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701" r:id="rId3"/>
    <p:sldMasterId id="2147483704" r:id="rId4"/>
    <p:sldMasterId id="2147483899" r:id="rId5"/>
  </p:sldMasterIdLst>
  <p:notesMasterIdLst>
    <p:notesMasterId r:id="rId61"/>
  </p:notesMasterIdLst>
  <p:handoutMasterIdLst>
    <p:handoutMasterId r:id="rId62"/>
  </p:handoutMasterIdLst>
  <p:sldIdLst>
    <p:sldId id="2819" r:id="rId6"/>
    <p:sldId id="499" r:id="rId7"/>
    <p:sldId id="3015" r:id="rId8"/>
    <p:sldId id="3032" r:id="rId9"/>
    <p:sldId id="3025" r:id="rId10"/>
    <p:sldId id="2818" r:id="rId11"/>
    <p:sldId id="1133" r:id="rId12"/>
    <p:sldId id="3026" r:id="rId13"/>
    <p:sldId id="3024" r:id="rId14"/>
    <p:sldId id="1287" r:id="rId15"/>
    <p:sldId id="3048" r:id="rId16"/>
    <p:sldId id="1252" r:id="rId17"/>
    <p:sldId id="1677" r:id="rId18"/>
    <p:sldId id="2991" r:id="rId19"/>
    <p:sldId id="2787" r:id="rId20"/>
    <p:sldId id="2812" r:id="rId21"/>
    <p:sldId id="2866" r:id="rId22"/>
    <p:sldId id="2893" r:id="rId23"/>
    <p:sldId id="257" r:id="rId24"/>
    <p:sldId id="261" r:id="rId25"/>
    <p:sldId id="262" r:id="rId26"/>
    <p:sldId id="264" r:id="rId27"/>
    <p:sldId id="272" r:id="rId28"/>
    <p:sldId id="273" r:id="rId29"/>
    <p:sldId id="274" r:id="rId30"/>
    <p:sldId id="2948" r:id="rId31"/>
    <p:sldId id="276" r:id="rId32"/>
    <p:sldId id="277" r:id="rId33"/>
    <p:sldId id="2952" r:id="rId34"/>
    <p:sldId id="2949" r:id="rId35"/>
    <p:sldId id="2849" r:id="rId36"/>
    <p:sldId id="3045" r:id="rId37"/>
    <p:sldId id="259" r:id="rId38"/>
    <p:sldId id="3029" r:id="rId39"/>
    <p:sldId id="266" r:id="rId40"/>
    <p:sldId id="3047" r:id="rId41"/>
    <p:sldId id="268" r:id="rId42"/>
    <p:sldId id="269" r:id="rId43"/>
    <p:sldId id="270" r:id="rId44"/>
    <p:sldId id="747" r:id="rId45"/>
    <p:sldId id="3027" r:id="rId46"/>
    <p:sldId id="3028" r:id="rId47"/>
    <p:sldId id="789" r:id="rId48"/>
    <p:sldId id="3044" r:id="rId49"/>
    <p:sldId id="3020" r:id="rId50"/>
    <p:sldId id="3043" r:id="rId51"/>
    <p:sldId id="3053" r:id="rId52"/>
    <p:sldId id="3030" r:id="rId53"/>
    <p:sldId id="3050" r:id="rId54"/>
    <p:sldId id="3051" r:id="rId55"/>
    <p:sldId id="3052" r:id="rId56"/>
    <p:sldId id="1717" r:id="rId57"/>
    <p:sldId id="3049" r:id="rId58"/>
    <p:sldId id="437" r:id="rId59"/>
    <p:sldId id="1172" r:id="rId60"/>
  </p:sldIdLst>
  <p:sldSz cx="9144000" cy="6858000" type="screen4x3"/>
  <p:notesSz cx="6858000" cy="9144000"/>
  <p:defaultTextStyle>
    <a:defPPr>
      <a:defRPr lang="ja-JP"/>
    </a:defPPr>
    <a:lvl1pPr marL="0" algn="l" defTabSz="1038977" rtl="0" eaLnBrk="1" latinLnBrk="0" hangingPunct="1">
      <a:defRPr kumimoji="1" sz="2045" kern="1200">
        <a:solidFill>
          <a:schemeClr val="tx1"/>
        </a:solidFill>
        <a:latin typeface="+mn-lt"/>
        <a:ea typeface="+mn-ea"/>
        <a:cs typeface="+mn-cs"/>
      </a:defRPr>
    </a:lvl1pPr>
    <a:lvl2pPr marL="519488" algn="l" defTabSz="1038977" rtl="0" eaLnBrk="1" latinLnBrk="0" hangingPunct="1">
      <a:defRPr kumimoji="1" sz="2045" kern="1200">
        <a:solidFill>
          <a:schemeClr val="tx1"/>
        </a:solidFill>
        <a:latin typeface="+mn-lt"/>
        <a:ea typeface="+mn-ea"/>
        <a:cs typeface="+mn-cs"/>
      </a:defRPr>
    </a:lvl2pPr>
    <a:lvl3pPr marL="1038977" algn="l" defTabSz="1038977" rtl="0" eaLnBrk="1" latinLnBrk="0" hangingPunct="1">
      <a:defRPr kumimoji="1" sz="2045" kern="1200">
        <a:solidFill>
          <a:schemeClr val="tx1"/>
        </a:solidFill>
        <a:latin typeface="+mn-lt"/>
        <a:ea typeface="+mn-ea"/>
        <a:cs typeface="+mn-cs"/>
      </a:defRPr>
    </a:lvl3pPr>
    <a:lvl4pPr marL="1558465" algn="l" defTabSz="1038977" rtl="0" eaLnBrk="1" latinLnBrk="0" hangingPunct="1">
      <a:defRPr kumimoji="1" sz="2045" kern="1200">
        <a:solidFill>
          <a:schemeClr val="tx1"/>
        </a:solidFill>
        <a:latin typeface="+mn-lt"/>
        <a:ea typeface="+mn-ea"/>
        <a:cs typeface="+mn-cs"/>
      </a:defRPr>
    </a:lvl4pPr>
    <a:lvl5pPr marL="2077952" algn="l" defTabSz="1038977" rtl="0" eaLnBrk="1" latinLnBrk="0" hangingPunct="1">
      <a:defRPr kumimoji="1" sz="2045" kern="1200">
        <a:solidFill>
          <a:schemeClr val="tx1"/>
        </a:solidFill>
        <a:latin typeface="+mn-lt"/>
        <a:ea typeface="+mn-ea"/>
        <a:cs typeface="+mn-cs"/>
      </a:defRPr>
    </a:lvl5pPr>
    <a:lvl6pPr marL="2597440" algn="l" defTabSz="1038977" rtl="0" eaLnBrk="1" latinLnBrk="0" hangingPunct="1">
      <a:defRPr kumimoji="1" sz="2045" kern="1200">
        <a:solidFill>
          <a:schemeClr val="tx1"/>
        </a:solidFill>
        <a:latin typeface="+mn-lt"/>
        <a:ea typeface="+mn-ea"/>
        <a:cs typeface="+mn-cs"/>
      </a:defRPr>
    </a:lvl6pPr>
    <a:lvl7pPr marL="3116929" algn="l" defTabSz="1038977" rtl="0" eaLnBrk="1" latinLnBrk="0" hangingPunct="1">
      <a:defRPr kumimoji="1" sz="2045" kern="1200">
        <a:solidFill>
          <a:schemeClr val="tx1"/>
        </a:solidFill>
        <a:latin typeface="+mn-lt"/>
        <a:ea typeface="+mn-ea"/>
        <a:cs typeface="+mn-cs"/>
      </a:defRPr>
    </a:lvl7pPr>
    <a:lvl8pPr marL="3636417" algn="l" defTabSz="1038977" rtl="0" eaLnBrk="1" latinLnBrk="0" hangingPunct="1">
      <a:defRPr kumimoji="1" sz="2045" kern="1200">
        <a:solidFill>
          <a:schemeClr val="tx1"/>
        </a:solidFill>
        <a:latin typeface="+mn-lt"/>
        <a:ea typeface="+mn-ea"/>
        <a:cs typeface="+mn-cs"/>
      </a:defRPr>
    </a:lvl8pPr>
    <a:lvl9pPr marL="4155905" algn="l" defTabSz="1038977" rtl="0" eaLnBrk="1" latinLnBrk="0" hangingPunct="1">
      <a:defRPr kumimoji="1" sz="204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CCFF"/>
    <a:srgbClr val="3333FF"/>
    <a:srgbClr val="0000FF"/>
    <a:srgbClr val="D0E9FC"/>
    <a:srgbClr val="DEEF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A9EA89-F5B9-4F5E-A6A4-B70F965A34DD}" v="9" dt="2025-09-06T04:21:04.3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476" autoAdjust="0"/>
  </p:normalViewPr>
  <p:slideViewPr>
    <p:cSldViewPr snapToGrid="0">
      <p:cViewPr varScale="1">
        <p:scale>
          <a:sx n="48" d="100"/>
          <a:sy n="48" d="100"/>
        </p:scale>
        <p:origin x="1524" y="276"/>
      </p:cViewPr>
      <p:guideLst>
        <p:guide orient="horz" pos="2160"/>
        <p:guide pos="2880"/>
      </p:guideLst>
    </p:cSldViewPr>
  </p:slideViewPr>
  <p:notesTextViewPr>
    <p:cViewPr>
      <p:scale>
        <a:sx n="1" d="1"/>
        <a:sy n="1" d="1"/>
      </p:scale>
      <p:origin x="0" y="0"/>
    </p:cViewPr>
  </p:notesTextViewPr>
  <p:notesViewPr>
    <p:cSldViewPr snapToGrid="0">
      <p:cViewPr varScale="1">
        <p:scale>
          <a:sx n="75" d="100"/>
          <a:sy n="75" d="100"/>
        </p:scale>
        <p:origin x="2938"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BC2F4FEA-D611-37BB-FF9C-2D825BDCBB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13024356-59A9-2D74-C5CB-05B6B50992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702972-F911-4DC7-88EE-48213B60A835}" type="datetimeFigureOut">
              <a:rPr kumimoji="1" lang="ja-JP" altLang="en-US" smtClean="0"/>
              <a:t>2025/9/9</a:t>
            </a:fld>
            <a:endParaRPr kumimoji="1" lang="ja-JP" altLang="en-US"/>
          </a:p>
        </p:txBody>
      </p:sp>
      <p:sp>
        <p:nvSpPr>
          <p:cNvPr id="4" name="フッター プレースホルダー 3">
            <a:extLst>
              <a:ext uri="{FF2B5EF4-FFF2-40B4-BE49-F238E27FC236}">
                <a16:creationId xmlns:a16="http://schemas.microsoft.com/office/drawing/2014/main" id="{444FBC74-EA1D-9221-F44A-21B9860ACB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8157BFDA-E9D1-F1B5-FA32-A69B412660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84F5A8-52E5-4286-A2D7-516C740722BD}" type="slidenum">
              <a:rPr kumimoji="1" lang="ja-JP" altLang="en-US" smtClean="0"/>
              <a:t>‹#›</a:t>
            </a:fld>
            <a:endParaRPr kumimoji="1" lang="ja-JP" altLang="en-US"/>
          </a:p>
        </p:txBody>
      </p:sp>
    </p:spTree>
    <p:extLst>
      <p:ext uri="{BB962C8B-B14F-4D97-AF65-F5344CB8AC3E}">
        <p14:creationId xmlns:p14="http://schemas.microsoft.com/office/powerpoint/2010/main" val="35145221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772127-3723-4878-ADF3-A39F80FE27C3}" type="datetimeFigureOut">
              <a:rPr kumimoji="1" lang="ja-JP" altLang="en-US" smtClean="0"/>
              <a:t>2025/9/9</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0E6D2B-C0E8-46B3-AAD7-585DC5BEF3BF}" type="slidenum">
              <a:rPr kumimoji="1" lang="ja-JP" altLang="en-US" smtClean="0"/>
              <a:t>‹#›</a:t>
            </a:fld>
            <a:endParaRPr kumimoji="1" lang="ja-JP" altLang="en-US"/>
          </a:p>
        </p:txBody>
      </p:sp>
    </p:spTree>
    <p:extLst>
      <p:ext uri="{BB962C8B-B14F-4D97-AF65-F5344CB8AC3E}">
        <p14:creationId xmlns:p14="http://schemas.microsoft.com/office/powerpoint/2010/main" val="517035144"/>
      </p:ext>
    </p:extLst>
  </p:cSld>
  <p:clrMap bg1="lt1" tx1="dk1" bg2="lt2" tx2="dk2" accent1="accent1" accent2="accent2" accent3="accent3" accent4="accent4" accent5="accent5" accent6="accent6" hlink="hlink" folHlink="folHlink"/>
  <p:hf hdr="0" ftr="0" dt="0"/>
  <p:notesStyle>
    <a:lvl1pPr marL="0" algn="l" defTabSz="1038977" rtl="0" eaLnBrk="1" latinLnBrk="0" hangingPunct="1">
      <a:defRPr kumimoji="1" sz="1364" kern="1200">
        <a:solidFill>
          <a:schemeClr val="tx1"/>
        </a:solidFill>
        <a:latin typeface="+mn-lt"/>
        <a:ea typeface="+mn-ea"/>
        <a:cs typeface="+mn-cs"/>
      </a:defRPr>
    </a:lvl1pPr>
    <a:lvl2pPr marL="519488" algn="l" defTabSz="1038977" rtl="0" eaLnBrk="1" latinLnBrk="0" hangingPunct="1">
      <a:defRPr kumimoji="1" sz="1364" kern="1200">
        <a:solidFill>
          <a:schemeClr val="tx1"/>
        </a:solidFill>
        <a:latin typeface="+mn-lt"/>
        <a:ea typeface="+mn-ea"/>
        <a:cs typeface="+mn-cs"/>
      </a:defRPr>
    </a:lvl2pPr>
    <a:lvl3pPr marL="1038977" algn="l" defTabSz="1038977" rtl="0" eaLnBrk="1" latinLnBrk="0" hangingPunct="1">
      <a:defRPr kumimoji="1" sz="1364" kern="1200">
        <a:solidFill>
          <a:schemeClr val="tx1"/>
        </a:solidFill>
        <a:latin typeface="+mn-lt"/>
        <a:ea typeface="+mn-ea"/>
        <a:cs typeface="+mn-cs"/>
      </a:defRPr>
    </a:lvl3pPr>
    <a:lvl4pPr marL="1558465" algn="l" defTabSz="1038977" rtl="0" eaLnBrk="1" latinLnBrk="0" hangingPunct="1">
      <a:defRPr kumimoji="1" sz="1364" kern="1200">
        <a:solidFill>
          <a:schemeClr val="tx1"/>
        </a:solidFill>
        <a:latin typeface="+mn-lt"/>
        <a:ea typeface="+mn-ea"/>
        <a:cs typeface="+mn-cs"/>
      </a:defRPr>
    </a:lvl4pPr>
    <a:lvl5pPr marL="2077952" algn="l" defTabSz="1038977" rtl="0" eaLnBrk="1" latinLnBrk="0" hangingPunct="1">
      <a:defRPr kumimoji="1" sz="1364" kern="1200">
        <a:solidFill>
          <a:schemeClr val="tx1"/>
        </a:solidFill>
        <a:latin typeface="+mn-lt"/>
        <a:ea typeface="+mn-ea"/>
        <a:cs typeface="+mn-cs"/>
      </a:defRPr>
    </a:lvl5pPr>
    <a:lvl6pPr marL="2597440" algn="l" defTabSz="1038977" rtl="0" eaLnBrk="1" latinLnBrk="0" hangingPunct="1">
      <a:defRPr kumimoji="1" sz="1364" kern="1200">
        <a:solidFill>
          <a:schemeClr val="tx1"/>
        </a:solidFill>
        <a:latin typeface="+mn-lt"/>
        <a:ea typeface="+mn-ea"/>
        <a:cs typeface="+mn-cs"/>
      </a:defRPr>
    </a:lvl6pPr>
    <a:lvl7pPr marL="3116929" algn="l" defTabSz="1038977" rtl="0" eaLnBrk="1" latinLnBrk="0" hangingPunct="1">
      <a:defRPr kumimoji="1" sz="1364" kern="1200">
        <a:solidFill>
          <a:schemeClr val="tx1"/>
        </a:solidFill>
        <a:latin typeface="+mn-lt"/>
        <a:ea typeface="+mn-ea"/>
        <a:cs typeface="+mn-cs"/>
      </a:defRPr>
    </a:lvl7pPr>
    <a:lvl8pPr marL="3636417" algn="l" defTabSz="1038977" rtl="0" eaLnBrk="1" latinLnBrk="0" hangingPunct="1">
      <a:defRPr kumimoji="1" sz="1364" kern="1200">
        <a:solidFill>
          <a:schemeClr val="tx1"/>
        </a:solidFill>
        <a:latin typeface="+mn-lt"/>
        <a:ea typeface="+mn-ea"/>
        <a:cs typeface="+mn-cs"/>
      </a:defRPr>
    </a:lvl8pPr>
    <a:lvl9pPr marL="4155905" algn="l" defTabSz="1038977" rtl="0" eaLnBrk="1" latinLnBrk="0" hangingPunct="1">
      <a:defRPr kumimoji="1" sz="136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F0F20F2-2DDC-11B1-6238-159B791189F6}"/>
              </a:ext>
            </a:extLst>
          </p:cNvPr>
          <p:cNvSpPr>
            <a:spLocks noGrp="1" noRot="1" noChangeAspect="1" noChangeArrowheads="1" noTextEdit="1"/>
          </p:cNvSpPr>
          <p:nvPr>
            <p:ph type="sldImg"/>
          </p:nvPr>
        </p:nvSpPr>
        <p:spPr>
          <a:xfrm>
            <a:off x="958850" y="1355725"/>
            <a:ext cx="4878388" cy="3660775"/>
          </a:xfrm>
          <a:ln/>
        </p:spPr>
      </p:sp>
      <p:sp>
        <p:nvSpPr>
          <p:cNvPr id="3" name="ノート プレースホルダー 2">
            <a:extLst>
              <a:ext uri="{FF2B5EF4-FFF2-40B4-BE49-F238E27FC236}">
                <a16:creationId xmlns:a16="http://schemas.microsoft.com/office/drawing/2014/main" id="{66EE15DB-740B-9F49-563F-9588741FDEC7}"/>
              </a:ext>
            </a:extLst>
          </p:cNvPr>
          <p:cNvSpPr>
            <a:spLocks noGrp="1"/>
          </p:cNvSpPr>
          <p:nvPr>
            <p:ph type="body" idx="1"/>
          </p:nvPr>
        </p:nvSpPr>
        <p:spPr/>
        <p:txBody>
          <a:bodyPr>
            <a:normAutofit fontScale="70000" lnSpcReduction="20000"/>
          </a:bodyPr>
          <a:lstStyle/>
          <a:p>
            <a:pPr defTabSz="968957">
              <a:defRPr/>
            </a:pPr>
            <a:r>
              <a:rPr lang="en-US" altLang="ja-JP" dirty="0"/>
              <a:t>These are CONTENTS of my presentation.</a:t>
            </a:r>
          </a:p>
          <a:p>
            <a:pPr defTabSz="968957">
              <a:defRPr/>
            </a:pPr>
            <a:r>
              <a:rPr lang="en-US" altLang="ja-JP" dirty="0"/>
              <a:t>I’ve divided my presentation into 3 main parts.</a:t>
            </a:r>
          </a:p>
          <a:p>
            <a:pPr eaLnBrk="1" hangingPunct="1">
              <a:defRPr/>
            </a:pPr>
            <a:r>
              <a:rPr lang="en-US" altLang="ja-JP" dirty="0"/>
              <a:t>First, I’ll explain Our Principles for countermeasures against earthquakes</a:t>
            </a:r>
          </a:p>
          <a:p>
            <a:pPr eaLnBrk="1" hangingPunct="1">
              <a:defRPr/>
            </a:pPr>
            <a:r>
              <a:rPr lang="en-US" altLang="ja-JP" dirty="0"/>
              <a:t> Then, I’ll talk about Damage of railway facilities by the Great East Japan Earthquake in March 2011 </a:t>
            </a:r>
          </a:p>
          <a:p>
            <a:pPr defTabSz="968957">
              <a:defRPr/>
            </a:pPr>
            <a:r>
              <a:rPr lang="ja-JP" altLang="en-US" dirty="0"/>
              <a:t>　</a:t>
            </a:r>
            <a:r>
              <a:rPr lang="en-US" altLang="ja-JP" dirty="0"/>
              <a:t>Finally,  as a recent topics, I’ll introduce Countermeasures against earthquakes in the Tokyo metropolitan area.</a:t>
            </a:r>
          </a:p>
          <a:p>
            <a:pPr defTabSz="968957">
              <a:defRPr/>
            </a:pPr>
            <a:endParaRPr lang="en-US" altLang="ja-JP" dirty="0"/>
          </a:p>
          <a:p>
            <a:pPr defTabSz="968957">
              <a:defRPr/>
            </a:pPr>
            <a:endParaRPr lang="en-US" altLang="ja-JP" dirty="0"/>
          </a:p>
          <a:p>
            <a:pPr defTabSz="968957">
              <a:defRPr/>
            </a:pPr>
            <a:endParaRPr lang="en-US" altLang="ja-JP" dirty="0"/>
          </a:p>
          <a:p>
            <a:pPr defTabSz="968957">
              <a:defRPr/>
            </a:pPr>
            <a:endParaRPr lang="en-US" altLang="ja-JP" dirty="0"/>
          </a:p>
          <a:p>
            <a:pPr defTabSz="968957">
              <a:defRPr/>
            </a:pPr>
            <a:endParaRPr lang="en-US" altLang="ja-JP" dirty="0"/>
          </a:p>
          <a:p>
            <a:pPr defTabSz="968957">
              <a:defRPr/>
            </a:pPr>
            <a:r>
              <a:rPr lang="en-US" altLang="ja-JP" dirty="0"/>
              <a:t>First, let</a:t>
            </a:r>
            <a:r>
              <a:rPr lang="ja-JP" altLang="en-US" dirty="0"/>
              <a:t> </a:t>
            </a:r>
            <a:r>
              <a:rPr lang="en-US" altLang="ja-JP" dirty="0"/>
              <a:t>me</a:t>
            </a:r>
            <a:r>
              <a:rPr lang="ja-JP" altLang="en-US" dirty="0"/>
              <a:t> </a:t>
            </a:r>
            <a:r>
              <a:rPr lang="en-US" altLang="ja-JP" dirty="0"/>
              <a:t>explain</a:t>
            </a:r>
            <a:r>
              <a:rPr lang="ja-JP" altLang="en-US" dirty="0"/>
              <a:t> </a:t>
            </a:r>
            <a:r>
              <a:rPr lang="en-US" altLang="ja-JP" dirty="0"/>
              <a:t>the</a:t>
            </a:r>
            <a:r>
              <a:rPr lang="ja-JP" altLang="en-US" dirty="0"/>
              <a:t> </a:t>
            </a:r>
            <a:r>
              <a:rPr lang="en-US" altLang="ja-JP" dirty="0"/>
              <a:t>brief</a:t>
            </a:r>
            <a:r>
              <a:rPr lang="ja-JP" altLang="en-US" dirty="0"/>
              <a:t> </a:t>
            </a:r>
            <a:r>
              <a:rPr lang="en-US" altLang="ja-JP" dirty="0"/>
              <a:t>background.</a:t>
            </a:r>
          </a:p>
          <a:p>
            <a:pPr defTabSz="968957">
              <a:defRPr/>
            </a:pPr>
            <a:endParaRPr lang="en-US" altLang="ja-JP" dirty="0"/>
          </a:p>
          <a:p>
            <a:pPr defTabSz="968957">
              <a:defRPr/>
            </a:pPr>
            <a:r>
              <a:rPr lang="en-US" altLang="ja-JP" dirty="0"/>
              <a:t>We</a:t>
            </a:r>
            <a:r>
              <a:rPr lang="ja-JP" altLang="en-US" dirty="0"/>
              <a:t> </a:t>
            </a:r>
            <a:r>
              <a:rPr lang="en-US" altLang="ja-JP" dirty="0"/>
              <a:t>have</a:t>
            </a:r>
            <a:r>
              <a:rPr lang="ja-JP" altLang="en-US" dirty="0"/>
              <a:t> </a:t>
            </a:r>
            <a:r>
              <a:rPr lang="en-US" altLang="ja-JP" dirty="0"/>
              <a:t>a railway network of 7500km</a:t>
            </a:r>
            <a:r>
              <a:rPr lang="ja-JP" altLang="en-US" dirty="0"/>
              <a:t> </a:t>
            </a:r>
            <a:r>
              <a:rPr lang="en-US" altLang="ja-JP" dirty="0"/>
              <a:t>in east</a:t>
            </a:r>
            <a:r>
              <a:rPr lang="ja-JP" altLang="en-US" dirty="0"/>
              <a:t> </a:t>
            </a:r>
            <a:r>
              <a:rPr lang="en-US" altLang="ja-JP" dirty="0"/>
              <a:t>area</a:t>
            </a:r>
            <a:r>
              <a:rPr lang="ja-JP" altLang="en-US" dirty="0"/>
              <a:t> </a:t>
            </a:r>
            <a:r>
              <a:rPr lang="en-US" altLang="ja-JP" dirty="0"/>
              <a:t>of</a:t>
            </a:r>
            <a:r>
              <a:rPr lang="ja-JP" altLang="en-US" dirty="0"/>
              <a:t> </a:t>
            </a:r>
            <a:r>
              <a:rPr lang="en-US" altLang="ja-JP" dirty="0"/>
              <a:t>Japan, and</a:t>
            </a:r>
            <a:r>
              <a:rPr lang="ja-JP" altLang="en-US" dirty="0"/>
              <a:t> </a:t>
            </a:r>
            <a:r>
              <a:rPr lang="en-US" altLang="ja-JP" dirty="0"/>
              <a:t>we carry passengers 16 million</a:t>
            </a:r>
            <a:r>
              <a:rPr lang="ja-JP" altLang="en-US" dirty="0"/>
              <a:t> </a:t>
            </a:r>
            <a:r>
              <a:rPr lang="en-US" altLang="ja-JP" dirty="0"/>
              <a:t>per day.</a:t>
            </a:r>
          </a:p>
          <a:p>
            <a:pPr defTabSz="968957">
              <a:defRPr/>
            </a:pPr>
            <a:r>
              <a:rPr lang="en-US" altLang="ja-JP" dirty="0"/>
              <a:t>We believe that our most important management issue is to secure safe railway operations, and we are promoting countermeasures against natural disasters such as earthquakes.</a:t>
            </a:r>
          </a:p>
          <a:p>
            <a:pPr eaLnBrk="1" hangingPunct="1">
              <a:defRPr/>
            </a:pPr>
            <a:endParaRPr lang="en-US" altLang="ja-JP" dirty="0"/>
          </a:p>
          <a:p>
            <a:pPr eaLnBrk="1" hangingPunct="1">
              <a:defRPr/>
            </a:pPr>
            <a:r>
              <a:rPr lang="en-US" altLang="ja-JP" dirty="0"/>
              <a:t>On the other hand, we have had earthquake disasters several times until now.</a:t>
            </a:r>
          </a:p>
          <a:p>
            <a:pPr eaLnBrk="1" hangingPunct="1">
              <a:defRPr/>
            </a:pPr>
            <a:r>
              <a:rPr lang="en-US" altLang="ja-JP" dirty="0"/>
              <a:t>Great</a:t>
            </a:r>
            <a:r>
              <a:rPr lang="ja-JP" altLang="en-US" dirty="0"/>
              <a:t> </a:t>
            </a:r>
            <a:r>
              <a:rPr lang="en-US" altLang="ja-JP" dirty="0"/>
              <a:t>Hanshin</a:t>
            </a:r>
            <a:r>
              <a:rPr lang="ja-JP" altLang="en-US" dirty="0"/>
              <a:t> </a:t>
            </a:r>
            <a:r>
              <a:rPr lang="en-US" altLang="ja-JP" dirty="0"/>
              <a:t>Awaji</a:t>
            </a:r>
            <a:r>
              <a:rPr lang="ja-JP" altLang="en-US" dirty="0"/>
              <a:t> </a:t>
            </a:r>
            <a:r>
              <a:rPr lang="en-US" altLang="ja-JP" dirty="0"/>
              <a:t>earthquake</a:t>
            </a:r>
            <a:r>
              <a:rPr lang="ja-JP" altLang="en-US" dirty="0"/>
              <a:t> </a:t>
            </a:r>
            <a:r>
              <a:rPr lang="en-US" altLang="ja-JP" dirty="0"/>
              <a:t>in1995</a:t>
            </a:r>
          </a:p>
          <a:p>
            <a:pPr eaLnBrk="1" hangingPunct="1">
              <a:defRPr/>
            </a:pPr>
            <a:r>
              <a:rPr lang="en-US" altLang="ja-JP" dirty="0"/>
              <a:t>Niigata</a:t>
            </a:r>
            <a:r>
              <a:rPr lang="ja-JP" altLang="en-US" dirty="0"/>
              <a:t> </a:t>
            </a:r>
            <a:r>
              <a:rPr lang="en-US" altLang="ja-JP" dirty="0"/>
              <a:t>Chuetsu</a:t>
            </a:r>
            <a:r>
              <a:rPr lang="ja-JP" altLang="en-US" dirty="0"/>
              <a:t> </a:t>
            </a:r>
            <a:r>
              <a:rPr lang="en-US" altLang="ja-JP" dirty="0"/>
              <a:t>in 2004</a:t>
            </a:r>
          </a:p>
          <a:p>
            <a:pPr eaLnBrk="1" hangingPunct="1">
              <a:defRPr/>
            </a:pPr>
            <a:r>
              <a:rPr lang="en-US" altLang="ja-JP" dirty="0"/>
              <a:t>Iwate</a:t>
            </a:r>
            <a:r>
              <a:rPr lang="ja-JP" altLang="en-US" dirty="0"/>
              <a:t> </a:t>
            </a:r>
            <a:r>
              <a:rPr lang="en-US" altLang="ja-JP" dirty="0"/>
              <a:t>Miyagi</a:t>
            </a:r>
            <a:r>
              <a:rPr lang="ja-JP" altLang="en-US" dirty="0"/>
              <a:t> </a:t>
            </a:r>
            <a:r>
              <a:rPr lang="en-US" altLang="ja-JP" dirty="0" err="1"/>
              <a:t>Nairiku</a:t>
            </a:r>
            <a:r>
              <a:rPr lang="ja-JP" altLang="en-US" dirty="0"/>
              <a:t> </a:t>
            </a:r>
            <a:r>
              <a:rPr lang="en-US" altLang="ja-JP" dirty="0"/>
              <a:t>in 2008</a:t>
            </a:r>
          </a:p>
          <a:p>
            <a:pPr eaLnBrk="1" hangingPunct="1">
              <a:defRPr/>
            </a:pPr>
            <a:r>
              <a:rPr lang="en-US" altLang="ja-JP" dirty="0"/>
              <a:t>And</a:t>
            </a:r>
            <a:r>
              <a:rPr lang="ja-JP" altLang="en-US" dirty="0"/>
              <a:t> </a:t>
            </a:r>
            <a:r>
              <a:rPr lang="en-US" altLang="ja-JP" dirty="0"/>
              <a:t>the Great East Japan Earthquake in 2011</a:t>
            </a:r>
          </a:p>
          <a:p>
            <a:pPr defTabSz="968957">
              <a:defRPr/>
            </a:pPr>
            <a:endParaRPr lang="en-US" altLang="ja-JP" sz="1300" dirty="0"/>
          </a:p>
          <a:p>
            <a:pPr defTabSz="968957">
              <a:defRPr/>
            </a:pPr>
            <a:r>
              <a:rPr lang="en-US" altLang="ja-JP" sz="1300" dirty="0"/>
              <a:t>So</a:t>
            </a:r>
            <a:r>
              <a:rPr lang="ja-JP" altLang="en-US" sz="1300" dirty="0"/>
              <a:t> </a:t>
            </a:r>
            <a:r>
              <a:rPr lang="en-US" altLang="ja-JP" sz="1300" dirty="0"/>
              <a:t>that, I</a:t>
            </a:r>
            <a:r>
              <a:rPr lang="ja-JP" altLang="en-US" sz="1300" dirty="0"/>
              <a:t> </a:t>
            </a:r>
            <a:r>
              <a:rPr lang="en-US" altLang="ja-JP" sz="1300" dirty="0"/>
              <a:t>think</a:t>
            </a:r>
            <a:r>
              <a:rPr lang="ja-JP" altLang="en-US" sz="1300" dirty="0"/>
              <a:t> </a:t>
            </a:r>
            <a:r>
              <a:rPr lang="en-US" altLang="ja-JP" sz="1300" dirty="0"/>
              <a:t>it’s necessary to prepare for</a:t>
            </a:r>
            <a:r>
              <a:rPr lang="ja-JP" altLang="en-US" sz="1300" dirty="0"/>
              <a:t> </a:t>
            </a:r>
            <a:r>
              <a:rPr lang="en-US" altLang="ja-JP" sz="1300" dirty="0"/>
              <a:t>the</a:t>
            </a:r>
            <a:r>
              <a:rPr lang="ja-JP" altLang="en-US" sz="1300" dirty="0"/>
              <a:t> </a:t>
            </a:r>
            <a:r>
              <a:rPr lang="en-US" altLang="ja-JP" sz="1300" dirty="0"/>
              <a:t>Major earthquake might occur in Tokyo metropolitan</a:t>
            </a:r>
            <a:r>
              <a:rPr lang="ja-JP" altLang="en-US" sz="1300" dirty="0"/>
              <a:t> </a:t>
            </a:r>
            <a:r>
              <a:rPr lang="en-US" altLang="ja-JP" sz="1300" dirty="0"/>
              <a:t>area in not far future possibly.</a:t>
            </a:r>
          </a:p>
          <a:p>
            <a:pPr eaLnBrk="1" hangingPunct="1">
              <a:defRPr/>
            </a:pPr>
            <a:endParaRPr lang="ja-JP" altLang="en-US" dirty="0"/>
          </a:p>
        </p:txBody>
      </p:sp>
      <p:sp>
        <p:nvSpPr>
          <p:cNvPr id="12292" name="スライド番号プレースホルダー 3">
            <a:extLst>
              <a:ext uri="{FF2B5EF4-FFF2-40B4-BE49-F238E27FC236}">
                <a16:creationId xmlns:a16="http://schemas.microsoft.com/office/drawing/2014/main" id="{00D3EDA1-57FB-59AA-6E7E-E9D61A8AB3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DE4CC47-156B-4D08-8C33-D579DE883C14}" type="slidenum">
              <a:rPr lang="ja-JP" altLang="en-US" smtClean="0">
                <a:latin typeface="Times New Roman" panose="02020603050405020304" pitchFamily="18" charset="0"/>
              </a:rPr>
              <a:pPr/>
              <a:t>2</a:t>
            </a:fld>
            <a:endParaRPr lang="ja-JP" altLang="en-US">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1363" indent="-284163" eaLnBrk="0" hangingPunct="0">
              <a:spcBef>
                <a:spcPct val="30000"/>
              </a:spcBef>
              <a:defRPr kumimoji="1" sz="1200">
                <a:solidFill>
                  <a:schemeClr val="tx1"/>
                </a:solidFill>
                <a:latin typeface="Arial" charset="0"/>
                <a:ea typeface="ＭＳ Ｐ明朝" pitchFamily="18" charset="-128"/>
              </a:defRPr>
            </a:lvl2pPr>
            <a:lvl3pPr marL="1141413" indent="-227013" eaLnBrk="0" hangingPunct="0">
              <a:spcBef>
                <a:spcPct val="30000"/>
              </a:spcBef>
              <a:defRPr kumimoji="1" sz="1200">
                <a:solidFill>
                  <a:schemeClr val="tx1"/>
                </a:solidFill>
                <a:latin typeface="Arial" charset="0"/>
                <a:ea typeface="ＭＳ Ｐ明朝" pitchFamily="18" charset="-128"/>
              </a:defRPr>
            </a:lvl3pPr>
            <a:lvl4pPr marL="1598613" indent="-227013" eaLnBrk="0" hangingPunct="0">
              <a:spcBef>
                <a:spcPct val="30000"/>
              </a:spcBef>
              <a:defRPr kumimoji="1" sz="1200">
                <a:solidFill>
                  <a:schemeClr val="tx1"/>
                </a:solidFill>
                <a:latin typeface="Arial" charset="0"/>
                <a:ea typeface="ＭＳ Ｐ明朝" pitchFamily="18" charset="-128"/>
              </a:defRPr>
            </a:lvl4pPr>
            <a:lvl5pPr marL="2054225" indent="-227013" eaLnBrk="0" hangingPunct="0">
              <a:spcBef>
                <a:spcPct val="30000"/>
              </a:spcBef>
              <a:defRPr kumimoji="1" sz="1200">
                <a:solidFill>
                  <a:schemeClr val="tx1"/>
                </a:solidFill>
                <a:latin typeface="Arial" charset="0"/>
                <a:ea typeface="ＭＳ Ｐ明朝" pitchFamily="18" charset="-128"/>
              </a:defRPr>
            </a:lvl5pPr>
            <a:lvl6pPr marL="2511425" indent="-227013"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68625" indent="-227013"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5825" indent="-227013"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3025" indent="-227013"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E899E9C6-2B4C-45EA-9CDC-31010052058E}" type="slidenum">
              <a:rPr lang="en-US" altLang="ja-JP" smtClean="0">
                <a:latin typeface="Times New Roman" pitchFamily="18" charset="0"/>
                <a:ea typeface="ＭＳ Ｐゴシック" charset="-128"/>
              </a:rPr>
              <a:pPr eaLnBrk="1" hangingPunct="1">
                <a:spcBef>
                  <a:spcPct val="0"/>
                </a:spcBef>
              </a:pPr>
              <a:t>54</a:t>
            </a:fld>
            <a:endParaRPr lang="en-US" altLang="ja-JP">
              <a:latin typeface="Times New Roman" pitchFamily="18" charset="0"/>
              <a:ea typeface="ＭＳ Ｐゴシック" charset="-128"/>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Times New Roman" pitchFamily="18" charset="0"/>
            </a:endParaRPr>
          </a:p>
        </p:txBody>
      </p:sp>
    </p:spTree>
    <p:extLst>
      <p:ext uri="{BB962C8B-B14F-4D97-AF65-F5344CB8AC3E}">
        <p14:creationId xmlns:p14="http://schemas.microsoft.com/office/powerpoint/2010/main" val="3317658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ー 1">
            <a:extLst>
              <a:ext uri="{FF2B5EF4-FFF2-40B4-BE49-F238E27FC236}">
                <a16:creationId xmlns:a16="http://schemas.microsoft.com/office/drawing/2014/main" id="{2C9508D0-CD96-A1CC-6397-2E9BD190AE98}"/>
              </a:ext>
            </a:extLst>
          </p:cNvPr>
          <p:cNvSpPr>
            <a:spLocks noGrp="1" noRot="1" noChangeAspect="1" noChangeArrowheads="1" noTextEdit="1"/>
          </p:cNvSpPr>
          <p:nvPr>
            <p:ph type="sldImg"/>
          </p:nvPr>
        </p:nvSpPr>
        <p:spPr>
          <a:xfrm>
            <a:off x="1398588" y="1155700"/>
            <a:ext cx="4157662" cy="3117850"/>
          </a:xfrm>
          <a:ln/>
        </p:spPr>
      </p:sp>
      <p:sp>
        <p:nvSpPr>
          <p:cNvPr id="57347" name="ノート プレースホルダー 2">
            <a:extLst>
              <a:ext uri="{FF2B5EF4-FFF2-40B4-BE49-F238E27FC236}">
                <a16:creationId xmlns:a16="http://schemas.microsoft.com/office/drawing/2014/main" id="{1EF79D47-F2E5-0B88-EC9B-5297BBF9A55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57348" name="スライド番号プレースホルダー 3">
            <a:extLst>
              <a:ext uri="{FF2B5EF4-FFF2-40B4-BE49-F238E27FC236}">
                <a16:creationId xmlns:a16="http://schemas.microsoft.com/office/drawing/2014/main" id="{4CA40290-54D0-D79F-E7A8-B57149F3C08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D5AF7247-EA28-49C4-A1B2-A53857909C08}" type="slidenum">
              <a:rPr lang="en-US" altLang="ja-JP" smtClean="0">
                <a:ea typeface="ＭＳ Ｐゴシック" panose="020B0600070205080204" pitchFamily="50" charset="-128"/>
              </a:rPr>
              <a:pPr>
                <a:spcBef>
                  <a:spcPct val="0"/>
                </a:spcBef>
              </a:pPr>
              <a:t>5</a:t>
            </a:fld>
            <a:endParaRPr lang="en-US" altLang="ja-JP">
              <a:ea typeface="ＭＳ Ｐゴシック" panose="020B0600070205080204" pitchFamily="5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8AF7EC3A-28D8-317C-206E-FA36E14FE56C}"/>
              </a:ext>
            </a:extLst>
          </p:cNvPr>
          <p:cNvSpPr>
            <a:spLocks noGrp="1" noRot="1" noChangeAspect="1" noChangeArrowheads="1" noTextEdit="1"/>
          </p:cNvSpPr>
          <p:nvPr>
            <p:ph type="sldImg"/>
          </p:nvPr>
        </p:nvSpPr>
        <p:spPr>
          <a:xfrm>
            <a:off x="1398588" y="1155700"/>
            <a:ext cx="4157662" cy="3117850"/>
          </a:xfrm>
          <a:ln/>
        </p:spPr>
      </p:sp>
      <p:sp>
        <p:nvSpPr>
          <p:cNvPr id="70659" name="Rectangle 3">
            <a:extLst>
              <a:ext uri="{FF2B5EF4-FFF2-40B4-BE49-F238E27FC236}">
                <a16:creationId xmlns:a16="http://schemas.microsoft.com/office/drawing/2014/main" id="{080553A0-88AC-F00B-43D1-274601182E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Arial" panose="020B0604020202020204" pitchFamily="34" charset="0"/>
              </a:rPr>
              <a:t>補修事業費と耐震対策費を重ね合わせるとこのような事業費の推移となります。</a:t>
            </a:r>
          </a:p>
          <a:p>
            <a:pPr eaLnBrk="1" hangingPunct="1"/>
            <a:r>
              <a:rPr lang="ja-JP" altLang="en-US">
                <a:latin typeface="Arial" panose="020B0604020202020204" pitchFamily="34" charset="0"/>
              </a:rPr>
              <a:t>補修費は、当初</a:t>
            </a:r>
            <a:r>
              <a:rPr lang="en-US" altLang="ja-JP">
                <a:latin typeface="Arial" panose="020B0604020202020204" pitchFamily="34" charset="0"/>
              </a:rPr>
              <a:t>5</a:t>
            </a:r>
            <a:r>
              <a:rPr lang="ja-JP" altLang="en-US">
                <a:latin typeface="Arial" panose="020B0604020202020204" pitchFamily="34" charset="0"/>
              </a:rPr>
              <a:t>年間</a:t>
            </a:r>
            <a:r>
              <a:rPr lang="en-US" altLang="ja-JP">
                <a:latin typeface="Arial" panose="020B0604020202020204" pitchFamily="34" charset="0"/>
              </a:rPr>
              <a:t>10</a:t>
            </a:r>
            <a:r>
              <a:rPr lang="ja-JP" altLang="en-US">
                <a:latin typeface="Arial" panose="020B0604020202020204" pitchFamily="34" charset="0"/>
              </a:rPr>
              <a:t>億円、耐震分</a:t>
            </a:r>
            <a:r>
              <a:rPr lang="en-US" altLang="ja-JP">
                <a:latin typeface="Arial" panose="020B0604020202020204" pitchFamily="34" charset="0"/>
              </a:rPr>
              <a:t>3</a:t>
            </a:r>
            <a:r>
              <a:rPr lang="ja-JP" altLang="en-US">
                <a:latin typeface="Arial" panose="020B0604020202020204" pitchFamily="34" charset="0"/>
              </a:rPr>
              <a:t>億で</a:t>
            </a:r>
            <a:r>
              <a:rPr lang="en-US" altLang="ja-JP">
                <a:latin typeface="Arial" panose="020B0604020202020204" pitchFamily="34" charset="0"/>
              </a:rPr>
              <a:t>13</a:t>
            </a:r>
            <a:r>
              <a:rPr lang="ja-JP" altLang="en-US">
                <a:latin typeface="Arial" panose="020B0604020202020204" pitchFamily="34" charset="0"/>
              </a:rPr>
              <a:t>億円、</a:t>
            </a:r>
          </a:p>
          <a:p>
            <a:pPr eaLnBrk="1" hangingPunct="1"/>
            <a:r>
              <a:rPr lang="ja-JP" altLang="en-US">
                <a:latin typeface="Arial" panose="020B0604020202020204" pitchFamily="34" charset="0"/>
              </a:rPr>
              <a:t>その後定量的に補修費３億円、耐震分</a:t>
            </a:r>
            <a:r>
              <a:rPr lang="en-US" altLang="ja-JP">
                <a:latin typeface="Arial" panose="020B0604020202020204" pitchFamily="34" charset="0"/>
              </a:rPr>
              <a:t>3</a:t>
            </a:r>
            <a:r>
              <a:rPr lang="ja-JP" altLang="en-US">
                <a:latin typeface="Arial" panose="020B0604020202020204" pitchFamily="34" charset="0"/>
              </a:rPr>
              <a:t>億で</a:t>
            </a:r>
            <a:r>
              <a:rPr lang="en-US" altLang="ja-JP">
                <a:latin typeface="Arial" panose="020B0604020202020204" pitchFamily="34" charset="0"/>
              </a:rPr>
              <a:t>6</a:t>
            </a:r>
            <a:r>
              <a:rPr lang="ja-JP" altLang="en-US">
                <a:latin typeface="Arial" panose="020B0604020202020204" pitchFamily="34" charset="0"/>
              </a:rPr>
              <a:t>億円</a:t>
            </a:r>
          </a:p>
          <a:p>
            <a:pPr eaLnBrk="1" hangingPunct="1"/>
            <a:r>
              <a:rPr lang="ja-JP" altLang="en-US">
                <a:latin typeface="Arial" panose="020B0604020202020204" pitchFamily="34" charset="0"/>
              </a:rPr>
              <a:t>２０年ほど経過すると、耐震対策はひとまず終えるのでその後は、補修費</a:t>
            </a:r>
            <a:r>
              <a:rPr lang="en-US" altLang="ja-JP">
                <a:latin typeface="Arial" panose="020B0604020202020204" pitchFamily="34" charset="0"/>
              </a:rPr>
              <a:t>3</a:t>
            </a:r>
            <a:r>
              <a:rPr lang="ja-JP" altLang="en-US">
                <a:latin typeface="Arial" panose="020B0604020202020204" pitchFamily="34" charset="0"/>
              </a:rPr>
              <a:t>億円を計上することとなります。</a:t>
            </a:r>
          </a:p>
        </p:txBody>
      </p:sp>
    </p:spTree>
    <p:extLst>
      <p:ext uri="{BB962C8B-B14F-4D97-AF65-F5344CB8AC3E}">
        <p14:creationId xmlns:p14="http://schemas.microsoft.com/office/powerpoint/2010/main" val="4038849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85A62-3697-6CEC-2D5F-24D96884BFAD}"/>
            </a:ext>
          </a:extLst>
        </p:cNvPr>
        <p:cNvGrpSpPr/>
        <p:nvPr/>
      </p:nvGrpSpPr>
      <p:grpSpPr>
        <a:xfrm>
          <a:off x="0" y="0"/>
          <a:ext cx="0" cy="0"/>
          <a:chOff x="0" y="0"/>
          <a:chExt cx="0" cy="0"/>
        </a:xfrm>
      </p:grpSpPr>
      <p:sp>
        <p:nvSpPr>
          <p:cNvPr id="70658" name="Rectangle 2">
            <a:extLst>
              <a:ext uri="{FF2B5EF4-FFF2-40B4-BE49-F238E27FC236}">
                <a16:creationId xmlns:a16="http://schemas.microsoft.com/office/drawing/2014/main" id="{38C06BBF-BEA6-529A-5812-379DF7B3ABCE}"/>
              </a:ext>
            </a:extLst>
          </p:cNvPr>
          <p:cNvSpPr>
            <a:spLocks noGrp="1" noRot="1" noChangeAspect="1" noChangeArrowheads="1" noTextEdit="1"/>
          </p:cNvSpPr>
          <p:nvPr>
            <p:ph type="sldImg"/>
          </p:nvPr>
        </p:nvSpPr>
        <p:spPr>
          <a:xfrm>
            <a:off x="1398588" y="1155700"/>
            <a:ext cx="4157662" cy="3117850"/>
          </a:xfrm>
          <a:ln/>
        </p:spPr>
      </p:sp>
      <p:sp>
        <p:nvSpPr>
          <p:cNvPr id="70659" name="Rectangle 3">
            <a:extLst>
              <a:ext uri="{FF2B5EF4-FFF2-40B4-BE49-F238E27FC236}">
                <a16:creationId xmlns:a16="http://schemas.microsoft.com/office/drawing/2014/main" id="{FF5185E4-E383-214B-7FF3-6D4FD581F6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Arial" panose="020B0604020202020204" pitchFamily="34" charset="0"/>
              </a:rPr>
              <a:t>補修事業費と耐震対策費を重ね合わせるとこのような事業費の推移となります。</a:t>
            </a:r>
          </a:p>
          <a:p>
            <a:pPr eaLnBrk="1" hangingPunct="1"/>
            <a:r>
              <a:rPr lang="ja-JP" altLang="en-US">
                <a:latin typeface="Arial" panose="020B0604020202020204" pitchFamily="34" charset="0"/>
              </a:rPr>
              <a:t>補修費は、当初</a:t>
            </a:r>
            <a:r>
              <a:rPr lang="en-US" altLang="ja-JP">
                <a:latin typeface="Arial" panose="020B0604020202020204" pitchFamily="34" charset="0"/>
              </a:rPr>
              <a:t>5</a:t>
            </a:r>
            <a:r>
              <a:rPr lang="ja-JP" altLang="en-US">
                <a:latin typeface="Arial" panose="020B0604020202020204" pitchFamily="34" charset="0"/>
              </a:rPr>
              <a:t>年間</a:t>
            </a:r>
            <a:r>
              <a:rPr lang="en-US" altLang="ja-JP">
                <a:latin typeface="Arial" panose="020B0604020202020204" pitchFamily="34" charset="0"/>
              </a:rPr>
              <a:t>10</a:t>
            </a:r>
            <a:r>
              <a:rPr lang="ja-JP" altLang="en-US">
                <a:latin typeface="Arial" panose="020B0604020202020204" pitchFamily="34" charset="0"/>
              </a:rPr>
              <a:t>億円、耐震分</a:t>
            </a:r>
            <a:r>
              <a:rPr lang="en-US" altLang="ja-JP">
                <a:latin typeface="Arial" panose="020B0604020202020204" pitchFamily="34" charset="0"/>
              </a:rPr>
              <a:t>3</a:t>
            </a:r>
            <a:r>
              <a:rPr lang="ja-JP" altLang="en-US">
                <a:latin typeface="Arial" panose="020B0604020202020204" pitchFamily="34" charset="0"/>
              </a:rPr>
              <a:t>億で</a:t>
            </a:r>
            <a:r>
              <a:rPr lang="en-US" altLang="ja-JP">
                <a:latin typeface="Arial" panose="020B0604020202020204" pitchFamily="34" charset="0"/>
              </a:rPr>
              <a:t>13</a:t>
            </a:r>
            <a:r>
              <a:rPr lang="ja-JP" altLang="en-US">
                <a:latin typeface="Arial" panose="020B0604020202020204" pitchFamily="34" charset="0"/>
              </a:rPr>
              <a:t>億円、</a:t>
            </a:r>
          </a:p>
          <a:p>
            <a:pPr eaLnBrk="1" hangingPunct="1"/>
            <a:r>
              <a:rPr lang="ja-JP" altLang="en-US">
                <a:latin typeface="Arial" panose="020B0604020202020204" pitchFamily="34" charset="0"/>
              </a:rPr>
              <a:t>その後定量的に補修費３億円、耐震分</a:t>
            </a:r>
            <a:r>
              <a:rPr lang="en-US" altLang="ja-JP">
                <a:latin typeface="Arial" panose="020B0604020202020204" pitchFamily="34" charset="0"/>
              </a:rPr>
              <a:t>3</a:t>
            </a:r>
            <a:r>
              <a:rPr lang="ja-JP" altLang="en-US">
                <a:latin typeface="Arial" panose="020B0604020202020204" pitchFamily="34" charset="0"/>
              </a:rPr>
              <a:t>億で</a:t>
            </a:r>
            <a:r>
              <a:rPr lang="en-US" altLang="ja-JP">
                <a:latin typeface="Arial" panose="020B0604020202020204" pitchFamily="34" charset="0"/>
              </a:rPr>
              <a:t>6</a:t>
            </a:r>
            <a:r>
              <a:rPr lang="ja-JP" altLang="en-US">
                <a:latin typeface="Arial" panose="020B0604020202020204" pitchFamily="34" charset="0"/>
              </a:rPr>
              <a:t>億円</a:t>
            </a:r>
          </a:p>
          <a:p>
            <a:pPr eaLnBrk="1" hangingPunct="1"/>
            <a:r>
              <a:rPr lang="ja-JP" altLang="en-US">
                <a:latin typeface="Arial" panose="020B0604020202020204" pitchFamily="34" charset="0"/>
              </a:rPr>
              <a:t>２０年ほど経過すると、耐震対策はひとまず終えるのでその後は、補修費</a:t>
            </a:r>
            <a:r>
              <a:rPr lang="en-US" altLang="ja-JP">
                <a:latin typeface="Arial" panose="020B0604020202020204" pitchFamily="34" charset="0"/>
              </a:rPr>
              <a:t>3</a:t>
            </a:r>
            <a:r>
              <a:rPr lang="ja-JP" altLang="en-US">
                <a:latin typeface="Arial" panose="020B0604020202020204" pitchFamily="34" charset="0"/>
              </a:rPr>
              <a:t>億円を計上することとなります。</a:t>
            </a:r>
          </a:p>
        </p:txBody>
      </p:sp>
    </p:spTree>
    <p:extLst>
      <p:ext uri="{BB962C8B-B14F-4D97-AF65-F5344CB8AC3E}">
        <p14:creationId xmlns:p14="http://schemas.microsoft.com/office/powerpoint/2010/main" val="1036490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C00E6D2B-C0E8-46B3-AAD7-585DC5BEF3BF}" type="slidenum">
              <a:rPr kumimoji="1" lang="ja-JP" altLang="en-US" smtClean="0"/>
              <a:t>13</a:t>
            </a:fld>
            <a:endParaRPr kumimoji="1" lang="ja-JP" altLang="en-US"/>
          </a:p>
        </p:txBody>
      </p:sp>
    </p:spTree>
    <p:extLst>
      <p:ext uri="{BB962C8B-B14F-4D97-AF65-F5344CB8AC3E}">
        <p14:creationId xmlns:p14="http://schemas.microsoft.com/office/powerpoint/2010/main" val="410729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713E57C0-8356-9758-02BF-DCE89508CEBC}"/>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C3C6C5CE-4956-0FFF-893F-AD76A71DCD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 イメージ プレースホルダ 1">
            <a:extLst>
              <a:ext uri="{FF2B5EF4-FFF2-40B4-BE49-F238E27FC236}">
                <a16:creationId xmlns:a16="http://schemas.microsoft.com/office/drawing/2014/main" id="{76D0E92B-CF16-6C5C-5C98-CAACE2D989C2}"/>
              </a:ext>
            </a:extLst>
          </p:cNvPr>
          <p:cNvSpPr>
            <a:spLocks noGrp="1" noRot="1" noChangeAspect="1" noChangeArrowheads="1" noTextEdit="1"/>
          </p:cNvSpPr>
          <p:nvPr>
            <p:ph type="sldImg"/>
          </p:nvPr>
        </p:nvSpPr>
        <p:spPr>
          <a:xfrm>
            <a:off x="1371600" y="1143000"/>
            <a:ext cx="4114800" cy="3086100"/>
          </a:xfrm>
          <a:ln/>
        </p:spPr>
      </p:sp>
      <p:sp>
        <p:nvSpPr>
          <p:cNvPr id="63491" name="ノート プレースホルダ 2">
            <a:extLst>
              <a:ext uri="{FF2B5EF4-FFF2-40B4-BE49-F238E27FC236}">
                <a16:creationId xmlns:a16="http://schemas.microsoft.com/office/drawing/2014/main" id="{E6F2D10E-CA16-FE36-1224-681530DAD6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Times New Roman" panose="02020603050405020304" pitchFamily="18" charset="0"/>
            </a:endParaRPr>
          </a:p>
        </p:txBody>
      </p:sp>
      <p:sp>
        <p:nvSpPr>
          <p:cNvPr id="63492" name="スライド番号プレースホルダ 3">
            <a:extLst>
              <a:ext uri="{FF2B5EF4-FFF2-40B4-BE49-F238E27FC236}">
                <a16:creationId xmlns:a16="http://schemas.microsoft.com/office/drawing/2014/main" id="{390257B8-5AA4-2C34-ED27-C388159365C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1363" indent="-284163" defTabSz="922338">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1413" indent="-227013" defTabSz="922338">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98613" indent="-227013" defTabSz="922338">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5813" indent="-227013" defTabSz="922338">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3013" indent="-227013" defTabSz="92233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0213" indent="-227013" defTabSz="92233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7413" indent="-227013" defTabSz="92233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4613" indent="-227013" defTabSz="92233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5ABA0A88-EE2C-482B-8EDD-C6107015BAF2}" type="slidenum">
              <a:rPr lang="ja-JP" altLang="en-US" smtClean="0">
                <a:ea typeface="ＭＳ Ｐゴシック" panose="020B0600070205080204" pitchFamily="50" charset="-128"/>
              </a:rPr>
              <a:pPr>
                <a:spcBef>
                  <a:spcPct val="0"/>
                </a:spcBef>
              </a:pPr>
              <a:t>41</a:t>
            </a:fld>
            <a:endParaRPr lang="ja-JP" altLang="en-US">
              <a:ea typeface="ＭＳ Ｐゴシック" panose="020B0600070205080204" pitchFamily="50" charset="-128"/>
            </a:endParaRPr>
          </a:p>
        </p:txBody>
      </p:sp>
    </p:spTree>
    <p:extLst>
      <p:ext uri="{BB962C8B-B14F-4D97-AF65-F5344CB8AC3E}">
        <p14:creationId xmlns:p14="http://schemas.microsoft.com/office/powerpoint/2010/main" val="1764634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 1">
            <a:extLst>
              <a:ext uri="{FF2B5EF4-FFF2-40B4-BE49-F238E27FC236}">
                <a16:creationId xmlns:a16="http://schemas.microsoft.com/office/drawing/2014/main" id="{CA3C53AF-32AE-E5DD-6A5D-4A22D7C55CF4}"/>
              </a:ext>
            </a:extLst>
          </p:cNvPr>
          <p:cNvSpPr>
            <a:spLocks noGrp="1" noRot="1" noChangeAspect="1" noChangeArrowheads="1" noTextEdit="1"/>
          </p:cNvSpPr>
          <p:nvPr>
            <p:ph type="sldImg"/>
          </p:nvPr>
        </p:nvSpPr>
        <p:spPr>
          <a:xfrm>
            <a:off x="1371600" y="1143000"/>
            <a:ext cx="4114800" cy="3086100"/>
          </a:xfrm>
          <a:ln/>
        </p:spPr>
      </p:sp>
      <p:sp>
        <p:nvSpPr>
          <p:cNvPr id="28675" name="ノート プレースホルダ 2">
            <a:extLst>
              <a:ext uri="{FF2B5EF4-FFF2-40B4-BE49-F238E27FC236}">
                <a16:creationId xmlns:a16="http://schemas.microsoft.com/office/drawing/2014/main" id="{AFDCCD5E-A35D-9ADE-D3C9-F62A808E86E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Times New Roman" panose="02020603050405020304" pitchFamily="18" charset="0"/>
            </a:endParaRPr>
          </a:p>
        </p:txBody>
      </p:sp>
      <p:sp>
        <p:nvSpPr>
          <p:cNvPr id="28676" name="スライド番号プレースホルダ 3">
            <a:extLst>
              <a:ext uri="{FF2B5EF4-FFF2-40B4-BE49-F238E27FC236}">
                <a16:creationId xmlns:a16="http://schemas.microsoft.com/office/drawing/2014/main" id="{3CF1CA7B-6FF9-6602-7F81-10994D9438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1363" indent="-284163" defTabSz="92233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1413" indent="-227013" defTabSz="92233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8613" indent="-227013" defTabSz="92233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7013" defTabSz="92233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7013" defTabSz="9223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7013" defTabSz="9223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7013" defTabSz="9223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7013" defTabSz="9223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BA549B82-E1CE-4FEE-B052-76DA98EBB28F}" type="slidenum">
              <a:rPr lang="ja-JP" altLang="en-US" smtClean="0">
                <a:latin typeface="Times New Roman" panose="02020603050405020304" pitchFamily="18" charset="0"/>
                <a:ea typeface="ＭＳ Ｐゴシック" panose="020B0600070205080204" pitchFamily="50" charset="-128"/>
              </a:rPr>
              <a:pPr>
                <a:spcBef>
                  <a:spcPct val="0"/>
                </a:spcBef>
              </a:pPr>
              <a:t>42</a:t>
            </a:fld>
            <a:endParaRPr lang="ja-JP" altLang="en-US">
              <a:latin typeface="Times New Roman" panose="02020603050405020304" pitchFamily="18" charset="0"/>
              <a:ea typeface="ＭＳ Ｐゴシック" panose="020B0600070205080204" pitchFamily="50" charset="-128"/>
            </a:endParaRPr>
          </a:p>
        </p:txBody>
      </p:sp>
    </p:spTree>
    <p:extLst>
      <p:ext uri="{BB962C8B-B14F-4D97-AF65-F5344CB8AC3E}">
        <p14:creationId xmlns:p14="http://schemas.microsoft.com/office/powerpoint/2010/main" val="3789512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00E6D2B-C0E8-46B3-AAD7-585DC5BEF3BF}" type="slidenum">
              <a:rPr kumimoji="1" lang="ja-JP" altLang="en-US" smtClean="0"/>
              <a:t>51</a:t>
            </a:fld>
            <a:endParaRPr kumimoji="1" lang="ja-JP" altLang="en-US"/>
          </a:p>
        </p:txBody>
      </p:sp>
    </p:spTree>
    <p:extLst>
      <p:ext uri="{BB962C8B-B14F-4D97-AF65-F5344CB8AC3E}">
        <p14:creationId xmlns:p14="http://schemas.microsoft.com/office/powerpoint/2010/main" val="706815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7.png"/><Relationship Id="rId21" Type="http://schemas.openxmlformats.org/officeDocument/2006/relationships/image" Target="../media/image35.png"/><Relationship Id="rId34" Type="http://schemas.openxmlformats.org/officeDocument/2006/relationships/image" Target="../media/image48.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33" Type="http://schemas.openxmlformats.org/officeDocument/2006/relationships/image" Target="../media/image47.pn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3.png"/><Relationship Id="rId1" Type="http://schemas.openxmlformats.org/officeDocument/2006/relationships/slideMaster" Target="../slideMasters/slideMaster5.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png"/><Relationship Id="rId32" Type="http://schemas.openxmlformats.org/officeDocument/2006/relationships/image" Target="../media/image46.png"/><Relationship Id="rId37" Type="http://schemas.openxmlformats.org/officeDocument/2006/relationships/image" Target="../media/image51.pn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png"/><Relationship Id="rId36" Type="http://schemas.openxmlformats.org/officeDocument/2006/relationships/image" Target="../media/image50.png"/><Relationship Id="rId10" Type="http://schemas.openxmlformats.org/officeDocument/2006/relationships/image" Target="../media/image24.png"/><Relationship Id="rId19" Type="http://schemas.openxmlformats.org/officeDocument/2006/relationships/image" Target="../media/image33.png"/><Relationship Id="rId31" Type="http://schemas.openxmlformats.org/officeDocument/2006/relationships/image" Target="../media/image45.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44.png"/><Relationship Id="rId35" Type="http://schemas.openxmlformats.org/officeDocument/2006/relationships/image" Target="../media/image4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2420957"/>
            <a:ext cx="7772400" cy="1470025"/>
          </a:xfrm>
        </p:spPr>
        <p:txBody>
          <a:bodyPr anchor="ctr"/>
          <a:lstStyle>
            <a:lvl1pPr algn="ctr">
              <a:defRPr u="none"/>
            </a:lvl1pPr>
          </a:lstStyle>
          <a:p>
            <a:r>
              <a:rPr lang="ja-JP" altLang="en-US" dirty="0"/>
              <a:t>マスター タイトルの書式設定</a:t>
            </a:r>
          </a:p>
        </p:txBody>
      </p:sp>
      <p:sp>
        <p:nvSpPr>
          <p:cNvPr id="16485" name="Rectangle 101"/>
          <p:cNvSpPr>
            <a:spLocks noChangeArrowheads="1"/>
          </p:cNvSpPr>
          <p:nvPr/>
        </p:nvSpPr>
        <p:spPr bwMode="auto">
          <a:xfrm>
            <a:off x="7202713" y="6154093"/>
            <a:ext cx="1851790" cy="342401"/>
          </a:xfrm>
          <a:prstGeom prst="rect">
            <a:avLst/>
          </a:prstGeom>
          <a:noFill/>
          <a:ln w="9525">
            <a:noFill/>
            <a:miter lim="800000"/>
            <a:headEnd/>
            <a:tailEnd/>
          </a:ln>
          <a:effectLst/>
        </p:spPr>
        <p:txBody>
          <a:bodyPr wrap="none" anchor="ctr">
            <a:spAutoFit/>
          </a:bodyPr>
          <a:lstStyle/>
          <a:p>
            <a:pPr algn="r" defTabSz="371446"/>
            <a:r>
              <a:rPr kumimoji="0" lang="ja-JP" altLang="en-US" sz="1625" dirty="0">
                <a:solidFill>
                  <a:srgbClr val="000000"/>
                </a:solidFill>
              </a:rPr>
              <a:t>日本工営株式会社</a:t>
            </a:r>
            <a:endParaRPr kumimoji="0" lang="ja-JP" altLang="ja-JP" sz="1625" dirty="0">
              <a:solidFill>
                <a:srgbClr val="000000"/>
              </a:solidFill>
            </a:endParaRPr>
          </a:p>
        </p:txBody>
      </p:sp>
      <p:sp>
        <p:nvSpPr>
          <p:cNvPr id="16486" name="Rectangle 102"/>
          <p:cNvSpPr>
            <a:spLocks noGrp="1" noChangeArrowheads="1"/>
          </p:cNvSpPr>
          <p:nvPr>
            <p:ph type="subTitle" sz="quarter" idx="1"/>
          </p:nvPr>
        </p:nvSpPr>
        <p:spPr>
          <a:xfrm>
            <a:off x="1371600" y="4005277"/>
            <a:ext cx="6400800" cy="1633537"/>
          </a:xfrm>
        </p:spPr>
        <p:txBody>
          <a:bodyPr/>
          <a:lstStyle>
            <a:lvl1pPr marL="0" indent="0" algn="ctr">
              <a:buFontTx/>
              <a:buNone/>
              <a:defRPr/>
            </a:lvl1pPr>
          </a:lstStyle>
          <a:p>
            <a:r>
              <a:rPr lang="ja-JP" altLang="en-US"/>
              <a:t>マスター サブタイトルの書式設定</a:t>
            </a:r>
          </a:p>
        </p:txBody>
      </p:sp>
      <p:grpSp>
        <p:nvGrpSpPr>
          <p:cNvPr id="23" name="グループ化 22">
            <a:extLst>
              <a:ext uri="{FF2B5EF4-FFF2-40B4-BE49-F238E27FC236}">
                <a16:creationId xmlns:a16="http://schemas.microsoft.com/office/drawing/2014/main" id="{4CD6081A-69FA-4E66-907E-A1013B6AB6DE}"/>
              </a:ext>
            </a:extLst>
          </p:cNvPr>
          <p:cNvGrpSpPr/>
          <p:nvPr userDrawn="1"/>
        </p:nvGrpSpPr>
        <p:grpSpPr>
          <a:xfrm>
            <a:off x="7420411" y="248951"/>
            <a:ext cx="1489472" cy="379413"/>
            <a:chOff x="6762750" y="333375"/>
            <a:chExt cx="1985963" cy="379413"/>
          </a:xfrm>
        </p:grpSpPr>
        <p:sp>
          <p:nvSpPr>
            <p:cNvPr id="24" name="AutoShape 111">
              <a:extLst>
                <a:ext uri="{FF2B5EF4-FFF2-40B4-BE49-F238E27FC236}">
                  <a16:creationId xmlns:a16="http://schemas.microsoft.com/office/drawing/2014/main" id="{A8F45295-5D55-4191-B14A-861AADA8715F}"/>
                </a:ext>
              </a:extLst>
            </p:cNvPr>
            <p:cNvSpPr>
              <a:spLocks noChangeAspect="1" noChangeArrowheads="1" noTextEdit="1"/>
            </p:cNvSpPr>
            <p:nvPr userDrawn="1"/>
          </p:nvSpPr>
          <p:spPr bwMode="auto">
            <a:xfrm>
              <a:off x="6762750" y="333375"/>
              <a:ext cx="1985963" cy="379413"/>
            </a:xfrm>
            <a:prstGeom prst="rect">
              <a:avLst/>
            </a:prstGeom>
            <a:noFill/>
            <a:ln w="9525">
              <a:noFill/>
              <a:miter lim="800000"/>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5" name="Freeform 145">
              <a:extLst>
                <a:ext uri="{FF2B5EF4-FFF2-40B4-BE49-F238E27FC236}">
                  <a16:creationId xmlns:a16="http://schemas.microsoft.com/office/drawing/2014/main" id="{9F29DDAF-8E1B-416B-9310-9D2AB867408D}"/>
                </a:ext>
              </a:extLst>
            </p:cNvPr>
            <p:cNvSpPr>
              <a:spLocks noEditPoints="1"/>
            </p:cNvSpPr>
            <p:nvPr userDrawn="1"/>
          </p:nvSpPr>
          <p:spPr bwMode="auto">
            <a:xfrm>
              <a:off x="7510463" y="333375"/>
              <a:ext cx="222250" cy="196850"/>
            </a:xfrm>
            <a:custGeom>
              <a:avLst/>
              <a:gdLst/>
              <a:ahLst/>
              <a:cxnLst>
                <a:cxn ang="0">
                  <a:pos x="48" y="21"/>
                </a:cxn>
                <a:cxn ang="0">
                  <a:pos x="43" y="11"/>
                </a:cxn>
                <a:cxn ang="0">
                  <a:pos x="40" y="11"/>
                </a:cxn>
                <a:cxn ang="0">
                  <a:pos x="29" y="20"/>
                </a:cxn>
                <a:cxn ang="0">
                  <a:pos x="21" y="42"/>
                </a:cxn>
                <a:cxn ang="0">
                  <a:pos x="27" y="51"/>
                </a:cxn>
                <a:cxn ang="0">
                  <a:pos x="30" y="51"/>
                </a:cxn>
                <a:cxn ang="0">
                  <a:pos x="41" y="43"/>
                </a:cxn>
                <a:cxn ang="0">
                  <a:pos x="48" y="21"/>
                </a:cxn>
                <a:cxn ang="0">
                  <a:pos x="27" y="62"/>
                </a:cxn>
                <a:cxn ang="0">
                  <a:pos x="21" y="62"/>
                </a:cxn>
                <a:cxn ang="0">
                  <a:pos x="6" y="31"/>
                </a:cxn>
                <a:cxn ang="0">
                  <a:pos x="43" y="0"/>
                </a:cxn>
                <a:cxn ang="0">
                  <a:pos x="49" y="0"/>
                </a:cxn>
                <a:cxn ang="0">
                  <a:pos x="64" y="31"/>
                </a:cxn>
                <a:cxn ang="0">
                  <a:pos x="27" y="62"/>
                </a:cxn>
              </a:cxnLst>
              <a:rect l="0" t="0" r="r" b="b"/>
              <a:pathLst>
                <a:path w="70" h="62">
                  <a:moveTo>
                    <a:pt x="48" y="21"/>
                  </a:moveTo>
                  <a:cubicBezTo>
                    <a:pt x="51" y="15"/>
                    <a:pt x="50" y="11"/>
                    <a:pt x="43" y="11"/>
                  </a:cubicBezTo>
                  <a:cubicBezTo>
                    <a:pt x="43" y="11"/>
                    <a:pt x="40" y="11"/>
                    <a:pt x="40" y="11"/>
                  </a:cubicBezTo>
                  <a:cubicBezTo>
                    <a:pt x="33" y="11"/>
                    <a:pt x="31" y="13"/>
                    <a:pt x="29" y="20"/>
                  </a:cubicBezTo>
                  <a:cubicBezTo>
                    <a:pt x="28" y="22"/>
                    <a:pt x="22" y="41"/>
                    <a:pt x="21" y="42"/>
                  </a:cubicBezTo>
                  <a:cubicBezTo>
                    <a:pt x="19" y="49"/>
                    <a:pt x="21" y="51"/>
                    <a:pt x="27" y="51"/>
                  </a:cubicBezTo>
                  <a:cubicBezTo>
                    <a:pt x="27" y="51"/>
                    <a:pt x="30" y="51"/>
                    <a:pt x="30" y="51"/>
                  </a:cubicBezTo>
                  <a:cubicBezTo>
                    <a:pt x="36" y="51"/>
                    <a:pt x="38" y="49"/>
                    <a:pt x="41" y="43"/>
                  </a:cubicBezTo>
                  <a:cubicBezTo>
                    <a:pt x="42" y="40"/>
                    <a:pt x="47" y="23"/>
                    <a:pt x="48" y="21"/>
                  </a:cubicBezTo>
                  <a:close/>
                  <a:moveTo>
                    <a:pt x="27" y="62"/>
                  </a:moveTo>
                  <a:cubicBezTo>
                    <a:pt x="26" y="62"/>
                    <a:pt x="21" y="62"/>
                    <a:pt x="21" y="62"/>
                  </a:cubicBezTo>
                  <a:cubicBezTo>
                    <a:pt x="1" y="62"/>
                    <a:pt x="0" y="49"/>
                    <a:pt x="6" y="31"/>
                  </a:cubicBezTo>
                  <a:cubicBezTo>
                    <a:pt x="12" y="12"/>
                    <a:pt x="20" y="0"/>
                    <a:pt x="43" y="0"/>
                  </a:cubicBezTo>
                  <a:cubicBezTo>
                    <a:pt x="43" y="0"/>
                    <a:pt x="48" y="0"/>
                    <a:pt x="49" y="0"/>
                  </a:cubicBezTo>
                  <a:cubicBezTo>
                    <a:pt x="69" y="0"/>
                    <a:pt x="70" y="13"/>
                    <a:pt x="64" y="31"/>
                  </a:cubicBezTo>
                  <a:cubicBezTo>
                    <a:pt x="57" y="50"/>
                    <a:pt x="50" y="62"/>
                    <a:pt x="27" y="62"/>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6" name="Freeform 146">
              <a:extLst>
                <a:ext uri="{FF2B5EF4-FFF2-40B4-BE49-F238E27FC236}">
                  <a16:creationId xmlns:a16="http://schemas.microsoft.com/office/drawing/2014/main" id="{01E1C144-046B-4157-A272-632A3BD9B481}"/>
                </a:ext>
              </a:extLst>
            </p:cNvPr>
            <p:cNvSpPr>
              <a:spLocks noEditPoints="1"/>
            </p:cNvSpPr>
            <p:nvPr userDrawn="1"/>
          </p:nvSpPr>
          <p:spPr bwMode="auto">
            <a:xfrm>
              <a:off x="8239125" y="333375"/>
              <a:ext cx="223838" cy="196850"/>
            </a:xfrm>
            <a:custGeom>
              <a:avLst/>
              <a:gdLst/>
              <a:ahLst/>
              <a:cxnLst>
                <a:cxn ang="0">
                  <a:pos x="49" y="21"/>
                </a:cxn>
                <a:cxn ang="0">
                  <a:pos x="44" y="11"/>
                </a:cxn>
                <a:cxn ang="0">
                  <a:pos x="41" y="11"/>
                </a:cxn>
                <a:cxn ang="0">
                  <a:pos x="29" y="20"/>
                </a:cxn>
                <a:cxn ang="0">
                  <a:pos x="22" y="42"/>
                </a:cxn>
                <a:cxn ang="0">
                  <a:pos x="28" y="51"/>
                </a:cxn>
                <a:cxn ang="0">
                  <a:pos x="30" y="51"/>
                </a:cxn>
                <a:cxn ang="0">
                  <a:pos x="41" y="43"/>
                </a:cxn>
                <a:cxn ang="0">
                  <a:pos x="49" y="21"/>
                </a:cxn>
                <a:cxn ang="0">
                  <a:pos x="27" y="62"/>
                </a:cxn>
                <a:cxn ang="0">
                  <a:pos x="21" y="62"/>
                </a:cxn>
                <a:cxn ang="0">
                  <a:pos x="6" y="31"/>
                </a:cxn>
                <a:cxn ang="0">
                  <a:pos x="44" y="0"/>
                </a:cxn>
                <a:cxn ang="0">
                  <a:pos x="49" y="0"/>
                </a:cxn>
                <a:cxn ang="0">
                  <a:pos x="65" y="31"/>
                </a:cxn>
                <a:cxn ang="0">
                  <a:pos x="27" y="62"/>
                </a:cxn>
              </a:cxnLst>
              <a:rect l="0" t="0" r="r" b="b"/>
              <a:pathLst>
                <a:path w="71" h="62">
                  <a:moveTo>
                    <a:pt x="49" y="21"/>
                  </a:moveTo>
                  <a:cubicBezTo>
                    <a:pt x="51" y="15"/>
                    <a:pt x="51" y="11"/>
                    <a:pt x="44" y="11"/>
                  </a:cubicBezTo>
                  <a:cubicBezTo>
                    <a:pt x="44" y="11"/>
                    <a:pt x="41" y="11"/>
                    <a:pt x="41" y="11"/>
                  </a:cubicBezTo>
                  <a:cubicBezTo>
                    <a:pt x="34" y="11"/>
                    <a:pt x="32" y="13"/>
                    <a:pt x="29" y="20"/>
                  </a:cubicBezTo>
                  <a:cubicBezTo>
                    <a:pt x="28" y="22"/>
                    <a:pt x="22" y="41"/>
                    <a:pt x="22" y="42"/>
                  </a:cubicBezTo>
                  <a:cubicBezTo>
                    <a:pt x="20" y="49"/>
                    <a:pt x="22" y="51"/>
                    <a:pt x="28" y="51"/>
                  </a:cubicBezTo>
                  <a:cubicBezTo>
                    <a:pt x="28" y="51"/>
                    <a:pt x="30" y="51"/>
                    <a:pt x="30" y="51"/>
                  </a:cubicBezTo>
                  <a:cubicBezTo>
                    <a:pt x="37" y="51"/>
                    <a:pt x="39" y="49"/>
                    <a:pt x="41" y="43"/>
                  </a:cubicBezTo>
                  <a:cubicBezTo>
                    <a:pt x="42" y="40"/>
                    <a:pt x="48" y="23"/>
                    <a:pt x="49" y="21"/>
                  </a:cubicBezTo>
                  <a:close/>
                  <a:moveTo>
                    <a:pt x="27" y="62"/>
                  </a:moveTo>
                  <a:cubicBezTo>
                    <a:pt x="27" y="62"/>
                    <a:pt x="22" y="62"/>
                    <a:pt x="21" y="62"/>
                  </a:cubicBezTo>
                  <a:cubicBezTo>
                    <a:pt x="1" y="62"/>
                    <a:pt x="0" y="49"/>
                    <a:pt x="6" y="31"/>
                  </a:cubicBezTo>
                  <a:cubicBezTo>
                    <a:pt x="13" y="12"/>
                    <a:pt x="21" y="0"/>
                    <a:pt x="44" y="0"/>
                  </a:cubicBezTo>
                  <a:cubicBezTo>
                    <a:pt x="44" y="0"/>
                    <a:pt x="49" y="0"/>
                    <a:pt x="49" y="0"/>
                  </a:cubicBezTo>
                  <a:cubicBezTo>
                    <a:pt x="70" y="0"/>
                    <a:pt x="71" y="13"/>
                    <a:pt x="65" y="31"/>
                  </a:cubicBezTo>
                  <a:cubicBezTo>
                    <a:pt x="58" y="50"/>
                    <a:pt x="50" y="62"/>
                    <a:pt x="27" y="62"/>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7" name="Freeform 147">
              <a:extLst>
                <a:ext uri="{FF2B5EF4-FFF2-40B4-BE49-F238E27FC236}">
                  <a16:creationId xmlns:a16="http://schemas.microsoft.com/office/drawing/2014/main" id="{8459EE37-4819-4B1C-80A1-9D40BB9D6DEB}"/>
                </a:ext>
              </a:extLst>
            </p:cNvPr>
            <p:cNvSpPr>
              <a:spLocks/>
            </p:cNvSpPr>
            <p:nvPr userDrawn="1"/>
          </p:nvSpPr>
          <p:spPr bwMode="auto">
            <a:xfrm>
              <a:off x="6762750" y="339725"/>
              <a:ext cx="257175" cy="187325"/>
            </a:xfrm>
            <a:custGeom>
              <a:avLst/>
              <a:gdLst/>
              <a:ahLst/>
              <a:cxnLst>
                <a:cxn ang="0">
                  <a:pos x="63" y="59"/>
                </a:cxn>
                <a:cxn ang="0">
                  <a:pos x="46" y="59"/>
                </a:cxn>
                <a:cxn ang="0">
                  <a:pos x="35" y="49"/>
                </a:cxn>
                <a:cxn ang="0">
                  <a:pos x="28" y="14"/>
                </a:cxn>
                <a:cxn ang="0">
                  <a:pos x="15" y="59"/>
                </a:cxn>
                <a:cxn ang="0">
                  <a:pos x="0" y="59"/>
                </a:cxn>
                <a:cxn ang="0">
                  <a:pos x="18" y="0"/>
                </a:cxn>
                <a:cxn ang="0">
                  <a:pos x="36" y="0"/>
                </a:cxn>
                <a:cxn ang="0">
                  <a:pos x="45" y="8"/>
                </a:cxn>
                <a:cxn ang="0">
                  <a:pos x="54" y="44"/>
                </a:cxn>
                <a:cxn ang="0">
                  <a:pos x="66" y="0"/>
                </a:cxn>
                <a:cxn ang="0">
                  <a:pos x="81" y="0"/>
                </a:cxn>
                <a:cxn ang="0">
                  <a:pos x="63" y="59"/>
                </a:cxn>
              </a:cxnLst>
              <a:rect l="0" t="0" r="r" b="b"/>
              <a:pathLst>
                <a:path w="81" h="59">
                  <a:moveTo>
                    <a:pt x="63" y="59"/>
                  </a:moveTo>
                  <a:cubicBezTo>
                    <a:pt x="63" y="59"/>
                    <a:pt x="53" y="59"/>
                    <a:pt x="46" y="59"/>
                  </a:cubicBezTo>
                  <a:cubicBezTo>
                    <a:pt x="40" y="59"/>
                    <a:pt x="37" y="57"/>
                    <a:pt x="35" y="49"/>
                  </a:cubicBezTo>
                  <a:cubicBezTo>
                    <a:pt x="34" y="41"/>
                    <a:pt x="28" y="14"/>
                    <a:pt x="28" y="14"/>
                  </a:cubicBezTo>
                  <a:cubicBezTo>
                    <a:pt x="15" y="59"/>
                    <a:pt x="15" y="59"/>
                    <a:pt x="15" y="59"/>
                  </a:cubicBezTo>
                  <a:cubicBezTo>
                    <a:pt x="0" y="59"/>
                    <a:pt x="0" y="59"/>
                    <a:pt x="0" y="59"/>
                  </a:cubicBezTo>
                  <a:cubicBezTo>
                    <a:pt x="18" y="0"/>
                    <a:pt x="18" y="0"/>
                    <a:pt x="18" y="0"/>
                  </a:cubicBezTo>
                  <a:cubicBezTo>
                    <a:pt x="18" y="0"/>
                    <a:pt x="29" y="0"/>
                    <a:pt x="36" y="0"/>
                  </a:cubicBezTo>
                  <a:cubicBezTo>
                    <a:pt x="42" y="0"/>
                    <a:pt x="44" y="1"/>
                    <a:pt x="45" y="8"/>
                  </a:cubicBezTo>
                  <a:cubicBezTo>
                    <a:pt x="46" y="13"/>
                    <a:pt x="54" y="44"/>
                    <a:pt x="54" y="44"/>
                  </a:cubicBezTo>
                  <a:cubicBezTo>
                    <a:pt x="66" y="0"/>
                    <a:pt x="66" y="0"/>
                    <a:pt x="66" y="0"/>
                  </a:cubicBezTo>
                  <a:cubicBezTo>
                    <a:pt x="81" y="0"/>
                    <a:pt x="81" y="0"/>
                    <a:pt x="81" y="0"/>
                  </a:cubicBezTo>
                  <a:cubicBezTo>
                    <a:pt x="63" y="59"/>
                    <a:pt x="63" y="59"/>
                    <a:pt x="63" y="59"/>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8" name="Freeform 148">
              <a:extLst>
                <a:ext uri="{FF2B5EF4-FFF2-40B4-BE49-F238E27FC236}">
                  <a16:creationId xmlns:a16="http://schemas.microsoft.com/office/drawing/2014/main" id="{1C1D2FEB-7019-46EE-B95F-D5862432E23C}"/>
                </a:ext>
              </a:extLst>
            </p:cNvPr>
            <p:cNvSpPr>
              <a:spLocks/>
            </p:cNvSpPr>
            <p:nvPr userDrawn="1"/>
          </p:nvSpPr>
          <p:spPr bwMode="auto">
            <a:xfrm>
              <a:off x="7713663" y="339725"/>
              <a:ext cx="258763" cy="187325"/>
            </a:xfrm>
            <a:custGeom>
              <a:avLst/>
              <a:gdLst/>
              <a:ahLst/>
              <a:cxnLst>
                <a:cxn ang="0">
                  <a:pos x="64" y="59"/>
                </a:cxn>
                <a:cxn ang="0">
                  <a:pos x="47" y="59"/>
                </a:cxn>
                <a:cxn ang="0">
                  <a:pos x="36" y="49"/>
                </a:cxn>
                <a:cxn ang="0">
                  <a:pos x="28" y="14"/>
                </a:cxn>
                <a:cxn ang="0">
                  <a:pos x="15" y="59"/>
                </a:cxn>
                <a:cxn ang="0">
                  <a:pos x="0" y="59"/>
                </a:cxn>
                <a:cxn ang="0">
                  <a:pos x="18" y="0"/>
                </a:cxn>
                <a:cxn ang="0">
                  <a:pos x="36" y="0"/>
                </a:cxn>
                <a:cxn ang="0">
                  <a:pos x="46" y="8"/>
                </a:cxn>
                <a:cxn ang="0">
                  <a:pos x="54" y="44"/>
                </a:cxn>
                <a:cxn ang="0">
                  <a:pos x="67" y="0"/>
                </a:cxn>
                <a:cxn ang="0">
                  <a:pos x="82" y="0"/>
                </a:cxn>
                <a:cxn ang="0">
                  <a:pos x="64" y="59"/>
                </a:cxn>
              </a:cxnLst>
              <a:rect l="0" t="0" r="r" b="b"/>
              <a:pathLst>
                <a:path w="82" h="59">
                  <a:moveTo>
                    <a:pt x="64" y="59"/>
                  </a:moveTo>
                  <a:cubicBezTo>
                    <a:pt x="64" y="59"/>
                    <a:pt x="53" y="59"/>
                    <a:pt x="47" y="59"/>
                  </a:cubicBezTo>
                  <a:cubicBezTo>
                    <a:pt x="40" y="59"/>
                    <a:pt x="37" y="57"/>
                    <a:pt x="36" y="49"/>
                  </a:cubicBezTo>
                  <a:cubicBezTo>
                    <a:pt x="35" y="41"/>
                    <a:pt x="28" y="14"/>
                    <a:pt x="28" y="14"/>
                  </a:cubicBezTo>
                  <a:cubicBezTo>
                    <a:pt x="15" y="59"/>
                    <a:pt x="15" y="59"/>
                    <a:pt x="15" y="59"/>
                  </a:cubicBezTo>
                  <a:cubicBezTo>
                    <a:pt x="0" y="59"/>
                    <a:pt x="0" y="59"/>
                    <a:pt x="0" y="59"/>
                  </a:cubicBezTo>
                  <a:cubicBezTo>
                    <a:pt x="18" y="0"/>
                    <a:pt x="18" y="0"/>
                    <a:pt x="18" y="0"/>
                  </a:cubicBezTo>
                  <a:cubicBezTo>
                    <a:pt x="18" y="0"/>
                    <a:pt x="29" y="0"/>
                    <a:pt x="36" y="0"/>
                  </a:cubicBezTo>
                  <a:cubicBezTo>
                    <a:pt x="43" y="0"/>
                    <a:pt x="44" y="1"/>
                    <a:pt x="46" y="8"/>
                  </a:cubicBezTo>
                  <a:cubicBezTo>
                    <a:pt x="47" y="13"/>
                    <a:pt x="54" y="44"/>
                    <a:pt x="54" y="44"/>
                  </a:cubicBezTo>
                  <a:cubicBezTo>
                    <a:pt x="67" y="0"/>
                    <a:pt x="67" y="0"/>
                    <a:pt x="67" y="0"/>
                  </a:cubicBezTo>
                  <a:cubicBezTo>
                    <a:pt x="82" y="0"/>
                    <a:pt x="82" y="0"/>
                    <a:pt x="82" y="0"/>
                  </a:cubicBezTo>
                  <a:cubicBezTo>
                    <a:pt x="64" y="59"/>
                    <a:pt x="64" y="59"/>
                    <a:pt x="64" y="59"/>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9" name="Freeform 149">
              <a:extLst>
                <a:ext uri="{FF2B5EF4-FFF2-40B4-BE49-F238E27FC236}">
                  <a16:creationId xmlns:a16="http://schemas.microsoft.com/office/drawing/2014/main" id="{C35264B8-2913-4DC1-ABFE-BE197FF1A410}"/>
                </a:ext>
              </a:extLst>
            </p:cNvPr>
            <p:cNvSpPr>
              <a:spLocks/>
            </p:cNvSpPr>
            <p:nvPr userDrawn="1"/>
          </p:nvSpPr>
          <p:spPr bwMode="auto">
            <a:xfrm>
              <a:off x="7000875" y="339725"/>
              <a:ext cx="119063" cy="187325"/>
            </a:xfrm>
            <a:custGeom>
              <a:avLst/>
              <a:gdLst/>
              <a:ahLst/>
              <a:cxnLst>
                <a:cxn ang="0">
                  <a:pos x="40" y="118"/>
                </a:cxn>
                <a:cxn ang="0">
                  <a:pos x="0" y="118"/>
                </a:cxn>
                <a:cxn ang="0">
                  <a:pos x="38" y="0"/>
                </a:cxn>
                <a:cxn ang="0">
                  <a:pos x="75" y="0"/>
                </a:cxn>
                <a:cxn ang="0">
                  <a:pos x="40" y="118"/>
                </a:cxn>
              </a:cxnLst>
              <a:rect l="0" t="0" r="r" b="b"/>
              <a:pathLst>
                <a:path w="75" h="118">
                  <a:moveTo>
                    <a:pt x="40" y="118"/>
                  </a:moveTo>
                  <a:lnTo>
                    <a:pt x="0" y="118"/>
                  </a:lnTo>
                  <a:lnTo>
                    <a:pt x="38" y="0"/>
                  </a:lnTo>
                  <a:lnTo>
                    <a:pt x="75" y="0"/>
                  </a:lnTo>
                  <a:lnTo>
                    <a:pt x="40" y="118"/>
                  </a:lnTo>
                  <a:close/>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0" name="Freeform 150">
              <a:extLst>
                <a:ext uri="{FF2B5EF4-FFF2-40B4-BE49-F238E27FC236}">
                  <a16:creationId xmlns:a16="http://schemas.microsoft.com/office/drawing/2014/main" id="{20DB7BF3-72C1-45C2-B0A9-13C423ECF13D}"/>
                </a:ext>
              </a:extLst>
            </p:cNvPr>
            <p:cNvSpPr>
              <a:spLocks/>
            </p:cNvSpPr>
            <p:nvPr userDrawn="1"/>
          </p:nvSpPr>
          <p:spPr bwMode="auto">
            <a:xfrm>
              <a:off x="7000875" y="339725"/>
              <a:ext cx="119063" cy="187325"/>
            </a:xfrm>
            <a:custGeom>
              <a:avLst/>
              <a:gdLst/>
              <a:ahLst/>
              <a:cxnLst>
                <a:cxn ang="0">
                  <a:pos x="40" y="118"/>
                </a:cxn>
                <a:cxn ang="0">
                  <a:pos x="0" y="118"/>
                </a:cxn>
                <a:cxn ang="0">
                  <a:pos x="38" y="0"/>
                </a:cxn>
                <a:cxn ang="0">
                  <a:pos x="75" y="0"/>
                </a:cxn>
                <a:cxn ang="0">
                  <a:pos x="40" y="118"/>
                </a:cxn>
              </a:cxnLst>
              <a:rect l="0" t="0" r="r" b="b"/>
              <a:pathLst>
                <a:path w="75" h="118">
                  <a:moveTo>
                    <a:pt x="40" y="118"/>
                  </a:moveTo>
                  <a:lnTo>
                    <a:pt x="0" y="118"/>
                  </a:lnTo>
                  <a:lnTo>
                    <a:pt x="38" y="0"/>
                  </a:lnTo>
                  <a:lnTo>
                    <a:pt x="75" y="0"/>
                  </a:lnTo>
                  <a:lnTo>
                    <a:pt x="40" y="118"/>
                  </a:lnTo>
                </a:path>
              </a:pathLst>
            </a:custGeom>
            <a:no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1" name="Freeform 151">
              <a:extLst>
                <a:ext uri="{FF2B5EF4-FFF2-40B4-BE49-F238E27FC236}">
                  <a16:creationId xmlns:a16="http://schemas.microsoft.com/office/drawing/2014/main" id="{95E5AC3D-F3E5-499B-8777-7817C0486673}"/>
                </a:ext>
              </a:extLst>
            </p:cNvPr>
            <p:cNvSpPr>
              <a:spLocks/>
            </p:cNvSpPr>
            <p:nvPr userDrawn="1"/>
          </p:nvSpPr>
          <p:spPr bwMode="auto">
            <a:xfrm>
              <a:off x="8026400" y="339725"/>
              <a:ext cx="120650" cy="187325"/>
            </a:xfrm>
            <a:custGeom>
              <a:avLst/>
              <a:gdLst/>
              <a:ahLst/>
              <a:cxnLst>
                <a:cxn ang="0">
                  <a:pos x="38" y="118"/>
                </a:cxn>
                <a:cxn ang="0">
                  <a:pos x="0" y="118"/>
                </a:cxn>
                <a:cxn ang="0">
                  <a:pos x="36" y="0"/>
                </a:cxn>
                <a:cxn ang="0">
                  <a:pos x="76" y="0"/>
                </a:cxn>
                <a:cxn ang="0">
                  <a:pos x="38" y="118"/>
                </a:cxn>
              </a:cxnLst>
              <a:rect l="0" t="0" r="r" b="b"/>
              <a:pathLst>
                <a:path w="76" h="118">
                  <a:moveTo>
                    <a:pt x="38" y="118"/>
                  </a:moveTo>
                  <a:lnTo>
                    <a:pt x="0" y="118"/>
                  </a:lnTo>
                  <a:lnTo>
                    <a:pt x="36" y="0"/>
                  </a:lnTo>
                  <a:lnTo>
                    <a:pt x="76" y="0"/>
                  </a:lnTo>
                  <a:lnTo>
                    <a:pt x="38" y="118"/>
                  </a:lnTo>
                  <a:close/>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2" name="Freeform 152">
              <a:extLst>
                <a:ext uri="{FF2B5EF4-FFF2-40B4-BE49-F238E27FC236}">
                  <a16:creationId xmlns:a16="http://schemas.microsoft.com/office/drawing/2014/main" id="{01803E10-C4DC-4D0A-B6AB-17CECFAEF9D6}"/>
                </a:ext>
              </a:extLst>
            </p:cNvPr>
            <p:cNvSpPr>
              <a:spLocks/>
            </p:cNvSpPr>
            <p:nvPr userDrawn="1"/>
          </p:nvSpPr>
          <p:spPr bwMode="auto">
            <a:xfrm>
              <a:off x="8026400" y="339725"/>
              <a:ext cx="120650" cy="187325"/>
            </a:xfrm>
            <a:custGeom>
              <a:avLst/>
              <a:gdLst/>
              <a:ahLst/>
              <a:cxnLst>
                <a:cxn ang="0">
                  <a:pos x="38" y="118"/>
                </a:cxn>
                <a:cxn ang="0">
                  <a:pos x="0" y="118"/>
                </a:cxn>
                <a:cxn ang="0">
                  <a:pos x="36" y="0"/>
                </a:cxn>
                <a:cxn ang="0">
                  <a:pos x="76" y="0"/>
                </a:cxn>
                <a:cxn ang="0">
                  <a:pos x="38" y="118"/>
                </a:cxn>
              </a:cxnLst>
              <a:rect l="0" t="0" r="r" b="b"/>
              <a:pathLst>
                <a:path w="76" h="118">
                  <a:moveTo>
                    <a:pt x="38" y="118"/>
                  </a:moveTo>
                  <a:lnTo>
                    <a:pt x="0" y="118"/>
                  </a:lnTo>
                  <a:lnTo>
                    <a:pt x="36" y="0"/>
                  </a:lnTo>
                  <a:lnTo>
                    <a:pt x="76" y="0"/>
                  </a:lnTo>
                  <a:lnTo>
                    <a:pt x="38" y="118"/>
                  </a:lnTo>
                </a:path>
              </a:pathLst>
            </a:custGeom>
            <a:no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3" name="Freeform 153">
              <a:extLst>
                <a:ext uri="{FF2B5EF4-FFF2-40B4-BE49-F238E27FC236}">
                  <a16:creationId xmlns:a16="http://schemas.microsoft.com/office/drawing/2014/main" id="{E161E347-F382-481F-B1F0-BBCE39B89CCE}"/>
                </a:ext>
              </a:extLst>
            </p:cNvPr>
            <p:cNvSpPr>
              <a:spLocks/>
            </p:cNvSpPr>
            <p:nvPr userDrawn="1"/>
          </p:nvSpPr>
          <p:spPr bwMode="auto">
            <a:xfrm>
              <a:off x="8624888" y="339725"/>
              <a:ext cx="120650" cy="187325"/>
            </a:xfrm>
            <a:custGeom>
              <a:avLst/>
              <a:gdLst/>
              <a:ahLst/>
              <a:cxnLst>
                <a:cxn ang="0">
                  <a:pos x="40" y="118"/>
                </a:cxn>
                <a:cxn ang="0">
                  <a:pos x="0" y="118"/>
                </a:cxn>
                <a:cxn ang="0">
                  <a:pos x="38" y="0"/>
                </a:cxn>
                <a:cxn ang="0">
                  <a:pos x="76" y="0"/>
                </a:cxn>
                <a:cxn ang="0">
                  <a:pos x="40" y="118"/>
                </a:cxn>
              </a:cxnLst>
              <a:rect l="0" t="0" r="r" b="b"/>
              <a:pathLst>
                <a:path w="76" h="118">
                  <a:moveTo>
                    <a:pt x="40" y="118"/>
                  </a:moveTo>
                  <a:lnTo>
                    <a:pt x="0" y="118"/>
                  </a:lnTo>
                  <a:lnTo>
                    <a:pt x="38" y="0"/>
                  </a:lnTo>
                  <a:lnTo>
                    <a:pt x="76" y="0"/>
                  </a:lnTo>
                  <a:lnTo>
                    <a:pt x="40" y="118"/>
                  </a:lnTo>
                  <a:close/>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4" name="Freeform 154">
              <a:extLst>
                <a:ext uri="{FF2B5EF4-FFF2-40B4-BE49-F238E27FC236}">
                  <a16:creationId xmlns:a16="http://schemas.microsoft.com/office/drawing/2014/main" id="{BBDC14A9-2562-48CA-BE0B-2754D9791215}"/>
                </a:ext>
              </a:extLst>
            </p:cNvPr>
            <p:cNvSpPr>
              <a:spLocks/>
            </p:cNvSpPr>
            <p:nvPr userDrawn="1"/>
          </p:nvSpPr>
          <p:spPr bwMode="auto">
            <a:xfrm>
              <a:off x="8624888" y="339725"/>
              <a:ext cx="120650" cy="187325"/>
            </a:xfrm>
            <a:custGeom>
              <a:avLst/>
              <a:gdLst/>
              <a:ahLst/>
              <a:cxnLst>
                <a:cxn ang="0">
                  <a:pos x="40" y="118"/>
                </a:cxn>
                <a:cxn ang="0">
                  <a:pos x="0" y="118"/>
                </a:cxn>
                <a:cxn ang="0">
                  <a:pos x="38" y="0"/>
                </a:cxn>
                <a:cxn ang="0">
                  <a:pos x="76" y="0"/>
                </a:cxn>
                <a:cxn ang="0">
                  <a:pos x="40" y="118"/>
                </a:cxn>
              </a:cxnLst>
              <a:rect l="0" t="0" r="r" b="b"/>
              <a:pathLst>
                <a:path w="76" h="118">
                  <a:moveTo>
                    <a:pt x="40" y="118"/>
                  </a:moveTo>
                  <a:lnTo>
                    <a:pt x="0" y="118"/>
                  </a:lnTo>
                  <a:lnTo>
                    <a:pt x="38" y="0"/>
                  </a:lnTo>
                  <a:lnTo>
                    <a:pt x="76" y="0"/>
                  </a:lnTo>
                  <a:lnTo>
                    <a:pt x="40" y="118"/>
                  </a:lnTo>
                </a:path>
              </a:pathLst>
            </a:custGeom>
            <a:no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5" name="Freeform 155">
              <a:extLst>
                <a:ext uri="{FF2B5EF4-FFF2-40B4-BE49-F238E27FC236}">
                  <a16:creationId xmlns:a16="http://schemas.microsoft.com/office/drawing/2014/main" id="{0155E9D1-2BCA-480C-85DC-A9040CAD3998}"/>
                </a:ext>
              </a:extLst>
            </p:cNvPr>
            <p:cNvSpPr>
              <a:spLocks/>
            </p:cNvSpPr>
            <p:nvPr userDrawn="1"/>
          </p:nvSpPr>
          <p:spPr bwMode="auto">
            <a:xfrm>
              <a:off x="8124825" y="419100"/>
              <a:ext cx="104775" cy="107950"/>
            </a:xfrm>
            <a:custGeom>
              <a:avLst/>
              <a:gdLst/>
              <a:ahLst/>
              <a:cxnLst>
                <a:cxn ang="0">
                  <a:pos x="0" y="3"/>
                </a:cxn>
                <a:cxn ang="0">
                  <a:pos x="9" y="27"/>
                </a:cxn>
                <a:cxn ang="0">
                  <a:pos x="19" y="34"/>
                </a:cxn>
                <a:cxn ang="0">
                  <a:pos x="33" y="34"/>
                </a:cxn>
                <a:cxn ang="0">
                  <a:pos x="18" y="0"/>
                </a:cxn>
                <a:cxn ang="0">
                  <a:pos x="0" y="3"/>
                </a:cxn>
              </a:cxnLst>
              <a:rect l="0" t="0" r="r" b="b"/>
              <a:pathLst>
                <a:path w="33" h="34">
                  <a:moveTo>
                    <a:pt x="0" y="3"/>
                  </a:moveTo>
                  <a:cubicBezTo>
                    <a:pt x="0" y="5"/>
                    <a:pt x="7" y="23"/>
                    <a:pt x="9" y="27"/>
                  </a:cubicBezTo>
                  <a:cubicBezTo>
                    <a:pt x="11" y="32"/>
                    <a:pt x="14" y="34"/>
                    <a:pt x="19" y="34"/>
                  </a:cubicBezTo>
                  <a:cubicBezTo>
                    <a:pt x="24" y="34"/>
                    <a:pt x="33" y="34"/>
                    <a:pt x="33" y="34"/>
                  </a:cubicBezTo>
                  <a:cubicBezTo>
                    <a:pt x="18" y="0"/>
                    <a:pt x="18" y="0"/>
                    <a:pt x="18" y="0"/>
                  </a:cubicBezTo>
                  <a:cubicBezTo>
                    <a:pt x="0" y="3"/>
                    <a:pt x="0" y="3"/>
                    <a:pt x="0" y="3"/>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6" name="Freeform 156">
              <a:extLst>
                <a:ext uri="{FF2B5EF4-FFF2-40B4-BE49-F238E27FC236}">
                  <a16:creationId xmlns:a16="http://schemas.microsoft.com/office/drawing/2014/main" id="{81DA9838-DF0B-4959-8DE7-E86BFEA225E6}"/>
                </a:ext>
              </a:extLst>
            </p:cNvPr>
            <p:cNvSpPr>
              <a:spLocks/>
            </p:cNvSpPr>
            <p:nvPr userDrawn="1"/>
          </p:nvSpPr>
          <p:spPr bwMode="auto">
            <a:xfrm>
              <a:off x="8443913" y="339725"/>
              <a:ext cx="209550" cy="187325"/>
            </a:xfrm>
            <a:custGeom>
              <a:avLst/>
              <a:gdLst/>
              <a:ahLst/>
              <a:cxnLst>
                <a:cxn ang="0">
                  <a:pos x="18" y="0"/>
                </a:cxn>
                <a:cxn ang="0">
                  <a:pos x="0" y="59"/>
                </a:cxn>
                <a:cxn ang="0">
                  <a:pos x="41" y="59"/>
                </a:cxn>
                <a:cxn ang="0">
                  <a:pos x="49" y="55"/>
                </a:cxn>
                <a:cxn ang="0">
                  <a:pos x="52" y="48"/>
                </a:cxn>
                <a:cxn ang="0">
                  <a:pos x="23" y="48"/>
                </a:cxn>
                <a:cxn ang="0">
                  <a:pos x="27" y="34"/>
                </a:cxn>
                <a:cxn ang="0">
                  <a:pos x="37" y="34"/>
                </a:cxn>
                <a:cxn ang="0">
                  <a:pos x="53" y="27"/>
                </a:cxn>
                <a:cxn ang="0">
                  <a:pos x="55" y="23"/>
                </a:cxn>
                <a:cxn ang="0">
                  <a:pos x="31" y="23"/>
                </a:cxn>
                <a:cxn ang="0">
                  <a:pos x="34" y="11"/>
                </a:cxn>
                <a:cxn ang="0">
                  <a:pos x="54" y="11"/>
                </a:cxn>
                <a:cxn ang="0">
                  <a:pos x="63" y="5"/>
                </a:cxn>
                <a:cxn ang="0">
                  <a:pos x="66" y="0"/>
                </a:cxn>
                <a:cxn ang="0">
                  <a:pos x="18" y="0"/>
                </a:cxn>
              </a:cxnLst>
              <a:rect l="0" t="0" r="r" b="b"/>
              <a:pathLst>
                <a:path w="66" h="59">
                  <a:moveTo>
                    <a:pt x="18" y="0"/>
                  </a:moveTo>
                  <a:cubicBezTo>
                    <a:pt x="14" y="15"/>
                    <a:pt x="6" y="40"/>
                    <a:pt x="0" y="59"/>
                  </a:cubicBezTo>
                  <a:cubicBezTo>
                    <a:pt x="9" y="59"/>
                    <a:pt x="33" y="59"/>
                    <a:pt x="41" y="59"/>
                  </a:cubicBezTo>
                  <a:cubicBezTo>
                    <a:pt x="45" y="59"/>
                    <a:pt x="47" y="58"/>
                    <a:pt x="49" y="55"/>
                  </a:cubicBezTo>
                  <a:cubicBezTo>
                    <a:pt x="50" y="51"/>
                    <a:pt x="52" y="48"/>
                    <a:pt x="52" y="48"/>
                  </a:cubicBezTo>
                  <a:cubicBezTo>
                    <a:pt x="23" y="48"/>
                    <a:pt x="23" y="48"/>
                    <a:pt x="23" y="48"/>
                  </a:cubicBezTo>
                  <a:cubicBezTo>
                    <a:pt x="27" y="34"/>
                    <a:pt x="27" y="34"/>
                    <a:pt x="27" y="34"/>
                  </a:cubicBezTo>
                  <a:cubicBezTo>
                    <a:pt x="27" y="34"/>
                    <a:pt x="29" y="34"/>
                    <a:pt x="37" y="34"/>
                  </a:cubicBezTo>
                  <a:cubicBezTo>
                    <a:pt x="45" y="34"/>
                    <a:pt x="50" y="33"/>
                    <a:pt x="53" y="27"/>
                  </a:cubicBezTo>
                  <a:cubicBezTo>
                    <a:pt x="53" y="27"/>
                    <a:pt x="55" y="24"/>
                    <a:pt x="55" y="23"/>
                  </a:cubicBezTo>
                  <a:cubicBezTo>
                    <a:pt x="48" y="23"/>
                    <a:pt x="31" y="23"/>
                    <a:pt x="31" y="23"/>
                  </a:cubicBezTo>
                  <a:cubicBezTo>
                    <a:pt x="34" y="11"/>
                    <a:pt x="34" y="11"/>
                    <a:pt x="34" y="11"/>
                  </a:cubicBezTo>
                  <a:cubicBezTo>
                    <a:pt x="34" y="11"/>
                    <a:pt x="50" y="11"/>
                    <a:pt x="54" y="11"/>
                  </a:cubicBezTo>
                  <a:cubicBezTo>
                    <a:pt x="58" y="11"/>
                    <a:pt x="61" y="9"/>
                    <a:pt x="63" y="5"/>
                  </a:cubicBezTo>
                  <a:cubicBezTo>
                    <a:pt x="65" y="2"/>
                    <a:pt x="66" y="0"/>
                    <a:pt x="66" y="0"/>
                  </a:cubicBezTo>
                  <a:cubicBezTo>
                    <a:pt x="66" y="0"/>
                    <a:pt x="30" y="0"/>
                    <a:pt x="18" y="0"/>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7" name="Freeform 157">
              <a:extLst>
                <a:ext uri="{FF2B5EF4-FFF2-40B4-BE49-F238E27FC236}">
                  <a16:creationId xmlns:a16="http://schemas.microsoft.com/office/drawing/2014/main" id="{A55A0860-DA59-48CA-8DAF-0F98C6F19626}"/>
                </a:ext>
              </a:extLst>
            </p:cNvPr>
            <p:cNvSpPr>
              <a:spLocks noEditPoints="1"/>
            </p:cNvSpPr>
            <p:nvPr userDrawn="1"/>
          </p:nvSpPr>
          <p:spPr bwMode="auto">
            <a:xfrm>
              <a:off x="7300913" y="339725"/>
              <a:ext cx="219075" cy="187325"/>
            </a:xfrm>
            <a:custGeom>
              <a:avLst/>
              <a:gdLst/>
              <a:ahLst/>
              <a:cxnLst>
                <a:cxn ang="0">
                  <a:pos x="49" y="17"/>
                </a:cxn>
                <a:cxn ang="0">
                  <a:pos x="48" y="21"/>
                </a:cxn>
                <a:cxn ang="0">
                  <a:pos x="30" y="34"/>
                </a:cxn>
                <a:cxn ang="0">
                  <a:pos x="26" y="34"/>
                </a:cxn>
                <a:cxn ang="0">
                  <a:pos x="34" y="9"/>
                </a:cxn>
                <a:cxn ang="0">
                  <a:pos x="43" y="9"/>
                </a:cxn>
                <a:cxn ang="0">
                  <a:pos x="49" y="17"/>
                </a:cxn>
                <a:cxn ang="0">
                  <a:pos x="64" y="4"/>
                </a:cxn>
                <a:cxn ang="0">
                  <a:pos x="47" y="0"/>
                </a:cxn>
                <a:cxn ang="0">
                  <a:pos x="18" y="0"/>
                </a:cxn>
                <a:cxn ang="0">
                  <a:pos x="0" y="59"/>
                </a:cxn>
                <a:cxn ang="0">
                  <a:pos x="19" y="59"/>
                </a:cxn>
                <a:cxn ang="0">
                  <a:pos x="24" y="42"/>
                </a:cxn>
                <a:cxn ang="0">
                  <a:pos x="35" y="42"/>
                </a:cxn>
                <a:cxn ang="0">
                  <a:pos x="67" y="21"/>
                </a:cxn>
                <a:cxn ang="0">
                  <a:pos x="64" y="4"/>
                </a:cxn>
              </a:cxnLst>
              <a:rect l="0" t="0" r="r" b="b"/>
              <a:pathLst>
                <a:path w="69" h="59">
                  <a:moveTo>
                    <a:pt x="49" y="17"/>
                  </a:moveTo>
                  <a:cubicBezTo>
                    <a:pt x="49" y="17"/>
                    <a:pt x="48" y="21"/>
                    <a:pt x="48" y="21"/>
                  </a:cubicBezTo>
                  <a:cubicBezTo>
                    <a:pt x="45" y="29"/>
                    <a:pt x="40" y="34"/>
                    <a:pt x="30" y="34"/>
                  </a:cubicBezTo>
                  <a:cubicBezTo>
                    <a:pt x="26" y="34"/>
                    <a:pt x="26" y="34"/>
                    <a:pt x="26" y="34"/>
                  </a:cubicBezTo>
                  <a:cubicBezTo>
                    <a:pt x="34" y="9"/>
                    <a:pt x="34" y="9"/>
                    <a:pt x="34" y="9"/>
                  </a:cubicBezTo>
                  <a:cubicBezTo>
                    <a:pt x="43" y="9"/>
                    <a:pt x="43" y="9"/>
                    <a:pt x="43" y="9"/>
                  </a:cubicBezTo>
                  <a:cubicBezTo>
                    <a:pt x="48" y="9"/>
                    <a:pt x="50" y="11"/>
                    <a:pt x="49" y="17"/>
                  </a:cubicBezTo>
                  <a:close/>
                  <a:moveTo>
                    <a:pt x="64" y="4"/>
                  </a:moveTo>
                  <a:cubicBezTo>
                    <a:pt x="60" y="0"/>
                    <a:pt x="55" y="0"/>
                    <a:pt x="47" y="0"/>
                  </a:cubicBezTo>
                  <a:cubicBezTo>
                    <a:pt x="18" y="0"/>
                    <a:pt x="18" y="0"/>
                    <a:pt x="18" y="0"/>
                  </a:cubicBezTo>
                  <a:cubicBezTo>
                    <a:pt x="0" y="59"/>
                    <a:pt x="0" y="59"/>
                    <a:pt x="0" y="59"/>
                  </a:cubicBezTo>
                  <a:cubicBezTo>
                    <a:pt x="0" y="59"/>
                    <a:pt x="10" y="59"/>
                    <a:pt x="19" y="59"/>
                  </a:cubicBezTo>
                  <a:cubicBezTo>
                    <a:pt x="21" y="51"/>
                    <a:pt x="24" y="42"/>
                    <a:pt x="24" y="42"/>
                  </a:cubicBezTo>
                  <a:cubicBezTo>
                    <a:pt x="26" y="42"/>
                    <a:pt x="35" y="42"/>
                    <a:pt x="35" y="42"/>
                  </a:cubicBezTo>
                  <a:cubicBezTo>
                    <a:pt x="51" y="42"/>
                    <a:pt x="62" y="35"/>
                    <a:pt x="67" y="21"/>
                  </a:cubicBezTo>
                  <a:cubicBezTo>
                    <a:pt x="69" y="13"/>
                    <a:pt x="68" y="7"/>
                    <a:pt x="64" y="4"/>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8" name="Freeform 158">
              <a:extLst>
                <a:ext uri="{FF2B5EF4-FFF2-40B4-BE49-F238E27FC236}">
                  <a16:creationId xmlns:a16="http://schemas.microsoft.com/office/drawing/2014/main" id="{B9C1ECF4-3F7B-4B75-9ED8-43349FE2EA56}"/>
                </a:ext>
              </a:extLst>
            </p:cNvPr>
            <p:cNvSpPr>
              <a:spLocks noEditPoints="1"/>
            </p:cNvSpPr>
            <p:nvPr userDrawn="1"/>
          </p:nvSpPr>
          <p:spPr bwMode="auto">
            <a:xfrm>
              <a:off x="7102475" y="339725"/>
              <a:ext cx="217488" cy="187325"/>
            </a:xfrm>
            <a:custGeom>
              <a:avLst/>
              <a:gdLst/>
              <a:ahLst/>
              <a:cxnLst>
                <a:cxn ang="0">
                  <a:pos x="49" y="17"/>
                </a:cxn>
                <a:cxn ang="0">
                  <a:pos x="48" y="21"/>
                </a:cxn>
                <a:cxn ang="0">
                  <a:pos x="30" y="34"/>
                </a:cxn>
                <a:cxn ang="0">
                  <a:pos x="26" y="34"/>
                </a:cxn>
                <a:cxn ang="0">
                  <a:pos x="34" y="9"/>
                </a:cxn>
                <a:cxn ang="0">
                  <a:pos x="43" y="9"/>
                </a:cxn>
                <a:cxn ang="0">
                  <a:pos x="49" y="17"/>
                </a:cxn>
                <a:cxn ang="0">
                  <a:pos x="64" y="4"/>
                </a:cxn>
                <a:cxn ang="0">
                  <a:pos x="47" y="0"/>
                </a:cxn>
                <a:cxn ang="0">
                  <a:pos x="18" y="0"/>
                </a:cxn>
                <a:cxn ang="0">
                  <a:pos x="0" y="59"/>
                </a:cxn>
                <a:cxn ang="0">
                  <a:pos x="19" y="59"/>
                </a:cxn>
                <a:cxn ang="0">
                  <a:pos x="24" y="42"/>
                </a:cxn>
                <a:cxn ang="0">
                  <a:pos x="35" y="42"/>
                </a:cxn>
                <a:cxn ang="0">
                  <a:pos x="66" y="21"/>
                </a:cxn>
                <a:cxn ang="0">
                  <a:pos x="64" y="4"/>
                </a:cxn>
              </a:cxnLst>
              <a:rect l="0" t="0" r="r" b="b"/>
              <a:pathLst>
                <a:path w="69" h="59">
                  <a:moveTo>
                    <a:pt x="49" y="17"/>
                  </a:moveTo>
                  <a:cubicBezTo>
                    <a:pt x="49" y="17"/>
                    <a:pt x="48" y="21"/>
                    <a:pt x="48" y="21"/>
                  </a:cubicBezTo>
                  <a:cubicBezTo>
                    <a:pt x="45" y="29"/>
                    <a:pt x="40" y="34"/>
                    <a:pt x="30" y="34"/>
                  </a:cubicBezTo>
                  <a:cubicBezTo>
                    <a:pt x="26" y="34"/>
                    <a:pt x="26" y="34"/>
                    <a:pt x="26" y="34"/>
                  </a:cubicBezTo>
                  <a:cubicBezTo>
                    <a:pt x="34" y="9"/>
                    <a:pt x="34" y="9"/>
                    <a:pt x="34" y="9"/>
                  </a:cubicBezTo>
                  <a:cubicBezTo>
                    <a:pt x="43" y="9"/>
                    <a:pt x="43" y="9"/>
                    <a:pt x="43" y="9"/>
                  </a:cubicBezTo>
                  <a:cubicBezTo>
                    <a:pt x="48" y="9"/>
                    <a:pt x="50" y="11"/>
                    <a:pt x="49" y="17"/>
                  </a:cubicBezTo>
                  <a:close/>
                  <a:moveTo>
                    <a:pt x="64" y="4"/>
                  </a:moveTo>
                  <a:cubicBezTo>
                    <a:pt x="60" y="0"/>
                    <a:pt x="55" y="0"/>
                    <a:pt x="47" y="0"/>
                  </a:cubicBezTo>
                  <a:cubicBezTo>
                    <a:pt x="18" y="0"/>
                    <a:pt x="18" y="0"/>
                    <a:pt x="18" y="0"/>
                  </a:cubicBezTo>
                  <a:cubicBezTo>
                    <a:pt x="0" y="59"/>
                    <a:pt x="0" y="59"/>
                    <a:pt x="0" y="59"/>
                  </a:cubicBezTo>
                  <a:cubicBezTo>
                    <a:pt x="0" y="59"/>
                    <a:pt x="10" y="59"/>
                    <a:pt x="19" y="59"/>
                  </a:cubicBezTo>
                  <a:cubicBezTo>
                    <a:pt x="21" y="51"/>
                    <a:pt x="24" y="42"/>
                    <a:pt x="24" y="42"/>
                  </a:cubicBezTo>
                  <a:cubicBezTo>
                    <a:pt x="26" y="42"/>
                    <a:pt x="35" y="42"/>
                    <a:pt x="35" y="42"/>
                  </a:cubicBezTo>
                  <a:cubicBezTo>
                    <a:pt x="51" y="42"/>
                    <a:pt x="62" y="35"/>
                    <a:pt x="66" y="21"/>
                  </a:cubicBezTo>
                  <a:cubicBezTo>
                    <a:pt x="69" y="13"/>
                    <a:pt x="68" y="7"/>
                    <a:pt x="64" y="4"/>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9" name="Freeform 159">
              <a:extLst>
                <a:ext uri="{FF2B5EF4-FFF2-40B4-BE49-F238E27FC236}">
                  <a16:creationId xmlns:a16="http://schemas.microsoft.com/office/drawing/2014/main" id="{7BDC7045-5881-4739-AC3F-2A125B698EA8}"/>
                </a:ext>
              </a:extLst>
            </p:cNvPr>
            <p:cNvSpPr>
              <a:spLocks/>
            </p:cNvSpPr>
            <p:nvPr userDrawn="1"/>
          </p:nvSpPr>
          <p:spPr bwMode="auto">
            <a:xfrm>
              <a:off x="8124825" y="336550"/>
              <a:ext cx="152400" cy="92075"/>
            </a:xfrm>
            <a:custGeom>
              <a:avLst/>
              <a:gdLst/>
              <a:ahLst/>
              <a:cxnLst>
                <a:cxn ang="0">
                  <a:pos x="36" y="0"/>
                </a:cxn>
                <a:cxn ang="0">
                  <a:pos x="20" y="9"/>
                </a:cxn>
                <a:cxn ang="0">
                  <a:pos x="0" y="29"/>
                </a:cxn>
                <a:cxn ang="0">
                  <a:pos x="8" y="28"/>
                </a:cxn>
                <a:cxn ang="0">
                  <a:pos x="38" y="12"/>
                </a:cxn>
                <a:cxn ang="0">
                  <a:pos x="48" y="0"/>
                </a:cxn>
                <a:cxn ang="0">
                  <a:pos x="36" y="0"/>
                </a:cxn>
              </a:cxnLst>
              <a:rect l="0" t="0" r="r" b="b"/>
              <a:pathLst>
                <a:path w="48" h="29">
                  <a:moveTo>
                    <a:pt x="36" y="0"/>
                  </a:moveTo>
                  <a:cubicBezTo>
                    <a:pt x="29" y="0"/>
                    <a:pt x="24" y="2"/>
                    <a:pt x="20" y="9"/>
                  </a:cubicBezTo>
                  <a:cubicBezTo>
                    <a:pt x="11" y="22"/>
                    <a:pt x="8" y="26"/>
                    <a:pt x="0" y="29"/>
                  </a:cubicBezTo>
                  <a:cubicBezTo>
                    <a:pt x="3" y="29"/>
                    <a:pt x="7" y="29"/>
                    <a:pt x="8" y="28"/>
                  </a:cubicBezTo>
                  <a:cubicBezTo>
                    <a:pt x="24" y="27"/>
                    <a:pt x="29" y="25"/>
                    <a:pt x="38" y="12"/>
                  </a:cubicBezTo>
                  <a:cubicBezTo>
                    <a:pt x="42" y="6"/>
                    <a:pt x="44" y="2"/>
                    <a:pt x="48" y="0"/>
                  </a:cubicBezTo>
                  <a:cubicBezTo>
                    <a:pt x="48" y="0"/>
                    <a:pt x="40" y="0"/>
                    <a:pt x="36" y="0"/>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grpSp>
      <p:sp>
        <p:nvSpPr>
          <p:cNvPr id="40" name="Rectangle 6">
            <a:extLst>
              <a:ext uri="{FF2B5EF4-FFF2-40B4-BE49-F238E27FC236}">
                <a16:creationId xmlns:a16="http://schemas.microsoft.com/office/drawing/2014/main" id="{DAE9D65E-9E43-44CB-B308-23B325CE87FF}"/>
              </a:ext>
            </a:extLst>
          </p:cNvPr>
          <p:cNvSpPr>
            <a:spLocks noGrp="1" noChangeArrowheads="1"/>
          </p:cNvSpPr>
          <p:nvPr>
            <p:ph type="sldNum" sz="quarter" idx="4"/>
          </p:nvPr>
        </p:nvSpPr>
        <p:spPr bwMode="auto">
          <a:xfrm>
            <a:off x="7947032" y="6524625"/>
            <a:ext cx="873125"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75">
                <a:latin typeface="+mn-lt"/>
              </a:defRPr>
            </a:lvl1pPr>
          </a:lstStyle>
          <a:p>
            <a:fld id="{8C42D5D6-E460-48BF-97C0-501242A0426B}"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84525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8"/>
            <a:ext cx="5486400" cy="566739"/>
          </a:xfrm>
        </p:spPr>
        <p:txBody>
          <a:bodyPr anchor="b"/>
          <a:lstStyle>
            <a:lvl1pPr algn="l">
              <a:defRPr sz="1625" b="1"/>
            </a:lvl1pPr>
          </a:lstStyle>
          <a:p>
            <a:r>
              <a:rPr lang="ja-JP" altLang="en-US"/>
              <a:t>マスター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2600"/>
            </a:lvl1pPr>
            <a:lvl2pPr marL="371446" indent="0">
              <a:buNone/>
              <a:defRPr sz="2275"/>
            </a:lvl2pPr>
            <a:lvl3pPr marL="742892" indent="0">
              <a:buNone/>
              <a:defRPr sz="1950"/>
            </a:lvl3pPr>
            <a:lvl4pPr marL="1114336" indent="0">
              <a:buNone/>
              <a:defRPr sz="1625"/>
            </a:lvl4pPr>
            <a:lvl5pPr marL="1485780" indent="0">
              <a:buNone/>
              <a:defRPr sz="1625"/>
            </a:lvl5pPr>
            <a:lvl6pPr marL="1857225" indent="0">
              <a:buNone/>
              <a:defRPr sz="1625"/>
            </a:lvl6pPr>
            <a:lvl7pPr marL="2228670" indent="0">
              <a:buNone/>
              <a:defRPr sz="1625"/>
            </a:lvl7pPr>
            <a:lvl8pPr marL="2600115" indent="0">
              <a:buNone/>
              <a:defRPr sz="1625"/>
            </a:lvl8pPr>
            <a:lvl9pPr marL="2971561" indent="0">
              <a:buNone/>
              <a:defRPr sz="1625"/>
            </a:lvl9pPr>
          </a:lstStyle>
          <a:p>
            <a:r>
              <a:rPr lang="ja-JP" altLang="en-US"/>
              <a:t>図を追加</a:t>
            </a:r>
          </a:p>
        </p:txBody>
      </p:sp>
      <p:sp>
        <p:nvSpPr>
          <p:cNvPr id="4" name="テキスト プレースホルダ 3"/>
          <p:cNvSpPr>
            <a:spLocks noGrp="1"/>
          </p:cNvSpPr>
          <p:nvPr>
            <p:ph type="body" sz="half" idx="2"/>
          </p:nvPr>
        </p:nvSpPr>
        <p:spPr>
          <a:xfrm>
            <a:off x="1792288" y="5367353"/>
            <a:ext cx="5486400" cy="804863"/>
          </a:xfrm>
        </p:spPr>
        <p:txBody>
          <a:bodyPr/>
          <a:lstStyle>
            <a:lvl1pPr marL="0" indent="0">
              <a:buNone/>
              <a:defRPr sz="1138"/>
            </a:lvl1pPr>
            <a:lvl2pPr marL="371446" indent="0">
              <a:buNone/>
              <a:defRPr sz="975"/>
            </a:lvl2pPr>
            <a:lvl3pPr marL="742892" indent="0">
              <a:buNone/>
              <a:defRPr sz="812"/>
            </a:lvl3pPr>
            <a:lvl4pPr marL="1114336" indent="0">
              <a:buNone/>
              <a:defRPr sz="731"/>
            </a:lvl4pPr>
            <a:lvl5pPr marL="1485780" indent="0">
              <a:buNone/>
              <a:defRPr sz="731"/>
            </a:lvl5pPr>
            <a:lvl6pPr marL="1857225" indent="0">
              <a:buNone/>
              <a:defRPr sz="731"/>
            </a:lvl6pPr>
            <a:lvl7pPr marL="2228670" indent="0">
              <a:buNone/>
              <a:defRPr sz="731"/>
            </a:lvl7pPr>
            <a:lvl8pPr marL="2600115" indent="0">
              <a:buNone/>
              <a:defRPr sz="731"/>
            </a:lvl8pPr>
            <a:lvl9pPr marL="2971561" indent="0">
              <a:buNone/>
              <a:defRPr sz="731"/>
            </a:lvl9pPr>
          </a:lstStyle>
          <a:p>
            <a:pPr lvl="0"/>
            <a:r>
              <a:rPr lang="ja-JP" altLang="en-US"/>
              <a:t>マスター テキストの書式設定</a:t>
            </a:r>
          </a:p>
        </p:txBody>
      </p:sp>
      <p:sp>
        <p:nvSpPr>
          <p:cNvPr id="5" name="日付プレースホルダ 4"/>
          <p:cNvSpPr>
            <a:spLocks noGrp="1"/>
          </p:cNvSpPr>
          <p:nvPr>
            <p:ph type="dt" sz="half" idx="10"/>
          </p:nvPr>
        </p:nvSpPr>
        <p:spPr/>
        <p:txBody>
          <a:bodyPr/>
          <a:lstStyle>
            <a:lvl1pPr>
              <a:defRPr/>
            </a:lvl1pPr>
          </a:lstStyle>
          <a:p>
            <a:fld id="{840B9057-C365-4A5A-9CD9-24276EE23E75}" type="datetime1">
              <a:rPr lang="ja-JP" altLang="en-US" smtClean="0">
                <a:solidFill>
                  <a:srgbClr val="000000"/>
                </a:solidFill>
              </a:rPr>
              <a:t>2025/9/9</a:t>
            </a:fld>
            <a:endParaRPr lang="en-US" altLang="ja-JP" dirty="0">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1986F8CC-AD07-4926-96D9-EE7A96C9A76D}"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155478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fld id="{2BFA2F6E-CFE7-42A9-B062-844BD080E3A9}" type="datetime1">
              <a:rPr lang="ja-JP" altLang="en-US" smtClean="0">
                <a:solidFill>
                  <a:srgbClr val="000000"/>
                </a:solidFill>
              </a:rPr>
              <a:t>2025/9/9</a:t>
            </a:fld>
            <a:endParaRPr lang="en-US" altLang="ja-JP" dirty="0">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AE4FDC0B-DDCC-458E-84BB-062564C0AB0B}"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969826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61157" y="188924"/>
            <a:ext cx="2087563" cy="6192837"/>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395297" y="188924"/>
            <a:ext cx="6113463" cy="6192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fld id="{F6EA1564-6755-4CD0-8D8B-5FB2D9B2BFFF}" type="datetime1">
              <a:rPr lang="ja-JP" altLang="en-US" smtClean="0">
                <a:solidFill>
                  <a:srgbClr val="000000"/>
                </a:solidFill>
              </a:rPr>
              <a:t>2025/9/9</a:t>
            </a:fld>
            <a:endParaRPr lang="en-US" altLang="ja-JP" dirty="0">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FBE8B847-EF3E-439D-999C-0854EBD8451C}"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657252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441159" y="911404"/>
            <a:ext cx="6651792" cy="2160000"/>
          </a:xfrm>
          <a:prstGeom prst="rect">
            <a:avLst/>
          </a:prstGeom>
        </p:spPr>
        <p:txBody>
          <a:bodyPr anchor="b">
            <a:normAutofit/>
          </a:bodyPr>
          <a:lstStyle>
            <a:lvl1pPr algn="ctr">
              <a:defRPr sz="2925" b="1">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en-US" altLang="ja-JP" dirty="0"/>
              <a:t>Title</a:t>
            </a:r>
            <a:endParaRPr kumimoji="1" lang="ja-JP" altLang="en-US" dirty="0"/>
          </a:p>
        </p:txBody>
      </p:sp>
      <p:sp>
        <p:nvSpPr>
          <p:cNvPr id="3" name="サブタイトル 2"/>
          <p:cNvSpPr>
            <a:spLocks noGrp="1"/>
          </p:cNvSpPr>
          <p:nvPr>
            <p:ph type="subTitle" idx="1" hasCustomPrompt="1"/>
          </p:nvPr>
        </p:nvSpPr>
        <p:spPr>
          <a:xfrm>
            <a:off x="431807" y="3256979"/>
            <a:ext cx="6661151" cy="1432496"/>
          </a:xfrm>
          <a:prstGeom prst="rect">
            <a:avLst/>
          </a:prstGeom>
        </p:spPr>
        <p:txBody>
          <a:bodyPr>
            <a:normAutofit/>
          </a:bodyPr>
          <a:lstStyle>
            <a:lvl1pPr marL="0" indent="0" algn="ctr">
              <a:buNone/>
              <a:defRPr sz="1463">
                <a:latin typeface="メイリオ" panose="020B0604030504040204" pitchFamily="50" charset="-128"/>
                <a:ea typeface="メイリオ" panose="020B0604030504040204" pitchFamily="50" charset="-128"/>
                <a:cs typeface="メイリオ" panose="020B0604030504040204" pitchFamily="50" charset="-128"/>
              </a:defRPr>
            </a:lvl1pPr>
            <a:lvl2pPr marL="278584" indent="0" algn="ctr">
              <a:buNone/>
              <a:defRPr sz="1219"/>
            </a:lvl2pPr>
            <a:lvl3pPr marL="557168" indent="0" algn="ctr">
              <a:buNone/>
              <a:defRPr sz="1098"/>
            </a:lvl3pPr>
            <a:lvl4pPr marL="835751" indent="0" algn="ctr">
              <a:buNone/>
              <a:defRPr sz="975"/>
            </a:lvl4pPr>
            <a:lvl5pPr marL="1114336" indent="0" algn="ctr">
              <a:buNone/>
              <a:defRPr sz="975"/>
            </a:lvl5pPr>
            <a:lvl6pPr marL="1392919" indent="0" algn="ctr">
              <a:buNone/>
              <a:defRPr sz="975"/>
            </a:lvl6pPr>
            <a:lvl7pPr marL="1671503" indent="0" algn="ctr">
              <a:buNone/>
              <a:defRPr sz="975"/>
            </a:lvl7pPr>
            <a:lvl8pPr marL="1950086" indent="0" algn="ctr">
              <a:buNone/>
              <a:defRPr sz="975"/>
            </a:lvl8pPr>
            <a:lvl9pPr marL="2228670" indent="0" algn="ctr">
              <a:buNone/>
              <a:defRPr sz="975"/>
            </a:lvl9pPr>
          </a:lstStyle>
          <a:p>
            <a:r>
              <a:rPr kumimoji="1" lang="en-US" altLang="ja-JP" dirty="0"/>
              <a:t>Sub-Title</a:t>
            </a:r>
            <a:endParaRPr kumimoji="1" lang="ja-JP" altLang="en-US" dirty="0"/>
          </a:p>
        </p:txBody>
      </p:sp>
      <p:pic>
        <p:nvPicPr>
          <p:cNvPr id="8" name="図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5048667"/>
            <a:ext cx="9144000" cy="1692613"/>
          </a:xfrm>
          <a:prstGeom prst="rect">
            <a:avLst/>
          </a:prstGeom>
        </p:spPr>
      </p:pic>
      <p:pic>
        <p:nvPicPr>
          <p:cNvPr id="9" name="図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442341" y="3582252"/>
            <a:ext cx="1260000" cy="1260000"/>
          </a:xfrm>
          <a:prstGeom prst="rect">
            <a:avLst/>
          </a:prstGeom>
        </p:spPr>
      </p:pic>
      <p:pic>
        <p:nvPicPr>
          <p:cNvPr id="10" name="図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09600" y="328957"/>
            <a:ext cx="634576" cy="360000"/>
          </a:xfrm>
          <a:prstGeom prst="rect">
            <a:avLst/>
          </a:prstGeom>
        </p:spPr>
      </p:pic>
      <p:sp>
        <p:nvSpPr>
          <p:cNvPr id="11" name="テキスト ボックス 10"/>
          <p:cNvSpPr txBox="1"/>
          <p:nvPr userDrawn="1"/>
        </p:nvSpPr>
        <p:spPr>
          <a:xfrm>
            <a:off x="6838414" y="6538916"/>
            <a:ext cx="1633781" cy="192360"/>
          </a:xfrm>
          <a:prstGeom prst="rect">
            <a:avLst/>
          </a:prstGeom>
          <a:noFill/>
        </p:spPr>
        <p:txBody>
          <a:bodyPr wrap="none" rtlCol="0">
            <a:spAutoFit/>
          </a:bodyPr>
          <a:lstStyle/>
          <a:p>
            <a:pPr defTabSz="371446"/>
            <a:r>
              <a:rPr lang="en-US" altLang="ja-JP" sz="650" dirty="0">
                <a:solidFill>
                  <a:prstClr val="white">
                    <a:lumMod val="50000"/>
                  </a:prstClr>
                </a:solidFill>
                <a:latin typeface="Times New Roman" panose="02020603050405020304" pitchFamily="18" charset="0"/>
                <a:cs typeface="Times New Roman" panose="02020603050405020304" pitchFamily="18" charset="0"/>
              </a:rPr>
              <a:t>Copyright</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kumimoji="0" lang="en-US" altLang="ja-JP" sz="650" dirty="0">
                <a:solidFill>
                  <a:prstClr val="white">
                    <a:lumMod val="50000"/>
                  </a:prstClr>
                </a:solidFill>
                <a:latin typeface="Times New Roman" panose="02020603050405020304" pitchFamily="18" charset="0"/>
                <a:cs typeface="Times New Roman" panose="02020603050405020304" pitchFamily="18" charset="0"/>
              </a:rPr>
              <a:t>©</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 Pacific Consultants Co.,</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LTD.</a:t>
            </a:r>
            <a:endParaRPr lang="ja-JP" altLang="en-US" sz="65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8852564"/>
      </p:ext>
    </p:extLst>
  </p:cSld>
  <p:clrMapOvr>
    <a:masterClrMapping/>
  </p:clrMapOvr>
  <p:extLst>
    <p:ext uri="{DCECCB84-F9BA-43D5-87BE-67443E8EF086}">
      <p15:sldGuideLst xmlns:p15="http://schemas.microsoft.com/office/powerpoint/2012/main">
        <p15:guide id="1" orient="horz" pos="2955" userDrawn="1">
          <p15:clr>
            <a:srgbClr val="FBAE40"/>
          </p15:clr>
        </p15:guide>
        <p15:guide id="2" orient="horz" pos="572" userDrawn="1">
          <p15:clr>
            <a:srgbClr val="FBAE40"/>
          </p15:clr>
        </p15:guide>
        <p15:guide id="3" pos="251" userDrawn="1">
          <p15:clr>
            <a:srgbClr val="FBAE40"/>
          </p15:clr>
        </p15:guide>
        <p15:guide id="4" pos="4124" userDrawn="1">
          <p15:clr>
            <a:srgbClr val="FBAE40"/>
          </p15:clr>
        </p15:guide>
        <p15:guide id="5" orient="horz" pos="1933" userDrawn="1">
          <p15:clr>
            <a:srgbClr val="FBAE40"/>
          </p15:clr>
        </p15:guide>
        <p15:guide id="6" orient="horz" pos="204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目次（パタン①）">
    <p:spTree>
      <p:nvGrpSpPr>
        <p:cNvPr id="1" name=""/>
        <p:cNvGrpSpPr/>
        <p:nvPr/>
      </p:nvGrpSpPr>
      <p:grpSpPr>
        <a:xfrm>
          <a:off x="0" y="0"/>
          <a:ext cx="0" cy="0"/>
          <a:chOff x="0" y="0"/>
          <a:chExt cx="0" cy="0"/>
        </a:xfrm>
      </p:grpSpPr>
      <p:pic>
        <p:nvPicPr>
          <p:cNvPr id="8" name="図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8240" y="2237"/>
            <a:ext cx="8981861" cy="6732000"/>
          </a:xfrm>
          <a:prstGeom prst="rect">
            <a:avLst/>
          </a:prstGeom>
        </p:spPr>
      </p:pic>
      <p:sp>
        <p:nvSpPr>
          <p:cNvPr id="2" name="タイトル 1"/>
          <p:cNvSpPr>
            <a:spLocks noGrp="1"/>
          </p:cNvSpPr>
          <p:nvPr>
            <p:ph type="title" hasCustomPrompt="1"/>
          </p:nvPr>
        </p:nvSpPr>
        <p:spPr>
          <a:xfrm>
            <a:off x="259433" y="474373"/>
            <a:ext cx="4312571" cy="432000"/>
          </a:xfrm>
          <a:prstGeom prst="rect">
            <a:avLst/>
          </a:prstGeom>
        </p:spPr>
        <p:txBody>
          <a:bodyPr anchor="ctr">
            <a:normAutofit/>
          </a:bodyPr>
          <a:lstStyle>
            <a:lvl1pPr algn="l">
              <a:defRPr sz="1300" b="1">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（パターン１）</a:t>
            </a:r>
            <a:r>
              <a:rPr kumimoji="1" lang="en-US" altLang="ja-JP" dirty="0"/>
              <a:t>INDEX</a:t>
            </a:r>
            <a:endParaRPr kumimoji="1" lang="ja-JP" altLang="en-US" dirty="0"/>
          </a:p>
        </p:txBody>
      </p:sp>
      <p:sp>
        <p:nvSpPr>
          <p:cNvPr id="9" name="テキスト プレースホルダー 8"/>
          <p:cNvSpPr>
            <a:spLocks noGrp="1"/>
          </p:cNvSpPr>
          <p:nvPr>
            <p:ph type="body" sz="quarter" idx="11"/>
          </p:nvPr>
        </p:nvSpPr>
        <p:spPr>
          <a:xfrm>
            <a:off x="259433" y="1016599"/>
            <a:ext cx="4312571" cy="5473109"/>
          </a:xfrm>
          <a:prstGeom prst="rect">
            <a:avLst/>
          </a:prstGeom>
        </p:spPr>
        <p:txBody>
          <a:bodyPr>
            <a:normAutofit/>
          </a:bodyPr>
          <a:lstStyle>
            <a:lvl1pPr marL="278584" indent="-278584">
              <a:buFont typeface="+mj-lt"/>
              <a:buAutoNum type="arabicPeriod"/>
              <a:defRPr sz="1138">
                <a:latin typeface="メイリオ" panose="020B0604030504040204" pitchFamily="50" charset="-128"/>
                <a:ea typeface="メイリオ" panose="020B0604030504040204" pitchFamily="50" charset="-128"/>
                <a:cs typeface="メイリオ" panose="020B0604030504040204" pitchFamily="50" charset="-128"/>
              </a:defRPr>
            </a:lvl1pPr>
            <a:lvl2pPr marL="487522" indent="-208938">
              <a:buFont typeface="+mj-lt"/>
              <a:buAutoNum type="arabicPeriod"/>
              <a:defRPr sz="1138">
                <a:latin typeface="メイリオ" panose="020B0604030504040204" pitchFamily="50" charset="-128"/>
                <a:ea typeface="メイリオ" panose="020B0604030504040204" pitchFamily="50" charset="-128"/>
                <a:cs typeface="メイリオ" panose="020B0604030504040204" pitchFamily="50" charset="-128"/>
              </a:defRPr>
            </a:lvl2pPr>
            <a:lvl3pPr marL="766106" indent="-208938">
              <a:buFont typeface="+mj-lt"/>
              <a:buAutoNum type="arabicPeriod"/>
              <a:defRPr sz="1138">
                <a:latin typeface="メイリオ" panose="020B0604030504040204" pitchFamily="50" charset="-128"/>
                <a:ea typeface="メイリオ" panose="020B0604030504040204" pitchFamily="50" charset="-128"/>
                <a:cs typeface="メイリオ" panose="020B0604030504040204" pitchFamily="50" charset="-128"/>
              </a:defRPr>
            </a:lvl3pPr>
            <a:lvl4pPr marL="1044689" indent="-208938">
              <a:buFont typeface="+mj-lt"/>
              <a:buAutoNum type="arabicPeriod"/>
              <a:defRPr sz="1138">
                <a:latin typeface="メイリオ" panose="020B0604030504040204" pitchFamily="50" charset="-128"/>
                <a:ea typeface="メイリオ" panose="020B0604030504040204" pitchFamily="50" charset="-128"/>
                <a:cs typeface="メイリオ" panose="020B0604030504040204" pitchFamily="50" charset="-128"/>
              </a:defRPr>
            </a:lvl4pPr>
            <a:lvl5pPr marL="1323273" indent="-208938">
              <a:buFont typeface="+mj-lt"/>
              <a:buAutoNum type="arabicPeriod"/>
              <a:defRPr sz="1138">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7" name="テキスト ボックス 6"/>
          <p:cNvSpPr txBox="1"/>
          <p:nvPr userDrawn="1"/>
        </p:nvSpPr>
        <p:spPr>
          <a:xfrm>
            <a:off x="6838414" y="6538916"/>
            <a:ext cx="1633781" cy="192360"/>
          </a:xfrm>
          <a:prstGeom prst="rect">
            <a:avLst/>
          </a:prstGeom>
          <a:noFill/>
        </p:spPr>
        <p:txBody>
          <a:bodyPr wrap="none" rtlCol="0">
            <a:spAutoFit/>
          </a:bodyPr>
          <a:lstStyle/>
          <a:p>
            <a:pPr defTabSz="371446"/>
            <a:r>
              <a:rPr lang="en-US" altLang="ja-JP" sz="650" dirty="0">
                <a:solidFill>
                  <a:prstClr val="white">
                    <a:lumMod val="50000"/>
                  </a:prstClr>
                </a:solidFill>
                <a:latin typeface="Times New Roman" panose="02020603050405020304" pitchFamily="18" charset="0"/>
                <a:cs typeface="Times New Roman" panose="02020603050405020304" pitchFamily="18" charset="0"/>
              </a:rPr>
              <a:t>Copyright</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kumimoji="0" lang="en-US" altLang="ja-JP" sz="650" dirty="0">
                <a:solidFill>
                  <a:prstClr val="white">
                    <a:lumMod val="50000"/>
                  </a:prstClr>
                </a:solidFill>
                <a:latin typeface="Times New Roman" panose="02020603050405020304" pitchFamily="18" charset="0"/>
                <a:cs typeface="Times New Roman" panose="02020603050405020304" pitchFamily="18" charset="0"/>
              </a:rPr>
              <a:t>©</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 Pacific Consultants Co.,</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LTD.</a:t>
            </a:r>
            <a:endParaRPr lang="ja-JP" altLang="en-US" sz="65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4650070"/>
      </p:ext>
    </p:extLst>
  </p:cSld>
  <p:clrMapOvr>
    <a:masterClrMapping/>
  </p:clrMapOvr>
  <p:extLst>
    <p:ext uri="{DCECCB84-F9BA-43D5-87BE-67443E8EF086}">
      <p15:sldGuideLst xmlns:p15="http://schemas.microsoft.com/office/powerpoint/2012/main">
        <p15:guide id="1" pos="147" userDrawn="1">
          <p15:clr>
            <a:srgbClr val="FBAE40"/>
          </p15:clr>
        </p15:guide>
        <p15:guide id="2" orient="horz" pos="572" userDrawn="1">
          <p15:clr>
            <a:srgbClr val="FBAE40"/>
          </p15:clr>
        </p15:guide>
        <p15:guide id="3" orient="horz" pos="408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パタン⑥">
    <p:spTree>
      <p:nvGrpSpPr>
        <p:cNvPr id="1" name=""/>
        <p:cNvGrpSpPr/>
        <p:nvPr/>
      </p:nvGrpSpPr>
      <p:grpSpPr>
        <a:xfrm>
          <a:off x="0" y="0"/>
          <a:ext cx="0" cy="0"/>
          <a:chOff x="0" y="0"/>
          <a:chExt cx="0" cy="0"/>
        </a:xfrm>
      </p:grpSpPr>
      <p:sp>
        <p:nvSpPr>
          <p:cNvPr id="10" name="テキスト プレースホルダー 11"/>
          <p:cNvSpPr>
            <a:spLocks noGrp="1"/>
          </p:cNvSpPr>
          <p:nvPr>
            <p:ph type="body" sz="quarter" idx="16" hasCustomPrompt="1"/>
          </p:nvPr>
        </p:nvSpPr>
        <p:spPr>
          <a:xfrm>
            <a:off x="189871" y="153279"/>
            <a:ext cx="6840000" cy="432000"/>
          </a:xfrm>
          <a:prstGeom prst="rect">
            <a:avLst/>
          </a:prstGeom>
        </p:spPr>
        <p:txBody>
          <a:bodyPr anchor="ctr">
            <a:normAutofit/>
          </a:bodyPr>
          <a:lstStyle>
            <a:lvl1pPr marL="0" indent="0" algn="l">
              <a:buNone/>
              <a:defRPr sz="1950" b="1">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メッセージ</a:t>
            </a:r>
          </a:p>
        </p:txBody>
      </p:sp>
      <p:pic>
        <p:nvPicPr>
          <p:cNvPr id="12" name="図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40721" y="103644"/>
            <a:ext cx="1337028" cy="432000"/>
          </a:xfrm>
          <a:prstGeom prst="rect">
            <a:avLst/>
          </a:prstGeom>
        </p:spPr>
      </p:pic>
      <p:cxnSp>
        <p:nvCxnSpPr>
          <p:cNvPr id="13" name="直線コネクタ 12"/>
          <p:cNvCxnSpPr>
            <a:cxnSpLocks/>
          </p:cNvCxnSpPr>
          <p:nvPr userDrawn="1"/>
        </p:nvCxnSpPr>
        <p:spPr>
          <a:xfrm>
            <a:off x="163947" y="612800"/>
            <a:ext cx="881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縦書きテキスト プレースホルダー 2"/>
          <p:cNvSpPr>
            <a:spLocks noGrp="1"/>
          </p:cNvSpPr>
          <p:nvPr>
            <p:ph type="body" orient="vert" idx="18"/>
          </p:nvPr>
        </p:nvSpPr>
        <p:spPr>
          <a:xfrm>
            <a:off x="163947" y="689965"/>
            <a:ext cx="8813800" cy="5716756"/>
          </a:xfrm>
          <a:prstGeom prst="rect">
            <a:avLst/>
          </a:prstGeom>
        </p:spPr>
        <p:txBody>
          <a:bodyPr vert="horz">
            <a:normAutofit/>
          </a:bodyPr>
          <a:lstStyle>
            <a:lvl1pPr marL="139292" indent="-139292" algn="l">
              <a:buFont typeface="Wingdings" panose="05000000000000000000" pitchFamily="2" charset="2"/>
              <a:buChar char="n"/>
              <a:defRPr sz="1300">
                <a:latin typeface="メイリオ" panose="020B0604030504040204" pitchFamily="50" charset="-128"/>
                <a:ea typeface="メイリオ" panose="020B0604030504040204" pitchFamily="50" charset="-128"/>
                <a:cs typeface="メイリオ" panose="020B0604030504040204" pitchFamily="50" charset="-128"/>
              </a:defRPr>
            </a:lvl1pPr>
            <a:lvl2pPr marL="417875" indent="-139292" algn="l">
              <a:buFont typeface="Wingdings" panose="05000000000000000000" pitchFamily="2" charset="2"/>
              <a:buChar char=""/>
              <a:defRPr sz="1300">
                <a:latin typeface="メイリオ" panose="020B0604030504040204" pitchFamily="50" charset="-128"/>
                <a:ea typeface="メイリオ" panose="020B0604030504040204" pitchFamily="50" charset="-128"/>
                <a:cs typeface="メイリオ" panose="020B0604030504040204" pitchFamily="50" charset="-128"/>
              </a:defRPr>
            </a:lvl2pPr>
            <a:lvl3pPr marL="696459" indent="-139292" algn="l">
              <a:buFont typeface="小塚ゴシック Pro L" panose="020B0200000000000000" pitchFamily="34" charset="-128"/>
              <a:buChar char="→"/>
              <a:defRPr sz="1300">
                <a:latin typeface="メイリオ" panose="020B0604030504040204" pitchFamily="50" charset="-128"/>
                <a:ea typeface="メイリオ" panose="020B0604030504040204" pitchFamily="50" charset="-128"/>
                <a:cs typeface="メイリオ" panose="020B0604030504040204" pitchFamily="50" charset="-128"/>
              </a:defRPr>
            </a:lvl3pPr>
            <a:lvl4pPr marL="975043" indent="-139292" algn="l">
              <a:buFont typeface="小塚ゴシック Pro L" panose="020B0200000000000000" pitchFamily="34" charset="-128"/>
              <a:buChar char="▷"/>
              <a:defRPr sz="1300">
                <a:latin typeface="メイリオ" panose="020B0604030504040204" pitchFamily="50" charset="-128"/>
                <a:ea typeface="メイリオ" panose="020B0604030504040204" pitchFamily="50" charset="-128"/>
                <a:cs typeface="メイリオ" panose="020B0604030504040204" pitchFamily="50" charset="-128"/>
              </a:defRPr>
            </a:lvl4pPr>
            <a:lvl5pPr marL="1253627" indent="-139292" algn="l">
              <a:buFont typeface="Wingdings" panose="05000000000000000000" pitchFamily="2" charset="2"/>
              <a:buChar cha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p:txBody>
      </p:sp>
      <p:pic>
        <p:nvPicPr>
          <p:cNvPr id="11" name="図 10">
            <a:extLst>
              <a:ext uri="{FF2B5EF4-FFF2-40B4-BE49-F238E27FC236}">
                <a16:creationId xmlns:a16="http://schemas.microsoft.com/office/drawing/2014/main" id="{39D7A55E-1FBF-4344-B6C6-EC209238891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075059" y="98936"/>
            <a:ext cx="475293" cy="475293"/>
          </a:xfrm>
          <a:prstGeom prst="rect">
            <a:avLst/>
          </a:prstGeom>
        </p:spPr>
      </p:pic>
      <p:sp>
        <p:nvSpPr>
          <p:cNvPr id="16" name="スライド番号プレースホルダー 5"/>
          <p:cNvSpPr>
            <a:spLocks noGrp="1"/>
          </p:cNvSpPr>
          <p:nvPr>
            <p:ph type="sldNum" sz="quarter" idx="12"/>
          </p:nvPr>
        </p:nvSpPr>
        <p:spPr>
          <a:xfrm>
            <a:off x="6410571" y="6483879"/>
            <a:ext cx="2643376" cy="365125"/>
          </a:xfrm>
          <a:prstGeom prst="rect">
            <a:avLst/>
          </a:prstGeom>
        </p:spPr>
        <p:txBody>
          <a:bodyPr/>
          <a:lstStyle>
            <a:lvl1pPr algn="r">
              <a:defRPr sz="975"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pPr defTabSz="371446"/>
            <a:fld id="{B424A714-972D-431A-872C-1B0FE76119C1}" type="slidenum">
              <a:rPr kumimoji="0" lang="ja-JP" altLang="en-US" smtClean="0"/>
              <a:pPr defTabSz="371446"/>
              <a:t>‹#›</a:t>
            </a:fld>
            <a:endParaRPr kumimoji="0" lang="ja-JP" altLang="en-US" dirty="0"/>
          </a:p>
        </p:txBody>
      </p:sp>
    </p:spTree>
    <p:extLst>
      <p:ext uri="{BB962C8B-B14F-4D97-AF65-F5344CB8AC3E}">
        <p14:creationId xmlns:p14="http://schemas.microsoft.com/office/powerpoint/2010/main" val="3711032984"/>
      </p:ext>
    </p:extLst>
  </p:cSld>
  <p:clrMapOvr>
    <a:masterClrMapping/>
  </p:clrMapOvr>
  <p:extLst>
    <p:ext uri="{DCECCB84-F9BA-43D5-87BE-67443E8EF086}">
      <p15:sldGuideLst xmlns:p15="http://schemas.microsoft.com/office/powerpoint/2012/main">
        <p15:guide id="1" pos="251" userDrawn="1">
          <p15:clr>
            <a:srgbClr val="FBAE40"/>
          </p15:clr>
        </p15:guide>
        <p15:guide id="2" pos="5067" userDrawn="1">
          <p15:clr>
            <a:srgbClr val="FBAE40"/>
          </p15:clr>
        </p15:guide>
        <p15:guide id="3" orient="horz" pos="572" userDrawn="1">
          <p15:clr>
            <a:srgbClr val="FBAE40"/>
          </p15:clr>
        </p15:guide>
        <p15:guide id="4" orient="horz" pos="397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エンドロール">
    <p:spTree>
      <p:nvGrpSpPr>
        <p:cNvPr id="1" name=""/>
        <p:cNvGrpSpPr/>
        <p:nvPr/>
      </p:nvGrpSpPr>
      <p:grpSpPr>
        <a:xfrm>
          <a:off x="0" y="0"/>
          <a:ext cx="0" cy="0"/>
          <a:chOff x="0" y="0"/>
          <a:chExt cx="0" cy="0"/>
        </a:xfrm>
      </p:grpSpPr>
      <p:pic>
        <p:nvPicPr>
          <p:cNvPr id="3" name="図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1016" cy="6858000"/>
          </a:xfrm>
          <a:prstGeom prst="rect">
            <a:avLst/>
          </a:prstGeom>
        </p:spPr>
      </p:pic>
      <p:sp>
        <p:nvSpPr>
          <p:cNvPr id="4" name="テキスト ボックス 3"/>
          <p:cNvSpPr txBox="1"/>
          <p:nvPr userDrawn="1"/>
        </p:nvSpPr>
        <p:spPr>
          <a:xfrm>
            <a:off x="6838414" y="6538916"/>
            <a:ext cx="1633781" cy="192360"/>
          </a:xfrm>
          <a:prstGeom prst="rect">
            <a:avLst/>
          </a:prstGeom>
          <a:noFill/>
        </p:spPr>
        <p:txBody>
          <a:bodyPr wrap="none" rtlCol="0">
            <a:spAutoFit/>
          </a:bodyPr>
          <a:lstStyle/>
          <a:p>
            <a:pPr defTabSz="371446"/>
            <a:r>
              <a:rPr lang="en-US" altLang="ja-JP" sz="650" dirty="0">
                <a:solidFill>
                  <a:prstClr val="white"/>
                </a:solidFill>
                <a:latin typeface="Times New Roman" panose="02020603050405020304" pitchFamily="18" charset="0"/>
                <a:cs typeface="Times New Roman" panose="02020603050405020304" pitchFamily="18" charset="0"/>
              </a:rPr>
              <a:t>Copyright</a:t>
            </a:r>
            <a:r>
              <a:rPr lang="ja-JP" altLang="en-US" sz="650" dirty="0">
                <a:solidFill>
                  <a:prstClr val="white"/>
                </a:solidFill>
                <a:latin typeface="Times New Roman" panose="02020603050405020304" pitchFamily="18" charset="0"/>
                <a:cs typeface="Times New Roman" panose="02020603050405020304" pitchFamily="18" charset="0"/>
              </a:rPr>
              <a:t> </a:t>
            </a:r>
            <a:r>
              <a:rPr kumimoji="0" lang="en-US" altLang="ja-JP" sz="650" dirty="0">
                <a:solidFill>
                  <a:prstClr val="white"/>
                </a:solidFill>
                <a:latin typeface="Times New Roman" panose="02020603050405020304" pitchFamily="18" charset="0"/>
                <a:cs typeface="Times New Roman" panose="02020603050405020304" pitchFamily="18" charset="0"/>
              </a:rPr>
              <a:t>©</a:t>
            </a:r>
            <a:r>
              <a:rPr lang="en-US" altLang="ja-JP" sz="650" dirty="0">
                <a:solidFill>
                  <a:prstClr val="white"/>
                </a:solidFill>
                <a:latin typeface="Times New Roman" panose="02020603050405020304" pitchFamily="18" charset="0"/>
                <a:cs typeface="Times New Roman" panose="02020603050405020304" pitchFamily="18" charset="0"/>
              </a:rPr>
              <a:t> Pacific Consultants Co.,</a:t>
            </a:r>
            <a:r>
              <a:rPr lang="ja-JP" altLang="en-US" sz="650" dirty="0">
                <a:solidFill>
                  <a:prstClr val="white"/>
                </a:solidFill>
                <a:latin typeface="Times New Roman" panose="02020603050405020304" pitchFamily="18" charset="0"/>
                <a:cs typeface="Times New Roman" panose="02020603050405020304" pitchFamily="18" charset="0"/>
              </a:rPr>
              <a:t> </a:t>
            </a:r>
            <a:r>
              <a:rPr lang="en-US" altLang="ja-JP" sz="650" dirty="0">
                <a:solidFill>
                  <a:prstClr val="white"/>
                </a:solidFill>
                <a:latin typeface="Times New Roman" panose="02020603050405020304" pitchFamily="18" charset="0"/>
                <a:cs typeface="Times New Roman" panose="02020603050405020304" pitchFamily="18" charset="0"/>
              </a:rPr>
              <a:t>LTD.</a:t>
            </a:r>
            <a:endParaRPr lang="ja-JP" altLang="en-US" sz="650" dirty="0">
              <a:solidFill>
                <a:prstClr val="white"/>
              </a:solidFill>
              <a:latin typeface="Times New Roman" panose="02020603050405020304" pitchFamily="18" charset="0"/>
              <a:cs typeface="Times New Roman" panose="02020603050405020304" pitchFamily="18" charset="0"/>
            </a:endParaRPr>
          </a:p>
        </p:txBody>
      </p:sp>
      <p:pic>
        <p:nvPicPr>
          <p:cNvPr id="5" name="図 4"/>
          <p:cNvPicPr>
            <a:picLocks noChangeAspect="1"/>
          </p:cNvPicPr>
          <p:nvPr userDrawn="1"/>
        </p:nvPicPr>
        <p:blipFill>
          <a:blip r:embed="rId3" cstate="print">
            <a:lum bright="70000" contrast="-70000"/>
            <a:extLst>
              <a:ext uri="{28A0092B-C50C-407E-A947-70E740481C1C}">
                <a14:useLocalDpi xmlns:a14="http://schemas.microsoft.com/office/drawing/2010/main"/>
              </a:ext>
            </a:extLst>
          </a:blip>
          <a:stretch>
            <a:fillRect/>
          </a:stretch>
        </p:blipFill>
        <p:spPr>
          <a:xfrm>
            <a:off x="1217784" y="5957589"/>
            <a:ext cx="2113249" cy="180000"/>
          </a:xfrm>
          <a:prstGeom prst="rect">
            <a:avLst/>
          </a:prstGeom>
        </p:spPr>
      </p:pic>
      <p:sp>
        <p:nvSpPr>
          <p:cNvPr id="6" name="テキスト ボックス 5"/>
          <p:cNvSpPr txBox="1"/>
          <p:nvPr userDrawn="1"/>
        </p:nvSpPr>
        <p:spPr>
          <a:xfrm>
            <a:off x="369078" y="3087736"/>
            <a:ext cx="3143809" cy="592470"/>
          </a:xfrm>
          <a:prstGeom prst="rect">
            <a:avLst/>
          </a:prstGeom>
          <a:noFill/>
        </p:spPr>
        <p:txBody>
          <a:bodyPr wrap="none" rtlCol="0">
            <a:spAutoFit/>
          </a:bodyPr>
          <a:lstStyle/>
          <a:p>
            <a:pPr defTabSz="371446"/>
            <a:r>
              <a:rPr lang="en-US" altLang="ja-JP" sz="1625" dirty="0">
                <a:solidFill>
                  <a:prstClr val="white"/>
                </a:solidFill>
                <a:latin typeface="Times New Roman" panose="02020603050405020304" pitchFamily="18" charset="0"/>
                <a:cs typeface="Times New Roman" panose="02020603050405020304" pitchFamily="18" charset="0"/>
              </a:rPr>
              <a:t>Thank you so much for </a:t>
            </a:r>
          </a:p>
          <a:p>
            <a:pPr defTabSz="371446"/>
            <a:r>
              <a:rPr lang="en-US" altLang="ja-JP" sz="1625" dirty="0">
                <a:solidFill>
                  <a:prstClr val="white"/>
                </a:solidFill>
                <a:latin typeface="Times New Roman" panose="02020603050405020304" pitchFamily="18" charset="0"/>
                <a:cs typeface="Times New Roman" panose="02020603050405020304" pitchFamily="18" charset="0"/>
              </a:rPr>
              <a:t>allowing us to make a presentation.</a:t>
            </a:r>
            <a:endParaRPr lang="ja-JP" altLang="en-US" sz="1625"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2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コンテンツ１">
    <p:spTree>
      <p:nvGrpSpPr>
        <p:cNvPr id="1" name=""/>
        <p:cNvGrpSpPr/>
        <p:nvPr/>
      </p:nvGrpSpPr>
      <p:grpSpPr>
        <a:xfrm>
          <a:off x="0" y="0"/>
          <a:ext cx="0" cy="0"/>
          <a:chOff x="0" y="0"/>
          <a:chExt cx="0" cy="0"/>
        </a:xfrm>
      </p:grpSpPr>
      <p:sp>
        <p:nvSpPr>
          <p:cNvPr id="3" name="縦書きテキスト プレースホルダー 2"/>
          <p:cNvSpPr>
            <a:spLocks noGrp="1"/>
          </p:cNvSpPr>
          <p:nvPr>
            <p:ph type="body" orient="vert" idx="1"/>
          </p:nvPr>
        </p:nvSpPr>
        <p:spPr>
          <a:xfrm>
            <a:off x="628653" y="1459150"/>
            <a:ext cx="7886700" cy="4692268"/>
          </a:xfrm>
        </p:spPr>
        <p:txBody>
          <a:bodyPr vert="horz">
            <a:normAutofit/>
          </a:bodyPr>
          <a:lstStyle>
            <a:lvl1pPr marL="139292" indent="-139292" algn="l">
              <a:buFont typeface="Wingdings" panose="05000000000000000000" pitchFamily="2" charset="2"/>
              <a:buChar char="n"/>
              <a:defRPr sz="1300">
                <a:latin typeface="メイリオ" panose="020B0604030504040204" pitchFamily="50" charset="-128"/>
                <a:ea typeface="メイリオ" panose="020B0604030504040204" pitchFamily="50" charset="-128"/>
                <a:cs typeface="メイリオ" panose="020B0604030504040204" pitchFamily="50" charset="-128"/>
              </a:defRPr>
            </a:lvl1pPr>
            <a:lvl2pPr marL="417875" indent="-139292" algn="l">
              <a:buFont typeface="Wingdings" panose="05000000000000000000" pitchFamily="2" charset="2"/>
              <a:buChar char=""/>
              <a:defRPr sz="1138">
                <a:latin typeface="メイリオ" panose="020B0604030504040204" pitchFamily="50" charset="-128"/>
                <a:ea typeface="メイリオ" panose="020B0604030504040204" pitchFamily="50" charset="-128"/>
                <a:cs typeface="メイリオ" panose="020B0604030504040204" pitchFamily="50" charset="-128"/>
              </a:defRPr>
            </a:lvl2pPr>
            <a:lvl3pPr marL="696459" indent="-139292" algn="l">
              <a:buFont typeface="小塚ゴシック Pro L" panose="020B0200000000000000" pitchFamily="34" charset="-128"/>
              <a:buChar char="→"/>
              <a:defRPr sz="975">
                <a:latin typeface="メイリオ" panose="020B0604030504040204" pitchFamily="50" charset="-128"/>
                <a:ea typeface="メイリオ" panose="020B0604030504040204" pitchFamily="50" charset="-128"/>
                <a:cs typeface="メイリオ" panose="020B0604030504040204" pitchFamily="50" charset="-128"/>
              </a:defRPr>
            </a:lvl3pPr>
            <a:lvl4pPr marL="975043" indent="-139292" algn="l">
              <a:buFont typeface="小塚ゴシック Pro L" panose="020B0200000000000000" pitchFamily="34" charset="-128"/>
              <a:buChar char="▷"/>
              <a:defRPr sz="894">
                <a:latin typeface="メイリオ" panose="020B0604030504040204" pitchFamily="50" charset="-128"/>
                <a:ea typeface="メイリオ" panose="020B0604030504040204" pitchFamily="50" charset="-128"/>
                <a:cs typeface="メイリオ" panose="020B0604030504040204" pitchFamily="50" charset="-128"/>
              </a:defRPr>
            </a:lvl4pPr>
            <a:lvl5pPr marL="1253627" indent="-139292" algn="l">
              <a:buFont typeface="Wingdings" panose="05000000000000000000" pitchFamily="2" charset="2"/>
              <a:buChar cha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p:txBody>
      </p:sp>
      <p:pic>
        <p:nvPicPr>
          <p:cNvPr id="15" name="図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871" y="194663"/>
            <a:ext cx="1052252" cy="1052252"/>
          </a:xfrm>
          <a:prstGeom prst="rect">
            <a:avLst/>
          </a:prstGeom>
        </p:spPr>
      </p:pic>
      <p:cxnSp>
        <p:nvCxnSpPr>
          <p:cNvPr id="9" name="直線コネクタ 8"/>
          <p:cNvCxnSpPr/>
          <p:nvPr userDrawn="1"/>
        </p:nvCxnSpPr>
        <p:spPr>
          <a:xfrm>
            <a:off x="1468024" y="1047403"/>
            <a:ext cx="734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テキスト プレースホルダー 11"/>
          <p:cNvSpPr>
            <a:spLocks noGrp="1"/>
          </p:cNvSpPr>
          <p:nvPr>
            <p:ph type="body" sz="quarter" idx="16" hasCustomPrompt="1"/>
          </p:nvPr>
        </p:nvSpPr>
        <p:spPr>
          <a:xfrm>
            <a:off x="1540024" y="365125"/>
            <a:ext cx="7200000" cy="576000"/>
          </a:xfrm>
        </p:spPr>
        <p:txBody>
          <a:bodyPr anchor="ctr">
            <a:normAutofit/>
          </a:bodyPr>
          <a:lstStyle>
            <a:lvl1pPr marL="0" indent="0" algn="l">
              <a:buNone/>
              <a:defRPr sz="1463">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メッセージ</a:t>
            </a:r>
          </a:p>
        </p:txBody>
      </p:sp>
      <p:sp>
        <p:nvSpPr>
          <p:cNvPr id="18" name="スライド番号プレースホルダー 5"/>
          <p:cNvSpPr>
            <a:spLocks noGrp="1"/>
          </p:cNvSpPr>
          <p:nvPr>
            <p:ph type="sldNum" sz="quarter" idx="12"/>
          </p:nvPr>
        </p:nvSpPr>
        <p:spPr>
          <a:xfrm>
            <a:off x="6068824" y="6297992"/>
            <a:ext cx="2743200" cy="365125"/>
          </a:xfrm>
          <a:prstGeom prst="rect">
            <a:avLst/>
          </a:prstGeom>
        </p:spPr>
        <p:txBody>
          <a:bodyPr/>
          <a:lstStyle>
            <a:lvl1pPr algn="r">
              <a:defRPr sz="975"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pPr defTabSz="371446"/>
            <a:fld id="{B424A714-972D-431A-872C-1B0FE76119C1}" type="slidenum">
              <a:rPr kumimoji="0" lang="ja-JP" altLang="en-US" smtClean="0"/>
              <a:pPr defTabSz="371446"/>
              <a:t>‹#›</a:t>
            </a:fld>
            <a:endParaRPr kumimoji="0" lang="ja-JP" altLang="en-US" dirty="0"/>
          </a:p>
        </p:txBody>
      </p:sp>
      <p:sp>
        <p:nvSpPr>
          <p:cNvPr id="19" name="テキスト ボックス 18"/>
          <p:cNvSpPr txBox="1"/>
          <p:nvPr userDrawn="1"/>
        </p:nvSpPr>
        <p:spPr>
          <a:xfrm>
            <a:off x="6838414" y="6538916"/>
            <a:ext cx="1633781" cy="192360"/>
          </a:xfrm>
          <a:prstGeom prst="rect">
            <a:avLst/>
          </a:prstGeom>
          <a:noFill/>
        </p:spPr>
        <p:txBody>
          <a:bodyPr wrap="none" rtlCol="0">
            <a:spAutoFit/>
          </a:bodyPr>
          <a:lstStyle/>
          <a:p>
            <a:pPr defTabSz="371446"/>
            <a:r>
              <a:rPr lang="en-US" altLang="ja-JP" sz="650" dirty="0">
                <a:solidFill>
                  <a:prstClr val="white">
                    <a:lumMod val="50000"/>
                  </a:prstClr>
                </a:solidFill>
                <a:latin typeface="Times New Roman" panose="02020603050405020304" pitchFamily="18" charset="0"/>
                <a:cs typeface="Times New Roman" panose="02020603050405020304" pitchFamily="18" charset="0"/>
              </a:rPr>
              <a:t>Copyright</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kumimoji="0" lang="en-US" altLang="ja-JP" sz="650" dirty="0">
                <a:solidFill>
                  <a:prstClr val="white">
                    <a:lumMod val="50000"/>
                  </a:prstClr>
                </a:solidFill>
                <a:latin typeface="Times New Roman" panose="02020603050405020304" pitchFamily="18" charset="0"/>
                <a:cs typeface="Times New Roman" panose="02020603050405020304" pitchFamily="18" charset="0"/>
              </a:rPr>
              <a:t>©</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 Pacific Consultants Co.,</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LTD.</a:t>
            </a:r>
            <a:endParaRPr lang="ja-JP" altLang="en-US" sz="650" dirty="0">
              <a:solidFill>
                <a:prstClr val="white">
                  <a:lumMod val="50000"/>
                </a:prstClr>
              </a:solidFill>
              <a:latin typeface="Times New Roman" panose="02020603050405020304" pitchFamily="18" charset="0"/>
              <a:cs typeface="Times New Roman" panose="02020603050405020304" pitchFamily="18" charset="0"/>
            </a:endParaRPr>
          </a:p>
        </p:txBody>
      </p:sp>
      <p:sp>
        <p:nvSpPr>
          <p:cNvPr id="10" name="テキスト プレースホルダー 11"/>
          <p:cNvSpPr>
            <a:spLocks noGrp="1"/>
          </p:cNvSpPr>
          <p:nvPr>
            <p:ph type="body" sz="quarter" idx="17" hasCustomPrompt="1"/>
          </p:nvPr>
        </p:nvSpPr>
        <p:spPr>
          <a:xfrm>
            <a:off x="628651" y="6297983"/>
            <a:ext cx="4680000" cy="360000"/>
          </a:xfrm>
        </p:spPr>
        <p:txBody>
          <a:bodyPr anchor="ctr">
            <a:normAutofit/>
          </a:bodyPr>
          <a:lstStyle>
            <a:lvl1pPr marL="0" indent="0" algn="l">
              <a:buNone/>
              <a:defRPr sz="731">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チャプタータイトル</a:t>
            </a:r>
          </a:p>
        </p:txBody>
      </p:sp>
    </p:spTree>
    <p:extLst>
      <p:ext uri="{BB962C8B-B14F-4D97-AF65-F5344CB8AC3E}">
        <p14:creationId xmlns:p14="http://schemas.microsoft.com/office/powerpoint/2010/main" val="571883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143000" y="1578087"/>
            <a:ext cx="6858000" cy="3943280"/>
          </a:xfrm>
        </p:spPr>
        <p:txBody>
          <a:bodyPr>
            <a:normAutofit/>
          </a:bodyPr>
          <a:lstStyle>
            <a:lvl1pPr>
              <a:defRPr sz="1300">
                <a:latin typeface="メイリオ" panose="020B0604030504040204" pitchFamily="50" charset="-128"/>
                <a:ea typeface="メイリオ" panose="020B0604030504040204" pitchFamily="50" charset="-128"/>
                <a:cs typeface="メイリオ" panose="020B0604030504040204" pitchFamily="50" charset="-128"/>
              </a:defRPr>
            </a:lvl1pPr>
            <a:lvl2pPr>
              <a:defRPr sz="1138">
                <a:latin typeface="メイリオ" panose="020B0604030504040204" pitchFamily="50" charset="-128"/>
                <a:ea typeface="メイリオ" panose="020B0604030504040204" pitchFamily="50" charset="-128"/>
                <a:cs typeface="メイリオ" panose="020B0604030504040204" pitchFamily="50" charset="-128"/>
              </a:defRPr>
            </a:lvl2pPr>
            <a:lvl3pPr>
              <a:defRPr sz="975">
                <a:latin typeface="メイリオ" panose="020B0604030504040204" pitchFamily="50" charset="-128"/>
                <a:ea typeface="メイリオ" panose="020B0604030504040204" pitchFamily="50" charset="-128"/>
                <a:cs typeface="メイリオ" panose="020B0604030504040204" pitchFamily="50" charset="-128"/>
              </a:defRPr>
            </a:lvl3pPr>
            <a:lvl4pPr>
              <a:defRPr sz="894">
                <a:latin typeface="メイリオ" panose="020B0604030504040204" pitchFamily="50" charset="-128"/>
                <a:ea typeface="メイリオ" panose="020B0604030504040204" pitchFamily="50" charset="-128"/>
                <a:cs typeface="メイリオ" panose="020B0604030504040204" pitchFamily="50" charset="-128"/>
              </a:defRPr>
            </a:lvl4pPr>
            <a:lvl5pPr>
              <a:defRPr sz="894">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1" name="テキスト プレースホルダー 11"/>
          <p:cNvSpPr>
            <a:spLocks noGrp="1"/>
          </p:cNvSpPr>
          <p:nvPr>
            <p:ph type="body" sz="quarter" idx="14" hasCustomPrompt="1"/>
          </p:nvPr>
        </p:nvSpPr>
        <p:spPr>
          <a:xfrm>
            <a:off x="628653" y="5597191"/>
            <a:ext cx="7886700" cy="288000"/>
          </a:xfrm>
        </p:spPr>
        <p:txBody>
          <a:bodyPr anchor="ctr">
            <a:normAutofit/>
          </a:bodyPr>
          <a:lstStyle>
            <a:lvl1pPr marL="104470" indent="-104470" algn="l">
              <a:buFont typeface="小塚ゴシック Pro L" panose="020B0200000000000000" pitchFamily="34" charset="-128"/>
              <a:buChar char="※"/>
              <a:defRPr sz="731">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脚注：</a:t>
            </a:r>
          </a:p>
        </p:txBody>
      </p:sp>
      <p:sp>
        <p:nvSpPr>
          <p:cNvPr id="12" name="テキスト プレースホルダー 11"/>
          <p:cNvSpPr>
            <a:spLocks noGrp="1"/>
          </p:cNvSpPr>
          <p:nvPr>
            <p:ph type="body" sz="quarter" idx="15" hasCustomPrompt="1"/>
          </p:nvPr>
        </p:nvSpPr>
        <p:spPr>
          <a:xfrm>
            <a:off x="628653" y="5885191"/>
            <a:ext cx="7886700" cy="288000"/>
          </a:xfrm>
        </p:spPr>
        <p:txBody>
          <a:bodyPr anchor="ctr">
            <a:normAutofit/>
          </a:bodyPr>
          <a:lstStyle>
            <a:lvl1pPr marL="104470" indent="-104470" algn="l">
              <a:buFont typeface="小塚ゴシック Pro L" panose="020B0200000000000000" pitchFamily="34" charset="-128"/>
              <a:buChar char="※"/>
              <a:defRPr sz="731">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出所：</a:t>
            </a:r>
          </a:p>
        </p:txBody>
      </p:sp>
      <p:sp>
        <p:nvSpPr>
          <p:cNvPr id="8" name="テキスト プレースホルダー 11"/>
          <p:cNvSpPr>
            <a:spLocks noGrp="1"/>
          </p:cNvSpPr>
          <p:nvPr>
            <p:ph type="body" sz="quarter" idx="13" hasCustomPrompt="1"/>
          </p:nvPr>
        </p:nvSpPr>
        <p:spPr>
          <a:xfrm>
            <a:off x="1521000" y="1160285"/>
            <a:ext cx="6480000" cy="360000"/>
          </a:xfrm>
        </p:spPr>
        <p:txBody>
          <a:bodyPr anchor="ctr">
            <a:normAutofit/>
          </a:bodyPr>
          <a:lstStyle>
            <a:lvl1pPr marL="0" indent="0" algn="l">
              <a:buNone/>
              <a:defRPr sz="975">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チャートタイトル</a:t>
            </a:r>
          </a:p>
        </p:txBody>
      </p:sp>
      <p:pic>
        <p:nvPicPr>
          <p:cNvPr id="18" name="図 1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871" y="194663"/>
            <a:ext cx="1052252" cy="1052252"/>
          </a:xfrm>
          <a:prstGeom prst="rect">
            <a:avLst/>
          </a:prstGeom>
        </p:spPr>
      </p:pic>
      <p:cxnSp>
        <p:nvCxnSpPr>
          <p:cNvPr id="13" name="直線コネクタ 12"/>
          <p:cNvCxnSpPr/>
          <p:nvPr userDrawn="1"/>
        </p:nvCxnSpPr>
        <p:spPr>
          <a:xfrm>
            <a:off x="1468024" y="1047403"/>
            <a:ext cx="734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プレースホルダー 11"/>
          <p:cNvSpPr>
            <a:spLocks noGrp="1"/>
          </p:cNvSpPr>
          <p:nvPr>
            <p:ph type="body" sz="quarter" idx="16" hasCustomPrompt="1"/>
          </p:nvPr>
        </p:nvSpPr>
        <p:spPr>
          <a:xfrm>
            <a:off x="1540024" y="365125"/>
            <a:ext cx="7200000" cy="576000"/>
          </a:xfrm>
        </p:spPr>
        <p:txBody>
          <a:bodyPr anchor="ctr">
            <a:normAutofit/>
          </a:bodyPr>
          <a:lstStyle>
            <a:lvl1pPr marL="0" indent="0" algn="l">
              <a:buNone/>
              <a:defRPr sz="1463">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メッセージ</a:t>
            </a:r>
          </a:p>
        </p:txBody>
      </p:sp>
      <p:sp>
        <p:nvSpPr>
          <p:cNvPr id="21" name="スライド番号プレースホルダー 5"/>
          <p:cNvSpPr>
            <a:spLocks noGrp="1"/>
          </p:cNvSpPr>
          <p:nvPr>
            <p:ph type="sldNum" sz="quarter" idx="12"/>
          </p:nvPr>
        </p:nvSpPr>
        <p:spPr>
          <a:xfrm>
            <a:off x="6068824" y="6297992"/>
            <a:ext cx="2743200" cy="365125"/>
          </a:xfrm>
          <a:prstGeom prst="rect">
            <a:avLst/>
          </a:prstGeom>
        </p:spPr>
        <p:txBody>
          <a:bodyPr/>
          <a:lstStyle>
            <a:lvl1pPr algn="r">
              <a:defRPr sz="975"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pPr defTabSz="371446"/>
            <a:fld id="{B424A714-972D-431A-872C-1B0FE76119C1}" type="slidenum">
              <a:rPr kumimoji="0" lang="ja-JP" altLang="en-US" smtClean="0"/>
              <a:pPr defTabSz="371446"/>
              <a:t>‹#›</a:t>
            </a:fld>
            <a:endParaRPr kumimoji="0" lang="ja-JP" altLang="en-US" dirty="0"/>
          </a:p>
        </p:txBody>
      </p:sp>
      <p:sp>
        <p:nvSpPr>
          <p:cNvPr id="15" name="テキスト プレースホルダー 11"/>
          <p:cNvSpPr>
            <a:spLocks noGrp="1"/>
          </p:cNvSpPr>
          <p:nvPr>
            <p:ph type="body" sz="quarter" idx="17" hasCustomPrompt="1"/>
          </p:nvPr>
        </p:nvSpPr>
        <p:spPr>
          <a:xfrm>
            <a:off x="628651" y="6297983"/>
            <a:ext cx="4680000" cy="360000"/>
          </a:xfrm>
        </p:spPr>
        <p:txBody>
          <a:bodyPr anchor="ctr">
            <a:normAutofit/>
          </a:bodyPr>
          <a:lstStyle>
            <a:lvl1pPr marL="0" indent="0" algn="l">
              <a:buNone/>
              <a:defRPr sz="731">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チャプタータイトル</a:t>
            </a:r>
          </a:p>
        </p:txBody>
      </p:sp>
    </p:spTree>
    <p:extLst>
      <p:ext uri="{BB962C8B-B14F-4D97-AF65-F5344CB8AC3E}">
        <p14:creationId xmlns:p14="http://schemas.microsoft.com/office/powerpoint/2010/main" val="1129610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白紙２">
    <p:spTree>
      <p:nvGrpSpPr>
        <p:cNvPr id="1" name=""/>
        <p:cNvGrpSpPr/>
        <p:nvPr/>
      </p:nvGrpSpPr>
      <p:grpSpPr>
        <a:xfrm>
          <a:off x="0" y="0"/>
          <a:ext cx="0" cy="0"/>
          <a:chOff x="0" y="0"/>
          <a:chExt cx="0" cy="0"/>
        </a:xfrm>
      </p:grpSpPr>
      <p:pic>
        <p:nvPicPr>
          <p:cNvPr id="12" name="図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871" y="194663"/>
            <a:ext cx="1052252" cy="1052252"/>
          </a:xfrm>
          <a:prstGeom prst="rect">
            <a:avLst/>
          </a:prstGeom>
        </p:spPr>
      </p:pic>
      <p:cxnSp>
        <p:nvCxnSpPr>
          <p:cNvPr id="8" name="直線コネクタ 7"/>
          <p:cNvCxnSpPr/>
          <p:nvPr userDrawn="1"/>
        </p:nvCxnSpPr>
        <p:spPr>
          <a:xfrm>
            <a:off x="1468024" y="1047403"/>
            <a:ext cx="734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プレースホルダー 11"/>
          <p:cNvSpPr>
            <a:spLocks noGrp="1"/>
          </p:cNvSpPr>
          <p:nvPr>
            <p:ph type="body" sz="quarter" idx="16" hasCustomPrompt="1"/>
          </p:nvPr>
        </p:nvSpPr>
        <p:spPr>
          <a:xfrm>
            <a:off x="1540024" y="365125"/>
            <a:ext cx="7200000" cy="576000"/>
          </a:xfrm>
        </p:spPr>
        <p:txBody>
          <a:bodyPr anchor="ctr">
            <a:normAutofit/>
          </a:bodyPr>
          <a:lstStyle>
            <a:lvl1pPr marL="0" indent="0" algn="l">
              <a:buNone/>
              <a:defRPr sz="1463">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メッセージ</a:t>
            </a:r>
          </a:p>
        </p:txBody>
      </p:sp>
      <p:sp>
        <p:nvSpPr>
          <p:cNvPr id="16" name="スライド番号プレースホルダー 5"/>
          <p:cNvSpPr>
            <a:spLocks noGrp="1"/>
          </p:cNvSpPr>
          <p:nvPr>
            <p:ph type="sldNum" sz="quarter" idx="12"/>
          </p:nvPr>
        </p:nvSpPr>
        <p:spPr>
          <a:xfrm>
            <a:off x="6276643" y="6581326"/>
            <a:ext cx="2743200" cy="253093"/>
          </a:xfrm>
          <a:prstGeom prst="rect">
            <a:avLst/>
          </a:prstGeom>
        </p:spPr>
        <p:txBody>
          <a:bodyPr/>
          <a:lstStyle>
            <a:lvl1pPr algn="r">
              <a:defRPr sz="975"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pPr defTabSz="371446"/>
            <a:fld id="{B424A714-972D-431A-872C-1B0FE76119C1}" type="slidenum">
              <a:rPr kumimoji="0" lang="ja-JP" altLang="en-US" smtClean="0"/>
              <a:pPr defTabSz="371446"/>
              <a:t>‹#›</a:t>
            </a:fld>
            <a:endParaRPr kumimoji="0" lang="ja-JP" altLang="en-US" dirty="0"/>
          </a:p>
        </p:txBody>
      </p:sp>
      <p:sp>
        <p:nvSpPr>
          <p:cNvPr id="17" name="テキスト ボックス 16"/>
          <p:cNvSpPr txBox="1"/>
          <p:nvPr userDrawn="1"/>
        </p:nvSpPr>
        <p:spPr>
          <a:xfrm>
            <a:off x="6661443" y="6642560"/>
            <a:ext cx="1633781" cy="192360"/>
          </a:xfrm>
          <a:prstGeom prst="rect">
            <a:avLst/>
          </a:prstGeom>
          <a:noFill/>
        </p:spPr>
        <p:txBody>
          <a:bodyPr wrap="none" rtlCol="0">
            <a:spAutoFit/>
          </a:bodyPr>
          <a:lstStyle/>
          <a:p>
            <a:pPr defTabSz="371446"/>
            <a:r>
              <a:rPr lang="en-US" altLang="ja-JP" sz="650" dirty="0">
                <a:solidFill>
                  <a:prstClr val="white">
                    <a:lumMod val="50000"/>
                  </a:prstClr>
                </a:solidFill>
                <a:latin typeface="Times New Roman" panose="02020603050405020304" pitchFamily="18" charset="0"/>
                <a:cs typeface="Times New Roman" panose="02020603050405020304" pitchFamily="18" charset="0"/>
              </a:rPr>
              <a:t>Copyright</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kumimoji="0" lang="en-US" altLang="ja-JP" sz="650" dirty="0">
                <a:solidFill>
                  <a:prstClr val="white">
                    <a:lumMod val="50000"/>
                  </a:prstClr>
                </a:solidFill>
                <a:latin typeface="Times New Roman" panose="02020603050405020304" pitchFamily="18" charset="0"/>
                <a:cs typeface="Times New Roman" panose="02020603050405020304" pitchFamily="18" charset="0"/>
              </a:rPr>
              <a:t>©</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 Pacific Consultants Co.,</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LTD.</a:t>
            </a:r>
            <a:endParaRPr lang="ja-JP" altLang="en-US" sz="65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310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タイトル スライド">
    <p:bg bwMode="black">
      <p:bgPr>
        <a:solidFill>
          <a:srgbClr val="1F75BF"/>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bwMode="white">
          <a:xfrm>
            <a:off x="539752" y="2694000"/>
            <a:ext cx="8064500" cy="1470025"/>
          </a:xfrm>
        </p:spPr>
        <p:txBody>
          <a:bodyPr anchor="ctr"/>
          <a:lstStyle>
            <a:lvl1pPr>
              <a:defRPr u="none">
                <a:solidFill>
                  <a:schemeClr val="bg1"/>
                </a:solidFill>
              </a:defRPr>
            </a:lvl1pPr>
          </a:lstStyle>
          <a:p>
            <a:r>
              <a:rPr lang="ja-JP" altLang="en-US" dirty="0"/>
              <a:t>マスタ タイトルの書式設定</a:t>
            </a:r>
          </a:p>
        </p:txBody>
      </p:sp>
      <p:sp>
        <p:nvSpPr>
          <p:cNvPr id="25728" name="Rectangle 128"/>
          <p:cNvSpPr>
            <a:spLocks noGrp="1" noChangeArrowheads="1"/>
          </p:cNvSpPr>
          <p:nvPr>
            <p:ph type="subTitle" sz="quarter" idx="1"/>
          </p:nvPr>
        </p:nvSpPr>
        <p:spPr bwMode="white">
          <a:xfrm>
            <a:off x="539757" y="4292600"/>
            <a:ext cx="7056439" cy="1346200"/>
          </a:xfrm>
        </p:spPr>
        <p:txBody>
          <a:bodyPr/>
          <a:lstStyle>
            <a:lvl1pPr marL="0" indent="0">
              <a:buFontTx/>
              <a:buNone/>
              <a:defRPr>
                <a:solidFill>
                  <a:schemeClr val="bg1"/>
                </a:solidFill>
              </a:defRPr>
            </a:lvl1pPr>
          </a:lstStyle>
          <a:p>
            <a:r>
              <a:rPr lang="ja-JP" altLang="en-US"/>
              <a:t>マスタ サブタイトルの書式設定</a:t>
            </a:r>
          </a:p>
        </p:txBody>
      </p:sp>
      <p:grpSp>
        <p:nvGrpSpPr>
          <p:cNvPr id="21" name="Group 139">
            <a:extLst>
              <a:ext uri="{FF2B5EF4-FFF2-40B4-BE49-F238E27FC236}">
                <a16:creationId xmlns:a16="http://schemas.microsoft.com/office/drawing/2014/main" id="{F62F3698-33AA-4F4E-AB20-4B2B23D8126C}"/>
              </a:ext>
            </a:extLst>
          </p:cNvPr>
          <p:cNvGrpSpPr>
            <a:grpSpLocks noChangeAspect="1"/>
          </p:cNvGrpSpPr>
          <p:nvPr userDrawn="1"/>
        </p:nvGrpSpPr>
        <p:grpSpPr bwMode="auto">
          <a:xfrm>
            <a:off x="7885847" y="6245236"/>
            <a:ext cx="847725" cy="111125"/>
            <a:chOff x="4799" y="4040"/>
            <a:chExt cx="712" cy="70"/>
          </a:xfrm>
        </p:grpSpPr>
        <p:sp>
          <p:nvSpPr>
            <p:cNvPr id="22" name="AutoShape 138">
              <a:extLst>
                <a:ext uri="{FF2B5EF4-FFF2-40B4-BE49-F238E27FC236}">
                  <a16:creationId xmlns:a16="http://schemas.microsoft.com/office/drawing/2014/main" id="{2ACFA905-00F7-4E19-A226-A6D5CCCEA887}"/>
                </a:ext>
              </a:extLst>
            </p:cNvPr>
            <p:cNvSpPr>
              <a:spLocks noChangeAspect="1" noChangeArrowheads="1" noTextEdit="1"/>
            </p:cNvSpPr>
            <p:nvPr userDrawn="1"/>
          </p:nvSpPr>
          <p:spPr bwMode="auto">
            <a:xfrm>
              <a:off x="4799" y="4040"/>
              <a:ext cx="712" cy="70"/>
            </a:xfrm>
            <a:prstGeom prst="rect">
              <a:avLst/>
            </a:prstGeom>
            <a:noFill/>
            <a:ln w="9525">
              <a:noFill/>
              <a:miter lim="800000"/>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3" name="Freeform 140">
              <a:extLst>
                <a:ext uri="{FF2B5EF4-FFF2-40B4-BE49-F238E27FC236}">
                  <a16:creationId xmlns:a16="http://schemas.microsoft.com/office/drawing/2014/main" id="{C66D15DD-E17F-4AC0-B748-3319C3E102E6}"/>
                </a:ext>
              </a:extLst>
            </p:cNvPr>
            <p:cNvSpPr>
              <a:spLocks noEditPoints="1"/>
            </p:cNvSpPr>
            <p:nvPr userDrawn="1"/>
          </p:nvSpPr>
          <p:spPr bwMode="auto">
            <a:xfrm>
              <a:off x="5067" y="4040"/>
              <a:ext cx="80" cy="70"/>
            </a:xfrm>
            <a:custGeom>
              <a:avLst/>
              <a:gdLst/>
              <a:ahLst/>
              <a:cxnLst>
                <a:cxn ang="0">
                  <a:pos x="29" y="12"/>
                </a:cxn>
                <a:cxn ang="0">
                  <a:pos x="26" y="6"/>
                </a:cxn>
                <a:cxn ang="0">
                  <a:pos x="24" y="6"/>
                </a:cxn>
                <a:cxn ang="0">
                  <a:pos x="17" y="12"/>
                </a:cxn>
                <a:cxn ang="0">
                  <a:pos x="13" y="25"/>
                </a:cxn>
                <a:cxn ang="0">
                  <a:pos x="16" y="30"/>
                </a:cxn>
                <a:cxn ang="0">
                  <a:pos x="18" y="30"/>
                </a:cxn>
                <a:cxn ang="0">
                  <a:pos x="24" y="25"/>
                </a:cxn>
                <a:cxn ang="0">
                  <a:pos x="29" y="12"/>
                </a:cxn>
                <a:cxn ang="0">
                  <a:pos x="16" y="36"/>
                </a:cxn>
                <a:cxn ang="0">
                  <a:pos x="13" y="36"/>
                </a:cxn>
                <a:cxn ang="0">
                  <a:pos x="4" y="18"/>
                </a:cxn>
                <a:cxn ang="0">
                  <a:pos x="26" y="0"/>
                </a:cxn>
                <a:cxn ang="0">
                  <a:pos x="29" y="0"/>
                </a:cxn>
                <a:cxn ang="0">
                  <a:pos x="38" y="18"/>
                </a:cxn>
                <a:cxn ang="0">
                  <a:pos x="16" y="36"/>
                </a:cxn>
              </a:cxnLst>
              <a:rect l="0" t="0" r="r" b="b"/>
              <a:pathLst>
                <a:path w="41" h="36">
                  <a:moveTo>
                    <a:pt x="29" y="12"/>
                  </a:moveTo>
                  <a:cubicBezTo>
                    <a:pt x="30" y="8"/>
                    <a:pt x="30" y="6"/>
                    <a:pt x="26" y="6"/>
                  </a:cubicBezTo>
                  <a:cubicBezTo>
                    <a:pt x="26" y="6"/>
                    <a:pt x="24" y="6"/>
                    <a:pt x="24" y="6"/>
                  </a:cubicBezTo>
                  <a:cubicBezTo>
                    <a:pt x="20" y="6"/>
                    <a:pt x="19" y="8"/>
                    <a:pt x="17" y="12"/>
                  </a:cubicBezTo>
                  <a:cubicBezTo>
                    <a:pt x="17" y="13"/>
                    <a:pt x="13" y="24"/>
                    <a:pt x="13" y="25"/>
                  </a:cubicBezTo>
                  <a:cubicBezTo>
                    <a:pt x="12" y="28"/>
                    <a:pt x="13" y="30"/>
                    <a:pt x="16" y="30"/>
                  </a:cubicBezTo>
                  <a:cubicBezTo>
                    <a:pt x="16" y="30"/>
                    <a:pt x="18" y="30"/>
                    <a:pt x="18" y="30"/>
                  </a:cubicBezTo>
                  <a:cubicBezTo>
                    <a:pt x="22" y="30"/>
                    <a:pt x="23" y="29"/>
                    <a:pt x="24" y="25"/>
                  </a:cubicBezTo>
                  <a:cubicBezTo>
                    <a:pt x="25" y="23"/>
                    <a:pt x="28" y="13"/>
                    <a:pt x="29" y="12"/>
                  </a:cubicBezTo>
                  <a:close/>
                  <a:moveTo>
                    <a:pt x="16" y="36"/>
                  </a:moveTo>
                  <a:cubicBezTo>
                    <a:pt x="16" y="36"/>
                    <a:pt x="13" y="36"/>
                    <a:pt x="13" y="36"/>
                  </a:cubicBezTo>
                  <a:cubicBezTo>
                    <a:pt x="1" y="36"/>
                    <a:pt x="0" y="28"/>
                    <a:pt x="4" y="18"/>
                  </a:cubicBezTo>
                  <a:cubicBezTo>
                    <a:pt x="8" y="7"/>
                    <a:pt x="12" y="0"/>
                    <a:pt x="26" y="0"/>
                  </a:cubicBezTo>
                  <a:cubicBezTo>
                    <a:pt x="26" y="0"/>
                    <a:pt x="29" y="0"/>
                    <a:pt x="29" y="0"/>
                  </a:cubicBezTo>
                  <a:cubicBezTo>
                    <a:pt x="41" y="0"/>
                    <a:pt x="41" y="7"/>
                    <a:pt x="38" y="18"/>
                  </a:cubicBezTo>
                  <a:cubicBezTo>
                    <a:pt x="34" y="29"/>
                    <a:pt x="29" y="36"/>
                    <a:pt x="16" y="36"/>
                  </a:cubicBezTo>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4" name="Freeform 141">
              <a:extLst>
                <a:ext uri="{FF2B5EF4-FFF2-40B4-BE49-F238E27FC236}">
                  <a16:creationId xmlns:a16="http://schemas.microsoft.com/office/drawing/2014/main" id="{32FA6036-6260-4282-A230-4360D1BB4434}"/>
                </a:ext>
              </a:extLst>
            </p:cNvPr>
            <p:cNvSpPr>
              <a:spLocks noEditPoints="1"/>
            </p:cNvSpPr>
            <p:nvPr userDrawn="1"/>
          </p:nvSpPr>
          <p:spPr bwMode="auto">
            <a:xfrm>
              <a:off x="5330" y="4040"/>
              <a:ext cx="80" cy="70"/>
            </a:xfrm>
            <a:custGeom>
              <a:avLst/>
              <a:gdLst/>
              <a:ahLst/>
              <a:cxnLst>
                <a:cxn ang="0">
                  <a:pos x="28" y="12"/>
                </a:cxn>
                <a:cxn ang="0">
                  <a:pos x="25" y="6"/>
                </a:cxn>
                <a:cxn ang="0">
                  <a:pos x="24" y="6"/>
                </a:cxn>
                <a:cxn ang="0">
                  <a:pos x="17" y="12"/>
                </a:cxn>
                <a:cxn ang="0">
                  <a:pos x="13" y="25"/>
                </a:cxn>
                <a:cxn ang="0">
                  <a:pos x="16" y="30"/>
                </a:cxn>
                <a:cxn ang="0">
                  <a:pos x="18" y="30"/>
                </a:cxn>
                <a:cxn ang="0">
                  <a:pos x="24" y="25"/>
                </a:cxn>
                <a:cxn ang="0">
                  <a:pos x="28" y="12"/>
                </a:cxn>
                <a:cxn ang="0">
                  <a:pos x="16" y="36"/>
                </a:cxn>
                <a:cxn ang="0">
                  <a:pos x="12" y="36"/>
                </a:cxn>
                <a:cxn ang="0">
                  <a:pos x="4" y="18"/>
                </a:cxn>
                <a:cxn ang="0">
                  <a:pos x="25" y="0"/>
                </a:cxn>
                <a:cxn ang="0">
                  <a:pos x="29" y="0"/>
                </a:cxn>
                <a:cxn ang="0">
                  <a:pos x="38" y="18"/>
                </a:cxn>
                <a:cxn ang="0">
                  <a:pos x="16" y="36"/>
                </a:cxn>
              </a:cxnLst>
              <a:rect l="0" t="0" r="r" b="b"/>
              <a:pathLst>
                <a:path w="41" h="36">
                  <a:moveTo>
                    <a:pt x="28" y="12"/>
                  </a:moveTo>
                  <a:cubicBezTo>
                    <a:pt x="30" y="8"/>
                    <a:pt x="29" y="6"/>
                    <a:pt x="25" y="6"/>
                  </a:cubicBezTo>
                  <a:cubicBezTo>
                    <a:pt x="25" y="6"/>
                    <a:pt x="24" y="6"/>
                    <a:pt x="24" y="6"/>
                  </a:cubicBezTo>
                  <a:cubicBezTo>
                    <a:pt x="19" y="6"/>
                    <a:pt x="18" y="8"/>
                    <a:pt x="17" y="12"/>
                  </a:cubicBezTo>
                  <a:cubicBezTo>
                    <a:pt x="16" y="13"/>
                    <a:pt x="13" y="24"/>
                    <a:pt x="13" y="25"/>
                  </a:cubicBezTo>
                  <a:cubicBezTo>
                    <a:pt x="11" y="28"/>
                    <a:pt x="12" y="30"/>
                    <a:pt x="16" y="30"/>
                  </a:cubicBezTo>
                  <a:cubicBezTo>
                    <a:pt x="16" y="30"/>
                    <a:pt x="18" y="30"/>
                    <a:pt x="18" y="30"/>
                  </a:cubicBezTo>
                  <a:cubicBezTo>
                    <a:pt x="21" y="30"/>
                    <a:pt x="23" y="29"/>
                    <a:pt x="24" y="25"/>
                  </a:cubicBezTo>
                  <a:cubicBezTo>
                    <a:pt x="25" y="23"/>
                    <a:pt x="28" y="13"/>
                    <a:pt x="28" y="12"/>
                  </a:cubicBezTo>
                  <a:close/>
                  <a:moveTo>
                    <a:pt x="16" y="36"/>
                  </a:moveTo>
                  <a:cubicBezTo>
                    <a:pt x="15" y="36"/>
                    <a:pt x="13" y="36"/>
                    <a:pt x="12" y="36"/>
                  </a:cubicBezTo>
                  <a:cubicBezTo>
                    <a:pt x="1" y="36"/>
                    <a:pt x="0" y="28"/>
                    <a:pt x="4" y="18"/>
                  </a:cubicBezTo>
                  <a:cubicBezTo>
                    <a:pt x="7" y="7"/>
                    <a:pt x="12" y="0"/>
                    <a:pt x="25" y="0"/>
                  </a:cubicBezTo>
                  <a:cubicBezTo>
                    <a:pt x="26" y="0"/>
                    <a:pt x="28" y="0"/>
                    <a:pt x="29" y="0"/>
                  </a:cubicBezTo>
                  <a:cubicBezTo>
                    <a:pt x="41" y="0"/>
                    <a:pt x="41" y="7"/>
                    <a:pt x="38" y="18"/>
                  </a:cubicBezTo>
                  <a:cubicBezTo>
                    <a:pt x="34" y="29"/>
                    <a:pt x="29" y="36"/>
                    <a:pt x="16" y="36"/>
                  </a:cubicBezTo>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5" name="Freeform 142">
              <a:extLst>
                <a:ext uri="{FF2B5EF4-FFF2-40B4-BE49-F238E27FC236}">
                  <a16:creationId xmlns:a16="http://schemas.microsoft.com/office/drawing/2014/main" id="{1A8466F4-644D-49BB-AB59-1FB590AC7DF3}"/>
                </a:ext>
              </a:extLst>
            </p:cNvPr>
            <p:cNvSpPr>
              <a:spLocks/>
            </p:cNvSpPr>
            <p:nvPr userDrawn="1"/>
          </p:nvSpPr>
          <p:spPr bwMode="auto">
            <a:xfrm>
              <a:off x="4799" y="4042"/>
              <a:ext cx="93" cy="66"/>
            </a:xfrm>
            <a:custGeom>
              <a:avLst/>
              <a:gdLst/>
              <a:ahLst/>
              <a:cxnLst>
                <a:cxn ang="0">
                  <a:pos x="37" y="34"/>
                </a:cxn>
                <a:cxn ang="0">
                  <a:pos x="28" y="34"/>
                </a:cxn>
                <a:cxn ang="0">
                  <a:pos x="21" y="29"/>
                </a:cxn>
                <a:cxn ang="0">
                  <a:pos x="17" y="8"/>
                </a:cxn>
                <a:cxn ang="0">
                  <a:pos x="9" y="34"/>
                </a:cxn>
                <a:cxn ang="0">
                  <a:pos x="0" y="34"/>
                </a:cxn>
                <a:cxn ang="0">
                  <a:pos x="11" y="0"/>
                </a:cxn>
                <a:cxn ang="0">
                  <a:pos x="21" y="0"/>
                </a:cxn>
                <a:cxn ang="0">
                  <a:pos x="27" y="5"/>
                </a:cxn>
                <a:cxn ang="0">
                  <a:pos x="32" y="25"/>
                </a:cxn>
                <a:cxn ang="0">
                  <a:pos x="39" y="0"/>
                </a:cxn>
                <a:cxn ang="0">
                  <a:pos x="48" y="0"/>
                </a:cxn>
                <a:cxn ang="0">
                  <a:pos x="37" y="34"/>
                </a:cxn>
              </a:cxnLst>
              <a:rect l="0" t="0" r="r" b="b"/>
              <a:pathLst>
                <a:path w="48" h="34">
                  <a:moveTo>
                    <a:pt x="37" y="34"/>
                  </a:moveTo>
                  <a:cubicBezTo>
                    <a:pt x="37" y="34"/>
                    <a:pt x="31" y="34"/>
                    <a:pt x="28" y="34"/>
                  </a:cubicBezTo>
                  <a:cubicBezTo>
                    <a:pt x="24" y="34"/>
                    <a:pt x="22" y="33"/>
                    <a:pt x="21" y="29"/>
                  </a:cubicBezTo>
                  <a:cubicBezTo>
                    <a:pt x="21" y="24"/>
                    <a:pt x="17" y="8"/>
                    <a:pt x="17" y="8"/>
                  </a:cubicBezTo>
                  <a:cubicBezTo>
                    <a:pt x="9" y="34"/>
                    <a:pt x="9" y="34"/>
                    <a:pt x="9" y="34"/>
                  </a:cubicBezTo>
                  <a:cubicBezTo>
                    <a:pt x="0" y="34"/>
                    <a:pt x="0" y="34"/>
                    <a:pt x="0" y="34"/>
                  </a:cubicBezTo>
                  <a:cubicBezTo>
                    <a:pt x="11" y="0"/>
                    <a:pt x="11" y="0"/>
                    <a:pt x="11" y="0"/>
                  </a:cubicBezTo>
                  <a:cubicBezTo>
                    <a:pt x="11" y="0"/>
                    <a:pt x="17" y="0"/>
                    <a:pt x="21" y="0"/>
                  </a:cubicBezTo>
                  <a:cubicBezTo>
                    <a:pt x="25" y="0"/>
                    <a:pt x="26" y="1"/>
                    <a:pt x="27" y="5"/>
                  </a:cubicBezTo>
                  <a:cubicBezTo>
                    <a:pt x="28" y="7"/>
                    <a:pt x="32" y="25"/>
                    <a:pt x="32" y="25"/>
                  </a:cubicBezTo>
                  <a:cubicBezTo>
                    <a:pt x="39" y="0"/>
                    <a:pt x="39" y="0"/>
                    <a:pt x="39" y="0"/>
                  </a:cubicBezTo>
                  <a:cubicBezTo>
                    <a:pt x="48" y="0"/>
                    <a:pt x="48" y="0"/>
                    <a:pt x="48" y="0"/>
                  </a:cubicBezTo>
                  <a:cubicBezTo>
                    <a:pt x="37" y="34"/>
                    <a:pt x="37" y="34"/>
                    <a:pt x="37" y="34"/>
                  </a:cubicBezTo>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6" name="Freeform 143">
              <a:extLst>
                <a:ext uri="{FF2B5EF4-FFF2-40B4-BE49-F238E27FC236}">
                  <a16:creationId xmlns:a16="http://schemas.microsoft.com/office/drawing/2014/main" id="{282186F6-1DA9-4B80-B296-06D49FE5736D}"/>
                </a:ext>
              </a:extLst>
            </p:cNvPr>
            <p:cNvSpPr>
              <a:spLocks/>
            </p:cNvSpPr>
            <p:nvPr userDrawn="1"/>
          </p:nvSpPr>
          <p:spPr bwMode="auto">
            <a:xfrm>
              <a:off x="5141" y="4042"/>
              <a:ext cx="94" cy="66"/>
            </a:xfrm>
            <a:custGeom>
              <a:avLst/>
              <a:gdLst/>
              <a:ahLst/>
              <a:cxnLst>
                <a:cxn ang="0">
                  <a:pos x="37" y="34"/>
                </a:cxn>
                <a:cxn ang="0">
                  <a:pos x="27" y="34"/>
                </a:cxn>
                <a:cxn ang="0">
                  <a:pos x="21" y="29"/>
                </a:cxn>
                <a:cxn ang="0">
                  <a:pos x="16" y="8"/>
                </a:cxn>
                <a:cxn ang="0">
                  <a:pos x="9" y="34"/>
                </a:cxn>
                <a:cxn ang="0">
                  <a:pos x="0" y="34"/>
                </a:cxn>
                <a:cxn ang="0">
                  <a:pos x="11" y="0"/>
                </a:cxn>
                <a:cxn ang="0">
                  <a:pos x="21" y="0"/>
                </a:cxn>
                <a:cxn ang="0">
                  <a:pos x="27" y="5"/>
                </a:cxn>
                <a:cxn ang="0">
                  <a:pos x="31" y="25"/>
                </a:cxn>
                <a:cxn ang="0">
                  <a:pos x="39" y="0"/>
                </a:cxn>
                <a:cxn ang="0">
                  <a:pos x="48" y="0"/>
                </a:cxn>
                <a:cxn ang="0">
                  <a:pos x="37" y="34"/>
                </a:cxn>
              </a:cxnLst>
              <a:rect l="0" t="0" r="r" b="b"/>
              <a:pathLst>
                <a:path w="48" h="34">
                  <a:moveTo>
                    <a:pt x="37" y="34"/>
                  </a:moveTo>
                  <a:cubicBezTo>
                    <a:pt x="37" y="34"/>
                    <a:pt x="31" y="34"/>
                    <a:pt x="27" y="34"/>
                  </a:cubicBezTo>
                  <a:cubicBezTo>
                    <a:pt x="23" y="34"/>
                    <a:pt x="22" y="33"/>
                    <a:pt x="21" y="29"/>
                  </a:cubicBezTo>
                  <a:cubicBezTo>
                    <a:pt x="20" y="24"/>
                    <a:pt x="16" y="8"/>
                    <a:pt x="16" y="8"/>
                  </a:cubicBezTo>
                  <a:cubicBezTo>
                    <a:pt x="9" y="34"/>
                    <a:pt x="9" y="34"/>
                    <a:pt x="9" y="34"/>
                  </a:cubicBezTo>
                  <a:cubicBezTo>
                    <a:pt x="0" y="34"/>
                    <a:pt x="0" y="34"/>
                    <a:pt x="0" y="34"/>
                  </a:cubicBezTo>
                  <a:cubicBezTo>
                    <a:pt x="11" y="0"/>
                    <a:pt x="11" y="0"/>
                    <a:pt x="11" y="0"/>
                  </a:cubicBezTo>
                  <a:cubicBezTo>
                    <a:pt x="11" y="0"/>
                    <a:pt x="17" y="0"/>
                    <a:pt x="21" y="0"/>
                  </a:cubicBezTo>
                  <a:cubicBezTo>
                    <a:pt x="25" y="0"/>
                    <a:pt x="26" y="1"/>
                    <a:pt x="27" y="5"/>
                  </a:cubicBezTo>
                  <a:cubicBezTo>
                    <a:pt x="27" y="7"/>
                    <a:pt x="31" y="25"/>
                    <a:pt x="31" y="25"/>
                  </a:cubicBezTo>
                  <a:cubicBezTo>
                    <a:pt x="39" y="0"/>
                    <a:pt x="39" y="0"/>
                    <a:pt x="39" y="0"/>
                  </a:cubicBezTo>
                  <a:cubicBezTo>
                    <a:pt x="48" y="0"/>
                    <a:pt x="48" y="0"/>
                    <a:pt x="48" y="0"/>
                  </a:cubicBezTo>
                  <a:cubicBezTo>
                    <a:pt x="37" y="34"/>
                    <a:pt x="37" y="34"/>
                    <a:pt x="37" y="34"/>
                  </a:cubicBezTo>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7" name="Freeform 144">
              <a:extLst>
                <a:ext uri="{FF2B5EF4-FFF2-40B4-BE49-F238E27FC236}">
                  <a16:creationId xmlns:a16="http://schemas.microsoft.com/office/drawing/2014/main" id="{63C6532C-B893-4E82-AB95-FB23AC35776D}"/>
                </a:ext>
              </a:extLst>
            </p:cNvPr>
            <p:cNvSpPr>
              <a:spLocks/>
            </p:cNvSpPr>
            <p:nvPr userDrawn="1"/>
          </p:nvSpPr>
          <p:spPr bwMode="auto">
            <a:xfrm>
              <a:off x="4887" y="4042"/>
              <a:ext cx="42" cy="66"/>
            </a:xfrm>
            <a:custGeom>
              <a:avLst/>
              <a:gdLst/>
              <a:ahLst/>
              <a:cxnLst>
                <a:cxn ang="0">
                  <a:pos x="21" y="66"/>
                </a:cxn>
                <a:cxn ang="0">
                  <a:pos x="0" y="66"/>
                </a:cxn>
                <a:cxn ang="0">
                  <a:pos x="19" y="0"/>
                </a:cxn>
                <a:cxn ang="0">
                  <a:pos x="42" y="0"/>
                </a:cxn>
                <a:cxn ang="0">
                  <a:pos x="21" y="66"/>
                </a:cxn>
              </a:cxnLst>
              <a:rect l="0" t="0" r="r" b="b"/>
              <a:pathLst>
                <a:path w="42" h="66">
                  <a:moveTo>
                    <a:pt x="21" y="66"/>
                  </a:moveTo>
                  <a:lnTo>
                    <a:pt x="0" y="66"/>
                  </a:lnTo>
                  <a:lnTo>
                    <a:pt x="19" y="0"/>
                  </a:lnTo>
                  <a:lnTo>
                    <a:pt x="42" y="0"/>
                  </a:lnTo>
                  <a:lnTo>
                    <a:pt x="21" y="66"/>
                  </a:lnTo>
                  <a:close/>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8" name="Freeform 145">
              <a:extLst>
                <a:ext uri="{FF2B5EF4-FFF2-40B4-BE49-F238E27FC236}">
                  <a16:creationId xmlns:a16="http://schemas.microsoft.com/office/drawing/2014/main" id="{E26E1966-8D03-44F7-BF81-1AFD5004810B}"/>
                </a:ext>
              </a:extLst>
            </p:cNvPr>
            <p:cNvSpPr>
              <a:spLocks/>
            </p:cNvSpPr>
            <p:nvPr userDrawn="1"/>
          </p:nvSpPr>
          <p:spPr bwMode="auto">
            <a:xfrm>
              <a:off x="4887" y="4042"/>
              <a:ext cx="42" cy="66"/>
            </a:xfrm>
            <a:custGeom>
              <a:avLst/>
              <a:gdLst/>
              <a:ahLst/>
              <a:cxnLst>
                <a:cxn ang="0">
                  <a:pos x="21" y="66"/>
                </a:cxn>
                <a:cxn ang="0">
                  <a:pos x="0" y="66"/>
                </a:cxn>
                <a:cxn ang="0">
                  <a:pos x="19" y="0"/>
                </a:cxn>
                <a:cxn ang="0">
                  <a:pos x="42" y="0"/>
                </a:cxn>
                <a:cxn ang="0">
                  <a:pos x="21" y="66"/>
                </a:cxn>
              </a:cxnLst>
              <a:rect l="0" t="0" r="r" b="b"/>
              <a:pathLst>
                <a:path w="42" h="66">
                  <a:moveTo>
                    <a:pt x="21" y="66"/>
                  </a:moveTo>
                  <a:lnTo>
                    <a:pt x="0" y="66"/>
                  </a:lnTo>
                  <a:lnTo>
                    <a:pt x="19" y="0"/>
                  </a:lnTo>
                  <a:lnTo>
                    <a:pt x="42" y="0"/>
                  </a:lnTo>
                  <a:lnTo>
                    <a:pt x="21" y="66"/>
                  </a:lnTo>
                </a:path>
              </a:pathLst>
            </a:custGeom>
            <a:no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9" name="Freeform 146">
              <a:extLst>
                <a:ext uri="{FF2B5EF4-FFF2-40B4-BE49-F238E27FC236}">
                  <a16:creationId xmlns:a16="http://schemas.microsoft.com/office/drawing/2014/main" id="{3F885C23-8F80-49E2-834C-E42BF421712B}"/>
                </a:ext>
              </a:extLst>
            </p:cNvPr>
            <p:cNvSpPr>
              <a:spLocks/>
            </p:cNvSpPr>
            <p:nvPr userDrawn="1"/>
          </p:nvSpPr>
          <p:spPr bwMode="auto">
            <a:xfrm>
              <a:off x="5252" y="4042"/>
              <a:ext cx="45" cy="66"/>
            </a:xfrm>
            <a:custGeom>
              <a:avLst/>
              <a:gdLst/>
              <a:ahLst/>
              <a:cxnLst>
                <a:cxn ang="0">
                  <a:pos x="24" y="66"/>
                </a:cxn>
                <a:cxn ang="0">
                  <a:pos x="0" y="66"/>
                </a:cxn>
                <a:cxn ang="0">
                  <a:pos x="22" y="0"/>
                </a:cxn>
                <a:cxn ang="0">
                  <a:pos x="45" y="0"/>
                </a:cxn>
                <a:cxn ang="0">
                  <a:pos x="24" y="66"/>
                </a:cxn>
              </a:cxnLst>
              <a:rect l="0" t="0" r="r" b="b"/>
              <a:pathLst>
                <a:path w="45" h="66">
                  <a:moveTo>
                    <a:pt x="24" y="66"/>
                  </a:moveTo>
                  <a:lnTo>
                    <a:pt x="0" y="66"/>
                  </a:lnTo>
                  <a:lnTo>
                    <a:pt x="22" y="0"/>
                  </a:lnTo>
                  <a:lnTo>
                    <a:pt x="45" y="0"/>
                  </a:lnTo>
                  <a:lnTo>
                    <a:pt x="24" y="66"/>
                  </a:lnTo>
                  <a:close/>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0" name="Freeform 147">
              <a:extLst>
                <a:ext uri="{FF2B5EF4-FFF2-40B4-BE49-F238E27FC236}">
                  <a16:creationId xmlns:a16="http://schemas.microsoft.com/office/drawing/2014/main" id="{D986777D-20D5-4B8B-BC5B-203ACE28C6D4}"/>
                </a:ext>
              </a:extLst>
            </p:cNvPr>
            <p:cNvSpPr>
              <a:spLocks/>
            </p:cNvSpPr>
            <p:nvPr userDrawn="1"/>
          </p:nvSpPr>
          <p:spPr bwMode="auto">
            <a:xfrm>
              <a:off x="5252" y="4042"/>
              <a:ext cx="45" cy="66"/>
            </a:xfrm>
            <a:custGeom>
              <a:avLst/>
              <a:gdLst/>
              <a:ahLst/>
              <a:cxnLst>
                <a:cxn ang="0">
                  <a:pos x="24" y="66"/>
                </a:cxn>
                <a:cxn ang="0">
                  <a:pos x="0" y="66"/>
                </a:cxn>
                <a:cxn ang="0">
                  <a:pos x="22" y="0"/>
                </a:cxn>
                <a:cxn ang="0">
                  <a:pos x="45" y="0"/>
                </a:cxn>
                <a:cxn ang="0">
                  <a:pos x="24" y="66"/>
                </a:cxn>
              </a:cxnLst>
              <a:rect l="0" t="0" r="r" b="b"/>
              <a:pathLst>
                <a:path w="45" h="66">
                  <a:moveTo>
                    <a:pt x="24" y="66"/>
                  </a:moveTo>
                  <a:lnTo>
                    <a:pt x="0" y="66"/>
                  </a:lnTo>
                  <a:lnTo>
                    <a:pt x="22" y="0"/>
                  </a:lnTo>
                  <a:lnTo>
                    <a:pt x="45" y="0"/>
                  </a:lnTo>
                  <a:lnTo>
                    <a:pt x="24" y="66"/>
                  </a:lnTo>
                </a:path>
              </a:pathLst>
            </a:custGeom>
            <a:no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1" name="Freeform 148">
              <a:extLst>
                <a:ext uri="{FF2B5EF4-FFF2-40B4-BE49-F238E27FC236}">
                  <a16:creationId xmlns:a16="http://schemas.microsoft.com/office/drawing/2014/main" id="{B54A4523-E35C-4103-BCA0-FBC055B7AFA9}"/>
                </a:ext>
              </a:extLst>
            </p:cNvPr>
            <p:cNvSpPr>
              <a:spLocks/>
            </p:cNvSpPr>
            <p:nvPr userDrawn="1"/>
          </p:nvSpPr>
          <p:spPr bwMode="auto">
            <a:xfrm>
              <a:off x="5468" y="4042"/>
              <a:ext cx="45" cy="66"/>
            </a:xfrm>
            <a:custGeom>
              <a:avLst/>
              <a:gdLst/>
              <a:ahLst/>
              <a:cxnLst>
                <a:cxn ang="0">
                  <a:pos x="23" y="66"/>
                </a:cxn>
                <a:cxn ang="0">
                  <a:pos x="0" y="66"/>
                </a:cxn>
                <a:cxn ang="0">
                  <a:pos x="22" y="0"/>
                </a:cxn>
                <a:cxn ang="0">
                  <a:pos x="45" y="0"/>
                </a:cxn>
                <a:cxn ang="0">
                  <a:pos x="23" y="66"/>
                </a:cxn>
              </a:cxnLst>
              <a:rect l="0" t="0" r="r" b="b"/>
              <a:pathLst>
                <a:path w="45" h="66">
                  <a:moveTo>
                    <a:pt x="23" y="66"/>
                  </a:moveTo>
                  <a:lnTo>
                    <a:pt x="0" y="66"/>
                  </a:lnTo>
                  <a:lnTo>
                    <a:pt x="22" y="0"/>
                  </a:lnTo>
                  <a:lnTo>
                    <a:pt x="45" y="0"/>
                  </a:lnTo>
                  <a:lnTo>
                    <a:pt x="23" y="66"/>
                  </a:lnTo>
                  <a:close/>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2" name="Freeform 149">
              <a:extLst>
                <a:ext uri="{FF2B5EF4-FFF2-40B4-BE49-F238E27FC236}">
                  <a16:creationId xmlns:a16="http://schemas.microsoft.com/office/drawing/2014/main" id="{87253859-52AC-4B81-80B4-D0474E8CD8BB}"/>
                </a:ext>
              </a:extLst>
            </p:cNvPr>
            <p:cNvSpPr>
              <a:spLocks/>
            </p:cNvSpPr>
            <p:nvPr userDrawn="1"/>
          </p:nvSpPr>
          <p:spPr bwMode="auto">
            <a:xfrm>
              <a:off x="5468" y="4042"/>
              <a:ext cx="45" cy="66"/>
            </a:xfrm>
            <a:custGeom>
              <a:avLst/>
              <a:gdLst/>
              <a:ahLst/>
              <a:cxnLst>
                <a:cxn ang="0">
                  <a:pos x="23" y="66"/>
                </a:cxn>
                <a:cxn ang="0">
                  <a:pos x="0" y="66"/>
                </a:cxn>
                <a:cxn ang="0">
                  <a:pos x="22" y="0"/>
                </a:cxn>
                <a:cxn ang="0">
                  <a:pos x="45" y="0"/>
                </a:cxn>
                <a:cxn ang="0">
                  <a:pos x="23" y="66"/>
                </a:cxn>
              </a:cxnLst>
              <a:rect l="0" t="0" r="r" b="b"/>
              <a:pathLst>
                <a:path w="45" h="66">
                  <a:moveTo>
                    <a:pt x="23" y="66"/>
                  </a:moveTo>
                  <a:lnTo>
                    <a:pt x="0" y="66"/>
                  </a:lnTo>
                  <a:lnTo>
                    <a:pt x="22" y="0"/>
                  </a:lnTo>
                  <a:lnTo>
                    <a:pt x="45" y="0"/>
                  </a:lnTo>
                  <a:lnTo>
                    <a:pt x="23" y="66"/>
                  </a:lnTo>
                </a:path>
              </a:pathLst>
            </a:custGeom>
            <a:no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3" name="Freeform 150">
              <a:extLst>
                <a:ext uri="{FF2B5EF4-FFF2-40B4-BE49-F238E27FC236}">
                  <a16:creationId xmlns:a16="http://schemas.microsoft.com/office/drawing/2014/main" id="{A6E2AA8D-ADD2-444F-A583-B70006152668}"/>
                </a:ext>
              </a:extLst>
            </p:cNvPr>
            <p:cNvSpPr>
              <a:spLocks/>
            </p:cNvSpPr>
            <p:nvPr userDrawn="1"/>
          </p:nvSpPr>
          <p:spPr bwMode="auto">
            <a:xfrm>
              <a:off x="5289" y="4071"/>
              <a:ext cx="37" cy="37"/>
            </a:xfrm>
            <a:custGeom>
              <a:avLst/>
              <a:gdLst/>
              <a:ahLst/>
              <a:cxnLst>
                <a:cxn ang="0">
                  <a:pos x="0" y="1"/>
                </a:cxn>
                <a:cxn ang="0">
                  <a:pos x="5" y="15"/>
                </a:cxn>
                <a:cxn ang="0">
                  <a:pos x="11" y="19"/>
                </a:cxn>
                <a:cxn ang="0">
                  <a:pos x="19" y="19"/>
                </a:cxn>
                <a:cxn ang="0">
                  <a:pos x="10" y="0"/>
                </a:cxn>
                <a:cxn ang="0">
                  <a:pos x="0" y="1"/>
                </a:cxn>
              </a:cxnLst>
              <a:rect l="0" t="0" r="r" b="b"/>
              <a:pathLst>
                <a:path w="19" h="19">
                  <a:moveTo>
                    <a:pt x="0" y="1"/>
                  </a:moveTo>
                  <a:cubicBezTo>
                    <a:pt x="0" y="2"/>
                    <a:pt x="4" y="13"/>
                    <a:pt x="5" y="15"/>
                  </a:cubicBezTo>
                  <a:cubicBezTo>
                    <a:pt x="6" y="18"/>
                    <a:pt x="8" y="19"/>
                    <a:pt x="11" y="19"/>
                  </a:cubicBezTo>
                  <a:cubicBezTo>
                    <a:pt x="14" y="19"/>
                    <a:pt x="19" y="19"/>
                    <a:pt x="19" y="19"/>
                  </a:cubicBezTo>
                  <a:cubicBezTo>
                    <a:pt x="10" y="0"/>
                    <a:pt x="10" y="0"/>
                    <a:pt x="10" y="0"/>
                  </a:cubicBezTo>
                  <a:cubicBezTo>
                    <a:pt x="0" y="1"/>
                    <a:pt x="0" y="1"/>
                    <a:pt x="0" y="1"/>
                  </a:cubicBezTo>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4" name="Freeform 151">
              <a:extLst>
                <a:ext uri="{FF2B5EF4-FFF2-40B4-BE49-F238E27FC236}">
                  <a16:creationId xmlns:a16="http://schemas.microsoft.com/office/drawing/2014/main" id="{DC1653DA-698C-4CB6-A338-90527A5F5287}"/>
                </a:ext>
              </a:extLst>
            </p:cNvPr>
            <p:cNvSpPr>
              <a:spLocks/>
            </p:cNvSpPr>
            <p:nvPr userDrawn="1"/>
          </p:nvSpPr>
          <p:spPr bwMode="auto">
            <a:xfrm>
              <a:off x="5404" y="4042"/>
              <a:ext cx="74" cy="66"/>
            </a:xfrm>
            <a:custGeom>
              <a:avLst/>
              <a:gdLst/>
              <a:ahLst/>
              <a:cxnLst>
                <a:cxn ang="0">
                  <a:pos x="11" y="0"/>
                </a:cxn>
                <a:cxn ang="0">
                  <a:pos x="0" y="34"/>
                </a:cxn>
                <a:cxn ang="0">
                  <a:pos x="24" y="34"/>
                </a:cxn>
                <a:cxn ang="0">
                  <a:pos x="28" y="32"/>
                </a:cxn>
                <a:cxn ang="0">
                  <a:pos x="30" y="28"/>
                </a:cxn>
                <a:cxn ang="0">
                  <a:pos x="13" y="28"/>
                </a:cxn>
                <a:cxn ang="0">
                  <a:pos x="16" y="20"/>
                </a:cxn>
                <a:cxn ang="0">
                  <a:pos x="22" y="20"/>
                </a:cxn>
                <a:cxn ang="0">
                  <a:pos x="31" y="16"/>
                </a:cxn>
                <a:cxn ang="0">
                  <a:pos x="32" y="13"/>
                </a:cxn>
                <a:cxn ang="0">
                  <a:pos x="18" y="13"/>
                </a:cxn>
                <a:cxn ang="0">
                  <a:pos x="20" y="6"/>
                </a:cxn>
                <a:cxn ang="0">
                  <a:pos x="31" y="6"/>
                </a:cxn>
                <a:cxn ang="0">
                  <a:pos x="37" y="3"/>
                </a:cxn>
                <a:cxn ang="0">
                  <a:pos x="38" y="0"/>
                </a:cxn>
                <a:cxn ang="0">
                  <a:pos x="11" y="0"/>
                </a:cxn>
              </a:cxnLst>
              <a:rect l="0" t="0" r="r" b="b"/>
              <a:pathLst>
                <a:path w="38" h="34">
                  <a:moveTo>
                    <a:pt x="11" y="0"/>
                  </a:moveTo>
                  <a:cubicBezTo>
                    <a:pt x="8" y="8"/>
                    <a:pt x="3" y="23"/>
                    <a:pt x="0" y="34"/>
                  </a:cubicBezTo>
                  <a:cubicBezTo>
                    <a:pt x="5" y="34"/>
                    <a:pt x="19" y="34"/>
                    <a:pt x="24" y="34"/>
                  </a:cubicBezTo>
                  <a:cubicBezTo>
                    <a:pt x="26" y="34"/>
                    <a:pt x="27" y="34"/>
                    <a:pt x="28" y="32"/>
                  </a:cubicBezTo>
                  <a:cubicBezTo>
                    <a:pt x="29" y="30"/>
                    <a:pt x="30" y="28"/>
                    <a:pt x="30" y="28"/>
                  </a:cubicBezTo>
                  <a:cubicBezTo>
                    <a:pt x="13" y="28"/>
                    <a:pt x="13" y="28"/>
                    <a:pt x="13" y="28"/>
                  </a:cubicBezTo>
                  <a:cubicBezTo>
                    <a:pt x="16" y="20"/>
                    <a:pt x="16" y="20"/>
                    <a:pt x="16" y="20"/>
                  </a:cubicBezTo>
                  <a:cubicBezTo>
                    <a:pt x="16" y="20"/>
                    <a:pt x="17" y="20"/>
                    <a:pt x="22" y="20"/>
                  </a:cubicBezTo>
                  <a:cubicBezTo>
                    <a:pt x="26" y="20"/>
                    <a:pt x="29" y="19"/>
                    <a:pt x="31" y="16"/>
                  </a:cubicBezTo>
                  <a:cubicBezTo>
                    <a:pt x="31" y="16"/>
                    <a:pt x="32" y="14"/>
                    <a:pt x="32" y="13"/>
                  </a:cubicBezTo>
                  <a:cubicBezTo>
                    <a:pt x="28" y="13"/>
                    <a:pt x="18" y="13"/>
                    <a:pt x="18" y="13"/>
                  </a:cubicBezTo>
                  <a:cubicBezTo>
                    <a:pt x="20" y="6"/>
                    <a:pt x="20" y="6"/>
                    <a:pt x="20" y="6"/>
                  </a:cubicBezTo>
                  <a:cubicBezTo>
                    <a:pt x="20" y="6"/>
                    <a:pt x="29" y="6"/>
                    <a:pt x="31" y="6"/>
                  </a:cubicBezTo>
                  <a:cubicBezTo>
                    <a:pt x="34" y="6"/>
                    <a:pt x="36" y="5"/>
                    <a:pt x="37" y="3"/>
                  </a:cubicBezTo>
                  <a:cubicBezTo>
                    <a:pt x="38" y="1"/>
                    <a:pt x="38" y="0"/>
                    <a:pt x="38" y="0"/>
                  </a:cubicBezTo>
                  <a:cubicBezTo>
                    <a:pt x="38" y="0"/>
                    <a:pt x="17" y="0"/>
                    <a:pt x="11" y="0"/>
                  </a:cubicBezTo>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5" name="Freeform 152">
              <a:extLst>
                <a:ext uri="{FF2B5EF4-FFF2-40B4-BE49-F238E27FC236}">
                  <a16:creationId xmlns:a16="http://schemas.microsoft.com/office/drawing/2014/main" id="{9B9B60CC-8C6D-4DD5-BB28-C4C59148C42A}"/>
                </a:ext>
              </a:extLst>
            </p:cNvPr>
            <p:cNvSpPr>
              <a:spLocks noEditPoints="1"/>
            </p:cNvSpPr>
            <p:nvPr userDrawn="1"/>
          </p:nvSpPr>
          <p:spPr bwMode="auto">
            <a:xfrm>
              <a:off x="4993" y="4042"/>
              <a:ext cx="78" cy="66"/>
            </a:xfrm>
            <a:custGeom>
              <a:avLst/>
              <a:gdLst/>
              <a:ahLst/>
              <a:cxnLst>
                <a:cxn ang="0">
                  <a:pos x="28" y="10"/>
                </a:cxn>
                <a:cxn ang="0">
                  <a:pos x="28" y="12"/>
                </a:cxn>
                <a:cxn ang="0">
                  <a:pos x="17" y="20"/>
                </a:cxn>
                <a:cxn ang="0">
                  <a:pos x="15" y="20"/>
                </a:cxn>
                <a:cxn ang="0">
                  <a:pos x="20" y="5"/>
                </a:cxn>
                <a:cxn ang="0">
                  <a:pos x="25" y="5"/>
                </a:cxn>
                <a:cxn ang="0">
                  <a:pos x="28" y="10"/>
                </a:cxn>
                <a:cxn ang="0">
                  <a:pos x="37" y="2"/>
                </a:cxn>
                <a:cxn ang="0">
                  <a:pos x="27" y="0"/>
                </a:cxn>
                <a:cxn ang="0">
                  <a:pos x="10" y="0"/>
                </a:cxn>
                <a:cxn ang="0">
                  <a:pos x="0" y="34"/>
                </a:cxn>
                <a:cxn ang="0">
                  <a:pos x="11" y="34"/>
                </a:cxn>
                <a:cxn ang="0">
                  <a:pos x="14" y="24"/>
                </a:cxn>
                <a:cxn ang="0">
                  <a:pos x="20" y="24"/>
                </a:cxn>
                <a:cxn ang="0">
                  <a:pos x="39" y="12"/>
                </a:cxn>
                <a:cxn ang="0">
                  <a:pos x="37" y="2"/>
                </a:cxn>
              </a:cxnLst>
              <a:rect l="0" t="0" r="r" b="b"/>
              <a:pathLst>
                <a:path w="40" h="34">
                  <a:moveTo>
                    <a:pt x="28" y="10"/>
                  </a:moveTo>
                  <a:cubicBezTo>
                    <a:pt x="28" y="10"/>
                    <a:pt x="28" y="12"/>
                    <a:pt x="28" y="12"/>
                  </a:cubicBezTo>
                  <a:cubicBezTo>
                    <a:pt x="26" y="17"/>
                    <a:pt x="23" y="20"/>
                    <a:pt x="17" y="20"/>
                  </a:cubicBezTo>
                  <a:cubicBezTo>
                    <a:pt x="15" y="20"/>
                    <a:pt x="15" y="20"/>
                    <a:pt x="15" y="20"/>
                  </a:cubicBezTo>
                  <a:cubicBezTo>
                    <a:pt x="20" y="5"/>
                    <a:pt x="20" y="5"/>
                    <a:pt x="20" y="5"/>
                  </a:cubicBezTo>
                  <a:cubicBezTo>
                    <a:pt x="25" y="5"/>
                    <a:pt x="25" y="5"/>
                    <a:pt x="25" y="5"/>
                  </a:cubicBezTo>
                  <a:cubicBezTo>
                    <a:pt x="28" y="5"/>
                    <a:pt x="29" y="7"/>
                    <a:pt x="28" y="10"/>
                  </a:cubicBezTo>
                  <a:close/>
                  <a:moveTo>
                    <a:pt x="37" y="2"/>
                  </a:moveTo>
                  <a:cubicBezTo>
                    <a:pt x="35" y="0"/>
                    <a:pt x="32" y="0"/>
                    <a:pt x="27" y="0"/>
                  </a:cubicBezTo>
                  <a:cubicBezTo>
                    <a:pt x="10" y="0"/>
                    <a:pt x="10" y="0"/>
                    <a:pt x="10" y="0"/>
                  </a:cubicBezTo>
                  <a:cubicBezTo>
                    <a:pt x="0" y="34"/>
                    <a:pt x="0" y="34"/>
                    <a:pt x="0" y="34"/>
                  </a:cubicBezTo>
                  <a:cubicBezTo>
                    <a:pt x="0" y="34"/>
                    <a:pt x="6" y="34"/>
                    <a:pt x="11" y="34"/>
                  </a:cubicBezTo>
                  <a:cubicBezTo>
                    <a:pt x="12" y="30"/>
                    <a:pt x="14" y="24"/>
                    <a:pt x="14" y="24"/>
                  </a:cubicBezTo>
                  <a:cubicBezTo>
                    <a:pt x="15" y="24"/>
                    <a:pt x="20" y="24"/>
                    <a:pt x="20" y="24"/>
                  </a:cubicBezTo>
                  <a:cubicBezTo>
                    <a:pt x="30" y="24"/>
                    <a:pt x="36" y="20"/>
                    <a:pt x="39" y="12"/>
                  </a:cubicBezTo>
                  <a:cubicBezTo>
                    <a:pt x="40" y="8"/>
                    <a:pt x="40" y="4"/>
                    <a:pt x="37" y="2"/>
                  </a:cubicBezTo>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6" name="Freeform 153">
              <a:extLst>
                <a:ext uri="{FF2B5EF4-FFF2-40B4-BE49-F238E27FC236}">
                  <a16:creationId xmlns:a16="http://schemas.microsoft.com/office/drawing/2014/main" id="{557A98B0-F27A-4F55-8AF3-6CE12D4C8C70}"/>
                </a:ext>
              </a:extLst>
            </p:cNvPr>
            <p:cNvSpPr>
              <a:spLocks noEditPoints="1"/>
            </p:cNvSpPr>
            <p:nvPr userDrawn="1"/>
          </p:nvSpPr>
          <p:spPr bwMode="auto">
            <a:xfrm>
              <a:off x="4922" y="4042"/>
              <a:ext cx="77" cy="66"/>
            </a:xfrm>
            <a:custGeom>
              <a:avLst/>
              <a:gdLst/>
              <a:ahLst/>
              <a:cxnLst>
                <a:cxn ang="0">
                  <a:pos x="28" y="10"/>
                </a:cxn>
                <a:cxn ang="0">
                  <a:pos x="28" y="12"/>
                </a:cxn>
                <a:cxn ang="0">
                  <a:pos x="17" y="20"/>
                </a:cxn>
                <a:cxn ang="0">
                  <a:pos x="15" y="20"/>
                </a:cxn>
                <a:cxn ang="0">
                  <a:pos x="20" y="5"/>
                </a:cxn>
                <a:cxn ang="0">
                  <a:pos x="25" y="5"/>
                </a:cxn>
                <a:cxn ang="0">
                  <a:pos x="28" y="10"/>
                </a:cxn>
                <a:cxn ang="0">
                  <a:pos x="37" y="2"/>
                </a:cxn>
                <a:cxn ang="0">
                  <a:pos x="27" y="0"/>
                </a:cxn>
                <a:cxn ang="0">
                  <a:pos x="11" y="0"/>
                </a:cxn>
                <a:cxn ang="0">
                  <a:pos x="0" y="34"/>
                </a:cxn>
                <a:cxn ang="0">
                  <a:pos x="11" y="34"/>
                </a:cxn>
                <a:cxn ang="0">
                  <a:pos x="14" y="24"/>
                </a:cxn>
                <a:cxn ang="0">
                  <a:pos x="20" y="24"/>
                </a:cxn>
                <a:cxn ang="0">
                  <a:pos x="39" y="12"/>
                </a:cxn>
                <a:cxn ang="0">
                  <a:pos x="37" y="2"/>
                </a:cxn>
              </a:cxnLst>
              <a:rect l="0" t="0" r="r" b="b"/>
              <a:pathLst>
                <a:path w="40" h="34">
                  <a:moveTo>
                    <a:pt x="28" y="10"/>
                  </a:moveTo>
                  <a:cubicBezTo>
                    <a:pt x="28" y="10"/>
                    <a:pt x="28" y="12"/>
                    <a:pt x="28" y="12"/>
                  </a:cubicBezTo>
                  <a:cubicBezTo>
                    <a:pt x="26" y="17"/>
                    <a:pt x="24" y="20"/>
                    <a:pt x="17" y="20"/>
                  </a:cubicBezTo>
                  <a:cubicBezTo>
                    <a:pt x="15" y="20"/>
                    <a:pt x="15" y="20"/>
                    <a:pt x="15" y="20"/>
                  </a:cubicBezTo>
                  <a:cubicBezTo>
                    <a:pt x="20" y="5"/>
                    <a:pt x="20" y="5"/>
                    <a:pt x="20" y="5"/>
                  </a:cubicBezTo>
                  <a:cubicBezTo>
                    <a:pt x="25" y="5"/>
                    <a:pt x="25" y="5"/>
                    <a:pt x="25" y="5"/>
                  </a:cubicBezTo>
                  <a:cubicBezTo>
                    <a:pt x="28" y="5"/>
                    <a:pt x="29" y="7"/>
                    <a:pt x="28" y="10"/>
                  </a:cubicBezTo>
                  <a:close/>
                  <a:moveTo>
                    <a:pt x="37" y="2"/>
                  </a:moveTo>
                  <a:cubicBezTo>
                    <a:pt x="35" y="0"/>
                    <a:pt x="32" y="0"/>
                    <a:pt x="27" y="0"/>
                  </a:cubicBezTo>
                  <a:cubicBezTo>
                    <a:pt x="11" y="0"/>
                    <a:pt x="11" y="0"/>
                    <a:pt x="11" y="0"/>
                  </a:cubicBezTo>
                  <a:cubicBezTo>
                    <a:pt x="0" y="34"/>
                    <a:pt x="0" y="34"/>
                    <a:pt x="0" y="34"/>
                  </a:cubicBezTo>
                  <a:cubicBezTo>
                    <a:pt x="0" y="34"/>
                    <a:pt x="6" y="34"/>
                    <a:pt x="11" y="34"/>
                  </a:cubicBezTo>
                  <a:cubicBezTo>
                    <a:pt x="12" y="30"/>
                    <a:pt x="14" y="24"/>
                    <a:pt x="14" y="24"/>
                  </a:cubicBezTo>
                  <a:cubicBezTo>
                    <a:pt x="15" y="24"/>
                    <a:pt x="20" y="24"/>
                    <a:pt x="20" y="24"/>
                  </a:cubicBezTo>
                  <a:cubicBezTo>
                    <a:pt x="30" y="24"/>
                    <a:pt x="36" y="20"/>
                    <a:pt x="39" y="12"/>
                  </a:cubicBezTo>
                  <a:cubicBezTo>
                    <a:pt x="40" y="8"/>
                    <a:pt x="40" y="4"/>
                    <a:pt x="37" y="2"/>
                  </a:cubicBezTo>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7" name="Freeform 154">
              <a:extLst>
                <a:ext uri="{FF2B5EF4-FFF2-40B4-BE49-F238E27FC236}">
                  <a16:creationId xmlns:a16="http://schemas.microsoft.com/office/drawing/2014/main" id="{55A12602-5B2C-402E-96AB-92A4C8CF25F8}"/>
                </a:ext>
              </a:extLst>
            </p:cNvPr>
            <p:cNvSpPr>
              <a:spLocks/>
            </p:cNvSpPr>
            <p:nvPr userDrawn="1"/>
          </p:nvSpPr>
          <p:spPr bwMode="auto">
            <a:xfrm>
              <a:off x="5289" y="4040"/>
              <a:ext cx="55" cy="33"/>
            </a:xfrm>
            <a:custGeom>
              <a:avLst/>
              <a:gdLst/>
              <a:ahLst/>
              <a:cxnLst>
                <a:cxn ang="0">
                  <a:pos x="21" y="0"/>
                </a:cxn>
                <a:cxn ang="0">
                  <a:pos x="11" y="5"/>
                </a:cxn>
                <a:cxn ang="0">
                  <a:pos x="0" y="17"/>
                </a:cxn>
                <a:cxn ang="0">
                  <a:pos x="5" y="17"/>
                </a:cxn>
                <a:cxn ang="0">
                  <a:pos x="22" y="7"/>
                </a:cxn>
                <a:cxn ang="0">
                  <a:pos x="28" y="0"/>
                </a:cxn>
                <a:cxn ang="0">
                  <a:pos x="21" y="0"/>
                </a:cxn>
              </a:cxnLst>
              <a:rect l="0" t="0" r="r" b="b"/>
              <a:pathLst>
                <a:path w="28" h="17">
                  <a:moveTo>
                    <a:pt x="21" y="0"/>
                  </a:moveTo>
                  <a:cubicBezTo>
                    <a:pt x="17" y="0"/>
                    <a:pt x="14" y="2"/>
                    <a:pt x="11" y="5"/>
                  </a:cubicBezTo>
                  <a:cubicBezTo>
                    <a:pt x="6" y="13"/>
                    <a:pt x="4" y="16"/>
                    <a:pt x="0" y="17"/>
                  </a:cubicBezTo>
                  <a:cubicBezTo>
                    <a:pt x="1" y="17"/>
                    <a:pt x="4" y="17"/>
                    <a:pt x="5" y="17"/>
                  </a:cubicBezTo>
                  <a:cubicBezTo>
                    <a:pt x="14" y="16"/>
                    <a:pt x="17" y="15"/>
                    <a:pt x="22" y="7"/>
                  </a:cubicBezTo>
                  <a:cubicBezTo>
                    <a:pt x="24" y="4"/>
                    <a:pt x="26" y="1"/>
                    <a:pt x="28" y="0"/>
                  </a:cubicBezTo>
                  <a:cubicBezTo>
                    <a:pt x="28" y="0"/>
                    <a:pt x="23" y="0"/>
                    <a:pt x="21" y="0"/>
                  </a:cubicBezTo>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grpSp>
      <p:sp>
        <p:nvSpPr>
          <p:cNvPr id="39" name="Rectangle 6">
            <a:extLst>
              <a:ext uri="{FF2B5EF4-FFF2-40B4-BE49-F238E27FC236}">
                <a16:creationId xmlns:a16="http://schemas.microsoft.com/office/drawing/2014/main" id="{0E8F5F9A-BFC6-4C83-9B0C-D7029CFC00D9}"/>
              </a:ext>
            </a:extLst>
          </p:cNvPr>
          <p:cNvSpPr>
            <a:spLocks noGrp="1" noChangeArrowheads="1"/>
          </p:cNvSpPr>
          <p:nvPr>
            <p:ph type="sldNum" sz="quarter" idx="4"/>
          </p:nvPr>
        </p:nvSpPr>
        <p:spPr bwMode="auto">
          <a:xfrm>
            <a:off x="7947032" y="6524625"/>
            <a:ext cx="873125"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75">
                <a:latin typeface="+mn-lt"/>
              </a:defRPr>
            </a:lvl1pPr>
          </a:lstStyle>
          <a:p>
            <a:fld id="{8C42D5D6-E460-48BF-97C0-501242A0426B}"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494601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白紙２">
    <p:spTree>
      <p:nvGrpSpPr>
        <p:cNvPr id="1" name=""/>
        <p:cNvGrpSpPr/>
        <p:nvPr/>
      </p:nvGrpSpPr>
      <p:grpSpPr>
        <a:xfrm>
          <a:off x="0" y="0"/>
          <a:ext cx="0" cy="0"/>
          <a:chOff x="0" y="0"/>
          <a:chExt cx="0" cy="0"/>
        </a:xfrm>
      </p:grpSpPr>
      <p:sp>
        <p:nvSpPr>
          <p:cNvPr id="16" name="スライド番号プレースホルダー 5"/>
          <p:cNvSpPr>
            <a:spLocks noGrp="1"/>
          </p:cNvSpPr>
          <p:nvPr>
            <p:ph type="sldNum" sz="quarter" idx="12"/>
          </p:nvPr>
        </p:nvSpPr>
        <p:spPr>
          <a:xfrm>
            <a:off x="6276643" y="6581326"/>
            <a:ext cx="2743200" cy="253093"/>
          </a:xfrm>
          <a:prstGeom prst="rect">
            <a:avLst/>
          </a:prstGeom>
        </p:spPr>
        <p:txBody>
          <a:bodyPr/>
          <a:lstStyle>
            <a:lvl1pPr algn="r">
              <a:defRPr sz="975"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pPr defTabSz="371446"/>
            <a:fld id="{B424A714-972D-431A-872C-1B0FE76119C1}" type="slidenum">
              <a:rPr kumimoji="0" lang="ja-JP" altLang="en-US" smtClean="0"/>
              <a:pPr defTabSz="371446"/>
              <a:t>‹#›</a:t>
            </a:fld>
            <a:endParaRPr kumimoji="0" lang="ja-JP" altLang="en-US" dirty="0"/>
          </a:p>
        </p:txBody>
      </p:sp>
      <p:sp>
        <p:nvSpPr>
          <p:cNvPr id="17" name="テキスト ボックス 16"/>
          <p:cNvSpPr txBox="1"/>
          <p:nvPr userDrawn="1"/>
        </p:nvSpPr>
        <p:spPr>
          <a:xfrm>
            <a:off x="6661443" y="6642560"/>
            <a:ext cx="1633781" cy="192360"/>
          </a:xfrm>
          <a:prstGeom prst="rect">
            <a:avLst/>
          </a:prstGeom>
          <a:noFill/>
        </p:spPr>
        <p:txBody>
          <a:bodyPr wrap="none" rtlCol="0">
            <a:spAutoFit/>
          </a:bodyPr>
          <a:lstStyle/>
          <a:p>
            <a:pPr defTabSz="371446"/>
            <a:r>
              <a:rPr lang="en-US" altLang="ja-JP" sz="650" dirty="0">
                <a:solidFill>
                  <a:prstClr val="white">
                    <a:lumMod val="50000"/>
                  </a:prstClr>
                </a:solidFill>
                <a:latin typeface="Times New Roman" panose="02020603050405020304" pitchFamily="18" charset="0"/>
                <a:cs typeface="Times New Roman" panose="02020603050405020304" pitchFamily="18" charset="0"/>
              </a:rPr>
              <a:t>Copyright</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kumimoji="0" lang="en-US" altLang="ja-JP" sz="650" dirty="0">
                <a:solidFill>
                  <a:prstClr val="white">
                    <a:lumMod val="50000"/>
                  </a:prstClr>
                </a:solidFill>
                <a:latin typeface="Times New Roman" panose="02020603050405020304" pitchFamily="18" charset="0"/>
                <a:cs typeface="Times New Roman" panose="02020603050405020304" pitchFamily="18" charset="0"/>
              </a:rPr>
              <a:t>©</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 Pacific Consultants Co.,</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LTD.</a:t>
            </a:r>
            <a:endParaRPr lang="ja-JP" altLang="en-US" sz="65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7860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パタン③">
    <p:spTree>
      <p:nvGrpSpPr>
        <p:cNvPr id="1" name=""/>
        <p:cNvGrpSpPr/>
        <p:nvPr/>
      </p:nvGrpSpPr>
      <p:grpSpPr>
        <a:xfrm>
          <a:off x="0" y="0"/>
          <a:ext cx="0" cy="0"/>
          <a:chOff x="0" y="0"/>
          <a:chExt cx="0" cy="0"/>
        </a:xfrm>
      </p:grpSpPr>
      <p:cxnSp>
        <p:nvCxnSpPr>
          <p:cNvPr id="12" name="直線コネクタ 11"/>
          <p:cNvCxnSpPr/>
          <p:nvPr userDrawn="1"/>
        </p:nvCxnSpPr>
        <p:spPr>
          <a:xfrm>
            <a:off x="257466" y="883281"/>
            <a:ext cx="866649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スライド番号プレースホルダー 5"/>
          <p:cNvSpPr>
            <a:spLocks noGrp="1"/>
          </p:cNvSpPr>
          <p:nvPr>
            <p:ph type="sldNum" sz="quarter" idx="12"/>
          </p:nvPr>
        </p:nvSpPr>
        <p:spPr>
          <a:xfrm>
            <a:off x="6989445" y="6498135"/>
            <a:ext cx="2057400" cy="365125"/>
          </a:xfrm>
          <a:prstGeom prst="rect">
            <a:avLst/>
          </a:prstGeom>
        </p:spPr>
        <p:txBody>
          <a:bodyPr/>
          <a:lstStyle>
            <a:lvl1pPr algn="r">
              <a:defRPr sz="854"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pPr defTabSz="371446"/>
            <a:fld id="{B424A714-972D-431A-872C-1B0FE76119C1}" type="slidenum">
              <a:rPr kumimoji="0" lang="ja-JP" altLang="en-US" smtClean="0"/>
              <a:pPr defTabSz="371446"/>
              <a:t>‹#›</a:t>
            </a:fld>
            <a:endParaRPr kumimoji="0" lang="ja-JP" altLang="en-US" dirty="0"/>
          </a:p>
        </p:txBody>
      </p:sp>
      <p:sp>
        <p:nvSpPr>
          <p:cNvPr id="23" name="テキスト ボックス 22"/>
          <p:cNvSpPr txBox="1"/>
          <p:nvPr userDrawn="1"/>
        </p:nvSpPr>
        <p:spPr>
          <a:xfrm>
            <a:off x="7343751" y="6538914"/>
            <a:ext cx="1285929" cy="167418"/>
          </a:xfrm>
          <a:prstGeom prst="rect">
            <a:avLst/>
          </a:prstGeom>
          <a:noFill/>
        </p:spPr>
        <p:txBody>
          <a:bodyPr wrap="none" rtlCol="0">
            <a:spAutoFit/>
          </a:bodyPr>
          <a:lstStyle/>
          <a:p>
            <a:pPr defTabSz="371446"/>
            <a:r>
              <a:rPr lang="en-US" altLang="ja-JP" sz="488" dirty="0">
                <a:solidFill>
                  <a:prstClr val="white">
                    <a:lumMod val="50000"/>
                  </a:prstClr>
                </a:solidFill>
                <a:latin typeface="Times New Roman" panose="02020603050405020304" pitchFamily="18" charset="0"/>
                <a:cs typeface="Times New Roman" panose="02020603050405020304" pitchFamily="18" charset="0"/>
              </a:rPr>
              <a:t>Copyright</a:t>
            </a:r>
            <a:r>
              <a:rPr lang="ja-JP" altLang="en-US" sz="488" dirty="0">
                <a:solidFill>
                  <a:prstClr val="white">
                    <a:lumMod val="50000"/>
                  </a:prstClr>
                </a:solidFill>
                <a:latin typeface="Times New Roman" panose="02020603050405020304" pitchFamily="18" charset="0"/>
                <a:cs typeface="Times New Roman" panose="02020603050405020304" pitchFamily="18" charset="0"/>
              </a:rPr>
              <a:t> </a:t>
            </a:r>
            <a:r>
              <a:rPr kumimoji="0" lang="en-US" altLang="ja-JP" sz="488" dirty="0">
                <a:solidFill>
                  <a:prstClr val="white">
                    <a:lumMod val="50000"/>
                  </a:prstClr>
                </a:solidFill>
                <a:latin typeface="Times New Roman" panose="02020603050405020304" pitchFamily="18" charset="0"/>
                <a:cs typeface="Times New Roman" panose="02020603050405020304" pitchFamily="18" charset="0"/>
              </a:rPr>
              <a:t>©</a:t>
            </a:r>
            <a:r>
              <a:rPr lang="en-US" altLang="ja-JP" sz="488" dirty="0">
                <a:solidFill>
                  <a:prstClr val="white">
                    <a:lumMod val="50000"/>
                  </a:prstClr>
                </a:solidFill>
                <a:latin typeface="Times New Roman" panose="02020603050405020304" pitchFamily="18" charset="0"/>
                <a:cs typeface="Times New Roman" panose="02020603050405020304" pitchFamily="18" charset="0"/>
              </a:rPr>
              <a:t> Pacific Consultants Co.,</a:t>
            </a:r>
            <a:r>
              <a:rPr lang="ja-JP" altLang="en-US" sz="488" dirty="0">
                <a:solidFill>
                  <a:prstClr val="white">
                    <a:lumMod val="50000"/>
                  </a:prstClr>
                </a:solidFill>
                <a:latin typeface="Times New Roman" panose="02020603050405020304" pitchFamily="18" charset="0"/>
                <a:cs typeface="Times New Roman" panose="02020603050405020304" pitchFamily="18" charset="0"/>
              </a:rPr>
              <a:t> </a:t>
            </a:r>
            <a:r>
              <a:rPr lang="en-US" altLang="ja-JP" sz="488" dirty="0">
                <a:solidFill>
                  <a:prstClr val="white">
                    <a:lumMod val="50000"/>
                  </a:prstClr>
                </a:solidFill>
                <a:latin typeface="Times New Roman" panose="02020603050405020304" pitchFamily="18" charset="0"/>
                <a:cs typeface="Times New Roman" panose="02020603050405020304" pitchFamily="18" charset="0"/>
              </a:rPr>
              <a:t>LTD.</a:t>
            </a:r>
            <a:endParaRPr lang="ja-JP" altLang="en-US" sz="488" dirty="0">
              <a:solidFill>
                <a:prstClr val="white">
                  <a:lumMod val="50000"/>
                </a:prstClr>
              </a:solidFill>
              <a:latin typeface="Times New Roman" panose="02020603050405020304" pitchFamily="18" charset="0"/>
              <a:cs typeface="Times New Roman" panose="02020603050405020304" pitchFamily="18" charset="0"/>
            </a:endParaRPr>
          </a:p>
        </p:txBody>
      </p:sp>
      <p:pic>
        <p:nvPicPr>
          <p:cNvPr id="8" name="PCKKロゴ.png" descr="PCKKロゴ.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731008" y="30983"/>
            <a:ext cx="2315845" cy="849552"/>
          </a:xfrm>
          <a:prstGeom prst="rect">
            <a:avLst/>
          </a:prstGeom>
          <a:ln w="12700">
            <a:miter lim="400000"/>
          </a:ln>
        </p:spPr>
      </p:pic>
    </p:spTree>
    <p:extLst>
      <p:ext uri="{BB962C8B-B14F-4D97-AF65-F5344CB8AC3E}">
        <p14:creationId xmlns:p14="http://schemas.microsoft.com/office/powerpoint/2010/main" val="687198329"/>
      </p:ext>
    </p:extLst>
  </p:cSld>
  <p:clrMapOvr>
    <a:masterClrMapping/>
  </p:clrMapOvr>
  <p:extLst>
    <p:ext uri="{DCECCB84-F9BA-43D5-87BE-67443E8EF086}">
      <p15:sldGuideLst xmlns:p15="http://schemas.microsoft.com/office/powerpoint/2012/main">
        <p15:guide id="1" pos="195" userDrawn="1">
          <p15:clr>
            <a:srgbClr val="FBAE40"/>
          </p15:clr>
        </p15:guide>
        <p15:guide id="2" orient="horz" pos="572" userDrawn="1">
          <p15:clr>
            <a:srgbClr val="FBAE40"/>
          </p15:clr>
        </p15:guide>
        <p15:guide id="3" orient="horz" pos="3975" userDrawn="1">
          <p15:clr>
            <a:srgbClr val="FBAE40"/>
          </p15:clr>
        </p15:guide>
        <p15:guide id="4" pos="6915"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白紙２(タイトルなし）">
    <p:spTree>
      <p:nvGrpSpPr>
        <p:cNvPr id="1" name=""/>
        <p:cNvGrpSpPr/>
        <p:nvPr/>
      </p:nvGrpSpPr>
      <p:grpSpPr>
        <a:xfrm>
          <a:off x="0" y="0"/>
          <a:ext cx="0" cy="0"/>
          <a:chOff x="0" y="0"/>
          <a:chExt cx="0" cy="0"/>
        </a:xfrm>
      </p:grpSpPr>
      <p:pic>
        <p:nvPicPr>
          <p:cNvPr id="12" name="図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871" y="194663"/>
            <a:ext cx="1052252" cy="1052252"/>
          </a:xfrm>
          <a:prstGeom prst="rect">
            <a:avLst/>
          </a:prstGeom>
        </p:spPr>
      </p:pic>
      <p:cxnSp>
        <p:nvCxnSpPr>
          <p:cNvPr id="8" name="直線コネクタ 7"/>
          <p:cNvCxnSpPr/>
          <p:nvPr userDrawn="1"/>
        </p:nvCxnSpPr>
        <p:spPr>
          <a:xfrm>
            <a:off x="1468024" y="1047403"/>
            <a:ext cx="734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スライド番号プレースホルダー 5"/>
          <p:cNvSpPr>
            <a:spLocks noGrp="1"/>
          </p:cNvSpPr>
          <p:nvPr>
            <p:ph type="sldNum" sz="quarter" idx="12"/>
          </p:nvPr>
        </p:nvSpPr>
        <p:spPr>
          <a:xfrm>
            <a:off x="6276640" y="6531807"/>
            <a:ext cx="2743200" cy="253093"/>
          </a:xfrm>
          <a:prstGeom prst="rect">
            <a:avLst/>
          </a:prstGeom>
        </p:spPr>
        <p:txBody>
          <a:bodyPr/>
          <a:lstStyle>
            <a:lvl1pPr algn="r">
              <a:defRPr sz="1138"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pPr defTabSz="371446"/>
            <a:fld id="{B424A714-972D-431A-872C-1B0FE76119C1}" type="slidenum">
              <a:rPr kumimoji="0" lang="ja-JP" altLang="en-US" smtClean="0"/>
              <a:pPr defTabSz="371446"/>
              <a:t>‹#›</a:t>
            </a:fld>
            <a:endParaRPr kumimoji="0" lang="ja-JP" altLang="en-US" dirty="0"/>
          </a:p>
        </p:txBody>
      </p:sp>
      <p:sp>
        <p:nvSpPr>
          <p:cNvPr id="10" name="テキスト ボックス 9"/>
          <p:cNvSpPr txBox="1"/>
          <p:nvPr userDrawn="1"/>
        </p:nvSpPr>
        <p:spPr>
          <a:xfrm>
            <a:off x="6661442" y="6595907"/>
            <a:ext cx="1633781" cy="192360"/>
          </a:xfrm>
          <a:prstGeom prst="rect">
            <a:avLst/>
          </a:prstGeom>
          <a:noFill/>
        </p:spPr>
        <p:txBody>
          <a:bodyPr wrap="none" rtlCol="0">
            <a:spAutoFit/>
          </a:bodyPr>
          <a:lstStyle/>
          <a:p>
            <a:pPr defTabSz="371446"/>
            <a:r>
              <a:rPr lang="en-US" altLang="ja-JP" sz="650" dirty="0">
                <a:solidFill>
                  <a:prstClr val="white">
                    <a:lumMod val="50000"/>
                  </a:prstClr>
                </a:solidFill>
                <a:latin typeface="Times New Roman" panose="02020603050405020304" pitchFamily="18" charset="0"/>
                <a:cs typeface="Times New Roman" panose="02020603050405020304" pitchFamily="18" charset="0"/>
              </a:rPr>
              <a:t>Copyright</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kumimoji="0" lang="en-US" altLang="ja-JP" sz="650" dirty="0">
                <a:solidFill>
                  <a:prstClr val="white">
                    <a:lumMod val="50000"/>
                  </a:prstClr>
                </a:solidFill>
                <a:latin typeface="Times New Roman" panose="02020603050405020304" pitchFamily="18" charset="0"/>
                <a:cs typeface="Times New Roman" panose="02020603050405020304" pitchFamily="18" charset="0"/>
              </a:rPr>
              <a:t>©</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 Pacific Consultants Co.,</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LTD.</a:t>
            </a:r>
            <a:endParaRPr lang="ja-JP" altLang="en-US" sz="65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3427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6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457200" y="6356360"/>
            <a:ext cx="2133600" cy="365125"/>
          </a:xfrm>
          <a:prstGeom prst="rect">
            <a:avLst/>
          </a:prstGeom>
        </p:spPr>
        <p:txBody>
          <a:bodyPr/>
          <a:lstStyle/>
          <a:p>
            <a:pPr defTabSz="371446"/>
            <a:fld id="{843A2A75-8B4C-43ED-A60E-7924B5E25789}" type="datetime1">
              <a:rPr lang="ja-JP" altLang="en-US" smtClean="0">
                <a:solidFill>
                  <a:prstClr val="black"/>
                </a:solidFill>
              </a:rPr>
              <a:t>2025/9/9</a:t>
            </a:fld>
            <a:endParaRPr lang="ja-JP" altLang="en-US">
              <a:solidFill>
                <a:prstClr val="black"/>
              </a:solidFill>
            </a:endParaRPr>
          </a:p>
        </p:txBody>
      </p:sp>
      <p:sp>
        <p:nvSpPr>
          <p:cNvPr id="5" name="フッター プレースホルダー 4"/>
          <p:cNvSpPr>
            <a:spLocks noGrp="1"/>
          </p:cNvSpPr>
          <p:nvPr>
            <p:ph type="ftr" sz="quarter" idx="11"/>
          </p:nvPr>
        </p:nvSpPr>
        <p:spPr>
          <a:xfrm>
            <a:off x="3124200" y="6356360"/>
            <a:ext cx="2895600" cy="365125"/>
          </a:xfrm>
          <a:prstGeom prst="rect">
            <a:avLst/>
          </a:prstGeom>
        </p:spPr>
        <p:txBody>
          <a:bodyPr/>
          <a:lstStyle/>
          <a:p>
            <a:pPr defTabSz="371446"/>
            <a:endParaRPr lang="ja-JP" altLang="en-US">
              <a:solidFill>
                <a:prstClr val="black"/>
              </a:solidFill>
            </a:endParaRPr>
          </a:p>
        </p:txBody>
      </p:sp>
      <p:sp>
        <p:nvSpPr>
          <p:cNvPr id="6" name="スライド番号プレースホルダー 5"/>
          <p:cNvSpPr>
            <a:spLocks noGrp="1"/>
          </p:cNvSpPr>
          <p:nvPr>
            <p:ph type="sldNum" sz="quarter" idx="12"/>
          </p:nvPr>
        </p:nvSpPr>
        <p:spPr>
          <a:xfrm>
            <a:off x="6553200" y="6356360"/>
            <a:ext cx="2133600" cy="365125"/>
          </a:xfrm>
          <a:prstGeom prst="rect">
            <a:avLst/>
          </a:prstGeom>
        </p:spPr>
        <p:txBody>
          <a:bodyPr/>
          <a:lstStyle/>
          <a:p>
            <a:pPr defTabSz="371446"/>
            <a:fld id="{D2D8002D-B5B0-4BAC-B1F6-782DDCCE6D9C}" type="slidenum">
              <a:rPr lang="ja-JP" altLang="en-US" smtClean="0">
                <a:solidFill>
                  <a:prstClr val="black"/>
                </a:solidFill>
              </a:rPr>
              <a:pPr defTabSz="371446"/>
              <a:t>‹#›</a:t>
            </a:fld>
            <a:endParaRPr lang="ja-JP" altLang="en-US">
              <a:solidFill>
                <a:prstClr val="black"/>
              </a:solidFill>
            </a:endParaRPr>
          </a:p>
        </p:txBody>
      </p:sp>
    </p:spTree>
    <p:extLst>
      <p:ext uri="{BB962C8B-B14F-4D97-AF65-F5344CB8AC3E}">
        <p14:creationId xmlns:p14="http://schemas.microsoft.com/office/powerpoint/2010/main" val="125053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タイトルとコンテンツ">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a:xfrm>
            <a:off x="457200" y="6356360"/>
            <a:ext cx="2133600" cy="365125"/>
          </a:xfrm>
          <a:prstGeom prst="rect">
            <a:avLst/>
          </a:prstGeom>
        </p:spPr>
        <p:txBody>
          <a:bodyPr/>
          <a:lstStyle/>
          <a:p>
            <a:pPr defTabSz="371446"/>
            <a:fld id="{638C2A3F-AE0E-4F09-BAFA-07821416FD97}" type="datetime1">
              <a:rPr lang="ja-JP" altLang="en-US" smtClean="0">
                <a:solidFill>
                  <a:prstClr val="black"/>
                </a:solidFill>
              </a:rPr>
              <a:t>2025/9/9</a:t>
            </a:fld>
            <a:endParaRPr lang="ja-JP" altLang="en-US">
              <a:solidFill>
                <a:prstClr val="black"/>
              </a:solidFill>
            </a:endParaRPr>
          </a:p>
        </p:txBody>
      </p:sp>
      <p:sp>
        <p:nvSpPr>
          <p:cNvPr id="5" name="フッター プレースホルダ 4"/>
          <p:cNvSpPr>
            <a:spLocks noGrp="1"/>
          </p:cNvSpPr>
          <p:nvPr>
            <p:ph type="ftr" sz="quarter" idx="11"/>
          </p:nvPr>
        </p:nvSpPr>
        <p:spPr>
          <a:xfrm>
            <a:off x="3124200" y="6356360"/>
            <a:ext cx="2895600" cy="365125"/>
          </a:xfrm>
          <a:prstGeom prst="rect">
            <a:avLst/>
          </a:prstGeom>
        </p:spPr>
        <p:txBody>
          <a:bodyPr/>
          <a:lstStyle/>
          <a:p>
            <a:pPr defTabSz="371446"/>
            <a:endParaRPr lang="ja-JP" altLang="en-US">
              <a:solidFill>
                <a:prstClr val="black"/>
              </a:solidFill>
            </a:endParaRPr>
          </a:p>
        </p:txBody>
      </p:sp>
      <p:sp>
        <p:nvSpPr>
          <p:cNvPr id="6" name="スライド番号プレースホルダ 5"/>
          <p:cNvSpPr>
            <a:spLocks noGrp="1"/>
          </p:cNvSpPr>
          <p:nvPr>
            <p:ph type="sldNum" sz="quarter" idx="12"/>
          </p:nvPr>
        </p:nvSpPr>
        <p:spPr>
          <a:xfrm>
            <a:off x="8604448" y="183564"/>
            <a:ext cx="442392" cy="365125"/>
          </a:xfrm>
          <a:prstGeom prst="rect">
            <a:avLst/>
          </a:prstGeom>
          <a:ln w="22225">
            <a:solidFill>
              <a:schemeClr val="tx1"/>
            </a:solidFill>
          </a:ln>
        </p:spPr>
        <p:txBody>
          <a:bodyPr/>
          <a:lstStyle>
            <a:lvl1pPr algn="ctr">
              <a:defRPr sz="1300">
                <a:solidFill>
                  <a:schemeClr val="tx1"/>
                </a:solidFill>
                <a:latin typeface="HGP創英角ｺﾞｼｯｸUB" panose="020B0900000000000000" pitchFamily="50" charset="-128"/>
                <a:ea typeface="HGP創英角ｺﾞｼｯｸUB" panose="020B0900000000000000" pitchFamily="50" charset="-128"/>
              </a:defRPr>
            </a:lvl1pPr>
          </a:lstStyle>
          <a:p>
            <a:pPr defTabSz="371446"/>
            <a:fld id="{77A688F9-1B82-4AE7-B40A-7C3106EBD933}" type="slidenum">
              <a:rPr kumimoji="0" lang="ja-JP" altLang="en-US" smtClean="0">
                <a:solidFill>
                  <a:prstClr val="black"/>
                </a:solidFill>
              </a:rPr>
              <a:pPr defTabSz="371446"/>
              <a:t>‹#›</a:t>
            </a:fld>
            <a:endParaRPr kumimoji="0" lang="ja-JP" altLang="en-US" dirty="0">
              <a:solidFill>
                <a:prstClr val="black"/>
              </a:solidFill>
            </a:endParaRPr>
          </a:p>
        </p:txBody>
      </p:sp>
      <p:sp>
        <p:nvSpPr>
          <p:cNvPr id="7" name="正方形/長方形 6"/>
          <p:cNvSpPr/>
          <p:nvPr userDrawn="1"/>
        </p:nvSpPr>
        <p:spPr>
          <a:xfrm>
            <a:off x="0" y="756810"/>
            <a:ext cx="9144000" cy="7991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1446"/>
            <a:endParaRPr lang="ja-JP" altLang="en-US" sz="1463">
              <a:solidFill>
                <a:prstClr val="white"/>
              </a:solidFill>
            </a:endParaRPr>
          </a:p>
        </p:txBody>
      </p:sp>
    </p:spTree>
    <p:extLst>
      <p:ext uri="{BB962C8B-B14F-4D97-AF65-F5344CB8AC3E}">
        <p14:creationId xmlns:p14="http://schemas.microsoft.com/office/powerpoint/2010/main" val="3296825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395294" y="11"/>
            <a:ext cx="8548688" cy="6130925"/>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スライド番号プレースホルダー 2"/>
          <p:cNvSpPr>
            <a:spLocks noGrp="1"/>
          </p:cNvSpPr>
          <p:nvPr>
            <p:ph type="sldNum" sz="quarter" idx="10"/>
          </p:nvPr>
        </p:nvSpPr>
        <p:spPr>
          <a:xfrm>
            <a:off x="7238611" y="6400225"/>
            <a:ext cx="1905397" cy="457776"/>
          </a:xfrm>
          <a:prstGeom prst="rect">
            <a:avLst/>
          </a:prstGeom>
        </p:spPr>
        <p:txBody>
          <a:bodyPr/>
          <a:lstStyle>
            <a:lvl1pPr algn="r">
              <a:defRPr/>
            </a:lvl1pPr>
          </a:lstStyle>
          <a:p>
            <a:pPr defTabSz="252620">
              <a:defRPr/>
            </a:pPr>
            <a:fld id="{462B84E2-ED3E-412E-B327-94839C6D7E43}" type="slidenum">
              <a:rPr kumimoji="0" lang="en-US" altLang="ja-JP" smtClean="0">
                <a:solidFill>
                  <a:prstClr val="black"/>
                </a:solidFill>
              </a:rPr>
              <a:pPr defTabSz="252620">
                <a:defRPr/>
              </a:pPr>
              <a:t>‹#›</a:t>
            </a:fld>
            <a:endParaRPr kumimoji="0" lang="en-US" altLang="ja-JP" dirty="0">
              <a:solidFill>
                <a:prstClr val="black"/>
              </a:solidFill>
            </a:endParaRPr>
          </a:p>
        </p:txBody>
      </p:sp>
    </p:spTree>
    <p:extLst>
      <p:ext uri="{BB962C8B-B14F-4D97-AF65-F5344CB8AC3E}">
        <p14:creationId xmlns:p14="http://schemas.microsoft.com/office/powerpoint/2010/main" val="3394546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パタン②">
    <p:spTree>
      <p:nvGrpSpPr>
        <p:cNvPr id="1" name=""/>
        <p:cNvGrpSpPr/>
        <p:nvPr/>
      </p:nvGrpSpPr>
      <p:grpSpPr>
        <a:xfrm>
          <a:off x="0" y="0"/>
          <a:ext cx="0" cy="0"/>
          <a:chOff x="0" y="0"/>
          <a:chExt cx="0" cy="0"/>
        </a:xfrm>
      </p:grpSpPr>
      <p:pic>
        <p:nvPicPr>
          <p:cNvPr id="19" name="図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1800" y="200871"/>
            <a:ext cx="1148504" cy="1148504"/>
          </a:xfrm>
          <a:prstGeom prst="rect">
            <a:avLst/>
          </a:prstGeom>
        </p:spPr>
      </p:pic>
      <p:sp>
        <p:nvSpPr>
          <p:cNvPr id="15" name="テキスト プレースホルダー 11"/>
          <p:cNvSpPr>
            <a:spLocks noGrp="1"/>
          </p:cNvSpPr>
          <p:nvPr>
            <p:ph type="body" sz="quarter" idx="13" hasCustomPrompt="1"/>
          </p:nvPr>
        </p:nvSpPr>
        <p:spPr>
          <a:xfrm>
            <a:off x="1620411" y="941249"/>
            <a:ext cx="7092000" cy="360000"/>
          </a:xfrm>
          <a:prstGeom prst="rect">
            <a:avLst/>
          </a:prstGeom>
        </p:spPr>
        <p:txBody>
          <a:bodyPr anchor="ctr">
            <a:normAutofit/>
          </a:bodyPr>
          <a:lstStyle>
            <a:lvl1pPr marL="0" indent="0" algn="l">
              <a:buNone/>
              <a:defRPr sz="1138">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チャートタイトル</a:t>
            </a:r>
          </a:p>
        </p:txBody>
      </p:sp>
      <p:sp>
        <p:nvSpPr>
          <p:cNvPr id="17" name="テキスト プレースホルダー 11"/>
          <p:cNvSpPr>
            <a:spLocks noGrp="1"/>
          </p:cNvSpPr>
          <p:nvPr>
            <p:ph type="body" sz="quarter" idx="16" hasCustomPrompt="1"/>
          </p:nvPr>
        </p:nvSpPr>
        <p:spPr>
          <a:xfrm>
            <a:off x="1620411" y="374125"/>
            <a:ext cx="7092000" cy="432000"/>
          </a:xfrm>
          <a:prstGeom prst="rect">
            <a:avLst/>
          </a:prstGeom>
        </p:spPr>
        <p:txBody>
          <a:bodyPr anchor="ctr">
            <a:normAutofit/>
          </a:bodyPr>
          <a:lstStyle>
            <a:lvl1pPr marL="0" indent="0" algn="l">
              <a:buNone/>
              <a:defRPr sz="1950" b="1">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メッセージ</a:t>
            </a:r>
          </a:p>
        </p:txBody>
      </p:sp>
      <p:cxnSp>
        <p:nvCxnSpPr>
          <p:cNvPr id="20" name="直線コネクタ 19"/>
          <p:cNvCxnSpPr/>
          <p:nvPr userDrawn="1"/>
        </p:nvCxnSpPr>
        <p:spPr>
          <a:xfrm>
            <a:off x="1620417" y="883281"/>
            <a:ext cx="708789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スライド番号プレースホルダー 5"/>
          <p:cNvSpPr>
            <a:spLocks noGrp="1"/>
          </p:cNvSpPr>
          <p:nvPr>
            <p:ph type="sldNum" sz="quarter" idx="12"/>
          </p:nvPr>
        </p:nvSpPr>
        <p:spPr>
          <a:xfrm>
            <a:off x="6068829" y="6322056"/>
            <a:ext cx="2643376" cy="365125"/>
          </a:xfrm>
          <a:prstGeom prst="rect">
            <a:avLst/>
          </a:prstGeom>
        </p:spPr>
        <p:txBody>
          <a:bodyPr/>
          <a:lstStyle>
            <a:lvl1pPr algn="r">
              <a:defRPr sz="975"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pPr defTabSz="371446"/>
            <a:fld id="{B424A714-972D-431A-872C-1B0FE76119C1}" type="slidenum">
              <a:rPr kumimoji="0" lang="ja-JP" altLang="en-US" smtClean="0"/>
              <a:pPr defTabSz="371446"/>
              <a:t>‹#›</a:t>
            </a:fld>
            <a:endParaRPr kumimoji="0" lang="ja-JP" altLang="en-US" dirty="0"/>
          </a:p>
        </p:txBody>
      </p:sp>
      <p:sp>
        <p:nvSpPr>
          <p:cNvPr id="26" name="テキスト ボックス 25"/>
          <p:cNvSpPr txBox="1"/>
          <p:nvPr userDrawn="1"/>
        </p:nvSpPr>
        <p:spPr>
          <a:xfrm>
            <a:off x="6838414" y="6538916"/>
            <a:ext cx="1633781" cy="192360"/>
          </a:xfrm>
          <a:prstGeom prst="rect">
            <a:avLst/>
          </a:prstGeom>
          <a:noFill/>
        </p:spPr>
        <p:txBody>
          <a:bodyPr wrap="none" rtlCol="0">
            <a:spAutoFit/>
          </a:bodyPr>
          <a:lstStyle/>
          <a:p>
            <a:pPr defTabSz="371446"/>
            <a:r>
              <a:rPr lang="en-US" altLang="ja-JP" sz="650" dirty="0">
                <a:solidFill>
                  <a:prstClr val="white">
                    <a:lumMod val="50000"/>
                  </a:prstClr>
                </a:solidFill>
                <a:latin typeface="Times New Roman" panose="02020603050405020304" pitchFamily="18" charset="0"/>
                <a:cs typeface="Times New Roman" panose="02020603050405020304" pitchFamily="18" charset="0"/>
              </a:rPr>
              <a:t>Copyright</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kumimoji="0" lang="en-US" altLang="ja-JP" sz="650" dirty="0">
                <a:solidFill>
                  <a:prstClr val="white">
                    <a:lumMod val="50000"/>
                  </a:prstClr>
                </a:solidFill>
                <a:latin typeface="Times New Roman" panose="02020603050405020304" pitchFamily="18" charset="0"/>
                <a:cs typeface="Times New Roman" panose="02020603050405020304" pitchFamily="18" charset="0"/>
              </a:rPr>
              <a:t>©</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 Pacific Consultants Co.,</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LTD.</a:t>
            </a:r>
            <a:endParaRPr lang="ja-JP" altLang="en-US" sz="650" dirty="0">
              <a:solidFill>
                <a:prstClr val="white">
                  <a:lumMod val="50000"/>
                </a:prstClr>
              </a:solidFill>
              <a:latin typeface="Times New Roman" panose="02020603050405020304" pitchFamily="18" charset="0"/>
              <a:cs typeface="Times New Roman" panose="02020603050405020304" pitchFamily="18" charset="0"/>
            </a:endParaRPr>
          </a:p>
        </p:txBody>
      </p:sp>
      <p:sp>
        <p:nvSpPr>
          <p:cNvPr id="27" name="テキスト プレースホルダー 11"/>
          <p:cNvSpPr>
            <a:spLocks noGrp="1"/>
          </p:cNvSpPr>
          <p:nvPr>
            <p:ph type="body" sz="quarter" idx="17" hasCustomPrompt="1"/>
          </p:nvPr>
        </p:nvSpPr>
        <p:spPr>
          <a:xfrm>
            <a:off x="431800" y="6322047"/>
            <a:ext cx="5400000" cy="360000"/>
          </a:xfrm>
          <a:prstGeom prst="rect">
            <a:avLst/>
          </a:prstGeom>
        </p:spPr>
        <p:txBody>
          <a:bodyPr anchor="ctr">
            <a:normAutofit/>
          </a:bodyPr>
          <a:lstStyle>
            <a:lvl1pPr marL="0" indent="0" algn="l">
              <a:buNone/>
              <a:defRPr sz="731">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チャプタータイトル</a:t>
            </a:r>
          </a:p>
        </p:txBody>
      </p:sp>
    </p:spTree>
    <p:extLst>
      <p:ext uri="{BB962C8B-B14F-4D97-AF65-F5344CB8AC3E}">
        <p14:creationId xmlns:p14="http://schemas.microsoft.com/office/powerpoint/2010/main" val="2655488860"/>
      </p:ext>
    </p:extLst>
  </p:cSld>
  <p:clrMapOvr>
    <a:masterClrMapping/>
  </p:clrMapOvr>
  <p:extLst>
    <p:ext uri="{DCECCB84-F9BA-43D5-87BE-67443E8EF086}">
      <p15:sldGuideLst xmlns:p15="http://schemas.microsoft.com/office/powerpoint/2012/main">
        <p15:guide id="1" pos="251" userDrawn="1">
          <p15:clr>
            <a:srgbClr val="FBAE40"/>
          </p15:clr>
        </p15:guide>
        <p15:guide id="2" pos="5067" userDrawn="1">
          <p15:clr>
            <a:srgbClr val="FBAE40"/>
          </p15:clr>
        </p15:guide>
        <p15:guide id="3" orient="horz" pos="3975" userDrawn="1">
          <p15:clr>
            <a:srgbClr val="FBAE40"/>
          </p15:clr>
        </p15:guide>
        <p15:guide id="4" orient="horz" pos="845" userDrawn="1">
          <p15:clr>
            <a:srgbClr val="FBAE40"/>
          </p15:clr>
        </p15:guide>
        <p15:guide id="5" orient="horz" pos="572" userDrawn="1">
          <p15:clr>
            <a:srgbClr val="FBAE40"/>
          </p15:clr>
        </p15:guide>
        <p15:guide id="6" orient="horz" pos="119"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パタン⑤">
    <p:spTree>
      <p:nvGrpSpPr>
        <p:cNvPr id="1" name=""/>
        <p:cNvGrpSpPr/>
        <p:nvPr/>
      </p:nvGrpSpPr>
      <p:grpSpPr>
        <a:xfrm>
          <a:off x="0" y="0"/>
          <a:ext cx="0" cy="0"/>
          <a:chOff x="0" y="0"/>
          <a:chExt cx="0" cy="0"/>
        </a:xfrm>
      </p:grpSpPr>
      <p:pic>
        <p:nvPicPr>
          <p:cNvPr id="19" name="図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1800" y="200871"/>
            <a:ext cx="1148504" cy="1148504"/>
          </a:xfrm>
          <a:prstGeom prst="rect">
            <a:avLst/>
          </a:prstGeom>
        </p:spPr>
      </p:pic>
      <p:sp>
        <p:nvSpPr>
          <p:cNvPr id="15" name="テキスト プレースホルダー 11"/>
          <p:cNvSpPr>
            <a:spLocks noGrp="1"/>
          </p:cNvSpPr>
          <p:nvPr>
            <p:ph type="body" sz="quarter" idx="13" hasCustomPrompt="1"/>
          </p:nvPr>
        </p:nvSpPr>
        <p:spPr>
          <a:xfrm>
            <a:off x="1620411" y="941249"/>
            <a:ext cx="7092000" cy="360000"/>
          </a:xfrm>
          <a:prstGeom prst="rect">
            <a:avLst/>
          </a:prstGeom>
        </p:spPr>
        <p:txBody>
          <a:bodyPr anchor="ctr">
            <a:normAutofit/>
          </a:bodyPr>
          <a:lstStyle>
            <a:lvl1pPr marL="0" indent="0" algn="l">
              <a:buNone/>
              <a:defRPr sz="1138">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チャートタイトル</a:t>
            </a:r>
          </a:p>
        </p:txBody>
      </p:sp>
      <p:sp>
        <p:nvSpPr>
          <p:cNvPr id="17" name="テキスト プレースホルダー 11"/>
          <p:cNvSpPr>
            <a:spLocks noGrp="1"/>
          </p:cNvSpPr>
          <p:nvPr>
            <p:ph type="body" sz="quarter" idx="16" hasCustomPrompt="1"/>
          </p:nvPr>
        </p:nvSpPr>
        <p:spPr>
          <a:xfrm>
            <a:off x="1620411" y="374125"/>
            <a:ext cx="7092000" cy="432000"/>
          </a:xfrm>
          <a:prstGeom prst="rect">
            <a:avLst/>
          </a:prstGeom>
        </p:spPr>
        <p:txBody>
          <a:bodyPr anchor="ctr">
            <a:normAutofit/>
          </a:bodyPr>
          <a:lstStyle>
            <a:lvl1pPr marL="0" indent="0" algn="l">
              <a:buNone/>
              <a:defRPr sz="1950" b="1">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メッセージ</a:t>
            </a:r>
          </a:p>
        </p:txBody>
      </p:sp>
      <p:cxnSp>
        <p:nvCxnSpPr>
          <p:cNvPr id="20" name="直線コネクタ 19"/>
          <p:cNvCxnSpPr/>
          <p:nvPr userDrawn="1"/>
        </p:nvCxnSpPr>
        <p:spPr>
          <a:xfrm>
            <a:off x="1620417" y="883281"/>
            <a:ext cx="708789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スライド番号プレースホルダー 5"/>
          <p:cNvSpPr>
            <a:spLocks noGrp="1"/>
          </p:cNvSpPr>
          <p:nvPr>
            <p:ph type="sldNum" sz="quarter" idx="12"/>
          </p:nvPr>
        </p:nvSpPr>
        <p:spPr>
          <a:xfrm>
            <a:off x="6068829" y="6322056"/>
            <a:ext cx="2643376" cy="365125"/>
          </a:xfrm>
          <a:prstGeom prst="rect">
            <a:avLst/>
          </a:prstGeom>
        </p:spPr>
        <p:txBody>
          <a:bodyPr/>
          <a:lstStyle>
            <a:lvl1pPr algn="r">
              <a:defRPr sz="975"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pPr defTabSz="371446"/>
            <a:fld id="{B424A714-972D-431A-872C-1B0FE76119C1}" type="slidenum">
              <a:rPr kumimoji="0" lang="ja-JP" altLang="en-US" smtClean="0"/>
              <a:pPr defTabSz="371446"/>
              <a:t>‹#›</a:t>
            </a:fld>
            <a:endParaRPr kumimoji="0" lang="ja-JP" altLang="en-US" dirty="0"/>
          </a:p>
        </p:txBody>
      </p:sp>
      <p:sp>
        <p:nvSpPr>
          <p:cNvPr id="26" name="テキスト ボックス 25"/>
          <p:cNvSpPr txBox="1"/>
          <p:nvPr userDrawn="1"/>
        </p:nvSpPr>
        <p:spPr>
          <a:xfrm>
            <a:off x="6838414" y="6538916"/>
            <a:ext cx="1633781" cy="192360"/>
          </a:xfrm>
          <a:prstGeom prst="rect">
            <a:avLst/>
          </a:prstGeom>
          <a:noFill/>
        </p:spPr>
        <p:txBody>
          <a:bodyPr wrap="none" rtlCol="0">
            <a:spAutoFit/>
          </a:bodyPr>
          <a:lstStyle/>
          <a:p>
            <a:pPr defTabSz="371446"/>
            <a:r>
              <a:rPr lang="en-US" altLang="ja-JP" sz="650" dirty="0">
                <a:solidFill>
                  <a:prstClr val="white">
                    <a:lumMod val="50000"/>
                  </a:prstClr>
                </a:solidFill>
                <a:latin typeface="Times New Roman" panose="02020603050405020304" pitchFamily="18" charset="0"/>
                <a:cs typeface="Times New Roman" panose="02020603050405020304" pitchFamily="18" charset="0"/>
              </a:rPr>
              <a:t>Copyright</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kumimoji="0" lang="en-US" altLang="ja-JP" sz="650" dirty="0">
                <a:solidFill>
                  <a:prstClr val="white">
                    <a:lumMod val="50000"/>
                  </a:prstClr>
                </a:solidFill>
                <a:latin typeface="Times New Roman" panose="02020603050405020304" pitchFamily="18" charset="0"/>
                <a:cs typeface="Times New Roman" panose="02020603050405020304" pitchFamily="18" charset="0"/>
              </a:rPr>
              <a:t>©</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 Pacific Consultants Co.,</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LTD.</a:t>
            </a:r>
            <a:endParaRPr lang="ja-JP" altLang="en-US" sz="650" dirty="0">
              <a:solidFill>
                <a:prstClr val="white">
                  <a:lumMod val="50000"/>
                </a:prstClr>
              </a:solidFill>
              <a:latin typeface="Times New Roman" panose="02020603050405020304" pitchFamily="18" charset="0"/>
              <a:cs typeface="Times New Roman" panose="02020603050405020304" pitchFamily="18" charset="0"/>
            </a:endParaRPr>
          </a:p>
        </p:txBody>
      </p:sp>
      <p:sp>
        <p:nvSpPr>
          <p:cNvPr id="27" name="テキスト プレースホルダー 11"/>
          <p:cNvSpPr>
            <a:spLocks noGrp="1"/>
          </p:cNvSpPr>
          <p:nvPr>
            <p:ph type="body" sz="quarter" idx="17" hasCustomPrompt="1"/>
          </p:nvPr>
        </p:nvSpPr>
        <p:spPr>
          <a:xfrm>
            <a:off x="431800" y="6322047"/>
            <a:ext cx="5400000" cy="360000"/>
          </a:xfrm>
          <a:prstGeom prst="rect">
            <a:avLst/>
          </a:prstGeom>
        </p:spPr>
        <p:txBody>
          <a:bodyPr anchor="ctr">
            <a:normAutofit/>
          </a:bodyPr>
          <a:lstStyle>
            <a:lvl1pPr marL="0" indent="0" algn="l">
              <a:buNone/>
              <a:defRPr sz="731">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チャプタータイトル</a:t>
            </a:r>
          </a:p>
        </p:txBody>
      </p:sp>
      <p:sp>
        <p:nvSpPr>
          <p:cNvPr id="12" name="縦書きテキスト プレースホルダー 2"/>
          <p:cNvSpPr>
            <a:spLocks noGrp="1"/>
          </p:cNvSpPr>
          <p:nvPr>
            <p:ph type="body" orient="vert" idx="18"/>
          </p:nvPr>
        </p:nvSpPr>
        <p:spPr>
          <a:xfrm>
            <a:off x="431805" y="1374680"/>
            <a:ext cx="8280400" cy="4896000"/>
          </a:xfrm>
          <a:prstGeom prst="rect">
            <a:avLst/>
          </a:prstGeom>
        </p:spPr>
        <p:txBody>
          <a:bodyPr vert="horz">
            <a:normAutofit/>
          </a:bodyPr>
          <a:lstStyle>
            <a:lvl1pPr marL="139292" indent="-139292" algn="l">
              <a:buFont typeface="Wingdings" panose="05000000000000000000" pitchFamily="2" charset="2"/>
              <a:buChar char="n"/>
              <a:defRPr sz="1300">
                <a:latin typeface="メイリオ" panose="020B0604030504040204" pitchFamily="50" charset="-128"/>
                <a:ea typeface="メイリオ" panose="020B0604030504040204" pitchFamily="50" charset="-128"/>
                <a:cs typeface="メイリオ" panose="020B0604030504040204" pitchFamily="50" charset="-128"/>
              </a:defRPr>
            </a:lvl1pPr>
            <a:lvl2pPr marL="417875" indent="-139292" algn="l">
              <a:buFont typeface="Wingdings" panose="05000000000000000000" pitchFamily="2" charset="2"/>
              <a:buChar char=""/>
              <a:defRPr sz="1300">
                <a:latin typeface="メイリオ" panose="020B0604030504040204" pitchFamily="50" charset="-128"/>
                <a:ea typeface="メイリオ" panose="020B0604030504040204" pitchFamily="50" charset="-128"/>
                <a:cs typeface="メイリオ" panose="020B0604030504040204" pitchFamily="50" charset="-128"/>
              </a:defRPr>
            </a:lvl2pPr>
            <a:lvl3pPr marL="696459" indent="-139292" algn="l">
              <a:buFont typeface="小塚ゴシック Pro L" panose="020B0200000000000000" pitchFamily="34" charset="-128"/>
              <a:buChar char="→"/>
              <a:defRPr sz="1300">
                <a:latin typeface="メイリオ" panose="020B0604030504040204" pitchFamily="50" charset="-128"/>
                <a:ea typeface="メイリオ" panose="020B0604030504040204" pitchFamily="50" charset="-128"/>
                <a:cs typeface="メイリオ" panose="020B0604030504040204" pitchFamily="50" charset="-128"/>
              </a:defRPr>
            </a:lvl3pPr>
            <a:lvl4pPr marL="975043" indent="-139292" algn="l">
              <a:buFont typeface="小塚ゴシック Pro L" panose="020B0200000000000000" pitchFamily="34" charset="-128"/>
              <a:buChar char="▷"/>
              <a:defRPr sz="1300">
                <a:latin typeface="メイリオ" panose="020B0604030504040204" pitchFamily="50" charset="-128"/>
                <a:ea typeface="メイリオ" panose="020B0604030504040204" pitchFamily="50" charset="-128"/>
                <a:cs typeface="メイリオ" panose="020B0604030504040204" pitchFamily="50" charset="-128"/>
              </a:defRPr>
            </a:lvl4pPr>
            <a:lvl5pPr marL="1253627" indent="-139292" algn="l">
              <a:buFont typeface="Wingdings" panose="05000000000000000000" pitchFamily="2" charset="2"/>
              <a:buChar cha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p:txBody>
      </p:sp>
    </p:spTree>
    <p:extLst>
      <p:ext uri="{BB962C8B-B14F-4D97-AF65-F5344CB8AC3E}">
        <p14:creationId xmlns:p14="http://schemas.microsoft.com/office/powerpoint/2010/main" val="1403742782"/>
      </p:ext>
    </p:extLst>
  </p:cSld>
  <p:clrMapOvr>
    <a:masterClrMapping/>
  </p:clrMapOvr>
  <p:extLst>
    <p:ext uri="{DCECCB84-F9BA-43D5-87BE-67443E8EF086}">
      <p15:sldGuideLst xmlns:p15="http://schemas.microsoft.com/office/powerpoint/2012/main">
        <p15:guide id="1" pos="251" userDrawn="1">
          <p15:clr>
            <a:srgbClr val="FBAE40"/>
          </p15:clr>
        </p15:guide>
        <p15:guide id="2" pos="5067" userDrawn="1">
          <p15:clr>
            <a:srgbClr val="FBAE40"/>
          </p15:clr>
        </p15:guide>
        <p15:guide id="3" orient="horz" pos="3975" userDrawn="1">
          <p15:clr>
            <a:srgbClr val="FBAE40"/>
          </p15:clr>
        </p15:guide>
        <p15:guide id="4" orient="horz" pos="845" userDrawn="1">
          <p15:clr>
            <a:srgbClr val="FBAE40"/>
          </p15:clr>
        </p15:guide>
        <p15:guide id="5" orient="horz" pos="572" userDrawn="1">
          <p15:clr>
            <a:srgbClr val="FBAE40"/>
          </p15:clr>
        </p15:guide>
        <p15:guide id="6" orient="horz" pos="119"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fld id="{B3F9D1A6-24D4-42D3-942B-CA765326C778}" type="datetime1">
              <a:rPr lang="ja-JP" altLang="en-US" smtClean="0">
                <a:solidFill>
                  <a:srgbClr val="000000"/>
                </a:solidFill>
              </a:rPr>
              <a:t>2025/9/9</a:t>
            </a:fld>
            <a:endParaRPr lang="en-US" altLang="ja-JP" dirty="0">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350E13FB-DCAF-430E-9FD5-74CCF70954E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5459708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DBE8CA74-9BB0-43C6-886C-4245A7CCC4B5}" type="datetime1">
              <a:rPr lang="ja-JP" altLang="en-US" smtClean="0"/>
              <a:t>2025/9/9</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077985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fld id="{C1F8B5D2-3519-40E4-98C2-97AF3F1F98FA}" type="datetime1">
              <a:rPr lang="ja-JP" altLang="en-US" smtClean="0">
                <a:solidFill>
                  <a:srgbClr val="000000"/>
                </a:solidFill>
              </a:rPr>
              <a:t>2025/9/9</a:t>
            </a:fld>
            <a:endParaRPr lang="en-US" altLang="ja-JP" dirty="0">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0D4B1D02-E406-44D3-B4FB-C9088C6DDDC1}"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400616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52" b="1" i="0">
                <a:solidFill>
                  <a:srgbClr val="3F87C8"/>
                </a:solidFill>
                <a:latin typeface="Meiryo UI"/>
                <a:cs typeface="Meiryo U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592530CE-BEFC-4B4C-B6E4-9BF1515E9D54}" type="datetime1">
              <a:rPr lang="ja-JP" altLang="en-US" smtClean="0"/>
              <a:t>2025/9/9</a:t>
            </a:fld>
            <a:endParaRPr lang="en-US" dirty="0"/>
          </a:p>
        </p:txBody>
      </p:sp>
      <p:sp>
        <p:nvSpPr>
          <p:cNvPr id="5" name="Holder 5"/>
          <p:cNvSpPr>
            <a:spLocks noGrp="1"/>
          </p:cNvSpPr>
          <p:nvPr>
            <p:ph type="sldNum" sz="quarter" idx="7"/>
          </p:nvPr>
        </p:nvSpPr>
        <p:spPr/>
        <p:txBody>
          <a:bodyPr lIns="0" tIns="0" rIns="0" bIns="0"/>
          <a:lstStyle>
            <a:lvl1pPr>
              <a:defRPr sz="1368" b="0" i="0">
                <a:solidFill>
                  <a:schemeClr val="tx1"/>
                </a:solidFill>
                <a:latin typeface="Meiryo UI"/>
                <a:cs typeface="Meiryo UI"/>
              </a:defRPr>
            </a:lvl1pPr>
          </a:lstStyle>
          <a:p>
            <a:pPr marL="108054">
              <a:spcBef>
                <a:spcPts val="162"/>
              </a:spcBef>
            </a:pPr>
            <a:fld id="{81D60167-4931-47E6-BA6A-407CBD079E47}" type="slidenum">
              <a:rPr lang="en-US" altLang="ja-JP" spc="-43" smtClean="0"/>
              <a:pPr marL="108054">
                <a:spcBef>
                  <a:spcPts val="162"/>
                </a:spcBef>
              </a:pPr>
              <a:t>‹#›</a:t>
            </a:fld>
            <a:endParaRPr lang="en-US" altLang="ja-JP" spc="-43" dirty="0"/>
          </a:p>
        </p:txBody>
      </p:sp>
    </p:spTree>
    <p:extLst>
      <p:ext uri="{BB962C8B-B14F-4D97-AF65-F5344CB8AC3E}">
        <p14:creationId xmlns:p14="http://schemas.microsoft.com/office/powerpoint/2010/main" val="16625817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solidFill>
          <a:schemeClr val="bg1"/>
        </a:solidFill>
        <a:effectLst/>
      </p:bgPr>
    </p:bg>
    <p:spTree>
      <p:nvGrpSpPr>
        <p:cNvPr id="1" name=""/>
        <p:cNvGrpSpPr/>
        <p:nvPr/>
      </p:nvGrpSpPr>
      <p:grpSpPr>
        <a:xfrm>
          <a:off x="0" y="0"/>
          <a:ext cx="0" cy="0"/>
          <a:chOff x="0" y="0"/>
          <a:chExt cx="0" cy="0"/>
        </a:xfrm>
      </p:grpSpPr>
      <p:pic>
        <p:nvPicPr>
          <p:cNvPr id="4" name="図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69989" y="5279615"/>
            <a:ext cx="6609108" cy="1126331"/>
          </a:xfrm>
          <a:prstGeom prst="rect">
            <a:avLst/>
          </a:prstGeom>
          <a:effectLst>
            <a:reflection stA="33000" endPos="38000" dir="5400000" sy="-100000" algn="bl" rotWithShape="0"/>
          </a:effectLst>
        </p:spPr>
      </p:pic>
      <p:pic>
        <p:nvPicPr>
          <p:cNvPr id="5" name="図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14359" y="6023585"/>
            <a:ext cx="647028" cy="399511"/>
          </a:xfrm>
          <a:prstGeom prst="rect">
            <a:avLst/>
          </a:prstGeom>
          <a:effectLst>
            <a:reflection blurRad="6350" stA="50000" endA="300" endPos="55000" dir="5400000" sy="-100000" algn="bl" rotWithShape="0"/>
          </a:effectLst>
        </p:spPr>
      </p:pic>
      <p:cxnSp>
        <p:nvCxnSpPr>
          <p:cNvPr id="6" name="直線コネクタ 5"/>
          <p:cNvCxnSpPr/>
          <p:nvPr userDrawn="1"/>
        </p:nvCxnSpPr>
        <p:spPr>
          <a:xfrm>
            <a:off x="-19048" y="115888"/>
            <a:ext cx="9163051" cy="0"/>
          </a:xfrm>
          <a:prstGeom prst="line">
            <a:avLst/>
          </a:prstGeom>
          <a:ln w="38100">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9" name="Title Placeholder 8"/>
          <p:cNvSpPr>
            <a:spLocks noGrp="1"/>
          </p:cNvSpPr>
          <p:nvPr>
            <p:ph type="title"/>
          </p:nvPr>
        </p:nvSpPr>
        <p:spPr>
          <a:xfrm>
            <a:off x="685800" y="1412892"/>
            <a:ext cx="7772400" cy="1470025"/>
          </a:xfrm>
          <a:noFill/>
          <a:ln>
            <a:noFill/>
          </a:ln>
        </p:spPr>
        <p:txBody>
          <a:bodyPr>
            <a:normAutofit/>
            <a:sp3d prstMaterial="softEdge">
              <a:bevelT w="25400" h="25400"/>
            </a:sp3d>
          </a:bodyPr>
          <a:lstStyle>
            <a:lvl1pPr algn="ctr">
              <a:defRPr smtClean="0">
                <a:effectLst/>
              </a:defRPr>
            </a:lvl1pPr>
          </a:lstStyle>
          <a:p>
            <a:pPr lvl="0"/>
            <a:r>
              <a:rPr lang="ja-JP" altLang="en-US" noProof="0"/>
              <a:t>マスタ タイトルの書式設定</a:t>
            </a:r>
          </a:p>
        </p:txBody>
      </p:sp>
      <p:sp>
        <p:nvSpPr>
          <p:cNvPr id="30" name="Text Placeholder 29"/>
          <p:cNvSpPr>
            <a:spLocks noGrp="1"/>
          </p:cNvSpPr>
          <p:nvPr>
            <p:ph type="body" idx="1"/>
          </p:nvPr>
        </p:nvSpPr>
        <p:spPr>
          <a:xfrm>
            <a:off x="1371600" y="3332163"/>
            <a:ext cx="6400800" cy="1752600"/>
          </a:xfrm>
        </p:spPr>
        <p:txBody>
          <a:bodyPr wrap="square" lIns="91440" tIns="45720" rIns="91440" bIns="45720" numCol="1" anchor="t" anchorCtr="0" compatLnSpc="1">
            <a:prstTxWarp prst="textNoShape">
              <a:avLst/>
            </a:prstTxWarp>
          </a:bodyPr>
          <a:lstStyle>
            <a:lvl1pPr marL="88992" indent="0" algn="ctr">
              <a:buFont typeface="Wingdings 3" pitchFamily="18" charset="2"/>
              <a:buNone/>
              <a:defRPr smtClean="0"/>
            </a:lvl1pPr>
          </a:lstStyle>
          <a:p>
            <a:pPr lvl="0"/>
            <a:r>
              <a:rPr lang="ja-JP" altLang="en-US" noProof="0"/>
              <a:t>マスタ サブタイトルの書式設定</a:t>
            </a:r>
          </a:p>
        </p:txBody>
      </p:sp>
      <p:sp>
        <p:nvSpPr>
          <p:cNvPr id="7" name="Footer Placeholder 21"/>
          <p:cNvSpPr>
            <a:spLocks noGrp="1"/>
          </p:cNvSpPr>
          <p:nvPr>
            <p:ph type="ftr" sz="quarter" idx="10"/>
          </p:nvPr>
        </p:nvSpPr>
        <p:spPr>
          <a:xfrm>
            <a:off x="3779844" y="6245233"/>
            <a:ext cx="2016125" cy="476251"/>
          </a:xfrm>
        </p:spPr>
        <p:txBody>
          <a:bodyPr/>
          <a:lstStyle>
            <a:lvl1pPr>
              <a:defRPr/>
            </a:lvl1pPr>
          </a:lstStyle>
          <a:p>
            <a:pPr>
              <a:defRPr/>
            </a:pPr>
            <a:endParaRPr lang="en-US" altLang="ja-JP" dirty="0"/>
          </a:p>
        </p:txBody>
      </p:sp>
      <p:sp>
        <p:nvSpPr>
          <p:cNvPr id="8" name="Slide Number Placeholder 17"/>
          <p:cNvSpPr>
            <a:spLocks noGrp="1"/>
          </p:cNvSpPr>
          <p:nvPr>
            <p:ph type="sldNum" sz="quarter" idx="11"/>
          </p:nvPr>
        </p:nvSpPr>
        <p:spPr>
          <a:xfrm>
            <a:off x="6553200" y="6423033"/>
            <a:ext cx="2133600" cy="298451"/>
          </a:xfrm>
          <a:prstGeom prst="rect">
            <a:avLst/>
          </a:prstGeom>
        </p:spPr>
        <p:txBody>
          <a:bodyPr/>
          <a:lstStyle>
            <a:lvl1pPr algn="r" fontAlgn="auto" latinLnBrk="0">
              <a:spcBef>
                <a:spcPts val="0"/>
              </a:spcBef>
              <a:spcAft>
                <a:spcPts val="0"/>
              </a:spcAft>
              <a:defRPr kumimoji="1" lang="ja-JP" sz="975" b="0">
                <a:solidFill>
                  <a:schemeClr val="accent4">
                    <a:lumMod val="75000"/>
                  </a:schemeClr>
                </a:solidFill>
                <a:latin typeface="+mn-lt"/>
                <a:ea typeface="+mn-ea"/>
              </a:defRPr>
            </a:lvl1pPr>
            <a:extLst/>
          </a:lstStyle>
          <a:p>
            <a:pPr defTabSz="371446">
              <a:defRPr/>
            </a:pPr>
            <a:fld id="{A56B847E-82FF-406C-A1FF-26E125053829}" type="slidenum">
              <a:rPr lang="en-US" altLang="ja-JP" smtClean="0">
                <a:solidFill>
                  <a:srgbClr val="0C8228">
                    <a:lumMod val="75000"/>
                  </a:srgbClr>
                </a:solidFill>
              </a:rPr>
              <a:pPr defTabSz="371446">
                <a:defRPr/>
              </a:pPr>
              <a:t>‹#›</a:t>
            </a:fld>
            <a:endParaRPr lang="en-US" dirty="0">
              <a:solidFill>
                <a:srgbClr val="0C8228">
                  <a:lumMod val="75000"/>
                </a:srgbClr>
              </a:solidFill>
            </a:endParaRPr>
          </a:p>
        </p:txBody>
      </p:sp>
    </p:spTree>
    <p:extLst>
      <p:ext uri="{BB962C8B-B14F-4D97-AF65-F5344CB8AC3E}">
        <p14:creationId xmlns:p14="http://schemas.microsoft.com/office/powerpoint/2010/main" val="34139670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正方形/長方形 10"/>
          <p:cNvSpPr>
            <a:spLocks noChangeArrowheads="1"/>
          </p:cNvSpPr>
          <p:nvPr userDrawn="1"/>
        </p:nvSpPr>
        <p:spPr bwMode="auto">
          <a:xfrm>
            <a:off x="144463" y="6581784"/>
            <a:ext cx="4572000" cy="217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71446"/>
            <a:r>
              <a:rPr kumimoji="0" lang="en-US" altLang="ja-JP" sz="812" dirty="0">
                <a:solidFill>
                  <a:srgbClr val="3B4F18"/>
                </a:solidFill>
              </a:rPr>
              <a:t>© CTI Engineering Co., Ltd. </a:t>
            </a:r>
          </a:p>
        </p:txBody>
      </p:sp>
      <p:sp>
        <p:nvSpPr>
          <p:cNvPr id="2" name="タイトル 1"/>
          <p:cNvSpPr>
            <a:spLocks noGrp="1"/>
          </p:cNvSpPr>
          <p:nvPr>
            <p:ph type="title"/>
          </p:nvPr>
        </p:nvSpPr>
        <p:spPr>
          <a:xfrm>
            <a:off x="179397" y="260351"/>
            <a:ext cx="8785225" cy="431800"/>
          </a:xfrm>
        </p:spPr>
        <p:txBody>
          <a:bodyPr/>
          <a:lstStyle/>
          <a:p>
            <a:r>
              <a:rPr lang="ja-JP" altLang="en-US"/>
              <a:t>マスター タイトルの書式設定</a:t>
            </a:r>
          </a:p>
        </p:txBody>
      </p:sp>
      <p:sp>
        <p:nvSpPr>
          <p:cNvPr id="3" name="コンテンツ プレースホルダー 2"/>
          <p:cNvSpPr>
            <a:spLocks noGrp="1"/>
          </p:cNvSpPr>
          <p:nvPr>
            <p:ph idx="1"/>
          </p:nvPr>
        </p:nvSpPr>
        <p:spPr>
          <a:xfrm>
            <a:off x="179397" y="765179"/>
            <a:ext cx="8785225" cy="5472113"/>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日付プレースホルダー 3"/>
          <p:cNvSpPr>
            <a:spLocks noGrp="1"/>
          </p:cNvSpPr>
          <p:nvPr>
            <p:ph type="dt" sz="half" idx="10"/>
          </p:nvPr>
        </p:nvSpPr>
        <p:spPr/>
        <p:txBody>
          <a:bodyPr/>
          <a:lstStyle>
            <a:lvl1pPr>
              <a:defRPr/>
            </a:lvl1pPr>
          </a:lstStyle>
          <a:p>
            <a:pPr>
              <a:defRPr/>
            </a:pPr>
            <a:fld id="{B3C71A0D-9733-4C54-92EF-475D8D548E09}" type="datetime1">
              <a:rPr lang="ja-JP" altLang="en-US" smtClean="0">
                <a:solidFill>
                  <a:srgbClr val="0C8228">
                    <a:lumMod val="75000"/>
                  </a:srgbClr>
                </a:solidFill>
              </a:rPr>
              <a:t>2025/9/9</a:t>
            </a:fld>
            <a:endParaRPr lang="en-US" altLang="en-US" dirty="0">
              <a:solidFill>
                <a:srgbClr val="0C8228">
                  <a:lumMod val="75000"/>
                </a:srgbClr>
              </a:solidFill>
            </a:endParaRPr>
          </a:p>
        </p:txBody>
      </p:sp>
      <p:sp>
        <p:nvSpPr>
          <p:cNvPr id="6" name="フッター プレースホルダー 4"/>
          <p:cNvSpPr>
            <a:spLocks noGrp="1"/>
          </p:cNvSpPr>
          <p:nvPr>
            <p:ph type="ftr" sz="quarter" idx="11"/>
          </p:nvPr>
        </p:nvSpPr>
        <p:spPr>
          <a:xfrm>
            <a:off x="3708400" y="6548453"/>
            <a:ext cx="2376488" cy="260351"/>
          </a:xfrm>
        </p:spPr>
        <p:txBody>
          <a:bodyPr/>
          <a:lstStyle>
            <a:lvl1pPr>
              <a:defRPr/>
            </a:lvl1pPr>
          </a:lstStyle>
          <a:p>
            <a:pPr>
              <a:defRPr/>
            </a:pPr>
            <a:endParaRPr lang="en-US" altLang="ja-JP" dirty="0"/>
          </a:p>
        </p:txBody>
      </p:sp>
      <p:sp>
        <p:nvSpPr>
          <p:cNvPr id="7" name="スライド番号プレースホルダー 5"/>
          <p:cNvSpPr>
            <a:spLocks noGrp="1"/>
          </p:cNvSpPr>
          <p:nvPr>
            <p:ph type="sldNum" sz="quarter" idx="12"/>
          </p:nvPr>
        </p:nvSpPr>
        <p:spPr>
          <a:xfrm>
            <a:off x="8316915" y="6521460"/>
            <a:ext cx="481012" cy="269875"/>
          </a:xfrm>
          <a:prstGeom prst="rect">
            <a:avLst/>
          </a:prstGeom>
        </p:spPr>
        <p:txBody>
          <a:bodyPr/>
          <a:lstStyle>
            <a:lvl1pPr>
              <a:defRPr/>
            </a:lvl1pPr>
          </a:lstStyle>
          <a:p>
            <a:pPr defTabSz="371446">
              <a:defRPr/>
            </a:pPr>
            <a:endParaRPr kumimoji="0" lang="en-US" dirty="0">
              <a:solidFill>
                <a:prstClr val="black"/>
              </a:solidFill>
            </a:endParaRPr>
          </a:p>
        </p:txBody>
      </p:sp>
    </p:spTree>
    <p:extLst>
      <p:ext uri="{BB962C8B-B14F-4D97-AF65-F5344CB8AC3E}">
        <p14:creationId xmlns:p14="http://schemas.microsoft.com/office/powerpoint/2010/main" val="2879441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45"/>
            <a:ext cx="6858000" cy="1655763"/>
          </a:xfrm>
        </p:spPr>
        <p:txBody>
          <a:bodyPr/>
          <a:lstStyle>
            <a:lvl1pPr marL="0" indent="0" algn="ctr">
              <a:buNone/>
              <a:defRPr sz="1800"/>
            </a:lvl1pPr>
            <a:lvl2pPr marL="342881" indent="0" algn="ctr">
              <a:buNone/>
              <a:defRPr sz="1501"/>
            </a:lvl2pPr>
            <a:lvl3pPr marL="685763" indent="0" algn="ctr">
              <a:buNone/>
              <a:defRPr sz="1352"/>
            </a:lvl3pPr>
            <a:lvl4pPr marL="1028642" indent="0" algn="ctr">
              <a:buNone/>
              <a:defRPr sz="1200"/>
            </a:lvl4pPr>
            <a:lvl5pPr marL="1371523" indent="0" algn="ctr">
              <a:buNone/>
              <a:defRPr sz="1200"/>
            </a:lvl5pPr>
            <a:lvl6pPr marL="1714405" indent="0" algn="ctr">
              <a:buNone/>
              <a:defRPr sz="1200"/>
            </a:lvl6pPr>
            <a:lvl7pPr marL="2057286" indent="0" algn="ctr">
              <a:buNone/>
              <a:defRPr sz="1200"/>
            </a:lvl7pPr>
            <a:lvl8pPr marL="2400167" indent="0" algn="ctr">
              <a:buNone/>
              <a:defRPr sz="1200"/>
            </a:lvl8pPr>
            <a:lvl9pPr marL="2743047"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30A3781-904F-49AB-95FE-DED283380110}" type="datetime1">
              <a:rPr lang="ja-JP" altLang="en-US" smtClean="0">
                <a:solidFill>
                  <a:prstClr val="black">
                    <a:tint val="75000"/>
                  </a:prstClr>
                </a:solidFill>
              </a:rPr>
              <a:t>2025/9/9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dirty="0">
              <a:solidFill>
                <a:prstClr val="white"/>
              </a:solidFill>
            </a:endParaRPr>
          </a:p>
        </p:txBody>
      </p:sp>
      <p:sp>
        <p:nvSpPr>
          <p:cNvPr id="6" name="Slide Number Placeholder 5"/>
          <p:cNvSpPr>
            <a:spLocks noGrp="1"/>
          </p:cNvSpPr>
          <p:nvPr>
            <p:ph type="sldNum" sz="quarter" idx="12"/>
          </p:nvPr>
        </p:nvSpPr>
        <p:spPr/>
        <p:txBody>
          <a:bodyPr/>
          <a:lstStyle/>
          <a:p>
            <a:fld id="{1B2CED70-23E7-4B67-A9EB-E84E8BE72CCA}" type="slidenum">
              <a:rPr lang="ja-JP" altLang="en-US" smtClean="0">
                <a:solidFill>
                  <a:prstClr val="white"/>
                </a:solidFill>
              </a:rPr>
              <a:pPr/>
              <a:t>‹#›</a:t>
            </a:fld>
            <a:r>
              <a:rPr lang="en-US" altLang="ja-JP" dirty="0">
                <a:solidFill>
                  <a:prstClr val="white"/>
                </a:solidFill>
              </a:rPr>
              <a:t>/51</a:t>
            </a:r>
            <a:endParaRPr lang="ja-JP" altLang="en-US" dirty="0">
              <a:solidFill>
                <a:prstClr val="white"/>
              </a:solidFill>
            </a:endParaRPr>
          </a:p>
        </p:txBody>
      </p:sp>
    </p:spTree>
    <p:extLst>
      <p:ext uri="{BB962C8B-B14F-4D97-AF65-F5344CB8AC3E}">
        <p14:creationId xmlns:p14="http://schemas.microsoft.com/office/powerpoint/2010/main" val="3575478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4D0B64F-D9F4-4E5C-A2A9-D79C5E790C40}" type="datetime1">
              <a:rPr lang="ja-JP" altLang="en-US" smtClean="0">
                <a:solidFill>
                  <a:prstClr val="black">
                    <a:tint val="75000"/>
                  </a:prstClr>
                </a:solidFill>
              </a:rPr>
              <a:t>2025/9/9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B91C90-22A3-4825-BE5F-CB83697714E7}" type="slidenum">
              <a:rPr kumimoji="1" lang="ja-JP" altLang="en-US" smtClean="0">
                <a:solidFill>
                  <a:prstClr val="black">
                    <a:tint val="75000"/>
                  </a:prstClr>
                </a:solidFill>
              </a: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3415458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92" y="1709758"/>
            <a:ext cx="7886700" cy="2852737"/>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92" y="4589476"/>
            <a:ext cx="7886700" cy="1500187"/>
          </a:xfrm>
        </p:spPr>
        <p:txBody>
          <a:bodyPr/>
          <a:lstStyle>
            <a:lvl1pPr marL="0" indent="0">
              <a:buNone/>
              <a:defRPr sz="1800">
                <a:solidFill>
                  <a:schemeClr val="tx1"/>
                </a:solidFill>
              </a:defRPr>
            </a:lvl1pPr>
            <a:lvl2pPr marL="342881" indent="0">
              <a:buNone/>
              <a:defRPr sz="1501">
                <a:solidFill>
                  <a:schemeClr val="tx1">
                    <a:tint val="75000"/>
                  </a:schemeClr>
                </a:solidFill>
              </a:defRPr>
            </a:lvl2pPr>
            <a:lvl3pPr marL="685763" indent="0">
              <a:buNone/>
              <a:defRPr sz="1352">
                <a:solidFill>
                  <a:schemeClr val="tx1">
                    <a:tint val="75000"/>
                  </a:schemeClr>
                </a:solidFill>
              </a:defRPr>
            </a:lvl3pPr>
            <a:lvl4pPr marL="1028642" indent="0">
              <a:buNone/>
              <a:defRPr sz="1200">
                <a:solidFill>
                  <a:schemeClr val="tx1">
                    <a:tint val="75000"/>
                  </a:schemeClr>
                </a:solidFill>
              </a:defRPr>
            </a:lvl4pPr>
            <a:lvl5pPr marL="1371523" indent="0">
              <a:buNone/>
              <a:defRPr sz="1200">
                <a:solidFill>
                  <a:schemeClr val="tx1">
                    <a:tint val="75000"/>
                  </a:schemeClr>
                </a:solidFill>
              </a:defRPr>
            </a:lvl5pPr>
            <a:lvl6pPr marL="1714405" indent="0">
              <a:buNone/>
              <a:defRPr sz="1200">
                <a:solidFill>
                  <a:schemeClr val="tx1">
                    <a:tint val="75000"/>
                  </a:schemeClr>
                </a:solidFill>
              </a:defRPr>
            </a:lvl6pPr>
            <a:lvl7pPr marL="2057286" indent="0">
              <a:buNone/>
              <a:defRPr sz="1200">
                <a:solidFill>
                  <a:schemeClr val="tx1">
                    <a:tint val="75000"/>
                  </a:schemeClr>
                </a:solidFill>
              </a:defRPr>
            </a:lvl7pPr>
            <a:lvl8pPr marL="2400167" indent="0">
              <a:buNone/>
              <a:defRPr sz="1200">
                <a:solidFill>
                  <a:schemeClr val="tx1">
                    <a:tint val="75000"/>
                  </a:schemeClr>
                </a:solidFill>
              </a:defRPr>
            </a:lvl8pPr>
            <a:lvl9pPr marL="2743047"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800B751-2069-42C0-8CB6-CF8283B1DE9E}" type="datetime1">
              <a:rPr lang="ja-JP" altLang="en-US" smtClean="0">
                <a:solidFill>
                  <a:prstClr val="black">
                    <a:tint val="75000"/>
                  </a:prstClr>
                </a:solidFill>
              </a:rPr>
              <a:t>2025/9/9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B91C90-22A3-4825-BE5F-CB83697714E7}" type="slidenum">
              <a:rPr kumimoji="1" lang="ja-JP" altLang="en-US" smtClean="0">
                <a:solidFill>
                  <a:prstClr val="black">
                    <a:tint val="75000"/>
                  </a:prstClr>
                </a:solidFill>
              </a: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11664450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1" y="1825625"/>
            <a:ext cx="3886200" cy="435133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1" y="1825625"/>
            <a:ext cx="3886200" cy="435133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D7E2741-E34E-40B8-8EC7-C8B5C64297F8}" type="datetime1">
              <a:rPr lang="ja-JP" altLang="en-US" smtClean="0">
                <a:solidFill>
                  <a:prstClr val="black">
                    <a:tint val="75000"/>
                  </a:prstClr>
                </a:solidFill>
              </a:rPr>
              <a:t>2025/9/9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B91C90-22A3-4825-BE5F-CB83697714E7}" type="slidenum">
              <a:rPr kumimoji="1" lang="ja-JP" altLang="en-US" smtClean="0">
                <a:solidFill>
                  <a:prstClr val="black">
                    <a:tint val="75000"/>
                  </a:prstClr>
                </a:solidFill>
              </a: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19670226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4" y="365129"/>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81" indent="0">
              <a:buNone/>
              <a:defRPr sz="1501" b="1"/>
            </a:lvl2pPr>
            <a:lvl3pPr marL="685763" indent="0">
              <a:buNone/>
              <a:defRPr sz="1352" b="1"/>
            </a:lvl3pPr>
            <a:lvl4pPr marL="1028642" indent="0">
              <a:buNone/>
              <a:defRPr sz="1200" b="1"/>
            </a:lvl4pPr>
            <a:lvl5pPr marL="1371523" indent="0">
              <a:buNone/>
              <a:defRPr sz="1200" b="1"/>
            </a:lvl5pPr>
            <a:lvl6pPr marL="1714405" indent="0">
              <a:buNone/>
              <a:defRPr sz="1200" b="1"/>
            </a:lvl6pPr>
            <a:lvl7pPr marL="2057286" indent="0">
              <a:buNone/>
              <a:defRPr sz="1200" b="1"/>
            </a:lvl7pPr>
            <a:lvl8pPr marL="2400167" indent="0">
              <a:buNone/>
              <a:defRPr sz="1200" b="1"/>
            </a:lvl8pPr>
            <a:lvl9pPr marL="2743047"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7"/>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8" y="1681163"/>
            <a:ext cx="3887391" cy="823912"/>
          </a:xfrm>
        </p:spPr>
        <p:txBody>
          <a:bodyPr anchor="b"/>
          <a:lstStyle>
            <a:lvl1pPr marL="0" indent="0">
              <a:buNone/>
              <a:defRPr sz="1800" b="1"/>
            </a:lvl1pPr>
            <a:lvl2pPr marL="342881" indent="0">
              <a:buNone/>
              <a:defRPr sz="1501" b="1"/>
            </a:lvl2pPr>
            <a:lvl3pPr marL="685763" indent="0">
              <a:buNone/>
              <a:defRPr sz="1352" b="1"/>
            </a:lvl3pPr>
            <a:lvl4pPr marL="1028642" indent="0">
              <a:buNone/>
              <a:defRPr sz="1200" b="1"/>
            </a:lvl4pPr>
            <a:lvl5pPr marL="1371523" indent="0">
              <a:buNone/>
              <a:defRPr sz="1200" b="1"/>
            </a:lvl5pPr>
            <a:lvl6pPr marL="1714405" indent="0">
              <a:buNone/>
              <a:defRPr sz="1200" b="1"/>
            </a:lvl6pPr>
            <a:lvl7pPr marL="2057286" indent="0">
              <a:buNone/>
              <a:defRPr sz="1200" b="1"/>
            </a:lvl7pPr>
            <a:lvl8pPr marL="2400167" indent="0">
              <a:buNone/>
              <a:defRPr sz="1200" b="1"/>
            </a:lvl8pPr>
            <a:lvl9pPr marL="2743047"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629158" y="2505077"/>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E76094C-1C02-4716-8213-D41A6A707E8B}" type="datetime1">
              <a:rPr lang="ja-JP" altLang="en-US" smtClean="0">
                <a:solidFill>
                  <a:prstClr val="black">
                    <a:tint val="75000"/>
                  </a:prstClr>
                </a:solidFill>
              </a:rPr>
              <a:t>2025/9/9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4B91C90-22A3-4825-BE5F-CB83697714E7}" type="slidenum">
              <a:rPr kumimoji="1" lang="ja-JP" altLang="en-US" smtClean="0">
                <a:solidFill>
                  <a:prstClr val="black">
                    <a:tint val="75000"/>
                  </a:prstClr>
                </a:solidFill>
              </a: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1707567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2B18DF0-C062-4DEE-B59D-3B0887E588A3}" type="datetime1">
              <a:rPr lang="ja-JP" altLang="en-US" smtClean="0">
                <a:solidFill>
                  <a:prstClr val="black">
                    <a:tint val="75000"/>
                  </a:prstClr>
                </a:solidFill>
              </a:rPr>
              <a:t>2025/9/9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4B91C90-22A3-4825-BE5F-CB83697714E7}" type="slidenum">
              <a:rPr kumimoji="1" lang="ja-JP" altLang="en-US" smtClean="0">
                <a:solidFill>
                  <a:prstClr val="black">
                    <a:tint val="75000"/>
                  </a:prstClr>
                </a:solidFill>
              </a: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40255922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DAEAB1-E500-4293-B435-FE2A70265AC7}" type="datetime1">
              <a:rPr lang="ja-JP" altLang="en-US" smtClean="0">
                <a:solidFill>
                  <a:prstClr val="black">
                    <a:tint val="75000"/>
                  </a:prstClr>
                </a:solidFill>
              </a:rPr>
              <a:t>2025/9/9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4B91C90-22A3-4825-BE5F-CB83697714E7}" type="slidenum">
              <a:rPr kumimoji="1" lang="ja-JP" altLang="en-US" smtClean="0">
                <a:solidFill>
                  <a:prstClr val="black">
                    <a:tint val="75000"/>
                  </a:prstClr>
                </a:solidFill>
              </a: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1272173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12"/>
            <a:ext cx="7772400" cy="1362075"/>
          </a:xfrm>
        </p:spPr>
        <p:txBody>
          <a:bodyPr/>
          <a:lstStyle>
            <a:lvl1pPr algn="l">
              <a:defRPr sz="3250" b="1" u="none" cap="all"/>
            </a:lvl1pPr>
          </a:lstStyle>
          <a:p>
            <a:r>
              <a:rPr lang="ja-JP" altLang="en-US" dirty="0"/>
              <a:t>マスター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1625"/>
            </a:lvl1pPr>
            <a:lvl2pPr marL="371446" indent="0">
              <a:buNone/>
              <a:defRPr sz="1463"/>
            </a:lvl2pPr>
            <a:lvl3pPr marL="742892" indent="0">
              <a:buNone/>
              <a:defRPr sz="1300"/>
            </a:lvl3pPr>
            <a:lvl4pPr marL="1114336" indent="0">
              <a:buNone/>
              <a:defRPr sz="1138"/>
            </a:lvl4pPr>
            <a:lvl5pPr marL="1485780" indent="0">
              <a:buNone/>
              <a:defRPr sz="1138"/>
            </a:lvl5pPr>
            <a:lvl6pPr marL="1857225" indent="0">
              <a:buNone/>
              <a:defRPr sz="1138"/>
            </a:lvl6pPr>
            <a:lvl7pPr marL="2228670" indent="0">
              <a:buNone/>
              <a:defRPr sz="1138"/>
            </a:lvl7pPr>
            <a:lvl8pPr marL="2600115" indent="0">
              <a:buNone/>
              <a:defRPr sz="1138"/>
            </a:lvl8pPr>
            <a:lvl9pPr marL="2971561" indent="0">
              <a:buNone/>
              <a:defRPr sz="1138"/>
            </a:lvl9pPr>
          </a:lstStyle>
          <a:p>
            <a:pPr lvl="0"/>
            <a:r>
              <a:rPr lang="ja-JP" altLang="en-US"/>
              <a:t>マスター テキストの書式設定</a:t>
            </a:r>
          </a:p>
        </p:txBody>
      </p:sp>
      <p:sp>
        <p:nvSpPr>
          <p:cNvPr id="4" name="日付プレースホルダ 3"/>
          <p:cNvSpPr>
            <a:spLocks noGrp="1"/>
          </p:cNvSpPr>
          <p:nvPr>
            <p:ph type="dt" sz="half" idx="10"/>
          </p:nvPr>
        </p:nvSpPr>
        <p:spPr/>
        <p:txBody>
          <a:bodyPr/>
          <a:lstStyle>
            <a:lvl1pPr>
              <a:defRPr/>
            </a:lvl1pPr>
          </a:lstStyle>
          <a:p>
            <a:fld id="{ED6A97E6-B1E6-4E2B-8FF4-E98561605E55}" type="datetime1">
              <a:rPr lang="ja-JP" altLang="en-US" smtClean="0">
                <a:solidFill>
                  <a:srgbClr val="000000"/>
                </a:solidFill>
              </a:rPr>
              <a:t>2025/9/9</a:t>
            </a:fld>
            <a:endParaRPr lang="en-US" altLang="ja-JP" dirty="0">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D0CC48D6-B6EB-4E96-B2A1-95FF5A497C02}"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0902032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9" y="457200"/>
            <a:ext cx="2949179" cy="1600200"/>
          </a:xfrm>
        </p:spPr>
        <p:txBody>
          <a:bodyPr anchor="b"/>
          <a:lstStyle>
            <a:lvl1pPr>
              <a:defRPr sz="2401"/>
            </a:lvl1pPr>
          </a:lstStyle>
          <a:p>
            <a:r>
              <a:rPr lang="ja-JP" altLang="en-US"/>
              <a:t>マスター タイトルの書式設定</a:t>
            </a:r>
            <a:endParaRPr lang="en-US" dirty="0"/>
          </a:p>
        </p:txBody>
      </p:sp>
      <p:sp>
        <p:nvSpPr>
          <p:cNvPr id="3" name="Content Placeholder 2"/>
          <p:cNvSpPr>
            <a:spLocks noGrp="1"/>
          </p:cNvSpPr>
          <p:nvPr>
            <p:ph idx="1"/>
          </p:nvPr>
        </p:nvSpPr>
        <p:spPr>
          <a:xfrm>
            <a:off x="3887397" y="987445"/>
            <a:ext cx="4629151" cy="4873625"/>
          </a:xfrm>
        </p:spPr>
        <p:txBody>
          <a:bodyPr/>
          <a:lstStyle>
            <a:lvl1pPr>
              <a:defRPr sz="2401"/>
            </a:lvl1pPr>
            <a:lvl2pPr>
              <a:defRPr sz="2100"/>
            </a:lvl2pPr>
            <a:lvl3pPr>
              <a:defRPr sz="1800"/>
            </a:lvl3pPr>
            <a:lvl4pPr>
              <a:defRPr sz="1501"/>
            </a:lvl4pPr>
            <a:lvl5pPr>
              <a:defRPr sz="1501"/>
            </a:lvl5pPr>
            <a:lvl6pPr>
              <a:defRPr sz="1501"/>
            </a:lvl6pPr>
            <a:lvl7pPr>
              <a:defRPr sz="1501"/>
            </a:lvl7pPr>
            <a:lvl8pPr>
              <a:defRPr sz="1501"/>
            </a:lvl8pPr>
            <a:lvl9pPr>
              <a:defRPr sz="1501"/>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9" y="2057407"/>
            <a:ext cx="2949179" cy="3811588"/>
          </a:xfrm>
        </p:spPr>
        <p:txBody>
          <a:bodyPr/>
          <a:lstStyle>
            <a:lvl1pPr marL="0" indent="0">
              <a:buNone/>
              <a:defRPr sz="1200"/>
            </a:lvl1pPr>
            <a:lvl2pPr marL="342881" indent="0">
              <a:buNone/>
              <a:defRPr sz="1050"/>
            </a:lvl2pPr>
            <a:lvl3pPr marL="685763" indent="0">
              <a:buNone/>
              <a:defRPr sz="900"/>
            </a:lvl3pPr>
            <a:lvl4pPr marL="1028642" indent="0">
              <a:buNone/>
              <a:defRPr sz="750"/>
            </a:lvl4pPr>
            <a:lvl5pPr marL="1371523" indent="0">
              <a:buNone/>
              <a:defRPr sz="750"/>
            </a:lvl5pPr>
            <a:lvl6pPr marL="1714405" indent="0">
              <a:buNone/>
              <a:defRPr sz="750"/>
            </a:lvl6pPr>
            <a:lvl7pPr marL="2057286" indent="0">
              <a:buNone/>
              <a:defRPr sz="750"/>
            </a:lvl7pPr>
            <a:lvl8pPr marL="2400167" indent="0">
              <a:buNone/>
              <a:defRPr sz="750"/>
            </a:lvl8pPr>
            <a:lvl9pPr marL="2743047"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2D56A9C-DEDA-4C0B-9CCC-AF2DB42AAAE7}" type="datetime1">
              <a:rPr lang="ja-JP" altLang="en-US" smtClean="0">
                <a:solidFill>
                  <a:prstClr val="black">
                    <a:tint val="75000"/>
                  </a:prstClr>
                </a:solidFill>
              </a:rPr>
              <a:t>2025/9/9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B91C90-22A3-4825-BE5F-CB83697714E7}" type="slidenum">
              <a:rPr kumimoji="1" lang="ja-JP" altLang="en-US" smtClean="0">
                <a:solidFill>
                  <a:prstClr val="black">
                    <a:tint val="75000"/>
                  </a:prstClr>
                </a:solidFill>
              </a: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3726147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9" y="457200"/>
            <a:ext cx="2949179" cy="1600200"/>
          </a:xfrm>
        </p:spPr>
        <p:txBody>
          <a:bodyPr anchor="b"/>
          <a:lstStyle>
            <a:lvl1pPr>
              <a:defRPr sz="2401"/>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7" y="987445"/>
            <a:ext cx="4629151" cy="4873625"/>
          </a:xfrm>
        </p:spPr>
        <p:txBody>
          <a:bodyPr anchor="t"/>
          <a:lstStyle>
            <a:lvl1pPr marL="0" indent="0">
              <a:buNone/>
              <a:defRPr sz="2401"/>
            </a:lvl1pPr>
            <a:lvl2pPr marL="342881" indent="0">
              <a:buNone/>
              <a:defRPr sz="2100"/>
            </a:lvl2pPr>
            <a:lvl3pPr marL="685763" indent="0">
              <a:buNone/>
              <a:defRPr sz="1800"/>
            </a:lvl3pPr>
            <a:lvl4pPr marL="1028642" indent="0">
              <a:buNone/>
              <a:defRPr sz="1501"/>
            </a:lvl4pPr>
            <a:lvl5pPr marL="1371523" indent="0">
              <a:buNone/>
              <a:defRPr sz="1501"/>
            </a:lvl5pPr>
            <a:lvl6pPr marL="1714405" indent="0">
              <a:buNone/>
              <a:defRPr sz="1501"/>
            </a:lvl6pPr>
            <a:lvl7pPr marL="2057286" indent="0">
              <a:buNone/>
              <a:defRPr sz="1501"/>
            </a:lvl7pPr>
            <a:lvl8pPr marL="2400167" indent="0">
              <a:buNone/>
              <a:defRPr sz="1501"/>
            </a:lvl8pPr>
            <a:lvl9pPr marL="2743047" indent="0">
              <a:buNone/>
              <a:defRPr sz="1501"/>
            </a:lvl9pPr>
          </a:lstStyle>
          <a:p>
            <a:r>
              <a:rPr lang="ja-JP" altLang="en-US"/>
              <a:t>図を追加</a:t>
            </a:r>
            <a:endParaRPr lang="en-US" dirty="0"/>
          </a:p>
        </p:txBody>
      </p:sp>
      <p:sp>
        <p:nvSpPr>
          <p:cNvPr id="4" name="Text Placeholder 3"/>
          <p:cNvSpPr>
            <a:spLocks noGrp="1"/>
          </p:cNvSpPr>
          <p:nvPr>
            <p:ph type="body" sz="half" idx="2"/>
          </p:nvPr>
        </p:nvSpPr>
        <p:spPr>
          <a:xfrm>
            <a:off x="629849" y="2057407"/>
            <a:ext cx="2949179" cy="3811588"/>
          </a:xfrm>
        </p:spPr>
        <p:txBody>
          <a:bodyPr/>
          <a:lstStyle>
            <a:lvl1pPr marL="0" indent="0">
              <a:buNone/>
              <a:defRPr sz="1200"/>
            </a:lvl1pPr>
            <a:lvl2pPr marL="342881" indent="0">
              <a:buNone/>
              <a:defRPr sz="1050"/>
            </a:lvl2pPr>
            <a:lvl3pPr marL="685763" indent="0">
              <a:buNone/>
              <a:defRPr sz="900"/>
            </a:lvl3pPr>
            <a:lvl4pPr marL="1028642" indent="0">
              <a:buNone/>
              <a:defRPr sz="750"/>
            </a:lvl4pPr>
            <a:lvl5pPr marL="1371523" indent="0">
              <a:buNone/>
              <a:defRPr sz="750"/>
            </a:lvl5pPr>
            <a:lvl6pPr marL="1714405" indent="0">
              <a:buNone/>
              <a:defRPr sz="750"/>
            </a:lvl6pPr>
            <a:lvl7pPr marL="2057286" indent="0">
              <a:buNone/>
              <a:defRPr sz="750"/>
            </a:lvl7pPr>
            <a:lvl8pPr marL="2400167" indent="0">
              <a:buNone/>
              <a:defRPr sz="750"/>
            </a:lvl8pPr>
            <a:lvl9pPr marL="2743047"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24975F6-2735-4B77-B2E9-5010CC23C4DB}" type="datetime1">
              <a:rPr lang="ja-JP" altLang="en-US" smtClean="0">
                <a:solidFill>
                  <a:prstClr val="black">
                    <a:tint val="75000"/>
                  </a:prstClr>
                </a:solidFill>
              </a:rPr>
              <a:t>2025/9/9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B91C90-22A3-4825-BE5F-CB83697714E7}" type="slidenum">
              <a:rPr kumimoji="1" lang="ja-JP" altLang="en-US" smtClean="0">
                <a:solidFill>
                  <a:prstClr val="black">
                    <a:tint val="75000"/>
                  </a:prstClr>
                </a:solidFill>
              </a: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37658546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77D3B2C-4E28-428D-BE3B-D940E460E681}" type="datetime1">
              <a:rPr lang="ja-JP" altLang="en-US" smtClean="0">
                <a:solidFill>
                  <a:prstClr val="black">
                    <a:tint val="75000"/>
                  </a:prstClr>
                </a:solidFill>
              </a:rPr>
              <a:t>2025/9/9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B91C90-22A3-4825-BE5F-CB83697714E7}" type="slidenum">
              <a:rPr kumimoji="1" lang="ja-JP" altLang="en-US" smtClean="0">
                <a:solidFill>
                  <a:prstClr val="black">
                    <a:tint val="75000"/>
                  </a:prstClr>
                </a:solidFill>
              </a: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19880199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80" y="365141"/>
            <a:ext cx="1971675" cy="5811839"/>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5" y="365141"/>
            <a:ext cx="5800725" cy="581183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9D429A0-1C0B-4CA5-BFF7-F95EFB361F13}" type="datetime1">
              <a:rPr lang="ja-JP" altLang="en-US" smtClean="0">
                <a:solidFill>
                  <a:prstClr val="black">
                    <a:tint val="75000"/>
                  </a:prstClr>
                </a:solidFill>
              </a:rPr>
              <a:t>2025/9/9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B91C90-22A3-4825-BE5F-CB83697714E7}" type="slidenum">
              <a:rPr kumimoji="1" lang="ja-JP" altLang="en-US" smtClean="0">
                <a:solidFill>
                  <a:prstClr val="black">
                    <a:tint val="75000"/>
                  </a:prstClr>
                </a:solidFill>
              </a: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11039428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48285A3-99C1-4AF5-B77F-563480AD613B}" type="datetime1">
              <a:rPr kumimoji="1" lang="ja-JP" altLang="en-US" smtClean="0"/>
              <a:t>2025/9/9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998226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D045442-198E-4907-B325-801C5DF2B8CC}" type="datetime1">
              <a:rPr kumimoji="1" lang="ja-JP" altLang="en-US" smtClean="0"/>
              <a:t>2025/9/9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7606295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2669F45-6DA4-44AB-9281-2C3CACB561BC}" type="datetime1">
              <a:rPr kumimoji="1" lang="ja-JP" altLang="en-US" smtClean="0"/>
              <a:t>2025/9/9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1662050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23005E1-F5AF-47BF-9AA9-E590714C4DB0}" type="datetime1">
              <a:rPr kumimoji="1" lang="ja-JP" altLang="en-US" smtClean="0"/>
              <a:t>2025/9/9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3516421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F1F30F1-3A6E-4E73-9A7D-066E7D5D2CCF}" type="datetime1">
              <a:rPr kumimoji="1" lang="ja-JP" altLang="en-US" smtClean="0"/>
              <a:t>2025/9/9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18830973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B016ACD-BDE4-4D50-A443-AD6828888723}" type="datetime1">
              <a:rPr kumimoji="1" lang="ja-JP" altLang="en-US" smtClean="0"/>
              <a:t>2025/9/9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3396384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395290" y="1557341"/>
            <a:ext cx="4100512" cy="4824412"/>
          </a:xfrm>
        </p:spPr>
        <p:txBody>
          <a:bodyPr/>
          <a:lstStyle>
            <a:lvl1pPr>
              <a:defRPr sz="2275"/>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8" y="1557341"/>
            <a:ext cx="4100513" cy="4824412"/>
          </a:xfrm>
        </p:spPr>
        <p:txBody>
          <a:bodyPr/>
          <a:lstStyle>
            <a:lvl1pPr>
              <a:defRPr sz="2275"/>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fld id="{1402B3FD-BF1B-40C4-958F-E68965CC8970}" type="datetime1">
              <a:rPr lang="ja-JP" altLang="en-US" smtClean="0">
                <a:solidFill>
                  <a:srgbClr val="000000"/>
                </a:solidFill>
              </a:rPr>
              <a:t>2025/9/9</a:t>
            </a:fld>
            <a:endParaRPr lang="en-US" altLang="ja-JP" dirty="0">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C329FA1A-E927-4A92-BE6C-3418CD7B6CA9}"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7129646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ADE83E-D8B4-4900-A3BC-1D9B6212B213}" type="datetime1">
              <a:rPr kumimoji="1" lang="ja-JP" altLang="en-US" smtClean="0"/>
              <a:t>2025/9/9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26155808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89851FC-C7A8-4940-9005-05664F3E7165}" type="datetime1">
              <a:rPr kumimoji="1" lang="ja-JP" altLang="en-US" smtClean="0"/>
              <a:t>2025/9/9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28556313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79F675-242E-42DD-B359-84F1F4161197}" type="datetime1">
              <a:rPr kumimoji="1" lang="ja-JP" altLang="en-US" smtClean="0"/>
              <a:t>2025/9/9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41688030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DA99A04-3D37-4846-90CB-EE89ED98134E}" type="datetime1">
              <a:rPr kumimoji="1" lang="ja-JP" altLang="en-US" smtClean="0"/>
              <a:t>2025/9/9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31845488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F0BEBE2-3545-45CD-8B9C-181452CEFEA2}" type="datetime1">
              <a:rPr kumimoji="1" lang="ja-JP" altLang="en-US" smtClean="0"/>
              <a:t>2025/9/9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5395293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白紙２">
    <p:spTree>
      <p:nvGrpSpPr>
        <p:cNvPr id="1" name=""/>
        <p:cNvGrpSpPr/>
        <p:nvPr/>
      </p:nvGrpSpPr>
      <p:grpSpPr>
        <a:xfrm>
          <a:off x="0" y="0"/>
          <a:ext cx="0" cy="0"/>
          <a:chOff x="0" y="0"/>
          <a:chExt cx="0" cy="0"/>
        </a:xfrm>
      </p:grpSpPr>
      <p:sp>
        <p:nvSpPr>
          <p:cNvPr id="16" name="スライド番号プレースホルダー 5"/>
          <p:cNvSpPr>
            <a:spLocks noGrp="1"/>
          </p:cNvSpPr>
          <p:nvPr>
            <p:ph type="sldNum" sz="quarter" idx="12"/>
          </p:nvPr>
        </p:nvSpPr>
        <p:spPr>
          <a:xfrm>
            <a:off x="6276643" y="6581326"/>
            <a:ext cx="2743200" cy="253093"/>
          </a:xfrm>
          <a:prstGeom prst="rect">
            <a:avLst/>
          </a:prstGeom>
        </p:spPr>
        <p:txBody>
          <a:bodyPr/>
          <a:lstStyle>
            <a:lvl1pPr algn="r">
              <a:defRPr sz="975"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pPr defTabSz="371446"/>
            <a:fld id="{B424A714-972D-431A-872C-1B0FE76119C1}" type="slidenum">
              <a:rPr kumimoji="0" lang="ja-JP" altLang="en-US" smtClean="0"/>
              <a:pPr defTabSz="371446"/>
              <a:t>‹#›</a:t>
            </a:fld>
            <a:endParaRPr kumimoji="0" lang="ja-JP" altLang="en-US" dirty="0"/>
          </a:p>
        </p:txBody>
      </p:sp>
      <p:sp>
        <p:nvSpPr>
          <p:cNvPr id="17" name="テキスト ボックス 16"/>
          <p:cNvSpPr txBox="1"/>
          <p:nvPr userDrawn="1"/>
        </p:nvSpPr>
        <p:spPr>
          <a:xfrm>
            <a:off x="6661443" y="6642560"/>
            <a:ext cx="1633781" cy="192360"/>
          </a:xfrm>
          <a:prstGeom prst="rect">
            <a:avLst/>
          </a:prstGeom>
          <a:noFill/>
        </p:spPr>
        <p:txBody>
          <a:bodyPr wrap="none" rtlCol="0">
            <a:spAutoFit/>
          </a:bodyPr>
          <a:lstStyle/>
          <a:p>
            <a:pPr defTabSz="371446"/>
            <a:r>
              <a:rPr lang="en-US" altLang="ja-JP" sz="650" dirty="0">
                <a:solidFill>
                  <a:prstClr val="white">
                    <a:lumMod val="50000"/>
                  </a:prstClr>
                </a:solidFill>
                <a:latin typeface="Times New Roman" panose="02020603050405020304" pitchFamily="18" charset="0"/>
                <a:cs typeface="Times New Roman" panose="02020603050405020304" pitchFamily="18" charset="0"/>
              </a:rPr>
              <a:t>Copyright</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kumimoji="0" lang="en-US" altLang="ja-JP" sz="650" dirty="0">
                <a:solidFill>
                  <a:prstClr val="white">
                    <a:lumMod val="50000"/>
                  </a:prstClr>
                </a:solidFill>
                <a:latin typeface="Times New Roman" panose="02020603050405020304" pitchFamily="18" charset="0"/>
                <a:cs typeface="Times New Roman" panose="02020603050405020304" pitchFamily="18" charset="0"/>
              </a:rPr>
              <a:t>©</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 Pacific Consultants Co.,</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LTD.</a:t>
            </a:r>
            <a:endParaRPr lang="ja-JP" altLang="en-US" sz="65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13962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47227" y="1719780"/>
            <a:ext cx="4475447" cy="4795839"/>
          </a:xfrm>
          <a:prstGeom prst="rect">
            <a:avLst/>
          </a:prstGeom>
        </p:spPr>
      </p:pic>
      <p:pic>
        <p:nvPicPr>
          <p:cNvPr id="17" name="bg object 17"/>
          <p:cNvPicPr/>
          <p:nvPr/>
        </p:nvPicPr>
        <p:blipFill>
          <a:blip r:embed="rId3" cstate="print"/>
          <a:stretch>
            <a:fillRect/>
          </a:stretch>
        </p:blipFill>
        <p:spPr>
          <a:xfrm>
            <a:off x="1964749" y="5732922"/>
            <a:ext cx="650538" cy="128983"/>
          </a:xfrm>
          <a:prstGeom prst="rect">
            <a:avLst/>
          </a:prstGeom>
        </p:spPr>
      </p:pic>
      <p:pic>
        <p:nvPicPr>
          <p:cNvPr id="18" name="bg object 18"/>
          <p:cNvPicPr/>
          <p:nvPr/>
        </p:nvPicPr>
        <p:blipFill>
          <a:blip r:embed="rId4" cstate="print"/>
          <a:stretch>
            <a:fillRect/>
          </a:stretch>
        </p:blipFill>
        <p:spPr>
          <a:xfrm>
            <a:off x="780694" y="5164223"/>
            <a:ext cx="659753" cy="128983"/>
          </a:xfrm>
          <a:prstGeom prst="rect">
            <a:avLst/>
          </a:prstGeom>
        </p:spPr>
      </p:pic>
      <p:pic>
        <p:nvPicPr>
          <p:cNvPr id="19" name="bg object 19"/>
          <p:cNvPicPr/>
          <p:nvPr/>
        </p:nvPicPr>
        <p:blipFill>
          <a:blip r:embed="rId5" cstate="print"/>
          <a:stretch>
            <a:fillRect/>
          </a:stretch>
        </p:blipFill>
        <p:spPr>
          <a:xfrm>
            <a:off x="3083380" y="4997130"/>
            <a:ext cx="746368" cy="297053"/>
          </a:xfrm>
          <a:prstGeom prst="rect">
            <a:avLst/>
          </a:prstGeom>
        </p:spPr>
      </p:pic>
      <p:pic>
        <p:nvPicPr>
          <p:cNvPr id="20" name="bg object 20"/>
          <p:cNvPicPr/>
          <p:nvPr/>
        </p:nvPicPr>
        <p:blipFill>
          <a:blip r:embed="rId6" cstate="print"/>
          <a:stretch>
            <a:fillRect/>
          </a:stretch>
        </p:blipFill>
        <p:spPr>
          <a:xfrm>
            <a:off x="3772620" y="4574026"/>
            <a:ext cx="654224" cy="299007"/>
          </a:xfrm>
          <a:prstGeom prst="rect">
            <a:avLst/>
          </a:prstGeom>
        </p:spPr>
      </p:pic>
      <p:pic>
        <p:nvPicPr>
          <p:cNvPr id="21" name="bg object 21"/>
          <p:cNvPicPr/>
          <p:nvPr/>
        </p:nvPicPr>
        <p:blipFill>
          <a:blip r:embed="rId7" cstate="print"/>
          <a:stretch>
            <a:fillRect/>
          </a:stretch>
        </p:blipFill>
        <p:spPr>
          <a:xfrm>
            <a:off x="134763" y="4446019"/>
            <a:ext cx="786912" cy="297053"/>
          </a:xfrm>
          <a:prstGeom prst="rect">
            <a:avLst/>
          </a:prstGeom>
        </p:spPr>
      </p:pic>
      <p:pic>
        <p:nvPicPr>
          <p:cNvPr id="22" name="bg object 22"/>
          <p:cNvPicPr/>
          <p:nvPr/>
        </p:nvPicPr>
        <p:blipFill>
          <a:blip r:embed="rId8" cstate="print"/>
          <a:stretch>
            <a:fillRect/>
          </a:stretch>
        </p:blipFill>
        <p:spPr>
          <a:xfrm>
            <a:off x="937340" y="6047565"/>
            <a:ext cx="2693377" cy="164160"/>
          </a:xfrm>
          <a:prstGeom prst="rect">
            <a:avLst/>
          </a:prstGeom>
        </p:spPr>
      </p:pic>
      <p:sp>
        <p:nvSpPr>
          <p:cNvPr id="23" name="bg object 23"/>
          <p:cNvSpPr/>
          <p:nvPr/>
        </p:nvSpPr>
        <p:spPr>
          <a:xfrm>
            <a:off x="915225" y="6273291"/>
            <a:ext cx="2056857" cy="263149"/>
          </a:xfrm>
          <a:custGeom>
            <a:avLst/>
            <a:gdLst/>
            <a:ahLst/>
            <a:cxnLst/>
            <a:rect l="l" t="t" r="r" b="b"/>
            <a:pathLst>
              <a:path w="2405379" h="290195">
                <a:moveTo>
                  <a:pt x="91592" y="19672"/>
                </a:moveTo>
                <a:lnTo>
                  <a:pt x="0" y="19672"/>
                </a:lnTo>
                <a:lnTo>
                  <a:pt x="0" y="71742"/>
                </a:lnTo>
                <a:lnTo>
                  <a:pt x="0" y="231762"/>
                </a:lnTo>
                <a:lnTo>
                  <a:pt x="48488" y="231762"/>
                </a:lnTo>
                <a:lnTo>
                  <a:pt x="48488" y="71742"/>
                </a:lnTo>
                <a:lnTo>
                  <a:pt x="91592" y="71742"/>
                </a:lnTo>
                <a:lnTo>
                  <a:pt x="91592" y="19672"/>
                </a:lnTo>
                <a:close/>
              </a:path>
              <a:path w="2405379" h="290195">
                <a:moveTo>
                  <a:pt x="267233" y="61429"/>
                </a:moveTo>
                <a:lnTo>
                  <a:pt x="256451" y="61429"/>
                </a:lnTo>
                <a:lnTo>
                  <a:pt x="256489" y="23571"/>
                </a:lnTo>
                <a:lnTo>
                  <a:pt x="258610" y="12928"/>
                </a:lnTo>
                <a:lnTo>
                  <a:pt x="221970" y="12928"/>
                </a:lnTo>
                <a:lnTo>
                  <a:pt x="221970" y="44183"/>
                </a:lnTo>
                <a:lnTo>
                  <a:pt x="221970" y="61429"/>
                </a:lnTo>
                <a:lnTo>
                  <a:pt x="221970" y="102374"/>
                </a:lnTo>
                <a:lnTo>
                  <a:pt x="221970" y="120688"/>
                </a:lnTo>
                <a:lnTo>
                  <a:pt x="196113" y="120688"/>
                </a:lnTo>
                <a:lnTo>
                  <a:pt x="197192" y="115303"/>
                </a:lnTo>
                <a:lnTo>
                  <a:pt x="197192" y="102374"/>
                </a:lnTo>
                <a:lnTo>
                  <a:pt x="221970" y="102374"/>
                </a:lnTo>
                <a:lnTo>
                  <a:pt x="221970" y="61429"/>
                </a:lnTo>
                <a:lnTo>
                  <a:pt x="197192" y="61429"/>
                </a:lnTo>
                <a:lnTo>
                  <a:pt x="197192" y="44183"/>
                </a:lnTo>
                <a:lnTo>
                  <a:pt x="221970" y="44183"/>
                </a:lnTo>
                <a:lnTo>
                  <a:pt x="221970" y="12928"/>
                </a:lnTo>
                <a:lnTo>
                  <a:pt x="132537" y="12928"/>
                </a:lnTo>
                <a:lnTo>
                  <a:pt x="132537" y="44183"/>
                </a:lnTo>
                <a:lnTo>
                  <a:pt x="156248" y="44183"/>
                </a:lnTo>
                <a:lnTo>
                  <a:pt x="156248" y="61429"/>
                </a:lnTo>
                <a:lnTo>
                  <a:pt x="118529" y="61429"/>
                </a:lnTo>
                <a:lnTo>
                  <a:pt x="119608" y="68961"/>
                </a:lnTo>
                <a:lnTo>
                  <a:pt x="119608" y="95910"/>
                </a:lnTo>
                <a:lnTo>
                  <a:pt x="118529" y="102374"/>
                </a:lnTo>
                <a:lnTo>
                  <a:pt x="156248" y="102374"/>
                </a:lnTo>
                <a:lnTo>
                  <a:pt x="156248" y="108839"/>
                </a:lnTo>
                <a:lnTo>
                  <a:pt x="155168" y="115303"/>
                </a:lnTo>
                <a:lnTo>
                  <a:pt x="155168" y="120688"/>
                </a:lnTo>
                <a:lnTo>
                  <a:pt x="129298" y="120688"/>
                </a:lnTo>
                <a:lnTo>
                  <a:pt x="130378" y="126072"/>
                </a:lnTo>
                <a:lnTo>
                  <a:pt x="130378" y="148704"/>
                </a:lnTo>
                <a:lnTo>
                  <a:pt x="129298" y="154089"/>
                </a:lnTo>
                <a:lnTo>
                  <a:pt x="149771" y="154089"/>
                </a:lnTo>
                <a:lnTo>
                  <a:pt x="147624" y="162712"/>
                </a:lnTo>
                <a:lnTo>
                  <a:pt x="145465" y="165950"/>
                </a:lnTo>
                <a:lnTo>
                  <a:pt x="140436" y="179501"/>
                </a:lnTo>
                <a:lnTo>
                  <a:pt x="133477" y="191135"/>
                </a:lnTo>
                <a:lnTo>
                  <a:pt x="124701" y="200952"/>
                </a:lnTo>
                <a:lnTo>
                  <a:pt x="114211" y="209054"/>
                </a:lnTo>
                <a:lnTo>
                  <a:pt x="120853" y="217576"/>
                </a:lnTo>
                <a:lnTo>
                  <a:pt x="127685" y="227101"/>
                </a:lnTo>
                <a:lnTo>
                  <a:pt x="134518" y="237845"/>
                </a:lnTo>
                <a:lnTo>
                  <a:pt x="141160" y="249999"/>
                </a:lnTo>
                <a:lnTo>
                  <a:pt x="154089" y="237070"/>
                </a:lnTo>
                <a:lnTo>
                  <a:pt x="154089" y="271551"/>
                </a:lnTo>
                <a:lnTo>
                  <a:pt x="153009" y="278015"/>
                </a:lnTo>
                <a:lnTo>
                  <a:pt x="256451" y="278015"/>
                </a:lnTo>
                <a:lnTo>
                  <a:pt x="256451" y="271551"/>
                </a:lnTo>
                <a:lnTo>
                  <a:pt x="255384" y="265087"/>
                </a:lnTo>
                <a:lnTo>
                  <a:pt x="255384" y="238150"/>
                </a:lnTo>
                <a:lnTo>
                  <a:pt x="255384" y="212280"/>
                </a:lnTo>
                <a:lnTo>
                  <a:pt x="255384" y="185343"/>
                </a:lnTo>
                <a:lnTo>
                  <a:pt x="256349" y="179501"/>
                </a:lnTo>
                <a:lnTo>
                  <a:pt x="256451" y="172415"/>
                </a:lnTo>
                <a:lnTo>
                  <a:pt x="215506" y="172415"/>
                </a:lnTo>
                <a:lnTo>
                  <a:pt x="215506" y="212280"/>
                </a:lnTo>
                <a:lnTo>
                  <a:pt x="215506" y="238150"/>
                </a:lnTo>
                <a:lnTo>
                  <a:pt x="193954" y="238150"/>
                </a:lnTo>
                <a:lnTo>
                  <a:pt x="193954" y="237070"/>
                </a:lnTo>
                <a:lnTo>
                  <a:pt x="193954" y="212280"/>
                </a:lnTo>
                <a:lnTo>
                  <a:pt x="215506" y="212280"/>
                </a:lnTo>
                <a:lnTo>
                  <a:pt x="215506" y="172415"/>
                </a:lnTo>
                <a:lnTo>
                  <a:pt x="189649" y="172415"/>
                </a:lnTo>
                <a:lnTo>
                  <a:pt x="190728" y="167030"/>
                </a:lnTo>
                <a:lnTo>
                  <a:pt x="192874" y="154089"/>
                </a:lnTo>
                <a:lnTo>
                  <a:pt x="258610" y="154089"/>
                </a:lnTo>
                <a:lnTo>
                  <a:pt x="256451" y="143319"/>
                </a:lnTo>
                <a:lnTo>
                  <a:pt x="256451" y="102374"/>
                </a:lnTo>
                <a:lnTo>
                  <a:pt x="267233" y="102374"/>
                </a:lnTo>
                <a:lnTo>
                  <a:pt x="267233" y="95910"/>
                </a:lnTo>
                <a:lnTo>
                  <a:pt x="266153" y="89446"/>
                </a:lnTo>
                <a:lnTo>
                  <a:pt x="266153" y="75438"/>
                </a:lnTo>
                <a:lnTo>
                  <a:pt x="267233" y="68961"/>
                </a:lnTo>
                <a:lnTo>
                  <a:pt x="267233" y="61429"/>
                </a:lnTo>
                <a:close/>
              </a:path>
              <a:path w="2405379" h="290195">
                <a:moveTo>
                  <a:pt x="399770" y="185343"/>
                </a:moveTo>
                <a:lnTo>
                  <a:pt x="355600" y="185343"/>
                </a:lnTo>
                <a:lnTo>
                  <a:pt x="355600" y="167030"/>
                </a:lnTo>
                <a:lnTo>
                  <a:pt x="392226" y="167030"/>
                </a:lnTo>
                <a:lnTo>
                  <a:pt x="391160" y="160566"/>
                </a:lnTo>
                <a:lnTo>
                  <a:pt x="390080" y="153022"/>
                </a:lnTo>
                <a:lnTo>
                  <a:pt x="390080" y="139014"/>
                </a:lnTo>
                <a:lnTo>
                  <a:pt x="391160" y="131470"/>
                </a:lnTo>
                <a:lnTo>
                  <a:pt x="392226" y="125006"/>
                </a:lnTo>
                <a:lnTo>
                  <a:pt x="355600" y="125006"/>
                </a:lnTo>
                <a:lnTo>
                  <a:pt x="355600" y="108839"/>
                </a:lnTo>
                <a:lnTo>
                  <a:pt x="396544" y="108839"/>
                </a:lnTo>
                <a:lnTo>
                  <a:pt x="395465" y="101295"/>
                </a:lnTo>
                <a:lnTo>
                  <a:pt x="395465" y="72199"/>
                </a:lnTo>
                <a:lnTo>
                  <a:pt x="396544" y="65735"/>
                </a:lnTo>
                <a:lnTo>
                  <a:pt x="372833" y="65735"/>
                </a:lnTo>
                <a:lnTo>
                  <a:pt x="376656" y="51727"/>
                </a:lnTo>
                <a:lnTo>
                  <a:pt x="378421" y="45262"/>
                </a:lnTo>
                <a:lnTo>
                  <a:pt x="385762" y="18326"/>
                </a:lnTo>
                <a:lnTo>
                  <a:pt x="389001" y="16167"/>
                </a:lnTo>
                <a:lnTo>
                  <a:pt x="390080" y="14008"/>
                </a:lnTo>
                <a:lnTo>
                  <a:pt x="390080" y="11849"/>
                </a:lnTo>
                <a:lnTo>
                  <a:pt x="389001" y="10782"/>
                </a:lnTo>
                <a:lnTo>
                  <a:pt x="386842" y="10782"/>
                </a:lnTo>
                <a:lnTo>
                  <a:pt x="373722" y="9156"/>
                </a:lnTo>
                <a:lnTo>
                  <a:pt x="361924" y="7543"/>
                </a:lnTo>
                <a:lnTo>
                  <a:pt x="351536" y="5930"/>
                </a:lnTo>
                <a:lnTo>
                  <a:pt x="342658" y="4318"/>
                </a:lnTo>
                <a:lnTo>
                  <a:pt x="340220" y="13589"/>
                </a:lnTo>
                <a:lnTo>
                  <a:pt x="337680" y="23571"/>
                </a:lnTo>
                <a:lnTo>
                  <a:pt x="334937" y="34163"/>
                </a:lnTo>
                <a:lnTo>
                  <a:pt x="331889" y="45262"/>
                </a:lnTo>
                <a:lnTo>
                  <a:pt x="329730" y="41033"/>
                </a:lnTo>
                <a:lnTo>
                  <a:pt x="329730" y="51727"/>
                </a:lnTo>
                <a:lnTo>
                  <a:pt x="328650" y="56032"/>
                </a:lnTo>
                <a:lnTo>
                  <a:pt x="326504" y="60350"/>
                </a:lnTo>
                <a:lnTo>
                  <a:pt x="325424" y="65735"/>
                </a:lnTo>
                <a:lnTo>
                  <a:pt x="298488" y="65735"/>
                </a:lnTo>
                <a:lnTo>
                  <a:pt x="305790" y="61722"/>
                </a:lnTo>
                <a:lnTo>
                  <a:pt x="313296" y="57924"/>
                </a:lnTo>
                <a:lnTo>
                  <a:pt x="321208" y="54521"/>
                </a:lnTo>
                <a:lnTo>
                  <a:pt x="329730" y="51727"/>
                </a:lnTo>
                <a:lnTo>
                  <a:pt x="329730" y="41033"/>
                </a:lnTo>
                <a:lnTo>
                  <a:pt x="325831" y="33375"/>
                </a:lnTo>
                <a:lnTo>
                  <a:pt x="318960" y="22098"/>
                </a:lnTo>
                <a:lnTo>
                  <a:pt x="311277" y="11620"/>
                </a:lnTo>
                <a:lnTo>
                  <a:pt x="302793" y="2159"/>
                </a:lnTo>
                <a:lnTo>
                  <a:pt x="292912" y="6819"/>
                </a:lnTo>
                <a:lnTo>
                  <a:pt x="282727" y="11176"/>
                </a:lnTo>
                <a:lnTo>
                  <a:pt x="272338" y="15341"/>
                </a:lnTo>
                <a:lnTo>
                  <a:pt x="261848" y="19392"/>
                </a:lnTo>
                <a:lnTo>
                  <a:pt x="270941" y="30124"/>
                </a:lnTo>
                <a:lnTo>
                  <a:pt x="278815" y="41351"/>
                </a:lnTo>
                <a:lnTo>
                  <a:pt x="285483" y="53187"/>
                </a:lnTo>
                <a:lnTo>
                  <a:pt x="290944" y="65735"/>
                </a:lnTo>
                <a:lnTo>
                  <a:pt x="270471" y="65735"/>
                </a:lnTo>
                <a:lnTo>
                  <a:pt x="271538" y="72199"/>
                </a:lnTo>
                <a:lnTo>
                  <a:pt x="272618" y="79743"/>
                </a:lnTo>
                <a:lnTo>
                  <a:pt x="272618" y="93751"/>
                </a:lnTo>
                <a:lnTo>
                  <a:pt x="270471" y="108839"/>
                </a:lnTo>
                <a:lnTo>
                  <a:pt x="309257" y="108839"/>
                </a:lnTo>
                <a:lnTo>
                  <a:pt x="309257" y="125006"/>
                </a:lnTo>
                <a:lnTo>
                  <a:pt x="274777" y="125006"/>
                </a:lnTo>
                <a:lnTo>
                  <a:pt x="274777" y="131470"/>
                </a:lnTo>
                <a:lnTo>
                  <a:pt x="275856" y="139014"/>
                </a:lnTo>
                <a:lnTo>
                  <a:pt x="275856" y="153022"/>
                </a:lnTo>
                <a:lnTo>
                  <a:pt x="274777" y="160566"/>
                </a:lnTo>
                <a:lnTo>
                  <a:pt x="274777" y="167030"/>
                </a:lnTo>
                <a:lnTo>
                  <a:pt x="309257" y="167030"/>
                </a:lnTo>
                <a:lnTo>
                  <a:pt x="309257" y="185343"/>
                </a:lnTo>
                <a:lnTo>
                  <a:pt x="263994" y="185343"/>
                </a:lnTo>
                <a:lnTo>
                  <a:pt x="265074" y="192887"/>
                </a:lnTo>
                <a:lnTo>
                  <a:pt x="265074" y="223062"/>
                </a:lnTo>
                <a:lnTo>
                  <a:pt x="263994" y="230606"/>
                </a:lnTo>
                <a:lnTo>
                  <a:pt x="309257" y="230606"/>
                </a:lnTo>
                <a:lnTo>
                  <a:pt x="309257" y="284480"/>
                </a:lnTo>
                <a:lnTo>
                  <a:pt x="316801" y="283400"/>
                </a:lnTo>
                <a:lnTo>
                  <a:pt x="346976" y="283400"/>
                </a:lnTo>
                <a:lnTo>
                  <a:pt x="355600" y="284480"/>
                </a:lnTo>
                <a:lnTo>
                  <a:pt x="355600" y="283400"/>
                </a:lnTo>
                <a:lnTo>
                  <a:pt x="355600" y="230606"/>
                </a:lnTo>
                <a:lnTo>
                  <a:pt x="399770" y="230606"/>
                </a:lnTo>
                <a:lnTo>
                  <a:pt x="398703" y="223062"/>
                </a:lnTo>
                <a:lnTo>
                  <a:pt x="398703" y="192887"/>
                </a:lnTo>
                <a:lnTo>
                  <a:pt x="399770" y="185343"/>
                </a:lnTo>
                <a:close/>
              </a:path>
              <a:path w="2405379" h="290195">
                <a:moveTo>
                  <a:pt x="705802" y="78663"/>
                </a:moveTo>
                <a:lnTo>
                  <a:pt x="697725" y="69138"/>
                </a:lnTo>
                <a:lnTo>
                  <a:pt x="689648" y="58191"/>
                </a:lnTo>
                <a:lnTo>
                  <a:pt x="681558" y="45631"/>
                </a:lnTo>
                <a:lnTo>
                  <a:pt x="673481" y="31254"/>
                </a:lnTo>
                <a:lnTo>
                  <a:pt x="668096" y="33401"/>
                </a:lnTo>
                <a:lnTo>
                  <a:pt x="435330" y="33401"/>
                </a:lnTo>
                <a:lnTo>
                  <a:pt x="435940" y="46316"/>
                </a:lnTo>
                <a:lnTo>
                  <a:pt x="436143" y="59131"/>
                </a:lnTo>
                <a:lnTo>
                  <a:pt x="435940" y="71742"/>
                </a:lnTo>
                <a:lnTo>
                  <a:pt x="435330" y="84048"/>
                </a:lnTo>
                <a:lnTo>
                  <a:pt x="627138" y="84048"/>
                </a:lnTo>
                <a:lnTo>
                  <a:pt x="612394" y="99225"/>
                </a:lnTo>
                <a:lnTo>
                  <a:pt x="595630" y="115709"/>
                </a:lnTo>
                <a:lnTo>
                  <a:pt x="576834" y="133604"/>
                </a:lnTo>
                <a:lnTo>
                  <a:pt x="556018" y="153022"/>
                </a:lnTo>
                <a:lnTo>
                  <a:pt x="539838" y="140055"/>
                </a:lnTo>
                <a:lnTo>
                  <a:pt x="526796" y="130124"/>
                </a:lnTo>
                <a:lnTo>
                  <a:pt x="516775" y="123012"/>
                </a:lnTo>
                <a:lnTo>
                  <a:pt x="509689" y="118529"/>
                </a:lnTo>
                <a:lnTo>
                  <a:pt x="502208" y="128193"/>
                </a:lnTo>
                <a:lnTo>
                  <a:pt x="494334" y="137668"/>
                </a:lnTo>
                <a:lnTo>
                  <a:pt x="486054" y="146723"/>
                </a:lnTo>
                <a:lnTo>
                  <a:pt x="477354" y="155168"/>
                </a:lnTo>
                <a:lnTo>
                  <a:pt x="488035" y="162204"/>
                </a:lnTo>
                <a:lnTo>
                  <a:pt x="530161" y="198272"/>
                </a:lnTo>
                <a:lnTo>
                  <a:pt x="564235" y="232486"/>
                </a:lnTo>
                <a:lnTo>
                  <a:pt x="595896" y="268312"/>
                </a:lnTo>
                <a:lnTo>
                  <a:pt x="618655" y="246761"/>
                </a:lnTo>
                <a:lnTo>
                  <a:pt x="627862" y="238315"/>
                </a:lnTo>
                <a:lnTo>
                  <a:pt x="635762" y="231686"/>
                </a:lnTo>
                <a:lnTo>
                  <a:pt x="623468" y="218122"/>
                </a:lnTo>
                <a:lnTo>
                  <a:pt x="595896" y="188582"/>
                </a:lnTo>
                <a:lnTo>
                  <a:pt x="627989" y="159689"/>
                </a:lnTo>
                <a:lnTo>
                  <a:pt x="654621" y="134429"/>
                </a:lnTo>
                <a:lnTo>
                  <a:pt x="675601" y="112814"/>
                </a:lnTo>
                <a:lnTo>
                  <a:pt x="690714" y="94830"/>
                </a:lnTo>
                <a:lnTo>
                  <a:pt x="695032" y="90512"/>
                </a:lnTo>
                <a:lnTo>
                  <a:pt x="699338" y="85128"/>
                </a:lnTo>
                <a:lnTo>
                  <a:pt x="705802" y="78663"/>
                </a:lnTo>
                <a:close/>
              </a:path>
              <a:path w="2405379" h="290195">
                <a:moveTo>
                  <a:pt x="974128" y="92671"/>
                </a:moveTo>
                <a:lnTo>
                  <a:pt x="966406" y="85801"/>
                </a:lnTo>
                <a:lnTo>
                  <a:pt x="959307" y="78130"/>
                </a:lnTo>
                <a:lnTo>
                  <a:pt x="952601" y="69634"/>
                </a:lnTo>
                <a:lnTo>
                  <a:pt x="946111" y="60350"/>
                </a:lnTo>
                <a:lnTo>
                  <a:pt x="941793" y="62496"/>
                </a:lnTo>
                <a:lnTo>
                  <a:pt x="892225" y="62496"/>
                </a:lnTo>
                <a:lnTo>
                  <a:pt x="897077" y="54825"/>
                </a:lnTo>
                <a:lnTo>
                  <a:pt x="901928" y="47955"/>
                </a:lnTo>
                <a:lnTo>
                  <a:pt x="906780" y="41897"/>
                </a:lnTo>
                <a:lnTo>
                  <a:pt x="911618" y="36639"/>
                </a:lnTo>
                <a:lnTo>
                  <a:pt x="897890" y="26517"/>
                </a:lnTo>
                <a:lnTo>
                  <a:pt x="884148" y="17106"/>
                </a:lnTo>
                <a:lnTo>
                  <a:pt x="870407" y="8305"/>
                </a:lnTo>
                <a:lnTo>
                  <a:pt x="856665" y="0"/>
                </a:lnTo>
                <a:lnTo>
                  <a:pt x="850569" y="8102"/>
                </a:lnTo>
                <a:lnTo>
                  <a:pt x="843470" y="16294"/>
                </a:lnTo>
                <a:lnTo>
                  <a:pt x="835152" y="24701"/>
                </a:lnTo>
                <a:lnTo>
                  <a:pt x="825423" y="33401"/>
                </a:lnTo>
                <a:lnTo>
                  <a:pt x="833513" y="37795"/>
                </a:lnTo>
                <a:lnTo>
                  <a:pt x="843330" y="44323"/>
                </a:lnTo>
                <a:lnTo>
                  <a:pt x="854964" y="52654"/>
                </a:lnTo>
                <a:lnTo>
                  <a:pt x="868514" y="62496"/>
                </a:lnTo>
                <a:lnTo>
                  <a:pt x="771537" y="62496"/>
                </a:lnTo>
                <a:lnTo>
                  <a:pt x="772756" y="74790"/>
                </a:lnTo>
                <a:lnTo>
                  <a:pt x="773112" y="85801"/>
                </a:lnTo>
                <a:lnTo>
                  <a:pt x="773150" y="87287"/>
                </a:lnTo>
                <a:lnTo>
                  <a:pt x="772756" y="99783"/>
                </a:lnTo>
                <a:lnTo>
                  <a:pt x="771537" y="112064"/>
                </a:lnTo>
                <a:lnTo>
                  <a:pt x="882523" y="112064"/>
                </a:lnTo>
                <a:lnTo>
                  <a:pt x="842797" y="140360"/>
                </a:lnTo>
                <a:lnTo>
                  <a:pt x="807097" y="160566"/>
                </a:lnTo>
                <a:lnTo>
                  <a:pt x="757389" y="178739"/>
                </a:lnTo>
                <a:lnTo>
                  <a:pt x="739216" y="183184"/>
                </a:lnTo>
                <a:lnTo>
                  <a:pt x="745896" y="194284"/>
                </a:lnTo>
                <a:lnTo>
                  <a:pt x="751471" y="206489"/>
                </a:lnTo>
                <a:lnTo>
                  <a:pt x="756031" y="219710"/>
                </a:lnTo>
                <a:lnTo>
                  <a:pt x="759688" y="233832"/>
                </a:lnTo>
                <a:lnTo>
                  <a:pt x="781507" y="226415"/>
                </a:lnTo>
                <a:lnTo>
                  <a:pt x="803325" y="217271"/>
                </a:lnTo>
                <a:lnTo>
                  <a:pt x="825144" y="206705"/>
                </a:lnTo>
                <a:lnTo>
                  <a:pt x="846963" y="195046"/>
                </a:lnTo>
                <a:lnTo>
                  <a:pt x="846963" y="285559"/>
                </a:lnTo>
                <a:lnTo>
                  <a:pt x="845896" y="289864"/>
                </a:lnTo>
                <a:lnTo>
                  <a:pt x="860234" y="288658"/>
                </a:lnTo>
                <a:lnTo>
                  <a:pt x="874179" y="288251"/>
                </a:lnTo>
                <a:lnTo>
                  <a:pt x="887717" y="288658"/>
                </a:lnTo>
                <a:lnTo>
                  <a:pt x="900849" y="289864"/>
                </a:lnTo>
                <a:lnTo>
                  <a:pt x="900849" y="288251"/>
                </a:lnTo>
                <a:lnTo>
                  <a:pt x="900849" y="195046"/>
                </a:lnTo>
                <a:lnTo>
                  <a:pt x="900849" y="159486"/>
                </a:lnTo>
                <a:lnTo>
                  <a:pt x="920038" y="143560"/>
                </a:lnTo>
                <a:lnTo>
                  <a:pt x="937221" y="128231"/>
                </a:lnTo>
                <a:lnTo>
                  <a:pt x="952373" y="113715"/>
                </a:lnTo>
                <a:lnTo>
                  <a:pt x="965504" y="100215"/>
                </a:lnTo>
                <a:lnTo>
                  <a:pt x="970889" y="94830"/>
                </a:lnTo>
                <a:lnTo>
                  <a:pt x="974128" y="92671"/>
                </a:lnTo>
                <a:close/>
              </a:path>
              <a:path w="2405379" h="290195">
                <a:moveTo>
                  <a:pt x="1024763" y="200431"/>
                </a:moveTo>
                <a:lnTo>
                  <a:pt x="1008164" y="186893"/>
                </a:lnTo>
                <a:lnTo>
                  <a:pt x="990561" y="173761"/>
                </a:lnTo>
                <a:lnTo>
                  <a:pt x="971727" y="161036"/>
                </a:lnTo>
                <a:lnTo>
                  <a:pt x="951496" y="148704"/>
                </a:lnTo>
                <a:lnTo>
                  <a:pt x="945400" y="159486"/>
                </a:lnTo>
                <a:lnTo>
                  <a:pt x="938428" y="169316"/>
                </a:lnTo>
                <a:lnTo>
                  <a:pt x="930427" y="178562"/>
                </a:lnTo>
                <a:lnTo>
                  <a:pt x="921321" y="187502"/>
                </a:lnTo>
                <a:lnTo>
                  <a:pt x="936523" y="196367"/>
                </a:lnTo>
                <a:lnTo>
                  <a:pt x="953249" y="208381"/>
                </a:lnTo>
                <a:lnTo>
                  <a:pt x="971778" y="223418"/>
                </a:lnTo>
                <a:lnTo>
                  <a:pt x="992441" y="241376"/>
                </a:lnTo>
                <a:lnTo>
                  <a:pt x="999921" y="229679"/>
                </a:lnTo>
                <a:lnTo>
                  <a:pt x="1007795" y="218884"/>
                </a:lnTo>
                <a:lnTo>
                  <a:pt x="1016076" y="209105"/>
                </a:lnTo>
                <a:lnTo>
                  <a:pt x="1024763" y="200431"/>
                </a:lnTo>
                <a:close/>
              </a:path>
              <a:path w="2405379" h="290195">
                <a:moveTo>
                  <a:pt x="1154074" y="64122"/>
                </a:moveTo>
                <a:lnTo>
                  <a:pt x="1105585" y="64122"/>
                </a:lnTo>
                <a:lnTo>
                  <a:pt x="1105585" y="224142"/>
                </a:lnTo>
                <a:lnTo>
                  <a:pt x="1062482" y="224142"/>
                </a:lnTo>
                <a:lnTo>
                  <a:pt x="1062482" y="277482"/>
                </a:lnTo>
                <a:lnTo>
                  <a:pt x="1154074" y="277482"/>
                </a:lnTo>
                <a:lnTo>
                  <a:pt x="1154074" y="224142"/>
                </a:lnTo>
                <a:lnTo>
                  <a:pt x="1154074" y="64122"/>
                </a:lnTo>
                <a:close/>
              </a:path>
              <a:path w="2405379" h="290195">
                <a:moveTo>
                  <a:pt x="1491361" y="153022"/>
                </a:moveTo>
                <a:lnTo>
                  <a:pt x="1481658" y="100622"/>
                </a:lnTo>
                <a:lnTo>
                  <a:pt x="1452562" y="60350"/>
                </a:lnTo>
                <a:lnTo>
                  <a:pt x="1413776" y="38519"/>
                </a:lnTo>
                <a:lnTo>
                  <a:pt x="1365288" y="31254"/>
                </a:lnTo>
                <a:lnTo>
                  <a:pt x="1338008" y="33286"/>
                </a:lnTo>
                <a:lnTo>
                  <a:pt x="1335112" y="33997"/>
                </a:lnTo>
                <a:lnTo>
                  <a:pt x="1335112" y="76504"/>
                </a:lnTo>
                <a:lnTo>
                  <a:pt x="1331290" y="91414"/>
                </a:lnTo>
                <a:lnTo>
                  <a:pt x="1313561" y="147624"/>
                </a:lnTo>
                <a:lnTo>
                  <a:pt x="1297127" y="187363"/>
                </a:lnTo>
                <a:lnTo>
                  <a:pt x="1285544" y="200431"/>
                </a:lnTo>
                <a:lnTo>
                  <a:pt x="1281226" y="200431"/>
                </a:lnTo>
                <a:lnTo>
                  <a:pt x="1278001" y="195046"/>
                </a:lnTo>
                <a:lnTo>
                  <a:pt x="1273683" y="183184"/>
                </a:lnTo>
                <a:lnTo>
                  <a:pt x="1271536" y="172415"/>
                </a:lnTo>
                <a:lnTo>
                  <a:pt x="1269377" y="164871"/>
                </a:lnTo>
                <a:lnTo>
                  <a:pt x="1269377" y="160566"/>
                </a:lnTo>
                <a:lnTo>
                  <a:pt x="1270228" y="148704"/>
                </a:lnTo>
                <a:lnTo>
                  <a:pt x="1270304" y="147624"/>
                </a:lnTo>
                <a:lnTo>
                  <a:pt x="1285544" y="109918"/>
                </a:lnTo>
                <a:lnTo>
                  <a:pt x="1319936" y="82181"/>
                </a:lnTo>
                <a:lnTo>
                  <a:pt x="1335112" y="76504"/>
                </a:lnTo>
                <a:lnTo>
                  <a:pt x="1335112" y="33997"/>
                </a:lnTo>
                <a:lnTo>
                  <a:pt x="1289519" y="49885"/>
                </a:lnTo>
                <a:lnTo>
                  <a:pt x="1248664" y="84658"/>
                </a:lnTo>
                <a:lnTo>
                  <a:pt x="1226769" y="133223"/>
                </a:lnTo>
                <a:lnTo>
                  <a:pt x="1224216" y="160566"/>
                </a:lnTo>
                <a:lnTo>
                  <a:pt x="1224280" y="164871"/>
                </a:lnTo>
                <a:lnTo>
                  <a:pt x="1224915" y="177533"/>
                </a:lnTo>
                <a:lnTo>
                  <a:pt x="1224940" y="178193"/>
                </a:lnTo>
                <a:lnTo>
                  <a:pt x="1238123" y="221983"/>
                </a:lnTo>
                <a:lnTo>
                  <a:pt x="1270711" y="251231"/>
                </a:lnTo>
                <a:lnTo>
                  <a:pt x="1284465" y="253238"/>
                </a:lnTo>
                <a:lnTo>
                  <a:pt x="1299819" y="249008"/>
                </a:lnTo>
                <a:lnTo>
                  <a:pt x="1330528" y="215506"/>
                </a:lnTo>
                <a:lnTo>
                  <a:pt x="1357795" y="158140"/>
                </a:lnTo>
                <a:lnTo>
                  <a:pt x="1375130" y="101561"/>
                </a:lnTo>
                <a:lnTo>
                  <a:pt x="1379766" y="76504"/>
                </a:lnTo>
                <a:lnTo>
                  <a:pt x="1380363" y="73279"/>
                </a:lnTo>
                <a:lnTo>
                  <a:pt x="1417002" y="88366"/>
                </a:lnTo>
                <a:lnTo>
                  <a:pt x="1436547" y="127279"/>
                </a:lnTo>
                <a:lnTo>
                  <a:pt x="1438389" y="146431"/>
                </a:lnTo>
                <a:lnTo>
                  <a:pt x="1438478" y="147624"/>
                </a:lnTo>
                <a:lnTo>
                  <a:pt x="1422641" y="190233"/>
                </a:lnTo>
                <a:lnTo>
                  <a:pt x="1380642" y="217944"/>
                </a:lnTo>
                <a:lnTo>
                  <a:pt x="1345882" y="226288"/>
                </a:lnTo>
                <a:lnTo>
                  <a:pt x="1351724" y="237388"/>
                </a:lnTo>
                <a:lnTo>
                  <a:pt x="1356258" y="249593"/>
                </a:lnTo>
                <a:lnTo>
                  <a:pt x="1359369" y="262813"/>
                </a:lnTo>
                <a:lnTo>
                  <a:pt x="1360970" y="276936"/>
                </a:lnTo>
                <a:lnTo>
                  <a:pt x="1372501" y="275336"/>
                </a:lnTo>
                <a:lnTo>
                  <a:pt x="1410538" y="261848"/>
                </a:lnTo>
                <a:lnTo>
                  <a:pt x="1454188" y="232600"/>
                </a:lnTo>
                <a:lnTo>
                  <a:pt x="1484896" y="188976"/>
                </a:lnTo>
                <a:lnTo>
                  <a:pt x="1489748" y="171653"/>
                </a:lnTo>
                <a:lnTo>
                  <a:pt x="1491361" y="153022"/>
                </a:lnTo>
                <a:close/>
              </a:path>
              <a:path w="2405379" h="290195">
                <a:moveTo>
                  <a:pt x="1817865" y="155168"/>
                </a:moveTo>
                <a:lnTo>
                  <a:pt x="1709026" y="155168"/>
                </a:lnTo>
                <a:lnTo>
                  <a:pt x="1709026" y="133616"/>
                </a:lnTo>
                <a:lnTo>
                  <a:pt x="1804936" y="133616"/>
                </a:lnTo>
                <a:lnTo>
                  <a:pt x="1803857" y="125006"/>
                </a:lnTo>
                <a:lnTo>
                  <a:pt x="1803857" y="95910"/>
                </a:lnTo>
                <a:lnTo>
                  <a:pt x="1804936" y="89446"/>
                </a:lnTo>
                <a:lnTo>
                  <a:pt x="1709026" y="89446"/>
                </a:lnTo>
                <a:lnTo>
                  <a:pt x="1709026" y="62496"/>
                </a:lnTo>
                <a:lnTo>
                  <a:pt x="1734705" y="60502"/>
                </a:lnTo>
                <a:lnTo>
                  <a:pt x="1756841" y="57785"/>
                </a:lnTo>
                <a:lnTo>
                  <a:pt x="1775548" y="54470"/>
                </a:lnTo>
                <a:lnTo>
                  <a:pt x="1790928" y="50647"/>
                </a:lnTo>
                <a:lnTo>
                  <a:pt x="1793074" y="53886"/>
                </a:lnTo>
                <a:lnTo>
                  <a:pt x="1796313" y="54952"/>
                </a:lnTo>
                <a:lnTo>
                  <a:pt x="1799551" y="54952"/>
                </a:lnTo>
                <a:lnTo>
                  <a:pt x="1800618" y="53886"/>
                </a:lnTo>
                <a:lnTo>
                  <a:pt x="1800618" y="49568"/>
                </a:lnTo>
                <a:lnTo>
                  <a:pt x="1793798" y="35547"/>
                </a:lnTo>
                <a:lnTo>
                  <a:pt x="1789442" y="25730"/>
                </a:lnTo>
                <a:lnTo>
                  <a:pt x="1785289" y="15709"/>
                </a:lnTo>
                <a:lnTo>
                  <a:pt x="1781225" y="5384"/>
                </a:lnTo>
                <a:lnTo>
                  <a:pt x="1749704" y="11836"/>
                </a:lnTo>
                <a:lnTo>
                  <a:pt x="1718195" y="16573"/>
                </a:lnTo>
                <a:lnTo>
                  <a:pt x="1686674" y="19481"/>
                </a:lnTo>
                <a:lnTo>
                  <a:pt x="1655152" y="20472"/>
                </a:lnTo>
                <a:lnTo>
                  <a:pt x="1629714" y="20294"/>
                </a:lnTo>
                <a:lnTo>
                  <a:pt x="1603565" y="19799"/>
                </a:lnTo>
                <a:lnTo>
                  <a:pt x="1549552" y="18326"/>
                </a:lnTo>
                <a:lnTo>
                  <a:pt x="1554010" y="29832"/>
                </a:lnTo>
                <a:lnTo>
                  <a:pt x="1557769" y="41757"/>
                </a:lnTo>
                <a:lnTo>
                  <a:pt x="1560918" y="54076"/>
                </a:lnTo>
                <a:lnTo>
                  <a:pt x="1563560" y="66814"/>
                </a:lnTo>
                <a:lnTo>
                  <a:pt x="1614474" y="66675"/>
                </a:lnTo>
                <a:lnTo>
                  <a:pt x="1638109" y="66357"/>
                </a:lnTo>
                <a:lnTo>
                  <a:pt x="1660537" y="65735"/>
                </a:lnTo>
                <a:lnTo>
                  <a:pt x="1660537" y="89446"/>
                </a:lnTo>
                <a:lnTo>
                  <a:pt x="1556016" y="89446"/>
                </a:lnTo>
                <a:lnTo>
                  <a:pt x="1557096" y="95910"/>
                </a:lnTo>
                <a:lnTo>
                  <a:pt x="1557096" y="125006"/>
                </a:lnTo>
                <a:lnTo>
                  <a:pt x="1556016" y="133616"/>
                </a:lnTo>
                <a:lnTo>
                  <a:pt x="1660537" y="133616"/>
                </a:lnTo>
                <a:lnTo>
                  <a:pt x="1660537" y="155168"/>
                </a:lnTo>
                <a:lnTo>
                  <a:pt x="1540929" y="155168"/>
                </a:lnTo>
                <a:lnTo>
                  <a:pt x="1542008" y="162712"/>
                </a:lnTo>
                <a:lnTo>
                  <a:pt x="1542008" y="193967"/>
                </a:lnTo>
                <a:lnTo>
                  <a:pt x="1540929" y="201510"/>
                </a:lnTo>
                <a:lnTo>
                  <a:pt x="1660537" y="201510"/>
                </a:lnTo>
                <a:lnTo>
                  <a:pt x="1660537" y="235991"/>
                </a:lnTo>
                <a:lnTo>
                  <a:pt x="1658378" y="237070"/>
                </a:lnTo>
                <a:lnTo>
                  <a:pt x="1639874" y="236880"/>
                </a:lnTo>
                <a:lnTo>
                  <a:pt x="1626463" y="236397"/>
                </a:lnTo>
                <a:lnTo>
                  <a:pt x="1599120" y="234911"/>
                </a:lnTo>
                <a:lnTo>
                  <a:pt x="1605788" y="247205"/>
                </a:lnTo>
                <a:lnTo>
                  <a:pt x="1611236" y="259702"/>
                </a:lnTo>
                <a:lnTo>
                  <a:pt x="1615478" y="272186"/>
                </a:lnTo>
                <a:lnTo>
                  <a:pt x="1618513" y="284480"/>
                </a:lnTo>
                <a:lnTo>
                  <a:pt x="1669161" y="281254"/>
                </a:lnTo>
                <a:lnTo>
                  <a:pt x="1706880" y="264007"/>
                </a:lnTo>
                <a:lnTo>
                  <a:pt x="1709026" y="259702"/>
                </a:lnTo>
                <a:lnTo>
                  <a:pt x="1709026" y="201510"/>
                </a:lnTo>
                <a:lnTo>
                  <a:pt x="1817865" y="201510"/>
                </a:lnTo>
                <a:lnTo>
                  <a:pt x="1816785" y="193967"/>
                </a:lnTo>
                <a:lnTo>
                  <a:pt x="1816785" y="162712"/>
                </a:lnTo>
                <a:lnTo>
                  <a:pt x="1817865" y="155168"/>
                </a:lnTo>
                <a:close/>
              </a:path>
              <a:path w="2405379" h="290195">
                <a:moveTo>
                  <a:pt x="2018296" y="146558"/>
                </a:moveTo>
                <a:lnTo>
                  <a:pt x="1917001" y="146558"/>
                </a:lnTo>
                <a:lnTo>
                  <a:pt x="1917966" y="127342"/>
                </a:lnTo>
                <a:lnTo>
                  <a:pt x="1918081" y="125006"/>
                </a:lnTo>
                <a:lnTo>
                  <a:pt x="2015058" y="125006"/>
                </a:lnTo>
                <a:lnTo>
                  <a:pt x="2013978" y="117462"/>
                </a:lnTo>
                <a:lnTo>
                  <a:pt x="2013978" y="20472"/>
                </a:lnTo>
                <a:lnTo>
                  <a:pt x="2015058" y="12928"/>
                </a:lnTo>
                <a:lnTo>
                  <a:pt x="1863128" y="12928"/>
                </a:lnTo>
                <a:lnTo>
                  <a:pt x="1864194" y="20472"/>
                </a:lnTo>
                <a:lnTo>
                  <a:pt x="1864194" y="50647"/>
                </a:lnTo>
                <a:lnTo>
                  <a:pt x="1863128" y="58191"/>
                </a:lnTo>
                <a:lnTo>
                  <a:pt x="1965490" y="58191"/>
                </a:lnTo>
                <a:lnTo>
                  <a:pt x="1965490" y="79743"/>
                </a:lnTo>
                <a:lnTo>
                  <a:pt x="1867433" y="79743"/>
                </a:lnTo>
                <a:lnTo>
                  <a:pt x="1869592" y="87287"/>
                </a:lnTo>
                <a:lnTo>
                  <a:pt x="1870671" y="93751"/>
                </a:lnTo>
                <a:lnTo>
                  <a:pt x="1870671" y="100215"/>
                </a:lnTo>
                <a:lnTo>
                  <a:pt x="1870468" y="105892"/>
                </a:lnTo>
                <a:lnTo>
                  <a:pt x="1869859" y="114896"/>
                </a:lnTo>
                <a:lnTo>
                  <a:pt x="1868843" y="127342"/>
                </a:lnTo>
                <a:lnTo>
                  <a:pt x="1867433" y="143319"/>
                </a:lnTo>
                <a:lnTo>
                  <a:pt x="1866607" y="158457"/>
                </a:lnTo>
                <a:lnTo>
                  <a:pt x="1865680" y="171475"/>
                </a:lnTo>
                <a:lnTo>
                  <a:pt x="1864550" y="182257"/>
                </a:lnTo>
                <a:lnTo>
                  <a:pt x="1863128" y="190728"/>
                </a:lnTo>
                <a:lnTo>
                  <a:pt x="1969808" y="190728"/>
                </a:lnTo>
                <a:lnTo>
                  <a:pt x="1957070" y="227406"/>
                </a:lnTo>
                <a:lnTo>
                  <a:pt x="1921319" y="235699"/>
                </a:lnTo>
                <a:lnTo>
                  <a:pt x="1920608" y="235699"/>
                </a:lnTo>
                <a:lnTo>
                  <a:pt x="1907019" y="236677"/>
                </a:lnTo>
                <a:lnTo>
                  <a:pt x="1890064" y="237070"/>
                </a:lnTo>
                <a:lnTo>
                  <a:pt x="1886000" y="236880"/>
                </a:lnTo>
                <a:lnTo>
                  <a:pt x="1863128" y="234911"/>
                </a:lnTo>
                <a:lnTo>
                  <a:pt x="1867573" y="248259"/>
                </a:lnTo>
                <a:lnTo>
                  <a:pt x="1871205" y="260908"/>
                </a:lnTo>
                <a:lnTo>
                  <a:pt x="1874037" y="272948"/>
                </a:lnTo>
                <a:lnTo>
                  <a:pt x="1876056" y="284480"/>
                </a:lnTo>
                <a:lnTo>
                  <a:pt x="1885353" y="283070"/>
                </a:lnTo>
                <a:lnTo>
                  <a:pt x="1895449" y="282054"/>
                </a:lnTo>
                <a:lnTo>
                  <a:pt x="1906358" y="281457"/>
                </a:lnTo>
                <a:lnTo>
                  <a:pt x="1918081" y="281254"/>
                </a:lnTo>
                <a:lnTo>
                  <a:pt x="1932038" y="280035"/>
                </a:lnTo>
                <a:lnTo>
                  <a:pt x="1977351" y="271551"/>
                </a:lnTo>
                <a:lnTo>
                  <a:pt x="2012505" y="239420"/>
                </a:lnTo>
                <a:lnTo>
                  <a:pt x="2013026" y="237070"/>
                </a:lnTo>
                <a:lnTo>
                  <a:pt x="2016137" y="223062"/>
                </a:lnTo>
                <a:lnTo>
                  <a:pt x="2017153" y="171475"/>
                </a:lnTo>
                <a:lnTo>
                  <a:pt x="2017217" y="154089"/>
                </a:lnTo>
                <a:lnTo>
                  <a:pt x="2018296" y="146558"/>
                </a:lnTo>
                <a:close/>
              </a:path>
              <a:path w="2405379" h="290195">
                <a:moveTo>
                  <a:pt x="2117433" y="7543"/>
                </a:moveTo>
                <a:lnTo>
                  <a:pt x="2112048" y="7543"/>
                </a:lnTo>
                <a:lnTo>
                  <a:pt x="2095296" y="7340"/>
                </a:lnTo>
                <a:lnTo>
                  <a:pt x="2080653" y="6731"/>
                </a:lnTo>
                <a:lnTo>
                  <a:pt x="2068245" y="5727"/>
                </a:lnTo>
                <a:lnTo>
                  <a:pt x="2058162" y="4318"/>
                </a:lnTo>
                <a:lnTo>
                  <a:pt x="2058670" y="10782"/>
                </a:lnTo>
                <a:lnTo>
                  <a:pt x="2058784" y="12382"/>
                </a:lnTo>
                <a:lnTo>
                  <a:pt x="2059063" y="19392"/>
                </a:lnTo>
                <a:lnTo>
                  <a:pt x="2059101" y="20345"/>
                </a:lnTo>
                <a:lnTo>
                  <a:pt x="2059228" y="28105"/>
                </a:lnTo>
                <a:lnTo>
                  <a:pt x="2059241" y="286639"/>
                </a:lnTo>
                <a:lnTo>
                  <a:pt x="2067864" y="285559"/>
                </a:lnTo>
                <a:lnTo>
                  <a:pt x="2101265" y="285559"/>
                </a:lnTo>
                <a:lnTo>
                  <a:pt x="2108809" y="286639"/>
                </a:lnTo>
                <a:lnTo>
                  <a:pt x="2108809" y="285559"/>
                </a:lnTo>
                <a:lnTo>
                  <a:pt x="2108809" y="19392"/>
                </a:lnTo>
                <a:lnTo>
                  <a:pt x="2110968" y="16167"/>
                </a:lnTo>
                <a:lnTo>
                  <a:pt x="2114194" y="14008"/>
                </a:lnTo>
                <a:lnTo>
                  <a:pt x="2116353" y="12928"/>
                </a:lnTo>
                <a:lnTo>
                  <a:pt x="2117433" y="10782"/>
                </a:lnTo>
                <a:lnTo>
                  <a:pt x="2117433" y="7543"/>
                </a:lnTo>
                <a:close/>
              </a:path>
              <a:path w="2405379" h="290195">
                <a:moveTo>
                  <a:pt x="2405138" y="118529"/>
                </a:moveTo>
                <a:lnTo>
                  <a:pt x="2402903" y="112064"/>
                </a:lnTo>
                <a:lnTo>
                  <a:pt x="2401290" y="107442"/>
                </a:lnTo>
                <a:lnTo>
                  <a:pt x="2398509" y="99136"/>
                </a:lnTo>
                <a:lnTo>
                  <a:pt x="2394381" y="86868"/>
                </a:lnTo>
                <a:lnTo>
                  <a:pt x="2391130" y="77584"/>
                </a:lnTo>
                <a:lnTo>
                  <a:pt x="2384856" y="80835"/>
                </a:lnTo>
                <a:lnTo>
                  <a:pt x="2377262" y="84188"/>
                </a:lnTo>
                <a:lnTo>
                  <a:pt x="2339136" y="96583"/>
                </a:lnTo>
                <a:lnTo>
                  <a:pt x="2325408" y="99136"/>
                </a:lnTo>
                <a:lnTo>
                  <a:pt x="2322169" y="92671"/>
                </a:lnTo>
                <a:lnTo>
                  <a:pt x="2320874" y="90512"/>
                </a:lnTo>
                <a:lnTo>
                  <a:pt x="2318943" y="87287"/>
                </a:lnTo>
                <a:lnTo>
                  <a:pt x="2316784" y="82969"/>
                </a:lnTo>
                <a:lnTo>
                  <a:pt x="2335352" y="77584"/>
                </a:lnTo>
                <a:lnTo>
                  <a:pt x="2351671" y="72466"/>
                </a:lnTo>
                <a:lnTo>
                  <a:pt x="2365121" y="67818"/>
                </a:lnTo>
                <a:lnTo>
                  <a:pt x="2376055" y="63576"/>
                </a:lnTo>
                <a:lnTo>
                  <a:pt x="2372652" y="55676"/>
                </a:lnTo>
                <a:lnTo>
                  <a:pt x="2369045" y="46469"/>
                </a:lnTo>
                <a:lnTo>
                  <a:pt x="2367902" y="43103"/>
                </a:lnTo>
                <a:lnTo>
                  <a:pt x="2365438" y="35852"/>
                </a:lnTo>
                <a:lnTo>
                  <a:pt x="2362035" y="23710"/>
                </a:lnTo>
                <a:lnTo>
                  <a:pt x="2348687" y="29616"/>
                </a:lnTo>
                <a:lnTo>
                  <a:pt x="2334425" y="34620"/>
                </a:lnTo>
                <a:lnTo>
                  <a:pt x="2319159" y="39014"/>
                </a:lnTo>
                <a:lnTo>
                  <a:pt x="2302776" y="43103"/>
                </a:lnTo>
                <a:lnTo>
                  <a:pt x="2298458" y="32334"/>
                </a:lnTo>
                <a:lnTo>
                  <a:pt x="2296312" y="24790"/>
                </a:lnTo>
                <a:lnTo>
                  <a:pt x="2297392" y="21551"/>
                </a:lnTo>
                <a:lnTo>
                  <a:pt x="2297392" y="18326"/>
                </a:lnTo>
                <a:lnTo>
                  <a:pt x="2298458" y="16167"/>
                </a:lnTo>
                <a:lnTo>
                  <a:pt x="2298458" y="12928"/>
                </a:lnTo>
                <a:lnTo>
                  <a:pt x="2296312" y="12928"/>
                </a:lnTo>
                <a:lnTo>
                  <a:pt x="2294153" y="14008"/>
                </a:lnTo>
                <a:lnTo>
                  <a:pt x="2293074" y="14008"/>
                </a:lnTo>
                <a:lnTo>
                  <a:pt x="2281961" y="17653"/>
                </a:lnTo>
                <a:lnTo>
                  <a:pt x="2269642" y="20472"/>
                </a:lnTo>
                <a:lnTo>
                  <a:pt x="2256104" y="22491"/>
                </a:lnTo>
                <a:lnTo>
                  <a:pt x="2241346" y="23710"/>
                </a:lnTo>
                <a:lnTo>
                  <a:pt x="2249970" y="50647"/>
                </a:lnTo>
                <a:lnTo>
                  <a:pt x="2222500" y="52133"/>
                </a:lnTo>
                <a:lnTo>
                  <a:pt x="2211184" y="52616"/>
                </a:lnTo>
                <a:lnTo>
                  <a:pt x="2201481" y="52806"/>
                </a:lnTo>
                <a:lnTo>
                  <a:pt x="2188553" y="52806"/>
                </a:lnTo>
                <a:lnTo>
                  <a:pt x="2188553" y="58191"/>
                </a:lnTo>
                <a:lnTo>
                  <a:pt x="2186635" y="90512"/>
                </a:lnTo>
                <a:lnTo>
                  <a:pt x="2186559" y="91592"/>
                </a:lnTo>
                <a:lnTo>
                  <a:pt x="2186470" y="92671"/>
                </a:lnTo>
                <a:lnTo>
                  <a:pt x="2186394" y="93751"/>
                </a:lnTo>
                <a:lnTo>
                  <a:pt x="2216569" y="93751"/>
                </a:lnTo>
                <a:lnTo>
                  <a:pt x="2228685" y="93548"/>
                </a:lnTo>
                <a:lnTo>
                  <a:pt x="2240813" y="92938"/>
                </a:lnTo>
                <a:lnTo>
                  <a:pt x="2252942" y="91935"/>
                </a:lnTo>
                <a:lnTo>
                  <a:pt x="2265057" y="90512"/>
                </a:lnTo>
                <a:lnTo>
                  <a:pt x="2272601" y="108839"/>
                </a:lnTo>
                <a:lnTo>
                  <a:pt x="2256053" y="110248"/>
                </a:lnTo>
                <a:lnTo>
                  <a:pt x="2240407" y="111264"/>
                </a:lnTo>
                <a:lnTo>
                  <a:pt x="2225776" y="111861"/>
                </a:lnTo>
                <a:lnTo>
                  <a:pt x="2212263" y="112064"/>
                </a:lnTo>
                <a:lnTo>
                  <a:pt x="2199309" y="111861"/>
                </a:lnTo>
                <a:lnTo>
                  <a:pt x="2187879" y="111264"/>
                </a:lnTo>
                <a:lnTo>
                  <a:pt x="2177859" y="110248"/>
                </a:lnTo>
                <a:lnTo>
                  <a:pt x="2169160" y="108839"/>
                </a:lnTo>
                <a:lnTo>
                  <a:pt x="2169122" y="130873"/>
                </a:lnTo>
                <a:lnTo>
                  <a:pt x="2167001" y="151942"/>
                </a:lnTo>
                <a:lnTo>
                  <a:pt x="2174710" y="152565"/>
                </a:lnTo>
                <a:lnTo>
                  <a:pt x="2187105" y="153022"/>
                </a:lnTo>
                <a:lnTo>
                  <a:pt x="2227605" y="153022"/>
                </a:lnTo>
                <a:lnTo>
                  <a:pt x="2260346" y="152069"/>
                </a:lnTo>
                <a:lnTo>
                  <a:pt x="2280031" y="150749"/>
                </a:lnTo>
                <a:lnTo>
                  <a:pt x="2294153" y="148704"/>
                </a:lnTo>
                <a:lnTo>
                  <a:pt x="2300389" y="156197"/>
                </a:lnTo>
                <a:lnTo>
                  <a:pt x="2306002" y="162585"/>
                </a:lnTo>
                <a:lnTo>
                  <a:pt x="2310828" y="167957"/>
                </a:lnTo>
                <a:lnTo>
                  <a:pt x="2314625" y="172415"/>
                </a:lnTo>
                <a:lnTo>
                  <a:pt x="2303081" y="170370"/>
                </a:lnTo>
                <a:lnTo>
                  <a:pt x="2292540" y="169049"/>
                </a:lnTo>
                <a:lnTo>
                  <a:pt x="2282799" y="168325"/>
                </a:lnTo>
                <a:lnTo>
                  <a:pt x="2273681" y="168109"/>
                </a:lnTo>
                <a:lnTo>
                  <a:pt x="2255710" y="168910"/>
                </a:lnTo>
                <a:lnTo>
                  <a:pt x="2210104" y="181038"/>
                </a:lnTo>
                <a:lnTo>
                  <a:pt x="2181771" y="209677"/>
                </a:lnTo>
                <a:lnTo>
                  <a:pt x="2179929" y="221983"/>
                </a:lnTo>
                <a:lnTo>
                  <a:pt x="2187422" y="249643"/>
                </a:lnTo>
                <a:lnTo>
                  <a:pt x="2209965" y="269532"/>
                </a:lnTo>
                <a:lnTo>
                  <a:pt x="2247671" y="281533"/>
                </a:lnTo>
                <a:lnTo>
                  <a:pt x="2300617" y="285559"/>
                </a:lnTo>
                <a:lnTo>
                  <a:pt x="2315400" y="285559"/>
                </a:lnTo>
                <a:lnTo>
                  <a:pt x="2339543" y="285292"/>
                </a:lnTo>
                <a:lnTo>
                  <a:pt x="2364117" y="284645"/>
                </a:lnTo>
                <a:lnTo>
                  <a:pt x="2392210" y="283400"/>
                </a:lnTo>
                <a:lnTo>
                  <a:pt x="2391422" y="273519"/>
                </a:lnTo>
                <a:lnTo>
                  <a:pt x="2390737" y="263334"/>
                </a:lnTo>
                <a:lnTo>
                  <a:pt x="2390241" y="252945"/>
                </a:lnTo>
                <a:lnTo>
                  <a:pt x="2390190" y="249643"/>
                </a:lnTo>
                <a:lnTo>
                  <a:pt x="2390063" y="237070"/>
                </a:lnTo>
                <a:lnTo>
                  <a:pt x="2390063" y="229527"/>
                </a:lnTo>
                <a:lnTo>
                  <a:pt x="2372461" y="232524"/>
                </a:lnTo>
                <a:lnTo>
                  <a:pt x="2350325" y="234911"/>
                </a:lnTo>
                <a:lnTo>
                  <a:pt x="2323528" y="236499"/>
                </a:lnTo>
                <a:lnTo>
                  <a:pt x="2291994" y="237070"/>
                </a:lnTo>
                <a:lnTo>
                  <a:pt x="2280882" y="236702"/>
                </a:lnTo>
                <a:lnTo>
                  <a:pt x="2238121" y="229527"/>
                </a:lnTo>
                <a:lnTo>
                  <a:pt x="2231656" y="226288"/>
                </a:lnTo>
                <a:lnTo>
                  <a:pt x="2231656" y="218744"/>
                </a:lnTo>
                <a:lnTo>
                  <a:pt x="2277681" y="207111"/>
                </a:lnTo>
                <a:lnTo>
                  <a:pt x="2288768" y="206895"/>
                </a:lnTo>
                <a:lnTo>
                  <a:pt x="2309774" y="207479"/>
                </a:lnTo>
                <a:lnTo>
                  <a:pt x="2329180" y="209181"/>
                </a:lnTo>
                <a:lnTo>
                  <a:pt x="2346960" y="211899"/>
                </a:lnTo>
                <a:lnTo>
                  <a:pt x="2363114" y="215519"/>
                </a:lnTo>
                <a:lnTo>
                  <a:pt x="2367534" y="207111"/>
                </a:lnTo>
                <a:lnTo>
                  <a:pt x="2367648" y="206895"/>
                </a:lnTo>
                <a:lnTo>
                  <a:pt x="2368943" y="204431"/>
                </a:lnTo>
                <a:lnTo>
                  <a:pt x="2374976" y="193967"/>
                </a:lnTo>
                <a:lnTo>
                  <a:pt x="2380996" y="184302"/>
                </a:lnTo>
                <a:lnTo>
                  <a:pt x="2386825" y="175641"/>
                </a:lnTo>
                <a:lnTo>
                  <a:pt x="2383650" y="172415"/>
                </a:lnTo>
                <a:lnTo>
                  <a:pt x="2375509" y="164147"/>
                </a:lnTo>
                <a:lnTo>
                  <a:pt x="2365806" y="153962"/>
                </a:lnTo>
                <a:lnTo>
                  <a:pt x="2360968" y="148704"/>
                </a:lnTo>
                <a:lnTo>
                  <a:pt x="2357729" y="145186"/>
                </a:lnTo>
                <a:lnTo>
                  <a:pt x="2351265" y="137934"/>
                </a:lnTo>
                <a:lnTo>
                  <a:pt x="2383053" y="127025"/>
                </a:lnTo>
                <a:lnTo>
                  <a:pt x="2395207" y="122631"/>
                </a:lnTo>
                <a:lnTo>
                  <a:pt x="2405138" y="118529"/>
                </a:lnTo>
                <a:close/>
              </a:path>
            </a:pathLst>
          </a:custGeom>
          <a:solidFill>
            <a:srgbClr val="000000"/>
          </a:solidFill>
        </p:spPr>
        <p:txBody>
          <a:bodyPr wrap="square" lIns="0" tIns="0" rIns="0" bIns="0" rtlCol="0"/>
          <a:lstStyle/>
          <a:p>
            <a:endParaRPr sz="1539" dirty="0"/>
          </a:p>
        </p:txBody>
      </p:sp>
      <p:pic>
        <p:nvPicPr>
          <p:cNvPr id="24" name="bg object 24"/>
          <p:cNvPicPr/>
          <p:nvPr/>
        </p:nvPicPr>
        <p:blipFill>
          <a:blip r:embed="rId9" cstate="print"/>
          <a:stretch>
            <a:fillRect/>
          </a:stretch>
        </p:blipFill>
        <p:spPr>
          <a:xfrm>
            <a:off x="2996765" y="6310418"/>
            <a:ext cx="345540" cy="195429"/>
          </a:xfrm>
          <a:prstGeom prst="rect">
            <a:avLst/>
          </a:prstGeom>
        </p:spPr>
      </p:pic>
      <p:sp>
        <p:nvSpPr>
          <p:cNvPr id="25" name="bg object 25"/>
          <p:cNvSpPr/>
          <p:nvPr/>
        </p:nvSpPr>
        <p:spPr>
          <a:xfrm>
            <a:off x="3365339" y="6361241"/>
            <a:ext cx="155839" cy="142227"/>
          </a:xfrm>
          <a:custGeom>
            <a:avLst/>
            <a:gdLst/>
            <a:ahLst/>
            <a:cxnLst/>
            <a:rect l="l" t="t" r="r" b="b"/>
            <a:pathLst>
              <a:path w="182245" h="156845">
                <a:moveTo>
                  <a:pt x="117449" y="9690"/>
                </a:moveTo>
                <a:lnTo>
                  <a:pt x="109410" y="5448"/>
                </a:lnTo>
                <a:lnTo>
                  <a:pt x="101561" y="2413"/>
                </a:lnTo>
                <a:lnTo>
                  <a:pt x="94119" y="596"/>
                </a:lnTo>
                <a:lnTo>
                  <a:pt x="87274" y="0"/>
                </a:lnTo>
                <a:lnTo>
                  <a:pt x="80810" y="0"/>
                </a:lnTo>
                <a:lnTo>
                  <a:pt x="74345" y="1066"/>
                </a:lnTo>
                <a:lnTo>
                  <a:pt x="65735" y="5384"/>
                </a:lnTo>
                <a:lnTo>
                  <a:pt x="61417" y="9690"/>
                </a:lnTo>
                <a:lnTo>
                  <a:pt x="57111" y="16154"/>
                </a:lnTo>
                <a:lnTo>
                  <a:pt x="57111" y="3225"/>
                </a:lnTo>
                <a:lnTo>
                  <a:pt x="0" y="3225"/>
                </a:lnTo>
                <a:lnTo>
                  <a:pt x="0" y="156248"/>
                </a:lnTo>
                <a:lnTo>
                  <a:pt x="62496" y="156248"/>
                </a:lnTo>
                <a:lnTo>
                  <a:pt x="62496" y="106680"/>
                </a:lnTo>
                <a:lnTo>
                  <a:pt x="62687" y="94564"/>
                </a:lnTo>
                <a:lnTo>
                  <a:pt x="72199" y="53873"/>
                </a:lnTo>
                <a:lnTo>
                  <a:pt x="84048" y="53873"/>
                </a:lnTo>
                <a:lnTo>
                  <a:pt x="90512" y="56032"/>
                </a:lnTo>
                <a:lnTo>
                  <a:pt x="98056" y="60337"/>
                </a:lnTo>
                <a:lnTo>
                  <a:pt x="117449" y="9690"/>
                </a:lnTo>
                <a:close/>
              </a:path>
              <a:path w="182245" h="156845">
                <a:moveTo>
                  <a:pt x="182105" y="106680"/>
                </a:moveTo>
                <a:lnTo>
                  <a:pt x="128231" y="106680"/>
                </a:lnTo>
                <a:lnTo>
                  <a:pt x="128231" y="155168"/>
                </a:lnTo>
                <a:lnTo>
                  <a:pt x="182105" y="155168"/>
                </a:lnTo>
                <a:lnTo>
                  <a:pt x="182105" y="106680"/>
                </a:lnTo>
                <a:close/>
              </a:path>
            </a:pathLst>
          </a:custGeom>
          <a:solidFill>
            <a:srgbClr val="000000"/>
          </a:solidFill>
        </p:spPr>
        <p:txBody>
          <a:bodyPr wrap="square" lIns="0" tIns="0" rIns="0" bIns="0" rtlCol="0"/>
          <a:lstStyle/>
          <a:p>
            <a:endParaRPr sz="1539" dirty="0"/>
          </a:p>
        </p:txBody>
      </p:sp>
      <p:pic>
        <p:nvPicPr>
          <p:cNvPr id="26" name="bg object 26"/>
          <p:cNvPicPr/>
          <p:nvPr/>
        </p:nvPicPr>
        <p:blipFill>
          <a:blip r:embed="rId10" cstate="print"/>
          <a:stretch>
            <a:fillRect/>
          </a:stretch>
        </p:blipFill>
        <p:spPr>
          <a:xfrm>
            <a:off x="3561609" y="6308463"/>
            <a:ext cx="94908" cy="194452"/>
          </a:xfrm>
          <a:prstGeom prst="rect">
            <a:avLst/>
          </a:prstGeom>
        </p:spPr>
      </p:pic>
      <p:sp>
        <p:nvSpPr>
          <p:cNvPr id="27" name="bg object 27"/>
          <p:cNvSpPr/>
          <p:nvPr/>
        </p:nvSpPr>
        <p:spPr>
          <a:xfrm>
            <a:off x="103429" y="1312314"/>
            <a:ext cx="1605630" cy="541845"/>
          </a:xfrm>
          <a:custGeom>
            <a:avLst/>
            <a:gdLst/>
            <a:ahLst/>
            <a:cxnLst/>
            <a:rect l="l" t="t" r="r" b="b"/>
            <a:pathLst>
              <a:path w="1877695" h="597535">
                <a:moveTo>
                  <a:pt x="316801" y="127152"/>
                </a:moveTo>
                <a:lnTo>
                  <a:pt x="295262" y="127152"/>
                </a:lnTo>
                <a:lnTo>
                  <a:pt x="295376" y="48221"/>
                </a:lnTo>
                <a:lnTo>
                  <a:pt x="295452" y="45529"/>
                </a:lnTo>
                <a:lnTo>
                  <a:pt x="295529" y="43103"/>
                </a:lnTo>
                <a:lnTo>
                  <a:pt x="296164" y="35026"/>
                </a:lnTo>
                <a:lnTo>
                  <a:pt x="297408" y="26936"/>
                </a:lnTo>
                <a:lnTo>
                  <a:pt x="223062" y="26936"/>
                </a:lnTo>
                <a:lnTo>
                  <a:pt x="223062" y="91592"/>
                </a:lnTo>
                <a:lnTo>
                  <a:pt x="223062" y="127152"/>
                </a:lnTo>
                <a:lnTo>
                  <a:pt x="223062" y="211201"/>
                </a:lnTo>
                <a:lnTo>
                  <a:pt x="223062" y="249999"/>
                </a:lnTo>
                <a:lnTo>
                  <a:pt x="170256" y="249999"/>
                </a:lnTo>
                <a:lnTo>
                  <a:pt x="170421" y="240296"/>
                </a:lnTo>
                <a:lnTo>
                  <a:pt x="171170" y="220903"/>
                </a:lnTo>
                <a:lnTo>
                  <a:pt x="171284" y="213728"/>
                </a:lnTo>
                <a:lnTo>
                  <a:pt x="171335" y="211201"/>
                </a:lnTo>
                <a:lnTo>
                  <a:pt x="223062" y="211201"/>
                </a:lnTo>
                <a:lnTo>
                  <a:pt x="223062" y="127152"/>
                </a:lnTo>
                <a:lnTo>
                  <a:pt x="172415" y="127152"/>
                </a:lnTo>
                <a:lnTo>
                  <a:pt x="172415" y="91592"/>
                </a:lnTo>
                <a:lnTo>
                  <a:pt x="223062" y="91592"/>
                </a:lnTo>
                <a:lnTo>
                  <a:pt x="223062" y="26936"/>
                </a:lnTo>
                <a:lnTo>
                  <a:pt x="37719" y="26936"/>
                </a:lnTo>
                <a:lnTo>
                  <a:pt x="37719" y="91592"/>
                </a:lnTo>
                <a:lnTo>
                  <a:pt x="87287" y="91592"/>
                </a:lnTo>
                <a:lnTo>
                  <a:pt x="87287" y="127152"/>
                </a:lnTo>
                <a:lnTo>
                  <a:pt x="9702" y="127152"/>
                </a:lnTo>
                <a:lnTo>
                  <a:pt x="10210" y="135775"/>
                </a:lnTo>
                <a:lnTo>
                  <a:pt x="10325" y="137655"/>
                </a:lnTo>
                <a:lnTo>
                  <a:pt x="10579" y="146304"/>
                </a:lnTo>
                <a:lnTo>
                  <a:pt x="10629" y="190360"/>
                </a:lnTo>
                <a:lnTo>
                  <a:pt x="10325" y="200698"/>
                </a:lnTo>
                <a:lnTo>
                  <a:pt x="9702" y="211201"/>
                </a:lnTo>
                <a:lnTo>
                  <a:pt x="87287" y="211201"/>
                </a:lnTo>
                <a:lnTo>
                  <a:pt x="84048" y="249999"/>
                </a:lnTo>
                <a:lnTo>
                  <a:pt x="31254" y="249999"/>
                </a:lnTo>
                <a:lnTo>
                  <a:pt x="32499" y="258102"/>
                </a:lnTo>
                <a:lnTo>
                  <a:pt x="33134" y="266293"/>
                </a:lnTo>
                <a:lnTo>
                  <a:pt x="33375" y="274701"/>
                </a:lnTo>
                <a:lnTo>
                  <a:pt x="33362" y="292290"/>
                </a:lnTo>
                <a:lnTo>
                  <a:pt x="33134" y="300774"/>
                </a:lnTo>
                <a:lnTo>
                  <a:pt x="32499" y="309613"/>
                </a:lnTo>
                <a:lnTo>
                  <a:pt x="31254" y="318960"/>
                </a:lnTo>
                <a:lnTo>
                  <a:pt x="73279" y="318960"/>
                </a:lnTo>
                <a:lnTo>
                  <a:pt x="71120" y="326504"/>
                </a:lnTo>
                <a:lnTo>
                  <a:pt x="67881" y="335127"/>
                </a:lnTo>
                <a:lnTo>
                  <a:pt x="65735" y="342671"/>
                </a:lnTo>
                <a:lnTo>
                  <a:pt x="54406" y="370573"/>
                </a:lnTo>
                <a:lnTo>
                  <a:pt x="39738" y="394525"/>
                </a:lnTo>
                <a:lnTo>
                  <a:pt x="21640" y="414655"/>
                </a:lnTo>
                <a:lnTo>
                  <a:pt x="0" y="431025"/>
                </a:lnTo>
                <a:lnTo>
                  <a:pt x="14363" y="448411"/>
                </a:lnTo>
                <a:lnTo>
                  <a:pt x="28422" y="468210"/>
                </a:lnTo>
                <a:lnTo>
                  <a:pt x="42189" y="490296"/>
                </a:lnTo>
                <a:lnTo>
                  <a:pt x="56032" y="515086"/>
                </a:lnTo>
                <a:lnTo>
                  <a:pt x="62661" y="509219"/>
                </a:lnTo>
                <a:lnTo>
                  <a:pt x="69507" y="502958"/>
                </a:lnTo>
                <a:lnTo>
                  <a:pt x="76339" y="496290"/>
                </a:lnTo>
                <a:lnTo>
                  <a:pt x="82969" y="489216"/>
                </a:lnTo>
                <a:lnTo>
                  <a:pt x="82969" y="532320"/>
                </a:lnTo>
                <a:lnTo>
                  <a:pt x="82765" y="542810"/>
                </a:lnTo>
                <a:lnTo>
                  <a:pt x="82169" y="553199"/>
                </a:lnTo>
                <a:lnTo>
                  <a:pt x="81153" y="563384"/>
                </a:lnTo>
                <a:lnTo>
                  <a:pt x="79743" y="573265"/>
                </a:lnTo>
                <a:lnTo>
                  <a:pt x="295262" y="573265"/>
                </a:lnTo>
                <a:lnTo>
                  <a:pt x="293839" y="563384"/>
                </a:lnTo>
                <a:lnTo>
                  <a:pt x="292836" y="553199"/>
                </a:lnTo>
                <a:lnTo>
                  <a:pt x="292227" y="542810"/>
                </a:lnTo>
                <a:lnTo>
                  <a:pt x="292023" y="532320"/>
                </a:lnTo>
                <a:lnTo>
                  <a:pt x="292023" y="490296"/>
                </a:lnTo>
                <a:lnTo>
                  <a:pt x="292023" y="437502"/>
                </a:lnTo>
                <a:lnTo>
                  <a:pt x="292087" y="393420"/>
                </a:lnTo>
                <a:lnTo>
                  <a:pt x="295262" y="354520"/>
                </a:lnTo>
                <a:lnTo>
                  <a:pt x="209054" y="354520"/>
                </a:lnTo>
                <a:lnTo>
                  <a:pt x="209054" y="437502"/>
                </a:lnTo>
                <a:lnTo>
                  <a:pt x="209054" y="490296"/>
                </a:lnTo>
                <a:lnTo>
                  <a:pt x="165950" y="490296"/>
                </a:lnTo>
                <a:lnTo>
                  <a:pt x="165950" y="489216"/>
                </a:lnTo>
                <a:lnTo>
                  <a:pt x="165950" y="437502"/>
                </a:lnTo>
                <a:lnTo>
                  <a:pt x="209054" y="437502"/>
                </a:lnTo>
                <a:lnTo>
                  <a:pt x="209054" y="354520"/>
                </a:lnTo>
                <a:lnTo>
                  <a:pt x="155168" y="354520"/>
                </a:lnTo>
                <a:lnTo>
                  <a:pt x="157416" y="346240"/>
                </a:lnTo>
                <a:lnTo>
                  <a:pt x="159346" y="337553"/>
                </a:lnTo>
                <a:lnTo>
                  <a:pt x="161086" y="328460"/>
                </a:lnTo>
                <a:lnTo>
                  <a:pt x="162712" y="318960"/>
                </a:lnTo>
                <a:lnTo>
                  <a:pt x="297408" y="318960"/>
                </a:lnTo>
                <a:lnTo>
                  <a:pt x="295262" y="211201"/>
                </a:lnTo>
                <a:lnTo>
                  <a:pt x="316801" y="211201"/>
                </a:lnTo>
                <a:lnTo>
                  <a:pt x="316115" y="202044"/>
                </a:lnTo>
                <a:lnTo>
                  <a:pt x="315341" y="190360"/>
                </a:lnTo>
                <a:lnTo>
                  <a:pt x="314833" y="179692"/>
                </a:lnTo>
                <a:lnTo>
                  <a:pt x="314655" y="169176"/>
                </a:lnTo>
                <a:lnTo>
                  <a:pt x="314833" y="158673"/>
                </a:lnTo>
                <a:lnTo>
                  <a:pt x="315328" y="148170"/>
                </a:lnTo>
                <a:lnTo>
                  <a:pt x="316014" y="137655"/>
                </a:lnTo>
                <a:lnTo>
                  <a:pt x="316750" y="127901"/>
                </a:lnTo>
                <a:lnTo>
                  <a:pt x="316801" y="127152"/>
                </a:lnTo>
                <a:close/>
              </a:path>
              <a:path w="1877695" h="597535">
                <a:moveTo>
                  <a:pt x="589432" y="381457"/>
                </a:moveTo>
                <a:lnTo>
                  <a:pt x="497840" y="381457"/>
                </a:lnTo>
                <a:lnTo>
                  <a:pt x="497840" y="345897"/>
                </a:lnTo>
                <a:lnTo>
                  <a:pt x="573265" y="345897"/>
                </a:lnTo>
                <a:lnTo>
                  <a:pt x="571919" y="335127"/>
                </a:lnTo>
                <a:lnTo>
                  <a:pt x="571855" y="334606"/>
                </a:lnTo>
                <a:lnTo>
                  <a:pt x="570852" y="323405"/>
                </a:lnTo>
                <a:lnTo>
                  <a:pt x="570242" y="312420"/>
                </a:lnTo>
                <a:lnTo>
                  <a:pt x="570039" y="301726"/>
                </a:lnTo>
                <a:lnTo>
                  <a:pt x="570204" y="292290"/>
                </a:lnTo>
                <a:lnTo>
                  <a:pt x="570242" y="290410"/>
                </a:lnTo>
                <a:lnTo>
                  <a:pt x="570852" y="279095"/>
                </a:lnTo>
                <a:lnTo>
                  <a:pt x="571855" y="267779"/>
                </a:lnTo>
                <a:lnTo>
                  <a:pt x="573265" y="256463"/>
                </a:lnTo>
                <a:lnTo>
                  <a:pt x="497840" y="256463"/>
                </a:lnTo>
                <a:lnTo>
                  <a:pt x="497840" y="225209"/>
                </a:lnTo>
                <a:lnTo>
                  <a:pt x="582968" y="225209"/>
                </a:lnTo>
                <a:lnTo>
                  <a:pt x="582180" y="213728"/>
                </a:lnTo>
                <a:lnTo>
                  <a:pt x="581482" y="202044"/>
                </a:lnTo>
                <a:lnTo>
                  <a:pt x="580999" y="190360"/>
                </a:lnTo>
                <a:lnTo>
                  <a:pt x="580821" y="179692"/>
                </a:lnTo>
                <a:lnTo>
                  <a:pt x="580809" y="178879"/>
                </a:lnTo>
                <a:lnTo>
                  <a:pt x="580974" y="169176"/>
                </a:lnTo>
                <a:lnTo>
                  <a:pt x="580999" y="167754"/>
                </a:lnTo>
                <a:lnTo>
                  <a:pt x="581406" y="158673"/>
                </a:lnTo>
                <a:lnTo>
                  <a:pt x="581482" y="156921"/>
                </a:lnTo>
                <a:lnTo>
                  <a:pt x="582053" y="148170"/>
                </a:lnTo>
                <a:lnTo>
                  <a:pt x="582180" y="146304"/>
                </a:lnTo>
                <a:lnTo>
                  <a:pt x="582968" y="135775"/>
                </a:lnTo>
                <a:lnTo>
                  <a:pt x="533400" y="135775"/>
                </a:lnTo>
                <a:lnTo>
                  <a:pt x="541388" y="106680"/>
                </a:lnTo>
                <a:lnTo>
                  <a:pt x="545236" y="92671"/>
                </a:lnTo>
                <a:lnTo>
                  <a:pt x="560336" y="37719"/>
                </a:lnTo>
                <a:lnTo>
                  <a:pt x="566801" y="33401"/>
                </a:lnTo>
                <a:lnTo>
                  <a:pt x="570039" y="30175"/>
                </a:lnTo>
                <a:lnTo>
                  <a:pt x="570039" y="23710"/>
                </a:lnTo>
                <a:lnTo>
                  <a:pt x="567880" y="21551"/>
                </a:lnTo>
                <a:lnTo>
                  <a:pt x="561416" y="21551"/>
                </a:lnTo>
                <a:lnTo>
                  <a:pt x="535000" y="18326"/>
                </a:lnTo>
                <a:lnTo>
                  <a:pt x="510908" y="15087"/>
                </a:lnTo>
                <a:lnTo>
                  <a:pt x="489432" y="11849"/>
                </a:lnTo>
                <a:lnTo>
                  <a:pt x="470903" y="8623"/>
                </a:lnTo>
                <a:lnTo>
                  <a:pt x="466458" y="27813"/>
                </a:lnTo>
                <a:lnTo>
                  <a:pt x="461200" y="48221"/>
                </a:lnTo>
                <a:lnTo>
                  <a:pt x="455142" y="69837"/>
                </a:lnTo>
                <a:lnTo>
                  <a:pt x="448271" y="92671"/>
                </a:lnTo>
                <a:lnTo>
                  <a:pt x="445033" y="85852"/>
                </a:lnTo>
                <a:lnTo>
                  <a:pt x="445033" y="106680"/>
                </a:lnTo>
                <a:lnTo>
                  <a:pt x="442633" y="113347"/>
                </a:lnTo>
                <a:lnTo>
                  <a:pt x="440321" y="120421"/>
                </a:lnTo>
                <a:lnTo>
                  <a:pt x="438226" y="127901"/>
                </a:lnTo>
                <a:lnTo>
                  <a:pt x="436422" y="135775"/>
                </a:lnTo>
                <a:lnTo>
                  <a:pt x="380390" y="135775"/>
                </a:lnTo>
                <a:lnTo>
                  <a:pt x="395338" y="127292"/>
                </a:lnTo>
                <a:lnTo>
                  <a:pt x="411099" y="119608"/>
                </a:lnTo>
                <a:lnTo>
                  <a:pt x="427659" y="112737"/>
                </a:lnTo>
                <a:lnTo>
                  <a:pt x="445033" y="106680"/>
                </a:lnTo>
                <a:lnTo>
                  <a:pt x="445033" y="85852"/>
                </a:lnTo>
                <a:lnTo>
                  <a:pt x="436753" y="68389"/>
                </a:lnTo>
                <a:lnTo>
                  <a:pt x="423214" y="45529"/>
                </a:lnTo>
                <a:lnTo>
                  <a:pt x="407657" y="23876"/>
                </a:lnTo>
                <a:lnTo>
                  <a:pt x="390080" y="3238"/>
                </a:lnTo>
                <a:lnTo>
                  <a:pt x="369646" y="13347"/>
                </a:lnTo>
                <a:lnTo>
                  <a:pt x="348602" y="22771"/>
                </a:lnTo>
                <a:lnTo>
                  <a:pt x="326745" y="31572"/>
                </a:lnTo>
                <a:lnTo>
                  <a:pt x="303872" y="39865"/>
                </a:lnTo>
                <a:lnTo>
                  <a:pt x="323329" y="62128"/>
                </a:lnTo>
                <a:lnTo>
                  <a:pt x="339839" y="85394"/>
                </a:lnTo>
                <a:lnTo>
                  <a:pt x="353733" y="109880"/>
                </a:lnTo>
                <a:lnTo>
                  <a:pt x="365302" y="135775"/>
                </a:lnTo>
                <a:lnTo>
                  <a:pt x="323278" y="135775"/>
                </a:lnTo>
                <a:lnTo>
                  <a:pt x="324688" y="146304"/>
                </a:lnTo>
                <a:lnTo>
                  <a:pt x="325691" y="156921"/>
                </a:lnTo>
                <a:lnTo>
                  <a:pt x="326301" y="167754"/>
                </a:lnTo>
                <a:lnTo>
                  <a:pt x="326504" y="178879"/>
                </a:lnTo>
                <a:lnTo>
                  <a:pt x="326301" y="190195"/>
                </a:lnTo>
                <a:lnTo>
                  <a:pt x="325767" y="200698"/>
                </a:lnTo>
                <a:lnTo>
                  <a:pt x="325691" y="202044"/>
                </a:lnTo>
                <a:lnTo>
                  <a:pt x="324688" y="213728"/>
                </a:lnTo>
                <a:lnTo>
                  <a:pt x="323278" y="225209"/>
                </a:lnTo>
                <a:lnTo>
                  <a:pt x="401942" y="225209"/>
                </a:lnTo>
                <a:lnTo>
                  <a:pt x="401942" y="256463"/>
                </a:lnTo>
                <a:lnTo>
                  <a:pt x="330822" y="256463"/>
                </a:lnTo>
                <a:lnTo>
                  <a:pt x="332066" y="267779"/>
                </a:lnTo>
                <a:lnTo>
                  <a:pt x="332701" y="279095"/>
                </a:lnTo>
                <a:lnTo>
                  <a:pt x="332943" y="290410"/>
                </a:lnTo>
                <a:lnTo>
                  <a:pt x="332943" y="312420"/>
                </a:lnTo>
                <a:lnTo>
                  <a:pt x="332790" y="318960"/>
                </a:lnTo>
                <a:lnTo>
                  <a:pt x="332701" y="323405"/>
                </a:lnTo>
                <a:lnTo>
                  <a:pt x="332066" y="334606"/>
                </a:lnTo>
                <a:lnTo>
                  <a:pt x="330822" y="345897"/>
                </a:lnTo>
                <a:lnTo>
                  <a:pt x="401942" y="345897"/>
                </a:lnTo>
                <a:lnTo>
                  <a:pt x="401942" y="381457"/>
                </a:lnTo>
                <a:lnTo>
                  <a:pt x="309270" y="381457"/>
                </a:lnTo>
                <a:lnTo>
                  <a:pt x="310680" y="393420"/>
                </a:lnTo>
                <a:lnTo>
                  <a:pt x="311683" y="405168"/>
                </a:lnTo>
                <a:lnTo>
                  <a:pt x="312178" y="414655"/>
                </a:lnTo>
                <a:lnTo>
                  <a:pt x="312293" y="416928"/>
                </a:lnTo>
                <a:lnTo>
                  <a:pt x="312496" y="428879"/>
                </a:lnTo>
                <a:lnTo>
                  <a:pt x="312458" y="431025"/>
                </a:lnTo>
                <a:lnTo>
                  <a:pt x="312343" y="437502"/>
                </a:lnTo>
                <a:lnTo>
                  <a:pt x="312293" y="440207"/>
                </a:lnTo>
                <a:lnTo>
                  <a:pt x="311683" y="451637"/>
                </a:lnTo>
                <a:lnTo>
                  <a:pt x="310680" y="463270"/>
                </a:lnTo>
                <a:lnTo>
                  <a:pt x="309270" y="475208"/>
                </a:lnTo>
                <a:lnTo>
                  <a:pt x="401942" y="475208"/>
                </a:lnTo>
                <a:lnTo>
                  <a:pt x="401942" y="586206"/>
                </a:lnTo>
                <a:lnTo>
                  <a:pt x="425513" y="584720"/>
                </a:lnTo>
                <a:lnTo>
                  <a:pt x="436943" y="584238"/>
                </a:lnTo>
                <a:lnTo>
                  <a:pt x="448271" y="584047"/>
                </a:lnTo>
                <a:lnTo>
                  <a:pt x="461022" y="584238"/>
                </a:lnTo>
                <a:lnTo>
                  <a:pt x="473456" y="584720"/>
                </a:lnTo>
                <a:lnTo>
                  <a:pt x="497840" y="586206"/>
                </a:lnTo>
                <a:lnTo>
                  <a:pt x="497840" y="584047"/>
                </a:lnTo>
                <a:lnTo>
                  <a:pt x="497840" y="475208"/>
                </a:lnTo>
                <a:lnTo>
                  <a:pt x="589432" y="475208"/>
                </a:lnTo>
                <a:lnTo>
                  <a:pt x="588645" y="463270"/>
                </a:lnTo>
                <a:lnTo>
                  <a:pt x="587946" y="451637"/>
                </a:lnTo>
                <a:lnTo>
                  <a:pt x="587463" y="440207"/>
                </a:lnTo>
                <a:lnTo>
                  <a:pt x="587425" y="437502"/>
                </a:lnTo>
                <a:lnTo>
                  <a:pt x="587311" y="431025"/>
                </a:lnTo>
                <a:lnTo>
                  <a:pt x="587273" y="428879"/>
                </a:lnTo>
                <a:lnTo>
                  <a:pt x="587463" y="416928"/>
                </a:lnTo>
                <a:lnTo>
                  <a:pt x="587946" y="405168"/>
                </a:lnTo>
                <a:lnTo>
                  <a:pt x="588454" y="396544"/>
                </a:lnTo>
                <a:lnTo>
                  <a:pt x="589432" y="381457"/>
                </a:lnTo>
                <a:close/>
              </a:path>
              <a:path w="1877695" h="597535">
                <a:moveTo>
                  <a:pt x="1221968" y="161632"/>
                </a:moveTo>
                <a:lnTo>
                  <a:pt x="1205001" y="142849"/>
                </a:lnTo>
                <a:lnTo>
                  <a:pt x="1188021" y="120421"/>
                </a:lnTo>
                <a:lnTo>
                  <a:pt x="1171054" y="94361"/>
                </a:lnTo>
                <a:lnTo>
                  <a:pt x="1154087" y="64655"/>
                </a:lnTo>
                <a:lnTo>
                  <a:pt x="1145832" y="66687"/>
                </a:lnTo>
                <a:lnTo>
                  <a:pt x="1137386" y="68021"/>
                </a:lnTo>
                <a:lnTo>
                  <a:pt x="1128928" y="68745"/>
                </a:lnTo>
                <a:lnTo>
                  <a:pt x="1120673" y="68961"/>
                </a:lnTo>
                <a:lnTo>
                  <a:pt x="661631" y="68961"/>
                </a:lnTo>
                <a:lnTo>
                  <a:pt x="663448" y="95008"/>
                </a:lnTo>
                <a:lnTo>
                  <a:pt x="664057" y="121361"/>
                </a:lnTo>
                <a:lnTo>
                  <a:pt x="663448" y="147916"/>
                </a:lnTo>
                <a:lnTo>
                  <a:pt x="661631" y="174574"/>
                </a:lnTo>
                <a:lnTo>
                  <a:pt x="668502" y="173939"/>
                </a:lnTo>
                <a:lnTo>
                  <a:pt x="676173" y="173621"/>
                </a:lnTo>
                <a:lnTo>
                  <a:pt x="684669" y="173507"/>
                </a:lnTo>
                <a:lnTo>
                  <a:pt x="1058176" y="173494"/>
                </a:lnTo>
                <a:lnTo>
                  <a:pt x="1027264" y="204190"/>
                </a:lnTo>
                <a:lnTo>
                  <a:pt x="992720" y="238010"/>
                </a:lnTo>
                <a:lnTo>
                  <a:pt x="954532" y="274866"/>
                </a:lnTo>
                <a:lnTo>
                  <a:pt x="912710" y="314655"/>
                </a:lnTo>
                <a:lnTo>
                  <a:pt x="878776" y="288988"/>
                </a:lnTo>
                <a:lnTo>
                  <a:pt x="851420" y="268592"/>
                </a:lnTo>
                <a:lnTo>
                  <a:pt x="830732" y="253428"/>
                </a:lnTo>
                <a:lnTo>
                  <a:pt x="816800" y="243535"/>
                </a:lnTo>
                <a:lnTo>
                  <a:pt x="801217" y="264121"/>
                </a:lnTo>
                <a:lnTo>
                  <a:pt x="785012" y="283806"/>
                </a:lnTo>
                <a:lnTo>
                  <a:pt x="768007" y="302475"/>
                </a:lnTo>
                <a:lnTo>
                  <a:pt x="749998" y="320040"/>
                </a:lnTo>
                <a:lnTo>
                  <a:pt x="771994" y="334772"/>
                </a:lnTo>
                <a:lnTo>
                  <a:pt x="826516" y="379590"/>
                </a:lnTo>
                <a:lnTo>
                  <a:pt x="858824" y="409486"/>
                </a:lnTo>
                <a:lnTo>
                  <a:pt x="893978" y="443865"/>
                </a:lnTo>
                <a:lnTo>
                  <a:pt x="928331" y="479247"/>
                </a:lnTo>
                <a:lnTo>
                  <a:pt x="961872" y="515861"/>
                </a:lnTo>
                <a:lnTo>
                  <a:pt x="994600" y="553872"/>
                </a:lnTo>
                <a:lnTo>
                  <a:pt x="1019073" y="529793"/>
                </a:lnTo>
                <a:lnTo>
                  <a:pt x="1040803" y="509155"/>
                </a:lnTo>
                <a:lnTo>
                  <a:pt x="1059916" y="491744"/>
                </a:lnTo>
                <a:lnTo>
                  <a:pt x="1076502" y="477367"/>
                </a:lnTo>
                <a:lnTo>
                  <a:pt x="1050810" y="449491"/>
                </a:lnTo>
                <a:lnTo>
                  <a:pt x="1028547" y="425640"/>
                </a:lnTo>
                <a:lnTo>
                  <a:pt x="1009523" y="405841"/>
                </a:lnTo>
                <a:lnTo>
                  <a:pt x="993521" y="390080"/>
                </a:lnTo>
                <a:lnTo>
                  <a:pt x="1047445" y="341452"/>
                </a:lnTo>
                <a:lnTo>
                  <a:pt x="1094130" y="297688"/>
                </a:lnTo>
                <a:lnTo>
                  <a:pt x="1133563" y="258737"/>
                </a:lnTo>
                <a:lnTo>
                  <a:pt x="1165771" y="224536"/>
                </a:lnTo>
                <a:lnTo>
                  <a:pt x="1190726" y="195046"/>
                </a:lnTo>
                <a:lnTo>
                  <a:pt x="1196365" y="187553"/>
                </a:lnTo>
                <a:lnTo>
                  <a:pt x="1203515" y="179552"/>
                </a:lnTo>
                <a:lnTo>
                  <a:pt x="1212088" y="170942"/>
                </a:lnTo>
                <a:lnTo>
                  <a:pt x="1221968" y="161632"/>
                </a:lnTo>
                <a:close/>
              </a:path>
              <a:path w="1877695" h="597535">
                <a:moveTo>
                  <a:pt x="1772615" y="190728"/>
                </a:moveTo>
                <a:lnTo>
                  <a:pt x="1742973" y="160959"/>
                </a:lnTo>
                <a:lnTo>
                  <a:pt x="1716582" y="123926"/>
                </a:lnTo>
                <a:lnTo>
                  <a:pt x="1709470" y="126746"/>
                </a:lnTo>
                <a:lnTo>
                  <a:pt x="1702574" y="128765"/>
                </a:lnTo>
                <a:lnTo>
                  <a:pt x="1695665" y="129984"/>
                </a:lnTo>
                <a:lnTo>
                  <a:pt x="1688566" y="130390"/>
                </a:lnTo>
                <a:lnTo>
                  <a:pt x="1605584" y="130390"/>
                </a:lnTo>
                <a:lnTo>
                  <a:pt x="1614678" y="114236"/>
                </a:lnTo>
                <a:lnTo>
                  <a:pt x="1624177" y="99809"/>
                </a:lnTo>
                <a:lnTo>
                  <a:pt x="1634070" y="87198"/>
                </a:lnTo>
                <a:lnTo>
                  <a:pt x="1644383" y="76504"/>
                </a:lnTo>
                <a:lnTo>
                  <a:pt x="1616075" y="55308"/>
                </a:lnTo>
                <a:lnTo>
                  <a:pt x="1587677" y="35420"/>
                </a:lnTo>
                <a:lnTo>
                  <a:pt x="1559064" y="16954"/>
                </a:lnTo>
                <a:lnTo>
                  <a:pt x="1530159" y="0"/>
                </a:lnTo>
                <a:lnTo>
                  <a:pt x="1517815" y="16370"/>
                </a:lnTo>
                <a:lnTo>
                  <a:pt x="1503349" y="33134"/>
                </a:lnTo>
                <a:lnTo>
                  <a:pt x="1486662" y="50304"/>
                </a:lnTo>
                <a:lnTo>
                  <a:pt x="1467662" y="67894"/>
                </a:lnTo>
                <a:lnTo>
                  <a:pt x="1484020" y="77800"/>
                </a:lnTo>
                <a:lnTo>
                  <a:pt x="1504022" y="91465"/>
                </a:lnTo>
                <a:lnTo>
                  <a:pt x="1527670" y="108953"/>
                </a:lnTo>
                <a:lnTo>
                  <a:pt x="1554937" y="130390"/>
                </a:lnTo>
                <a:lnTo>
                  <a:pt x="1382534" y="130390"/>
                </a:lnTo>
                <a:lnTo>
                  <a:pt x="1374851" y="130200"/>
                </a:lnTo>
                <a:lnTo>
                  <a:pt x="1367980" y="129717"/>
                </a:lnTo>
                <a:lnTo>
                  <a:pt x="1361922" y="129019"/>
                </a:lnTo>
                <a:lnTo>
                  <a:pt x="1356664" y="128231"/>
                </a:lnTo>
                <a:lnTo>
                  <a:pt x="1358468" y="154089"/>
                </a:lnTo>
                <a:lnTo>
                  <a:pt x="1358900" y="176809"/>
                </a:lnTo>
                <a:lnTo>
                  <a:pt x="1358963" y="179959"/>
                </a:lnTo>
                <a:lnTo>
                  <a:pt x="1358036" y="205816"/>
                </a:lnTo>
                <a:lnTo>
                  <a:pt x="1355686" y="230606"/>
                </a:lnTo>
                <a:lnTo>
                  <a:pt x="1355585" y="231686"/>
                </a:lnTo>
                <a:lnTo>
                  <a:pt x="1362062" y="230606"/>
                </a:lnTo>
                <a:lnTo>
                  <a:pt x="1584032" y="230606"/>
                </a:lnTo>
                <a:lnTo>
                  <a:pt x="1542199" y="262318"/>
                </a:lnTo>
                <a:lnTo>
                  <a:pt x="1502270" y="289598"/>
                </a:lnTo>
                <a:lnTo>
                  <a:pt x="1464170" y="312432"/>
                </a:lnTo>
                <a:lnTo>
                  <a:pt x="1427784" y="330822"/>
                </a:lnTo>
                <a:lnTo>
                  <a:pt x="1362189" y="357212"/>
                </a:lnTo>
                <a:lnTo>
                  <a:pt x="1287703" y="377151"/>
                </a:lnTo>
                <a:lnTo>
                  <a:pt x="1301864" y="400786"/>
                </a:lnTo>
                <a:lnTo>
                  <a:pt x="1313700" y="426453"/>
                </a:lnTo>
                <a:lnTo>
                  <a:pt x="1323314" y="454126"/>
                </a:lnTo>
                <a:lnTo>
                  <a:pt x="1330807" y="483831"/>
                </a:lnTo>
                <a:lnTo>
                  <a:pt x="1375422" y="467271"/>
                </a:lnTo>
                <a:lnTo>
                  <a:pt x="1420241" y="448271"/>
                </a:lnTo>
                <a:lnTo>
                  <a:pt x="1465072" y="426859"/>
                </a:lnTo>
                <a:lnTo>
                  <a:pt x="1509687" y="403009"/>
                </a:lnTo>
                <a:lnTo>
                  <a:pt x="1509687" y="596976"/>
                </a:lnTo>
                <a:lnTo>
                  <a:pt x="1537970" y="594550"/>
                </a:lnTo>
                <a:lnTo>
                  <a:pt x="1566252" y="593750"/>
                </a:lnTo>
                <a:lnTo>
                  <a:pt x="1594548" y="594550"/>
                </a:lnTo>
                <a:lnTo>
                  <a:pt x="1622831" y="596976"/>
                </a:lnTo>
                <a:lnTo>
                  <a:pt x="1622602" y="594550"/>
                </a:lnTo>
                <a:lnTo>
                  <a:pt x="1621764" y="448271"/>
                </a:lnTo>
                <a:lnTo>
                  <a:pt x="1621751" y="403009"/>
                </a:lnTo>
                <a:lnTo>
                  <a:pt x="1621751" y="328663"/>
                </a:lnTo>
                <a:lnTo>
                  <a:pt x="1661744" y="296138"/>
                </a:lnTo>
                <a:lnTo>
                  <a:pt x="1697583" y="264820"/>
                </a:lnTo>
                <a:lnTo>
                  <a:pt x="1729193" y="234708"/>
                </a:lnTo>
                <a:lnTo>
                  <a:pt x="1733067" y="230606"/>
                </a:lnTo>
                <a:lnTo>
                  <a:pt x="1756448" y="205816"/>
                </a:lnTo>
                <a:lnTo>
                  <a:pt x="1760753" y="200431"/>
                </a:lnTo>
                <a:lnTo>
                  <a:pt x="1766150" y="195046"/>
                </a:lnTo>
                <a:lnTo>
                  <a:pt x="1772615" y="190728"/>
                </a:lnTo>
                <a:close/>
              </a:path>
              <a:path w="1877695" h="597535">
                <a:moveTo>
                  <a:pt x="1877136" y="413791"/>
                </a:moveTo>
                <a:lnTo>
                  <a:pt x="1843417" y="385305"/>
                </a:lnTo>
                <a:lnTo>
                  <a:pt x="1806956" y="358025"/>
                </a:lnTo>
                <a:lnTo>
                  <a:pt x="1767878" y="331965"/>
                </a:lnTo>
                <a:lnTo>
                  <a:pt x="1726272" y="307111"/>
                </a:lnTo>
                <a:lnTo>
                  <a:pt x="1713953" y="328942"/>
                </a:lnTo>
                <a:lnTo>
                  <a:pt x="1699602" y="349275"/>
                </a:lnTo>
                <a:lnTo>
                  <a:pt x="1683245" y="368173"/>
                </a:lnTo>
                <a:lnTo>
                  <a:pt x="1664855" y="385775"/>
                </a:lnTo>
                <a:lnTo>
                  <a:pt x="1695767" y="404799"/>
                </a:lnTo>
                <a:lnTo>
                  <a:pt x="1730324" y="429679"/>
                </a:lnTo>
                <a:lnTo>
                  <a:pt x="1768500" y="460629"/>
                </a:lnTo>
                <a:lnTo>
                  <a:pt x="1810334" y="497840"/>
                </a:lnTo>
                <a:lnTo>
                  <a:pt x="1826069" y="473189"/>
                </a:lnTo>
                <a:lnTo>
                  <a:pt x="1842516" y="450964"/>
                </a:lnTo>
                <a:lnTo>
                  <a:pt x="1859572" y="431165"/>
                </a:lnTo>
                <a:lnTo>
                  <a:pt x="1877136" y="413791"/>
                </a:lnTo>
                <a:close/>
              </a:path>
            </a:pathLst>
          </a:custGeom>
          <a:solidFill>
            <a:srgbClr val="001F60"/>
          </a:solidFill>
        </p:spPr>
        <p:txBody>
          <a:bodyPr wrap="square" lIns="0" tIns="0" rIns="0" bIns="0" rtlCol="0"/>
          <a:lstStyle/>
          <a:p>
            <a:endParaRPr sz="1539" dirty="0"/>
          </a:p>
        </p:txBody>
      </p:sp>
      <p:sp>
        <p:nvSpPr>
          <p:cNvPr id="28" name="bg object 28"/>
          <p:cNvSpPr/>
          <p:nvPr/>
        </p:nvSpPr>
        <p:spPr>
          <a:xfrm>
            <a:off x="1767551" y="1318175"/>
            <a:ext cx="2686186" cy="534936"/>
          </a:xfrm>
          <a:custGeom>
            <a:avLst/>
            <a:gdLst/>
            <a:ahLst/>
            <a:cxnLst/>
            <a:rect l="l" t="t" r="r" b="b"/>
            <a:pathLst>
              <a:path w="3141345" h="589914">
                <a:moveTo>
                  <a:pt x="580821" y="496760"/>
                </a:moveTo>
                <a:lnTo>
                  <a:pt x="531888" y="465010"/>
                </a:lnTo>
                <a:lnTo>
                  <a:pt x="491655" y="431038"/>
                </a:lnTo>
                <a:lnTo>
                  <a:pt x="459892" y="394627"/>
                </a:lnTo>
                <a:lnTo>
                  <a:pt x="436422" y="355600"/>
                </a:lnTo>
                <a:lnTo>
                  <a:pt x="420763" y="316941"/>
                </a:lnTo>
                <a:lnTo>
                  <a:pt x="408686" y="270776"/>
                </a:lnTo>
                <a:lnTo>
                  <a:pt x="400113" y="217106"/>
                </a:lnTo>
                <a:lnTo>
                  <a:pt x="395008" y="155943"/>
                </a:lnTo>
                <a:lnTo>
                  <a:pt x="393319" y="87287"/>
                </a:lnTo>
                <a:lnTo>
                  <a:pt x="393534" y="71285"/>
                </a:lnTo>
                <a:lnTo>
                  <a:pt x="394258" y="55499"/>
                </a:lnTo>
                <a:lnTo>
                  <a:pt x="395592" y="39700"/>
                </a:lnTo>
                <a:lnTo>
                  <a:pt x="397637" y="23710"/>
                </a:lnTo>
                <a:lnTo>
                  <a:pt x="73279" y="23710"/>
                </a:lnTo>
                <a:lnTo>
                  <a:pt x="74688" y="36220"/>
                </a:lnTo>
                <a:lnTo>
                  <a:pt x="75704" y="49441"/>
                </a:lnTo>
                <a:lnTo>
                  <a:pt x="76314" y="63258"/>
                </a:lnTo>
                <a:lnTo>
                  <a:pt x="76517" y="77584"/>
                </a:lnTo>
                <a:lnTo>
                  <a:pt x="76314" y="88277"/>
                </a:lnTo>
                <a:lnTo>
                  <a:pt x="75704" y="100888"/>
                </a:lnTo>
                <a:lnTo>
                  <a:pt x="74688" y="115316"/>
                </a:lnTo>
                <a:lnTo>
                  <a:pt x="73279" y="131470"/>
                </a:lnTo>
                <a:lnTo>
                  <a:pt x="295262" y="131470"/>
                </a:lnTo>
                <a:lnTo>
                  <a:pt x="295262" y="174574"/>
                </a:lnTo>
                <a:lnTo>
                  <a:pt x="269989" y="171132"/>
                </a:lnTo>
                <a:lnTo>
                  <a:pt x="245833" y="167297"/>
                </a:lnTo>
                <a:lnTo>
                  <a:pt x="222681" y="163055"/>
                </a:lnTo>
                <a:lnTo>
                  <a:pt x="200431" y="158407"/>
                </a:lnTo>
                <a:lnTo>
                  <a:pt x="196392" y="211924"/>
                </a:lnTo>
                <a:lnTo>
                  <a:pt x="184277" y="264147"/>
                </a:lnTo>
                <a:lnTo>
                  <a:pt x="164071" y="314934"/>
                </a:lnTo>
                <a:lnTo>
                  <a:pt x="135775" y="364223"/>
                </a:lnTo>
                <a:lnTo>
                  <a:pt x="104267" y="406082"/>
                </a:lnTo>
                <a:lnTo>
                  <a:pt x="71120" y="441274"/>
                </a:lnTo>
                <a:lnTo>
                  <a:pt x="36372" y="469988"/>
                </a:lnTo>
                <a:lnTo>
                  <a:pt x="0" y="492455"/>
                </a:lnTo>
                <a:lnTo>
                  <a:pt x="17399" y="511848"/>
                </a:lnTo>
                <a:lnTo>
                  <a:pt x="34086" y="534479"/>
                </a:lnTo>
                <a:lnTo>
                  <a:pt x="50165" y="560336"/>
                </a:lnTo>
                <a:lnTo>
                  <a:pt x="65735" y="589432"/>
                </a:lnTo>
                <a:lnTo>
                  <a:pt x="106210" y="557898"/>
                </a:lnTo>
                <a:lnTo>
                  <a:pt x="143586" y="524078"/>
                </a:lnTo>
                <a:lnTo>
                  <a:pt x="177850" y="488035"/>
                </a:lnTo>
                <a:lnTo>
                  <a:pt x="209016" y="449821"/>
                </a:lnTo>
                <a:lnTo>
                  <a:pt x="237070" y="409486"/>
                </a:lnTo>
                <a:lnTo>
                  <a:pt x="255625" y="373735"/>
                </a:lnTo>
                <a:lnTo>
                  <a:pt x="272364" y="336067"/>
                </a:lnTo>
                <a:lnTo>
                  <a:pt x="287083" y="296583"/>
                </a:lnTo>
                <a:lnTo>
                  <a:pt x="299567" y="255384"/>
                </a:lnTo>
                <a:lnTo>
                  <a:pt x="306019" y="289737"/>
                </a:lnTo>
                <a:lnTo>
                  <a:pt x="328206" y="360857"/>
                </a:lnTo>
                <a:lnTo>
                  <a:pt x="343750" y="397624"/>
                </a:lnTo>
                <a:lnTo>
                  <a:pt x="363042" y="435267"/>
                </a:lnTo>
                <a:lnTo>
                  <a:pt x="387337" y="473214"/>
                </a:lnTo>
                <a:lnTo>
                  <a:pt x="416763" y="511517"/>
                </a:lnTo>
                <a:lnTo>
                  <a:pt x="451408" y="550252"/>
                </a:lnTo>
                <a:lnTo>
                  <a:pt x="491375" y="589432"/>
                </a:lnTo>
                <a:lnTo>
                  <a:pt x="507936" y="564197"/>
                </a:lnTo>
                <a:lnTo>
                  <a:pt x="528421" y="540270"/>
                </a:lnTo>
                <a:lnTo>
                  <a:pt x="552754" y="517766"/>
                </a:lnTo>
                <a:lnTo>
                  <a:pt x="580821" y="496760"/>
                </a:lnTo>
                <a:close/>
              </a:path>
              <a:path w="3141345" h="589914">
                <a:moveTo>
                  <a:pt x="913790" y="20472"/>
                </a:moveTo>
                <a:lnTo>
                  <a:pt x="823277" y="20472"/>
                </a:lnTo>
                <a:lnTo>
                  <a:pt x="823277" y="99136"/>
                </a:lnTo>
                <a:lnTo>
                  <a:pt x="823277" y="129311"/>
                </a:lnTo>
                <a:lnTo>
                  <a:pt x="823277" y="183184"/>
                </a:lnTo>
                <a:lnTo>
                  <a:pt x="823277" y="212280"/>
                </a:lnTo>
                <a:lnTo>
                  <a:pt x="757542" y="212280"/>
                </a:lnTo>
                <a:lnTo>
                  <a:pt x="757542" y="183184"/>
                </a:lnTo>
                <a:lnTo>
                  <a:pt x="823277" y="183184"/>
                </a:lnTo>
                <a:lnTo>
                  <a:pt x="823277" y="129311"/>
                </a:lnTo>
                <a:lnTo>
                  <a:pt x="757542" y="129311"/>
                </a:lnTo>
                <a:lnTo>
                  <a:pt x="757542" y="99136"/>
                </a:lnTo>
                <a:lnTo>
                  <a:pt x="823277" y="99136"/>
                </a:lnTo>
                <a:lnTo>
                  <a:pt x="823277" y="20472"/>
                </a:lnTo>
                <a:lnTo>
                  <a:pt x="662711" y="20472"/>
                </a:lnTo>
                <a:lnTo>
                  <a:pt x="664756" y="30340"/>
                </a:lnTo>
                <a:lnTo>
                  <a:pt x="666076" y="40411"/>
                </a:lnTo>
                <a:lnTo>
                  <a:pt x="666800" y="50482"/>
                </a:lnTo>
                <a:lnTo>
                  <a:pt x="667029" y="60350"/>
                </a:lnTo>
                <a:lnTo>
                  <a:pt x="667029" y="519391"/>
                </a:lnTo>
                <a:lnTo>
                  <a:pt x="666800" y="533146"/>
                </a:lnTo>
                <a:lnTo>
                  <a:pt x="666076" y="547001"/>
                </a:lnTo>
                <a:lnTo>
                  <a:pt x="664756" y="561060"/>
                </a:lnTo>
                <a:lnTo>
                  <a:pt x="662711" y="575424"/>
                </a:lnTo>
                <a:lnTo>
                  <a:pt x="674839" y="574014"/>
                </a:lnTo>
                <a:lnTo>
                  <a:pt x="686955" y="572998"/>
                </a:lnTo>
                <a:lnTo>
                  <a:pt x="699084" y="572401"/>
                </a:lnTo>
                <a:lnTo>
                  <a:pt x="711200" y="572198"/>
                </a:lnTo>
                <a:lnTo>
                  <a:pt x="723328" y="572401"/>
                </a:lnTo>
                <a:lnTo>
                  <a:pt x="735457" y="572998"/>
                </a:lnTo>
                <a:lnTo>
                  <a:pt x="747572" y="574014"/>
                </a:lnTo>
                <a:lnTo>
                  <a:pt x="759701" y="575424"/>
                </a:lnTo>
                <a:lnTo>
                  <a:pt x="759574" y="574014"/>
                </a:lnTo>
                <a:lnTo>
                  <a:pt x="759485" y="572998"/>
                </a:lnTo>
                <a:lnTo>
                  <a:pt x="759421" y="572198"/>
                </a:lnTo>
                <a:lnTo>
                  <a:pt x="758456" y="561060"/>
                </a:lnTo>
                <a:lnTo>
                  <a:pt x="757809" y="547001"/>
                </a:lnTo>
                <a:lnTo>
                  <a:pt x="757580" y="533146"/>
                </a:lnTo>
                <a:lnTo>
                  <a:pt x="757542" y="280174"/>
                </a:lnTo>
                <a:lnTo>
                  <a:pt x="913790" y="280174"/>
                </a:lnTo>
                <a:lnTo>
                  <a:pt x="911580" y="271449"/>
                </a:lnTo>
                <a:lnTo>
                  <a:pt x="909878" y="262928"/>
                </a:lnTo>
                <a:lnTo>
                  <a:pt x="908786" y="254406"/>
                </a:lnTo>
                <a:lnTo>
                  <a:pt x="908405" y="245694"/>
                </a:lnTo>
                <a:lnTo>
                  <a:pt x="908405" y="212280"/>
                </a:lnTo>
                <a:lnTo>
                  <a:pt x="908405" y="183184"/>
                </a:lnTo>
                <a:lnTo>
                  <a:pt x="908405" y="129311"/>
                </a:lnTo>
                <a:lnTo>
                  <a:pt x="908405" y="99136"/>
                </a:lnTo>
                <a:lnTo>
                  <a:pt x="908405" y="60350"/>
                </a:lnTo>
                <a:lnTo>
                  <a:pt x="908786" y="50482"/>
                </a:lnTo>
                <a:lnTo>
                  <a:pt x="909878" y="40411"/>
                </a:lnTo>
                <a:lnTo>
                  <a:pt x="911580" y="30340"/>
                </a:lnTo>
                <a:lnTo>
                  <a:pt x="913790" y="20472"/>
                </a:lnTo>
                <a:close/>
              </a:path>
              <a:path w="3141345" h="589914">
                <a:moveTo>
                  <a:pt x="1201508" y="20472"/>
                </a:moveTo>
                <a:lnTo>
                  <a:pt x="1106678" y="20472"/>
                </a:lnTo>
                <a:lnTo>
                  <a:pt x="1106678" y="93751"/>
                </a:lnTo>
                <a:lnTo>
                  <a:pt x="1106678" y="126072"/>
                </a:lnTo>
                <a:lnTo>
                  <a:pt x="1106678" y="174574"/>
                </a:lnTo>
                <a:lnTo>
                  <a:pt x="1106678" y="206895"/>
                </a:lnTo>
                <a:lnTo>
                  <a:pt x="1035558" y="206895"/>
                </a:lnTo>
                <a:lnTo>
                  <a:pt x="1035558" y="174574"/>
                </a:lnTo>
                <a:lnTo>
                  <a:pt x="1106678" y="174574"/>
                </a:lnTo>
                <a:lnTo>
                  <a:pt x="1106678" y="126072"/>
                </a:lnTo>
                <a:lnTo>
                  <a:pt x="1035558" y="126072"/>
                </a:lnTo>
                <a:lnTo>
                  <a:pt x="1035558" y="93751"/>
                </a:lnTo>
                <a:lnTo>
                  <a:pt x="1106678" y="93751"/>
                </a:lnTo>
                <a:lnTo>
                  <a:pt x="1106678" y="20472"/>
                </a:lnTo>
                <a:lnTo>
                  <a:pt x="946111" y="20472"/>
                </a:lnTo>
                <a:lnTo>
                  <a:pt x="948156" y="30010"/>
                </a:lnTo>
                <a:lnTo>
                  <a:pt x="949490" y="39331"/>
                </a:lnTo>
                <a:lnTo>
                  <a:pt x="950214" y="48666"/>
                </a:lnTo>
                <a:lnTo>
                  <a:pt x="950429" y="58191"/>
                </a:lnTo>
                <a:lnTo>
                  <a:pt x="950429" y="243535"/>
                </a:lnTo>
                <a:lnTo>
                  <a:pt x="950214" y="252590"/>
                </a:lnTo>
                <a:lnTo>
                  <a:pt x="949490" y="261848"/>
                </a:lnTo>
                <a:lnTo>
                  <a:pt x="948156" y="271119"/>
                </a:lnTo>
                <a:lnTo>
                  <a:pt x="946111" y="280174"/>
                </a:lnTo>
                <a:lnTo>
                  <a:pt x="1106678" y="280174"/>
                </a:lnTo>
                <a:lnTo>
                  <a:pt x="1106678" y="468744"/>
                </a:lnTo>
                <a:lnTo>
                  <a:pt x="1101623" y="473608"/>
                </a:lnTo>
                <a:lnTo>
                  <a:pt x="1086472" y="476961"/>
                </a:lnTo>
                <a:lnTo>
                  <a:pt x="1061212" y="478904"/>
                </a:lnTo>
                <a:lnTo>
                  <a:pt x="1025855" y="479526"/>
                </a:lnTo>
                <a:lnTo>
                  <a:pt x="1017981" y="479310"/>
                </a:lnTo>
                <a:lnTo>
                  <a:pt x="1008888" y="478586"/>
                </a:lnTo>
                <a:lnTo>
                  <a:pt x="998575" y="477253"/>
                </a:lnTo>
                <a:lnTo>
                  <a:pt x="987069" y="475208"/>
                </a:lnTo>
                <a:lnTo>
                  <a:pt x="996759" y="498640"/>
                </a:lnTo>
                <a:lnTo>
                  <a:pt x="1004849" y="523570"/>
                </a:lnTo>
                <a:lnTo>
                  <a:pt x="1011313" y="549922"/>
                </a:lnTo>
                <a:lnTo>
                  <a:pt x="1016165" y="577583"/>
                </a:lnTo>
                <a:lnTo>
                  <a:pt x="1028687" y="575525"/>
                </a:lnTo>
                <a:lnTo>
                  <a:pt x="1040409" y="574078"/>
                </a:lnTo>
                <a:lnTo>
                  <a:pt x="1051318" y="573036"/>
                </a:lnTo>
                <a:lnTo>
                  <a:pt x="1061415" y="572198"/>
                </a:lnTo>
                <a:lnTo>
                  <a:pt x="1069098" y="571182"/>
                </a:lnTo>
                <a:lnTo>
                  <a:pt x="1082433" y="569772"/>
                </a:lnTo>
                <a:lnTo>
                  <a:pt x="1126070" y="565734"/>
                </a:lnTo>
                <a:lnTo>
                  <a:pt x="1157973" y="556196"/>
                </a:lnTo>
                <a:lnTo>
                  <a:pt x="1180896" y="543636"/>
                </a:lnTo>
                <a:lnTo>
                  <a:pt x="1194714" y="527850"/>
                </a:lnTo>
                <a:lnTo>
                  <a:pt x="1199349" y="508622"/>
                </a:lnTo>
                <a:lnTo>
                  <a:pt x="1199349" y="479526"/>
                </a:lnTo>
                <a:lnTo>
                  <a:pt x="1199375" y="206895"/>
                </a:lnTo>
                <a:lnTo>
                  <a:pt x="1199375" y="174574"/>
                </a:lnTo>
                <a:lnTo>
                  <a:pt x="1199375" y="126072"/>
                </a:lnTo>
                <a:lnTo>
                  <a:pt x="1199375" y="93751"/>
                </a:lnTo>
                <a:lnTo>
                  <a:pt x="1199375" y="48666"/>
                </a:lnTo>
                <a:lnTo>
                  <a:pt x="1199616" y="39331"/>
                </a:lnTo>
                <a:lnTo>
                  <a:pt x="1200251" y="30010"/>
                </a:lnTo>
                <a:lnTo>
                  <a:pt x="1201508" y="20472"/>
                </a:lnTo>
                <a:close/>
              </a:path>
              <a:path w="3141345" h="589914">
                <a:moveTo>
                  <a:pt x="1866366" y="477367"/>
                </a:moveTo>
                <a:lnTo>
                  <a:pt x="1818868" y="483819"/>
                </a:lnTo>
                <a:lnTo>
                  <a:pt x="1766824" y="488543"/>
                </a:lnTo>
                <a:lnTo>
                  <a:pt x="1710131" y="491464"/>
                </a:lnTo>
                <a:lnTo>
                  <a:pt x="1648701" y="492455"/>
                </a:lnTo>
                <a:lnTo>
                  <a:pt x="1606092" y="491045"/>
                </a:lnTo>
                <a:lnTo>
                  <a:pt x="1565719" y="486791"/>
                </a:lnTo>
                <a:lnTo>
                  <a:pt x="1527771" y="479729"/>
                </a:lnTo>
                <a:lnTo>
                  <a:pt x="1492453" y="469823"/>
                </a:lnTo>
                <a:lnTo>
                  <a:pt x="1492453" y="424561"/>
                </a:lnTo>
                <a:lnTo>
                  <a:pt x="1492453" y="414870"/>
                </a:lnTo>
                <a:lnTo>
                  <a:pt x="1553870" y="414870"/>
                </a:lnTo>
                <a:lnTo>
                  <a:pt x="1552460" y="403720"/>
                </a:lnTo>
                <a:lnTo>
                  <a:pt x="1551444" y="392772"/>
                </a:lnTo>
                <a:lnTo>
                  <a:pt x="1550924" y="383400"/>
                </a:lnTo>
                <a:lnTo>
                  <a:pt x="1550835" y="360184"/>
                </a:lnTo>
                <a:lnTo>
                  <a:pt x="1551444" y="349681"/>
                </a:lnTo>
                <a:lnTo>
                  <a:pt x="1552460" y="339166"/>
                </a:lnTo>
                <a:lnTo>
                  <a:pt x="1553870" y="328663"/>
                </a:lnTo>
                <a:lnTo>
                  <a:pt x="1492453" y="328663"/>
                </a:lnTo>
                <a:lnTo>
                  <a:pt x="1492453" y="285559"/>
                </a:lnTo>
                <a:lnTo>
                  <a:pt x="1553870" y="285559"/>
                </a:lnTo>
                <a:lnTo>
                  <a:pt x="1552460" y="274256"/>
                </a:lnTo>
                <a:lnTo>
                  <a:pt x="1551927" y="268312"/>
                </a:lnTo>
                <a:lnTo>
                  <a:pt x="1551838" y="267271"/>
                </a:lnTo>
                <a:lnTo>
                  <a:pt x="1551736" y="266166"/>
                </a:lnTo>
                <a:lnTo>
                  <a:pt x="1551635" y="264985"/>
                </a:lnTo>
                <a:lnTo>
                  <a:pt x="1551546" y="264007"/>
                </a:lnTo>
                <a:lnTo>
                  <a:pt x="1551444" y="262928"/>
                </a:lnTo>
                <a:lnTo>
                  <a:pt x="1551038" y="255384"/>
                </a:lnTo>
                <a:lnTo>
                  <a:pt x="1550962" y="253936"/>
                </a:lnTo>
                <a:lnTo>
                  <a:pt x="1550835" y="251612"/>
                </a:lnTo>
                <a:lnTo>
                  <a:pt x="1550746" y="246227"/>
                </a:lnTo>
                <a:lnTo>
                  <a:pt x="1584045" y="276936"/>
                </a:lnTo>
                <a:lnTo>
                  <a:pt x="1577581" y="276936"/>
                </a:lnTo>
                <a:lnTo>
                  <a:pt x="1578952" y="285559"/>
                </a:lnTo>
                <a:lnTo>
                  <a:pt x="1580007" y="294716"/>
                </a:lnTo>
                <a:lnTo>
                  <a:pt x="1580603" y="303606"/>
                </a:lnTo>
                <a:lnTo>
                  <a:pt x="1580730" y="309270"/>
                </a:lnTo>
                <a:lnTo>
                  <a:pt x="1580807" y="428879"/>
                </a:lnTo>
                <a:lnTo>
                  <a:pt x="1580603" y="437603"/>
                </a:lnTo>
                <a:lnTo>
                  <a:pt x="1580007" y="446112"/>
                </a:lnTo>
                <a:lnTo>
                  <a:pt x="1578991" y="454634"/>
                </a:lnTo>
                <a:lnTo>
                  <a:pt x="1577581" y="463359"/>
                </a:lnTo>
                <a:lnTo>
                  <a:pt x="1839429" y="463359"/>
                </a:lnTo>
                <a:lnTo>
                  <a:pt x="1838007" y="454634"/>
                </a:lnTo>
                <a:lnTo>
                  <a:pt x="1837004" y="446112"/>
                </a:lnTo>
                <a:lnTo>
                  <a:pt x="1836394" y="437603"/>
                </a:lnTo>
                <a:lnTo>
                  <a:pt x="1836191" y="428879"/>
                </a:lnTo>
                <a:lnTo>
                  <a:pt x="1836191" y="395478"/>
                </a:lnTo>
                <a:lnTo>
                  <a:pt x="1836191" y="345909"/>
                </a:lnTo>
                <a:lnTo>
                  <a:pt x="1836394" y="303606"/>
                </a:lnTo>
                <a:lnTo>
                  <a:pt x="1839429" y="276936"/>
                </a:lnTo>
                <a:lnTo>
                  <a:pt x="1748917" y="276936"/>
                </a:lnTo>
                <a:lnTo>
                  <a:pt x="1748917" y="345909"/>
                </a:lnTo>
                <a:lnTo>
                  <a:pt x="1748917" y="395478"/>
                </a:lnTo>
                <a:lnTo>
                  <a:pt x="1669173" y="395478"/>
                </a:lnTo>
                <a:lnTo>
                  <a:pt x="1669173" y="345909"/>
                </a:lnTo>
                <a:lnTo>
                  <a:pt x="1748917" y="345909"/>
                </a:lnTo>
                <a:lnTo>
                  <a:pt x="1748917" y="276936"/>
                </a:lnTo>
                <a:lnTo>
                  <a:pt x="1621751" y="276936"/>
                </a:lnTo>
                <a:lnTo>
                  <a:pt x="1639722" y="261581"/>
                </a:lnTo>
                <a:lnTo>
                  <a:pt x="1654759" y="246227"/>
                </a:lnTo>
                <a:lnTo>
                  <a:pt x="1659394" y="240296"/>
                </a:lnTo>
                <a:lnTo>
                  <a:pt x="1666760" y="230873"/>
                </a:lnTo>
                <a:lnTo>
                  <a:pt x="1670659" y="224142"/>
                </a:lnTo>
                <a:lnTo>
                  <a:pt x="1675638" y="215519"/>
                </a:lnTo>
                <a:lnTo>
                  <a:pt x="1675638" y="213360"/>
                </a:lnTo>
                <a:lnTo>
                  <a:pt x="1677797" y="211201"/>
                </a:lnTo>
                <a:lnTo>
                  <a:pt x="1686280" y="253936"/>
                </a:lnTo>
                <a:lnTo>
                  <a:pt x="1686915" y="261581"/>
                </a:lnTo>
                <a:lnTo>
                  <a:pt x="1687029" y="262928"/>
                </a:lnTo>
                <a:lnTo>
                  <a:pt x="1687131" y="264007"/>
                </a:lnTo>
                <a:lnTo>
                  <a:pt x="1687207" y="264985"/>
                </a:lnTo>
                <a:lnTo>
                  <a:pt x="1687309" y="266166"/>
                </a:lnTo>
                <a:lnTo>
                  <a:pt x="1687398" y="267271"/>
                </a:lnTo>
                <a:lnTo>
                  <a:pt x="1687487" y="268312"/>
                </a:lnTo>
                <a:lnTo>
                  <a:pt x="1709305" y="266166"/>
                </a:lnTo>
                <a:lnTo>
                  <a:pt x="1723250" y="264985"/>
                </a:lnTo>
                <a:lnTo>
                  <a:pt x="1739214" y="264007"/>
                </a:lnTo>
                <a:lnTo>
                  <a:pt x="1752498" y="262928"/>
                </a:lnTo>
                <a:lnTo>
                  <a:pt x="1753120" y="262928"/>
                </a:lnTo>
                <a:lnTo>
                  <a:pt x="1810550" y="240296"/>
                </a:lnTo>
                <a:lnTo>
                  <a:pt x="1827911" y="197192"/>
                </a:lnTo>
                <a:lnTo>
                  <a:pt x="1836534" y="152501"/>
                </a:lnTo>
                <a:lnTo>
                  <a:pt x="1841512" y="80721"/>
                </a:lnTo>
                <a:lnTo>
                  <a:pt x="1841588" y="79743"/>
                </a:lnTo>
                <a:lnTo>
                  <a:pt x="1841995" y="70040"/>
                </a:lnTo>
                <a:lnTo>
                  <a:pt x="1842008" y="69684"/>
                </a:lnTo>
                <a:lnTo>
                  <a:pt x="1843328" y="59131"/>
                </a:lnTo>
                <a:lnTo>
                  <a:pt x="1845678" y="48374"/>
                </a:lnTo>
                <a:lnTo>
                  <a:pt x="1849120" y="37719"/>
                </a:lnTo>
                <a:lnTo>
                  <a:pt x="1752142" y="37719"/>
                </a:lnTo>
                <a:lnTo>
                  <a:pt x="1752142" y="123926"/>
                </a:lnTo>
                <a:lnTo>
                  <a:pt x="1749082" y="151968"/>
                </a:lnTo>
                <a:lnTo>
                  <a:pt x="1740293" y="192887"/>
                </a:lnTo>
                <a:lnTo>
                  <a:pt x="1731670" y="197192"/>
                </a:lnTo>
                <a:lnTo>
                  <a:pt x="1725206" y="197192"/>
                </a:lnTo>
                <a:lnTo>
                  <a:pt x="1715909" y="197015"/>
                </a:lnTo>
                <a:lnTo>
                  <a:pt x="1705813" y="196519"/>
                </a:lnTo>
                <a:lnTo>
                  <a:pt x="1683181" y="195046"/>
                </a:lnTo>
                <a:lnTo>
                  <a:pt x="1688452" y="179692"/>
                </a:lnTo>
                <a:lnTo>
                  <a:pt x="1693011" y="162712"/>
                </a:lnTo>
                <a:lnTo>
                  <a:pt x="1696974" y="144132"/>
                </a:lnTo>
                <a:lnTo>
                  <a:pt x="1700326" y="124460"/>
                </a:lnTo>
                <a:lnTo>
                  <a:pt x="1700415" y="123926"/>
                </a:lnTo>
                <a:lnTo>
                  <a:pt x="1752142" y="123926"/>
                </a:lnTo>
                <a:lnTo>
                  <a:pt x="1752142" y="37719"/>
                </a:lnTo>
                <a:lnTo>
                  <a:pt x="1561414" y="37719"/>
                </a:lnTo>
                <a:lnTo>
                  <a:pt x="1562125" y="47383"/>
                </a:lnTo>
                <a:lnTo>
                  <a:pt x="1562900" y="59131"/>
                </a:lnTo>
                <a:lnTo>
                  <a:pt x="1563382" y="69684"/>
                </a:lnTo>
                <a:lnTo>
                  <a:pt x="1563573" y="79743"/>
                </a:lnTo>
                <a:lnTo>
                  <a:pt x="1563382" y="90893"/>
                </a:lnTo>
                <a:lnTo>
                  <a:pt x="1562900" y="101828"/>
                </a:lnTo>
                <a:lnTo>
                  <a:pt x="1562201" y="112776"/>
                </a:lnTo>
                <a:lnTo>
                  <a:pt x="1561414" y="123926"/>
                </a:lnTo>
                <a:lnTo>
                  <a:pt x="1613141" y="123926"/>
                </a:lnTo>
                <a:lnTo>
                  <a:pt x="1610309" y="137668"/>
                </a:lnTo>
                <a:lnTo>
                  <a:pt x="1608747" y="143929"/>
                </a:lnTo>
                <a:lnTo>
                  <a:pt x="1606677" y="149783"/>
                </a:lnTo>
                <a:lnTo>
                  <a:pt x="1603032" y="162140"/>
                </a:lnTo>
                <a:lnTo>
                  <a:pt x="1578991" y="203682"/>
                </a:lnTo>
                <a:lnTo>
                  <a:pt x="1551711" y="224142"/>
                </a:lnTo>
                <a:lnTo>
                  <a:pt x="1551711" y="215519"/>
                </a:lnTo>
                <a:lnTo>
                  <a:pt x="1552790" y="207975"/>
                </a:lnTo>
                <a:lnTo>
                  <a:pt x="1553870" y="199351"/>
                </a:lnTo>
                <a:lnTo>
                  <a:pt x="1492453" y="199351"/>
                </a:lnTo>
                <a:lnTo>
                  <a:pt x="1492453" y="158407"/>
                </a:lnTo>
                <a:lnTo>
                  <a:pt x="1550631" y="158407"/>
                </a:lnTo>
                <a:lnTo>
                  <a:pt x="1549844" y="147091"/>
                </a:lnTo>
                <a:lnTo>
                  <a:pt x="1549273" y="137668"/>
                </a:lnTo>
                <a:lnTo>
                  <a:pt x="1549158" y="135775"/>
                </a:lnTo>
                <a:lnTo>
                  <a:pt x="1548663" y="124460"/>
                </a:lnTo>
                <a:lnTo>
                  <a:pt x="1548485" y="113144"/>
                </a:lnTo>
                <a:lnTo>
                  <a:pt x="1548663" y="102476"/>
                </a:lnTo>
                <a:lnTo>
                  <a:pt x="1549158" y="91592"/>
                </a:lnTo>
                <a:lnTo>
                  <a:pt x="1549844" y="80721"/>
                </a:lnTo>
                <a:lnTo>
                  <a:pt x="1550631" y="70040"/>
                </a:lnTo>
                <a:lnTo>
                  <a:pt x="1492453" y="70040"/>
                </a:lnTo>
                <a:lnTo>
                  <a:pt x="1492453" y="32334"/>
                </a:lnTo>
                <a:lnTo>
                  <a:pt x="1495679" y="26936"/>
                </a:lnTo>
                <a:lnTo>
                  <a:pt x="1501063" y="23710"/>
                </a:lnTo>
                <a:lnTo>
                  <a:pt x="1505381" y="20472"/>
                </a:lnTo>
                <a:lnTo>
                  <a:pt x="1507528" y="18326"/>
                </a:lnTo>
                <a:lnTo>
                  <a:pt x="1507528" y="12928"/>
                </a:lnTo>
                <a:lnTo>
                  <a:pt x="1504302" y="11861"/>
                </a:lnTo>
                <a:lnTo>
                  <a:pt x="1498917" y="11861"/>
                </a:lnTo>
                <a:lnTo>
                  <a:pt x="1469605" y="11468"/>
                </a:lnTo>
                <a:lnTo>
                  <a:pt x="1444625" y="10375"/>
                </a:lnTo>
                <a:lnTo>
                  <a:pt x="1423898" y="8674"/>
                </a:lnTo>
                <a:lnTo>
                  <a:pt x="1407325" y="6464"/>
                </a:lnTo>
                <a:lnTo>
                  <a:pt x="1408557" y="20472"/>
                </a:lnTo>
                <a:lnTo>
                  <a:pt x="1409115" y="32334"/>
                </a:lnTo>
                <a:lnTo>
                  <a:pt x="1409204" y="34213"/>
                </a:lnTo>
                <a:lnTo>
                  <a:pt x="1409446" y="47383"/>
                </a:lnTo>
                <a:lnTo>
                  <a:pt x="1409471" y="70040"/>
                </a:lnTo>
                <a:lnTo>
                  <a:pt x="1304950" y="70040"/>
                </a:lnTo>
                <a:lnTo>
                  <a:pt x="1306080" y="79743"/>
                </a:lnTo>
                <a:lnTo>
                  <a:pt x="1307071" y="124460"/>
                </a:lnTo>
                <a:lnTo>
                  <a:pt x="1306830" y="135775"/>
                </a:lnTo>
                <a:lnTo>
                  <a:pt x="1306195" y="147091"/>
                </a:lnTo>
                <a:lnTo>
                  <a:pt x="1304950" y="158407"/>
                </a:lnTo>
                <a:lnTo>
                  <a:pt x="1409471" y="158407"/>
                </a:lnTo>
                <a:lnTo>
                  <a:pt x="1409471" y="199351"/>
                </a:lnTo>
                <a:lnTo>
                  <a:pt x="1292021" y="199351"/>
                </a:lnTo>
                <a:lnTo>
                  <a:pt x="1293266" y="209854"/>
                </a:lnTo>
                <a:lnTo>
                  <a:pt x="1293799" y="218668"/>
                </a:lnTo>
                <a:lnTo>
                  <a:pt x="1293723" y="266166"/>
                </a:lnTo>
                <a:lnTo>
                  <a:pt x="1293266" y="274256"/>
                </a:lnTo>
                <a:lnTo>
                  <a:pt x="1292021" y="285559"/>
                </a:lnTo>
                <a:lnTo>
                  <a:pt x="1409471" y="285559"/>
                </a:lnTo>
                <a:lnTo>
                  <a:pt x="1409471" y="424561"/>
                </a:lnTo>
                <a:lnTo>
                  <a:pt x="1402181" y="419328"/>
                </a:lnTo>
                <a:lnTo>
                  <a:pt x="1394790" y="413385"/>
                </a:lnTo>
                <a:lnTo>
                  <a:pt x="1387195" y="406831"/>
                </a:lnTo>
                <a:lnTo>
                  <a:pt x="1379308" y="399783"/>
                </a:lnTo>
                <a:lnTo>
                  <a:pt x="1379931" y="383400"/>
                </a:lnTo>
                <a:lnTo>
                  <a:pt x="1380159" y="370789"/>
                </a:lnTo>
                <a:lnTo>
                  <a:pt x="1380286" y="360184"/>
                </a:lnTo>
                <a:lnTo>
                  <a:pt x="1380375" y="330822"/>
                </a:lnTo>
                <a:lnTo>
                  <a:pt x="1386840" y="324358"/>
                </a:lnTo>
                <a:lnTo>
                  <a:pt x="1390078" y="320040"/>
                </a:lnTo>
                <a:lnTo>
                  <a:pt x="1390078" y="313575"/>
                </a:lnTo>
                <a:lnTo>
                  <a:pt x="1385773" y="311416"/>
                </a:lnTo>
                <a:lnTo>
                  <a:pt x="1379308" y="311416"/>
                </a:lnTo>
                <a:lnTo>
                  <a:pt x="1359496" y="311238"/>
                </a:lnTo>
                <a:lnTo>
                  <a:pt x="1340510" y="310743"/>
                </a:lnTo>
                <a:lnTo>
                  <a:pt x="1304950" y="309270"/>
                </a:lnTo>
                <a:lnTo>
                  <a:pt x="1309192" y="334352"/>
                </a:lnTo>
                <a:lnTo>
                  <a:pt x="1312227" y="354799"/>
                </a:lnTo>
                <a:lnTo>
                  <a:pt x="1314043" y="370789"/>
                </a:lnTo>
                <a:lnTo>
                  <a:pt x="1314615" y="381838"/>
                </a:lnTo>
                <a:lnTo>
                  <a:pt x="1314589" y="383400"/>
                </a:lnTo>
                <a:lnTo>
                  <a:pt x="1312443" y="417106"/>
                </a:lnTo>
                <a:lnTo>
                  <a:pt x="1305890" y="452983"/>
                </a:lnTo>
                <a:lnTo>
                  <a:pt x="1295095" y="490283"/>
                </a:lnTo>
                <a:lnTo>
                  <a:pt x="1280160" y="529094"/>
                </a:lnTo>
                <a:lnTo>
                  <a:pt x="1300365" y="541210"/>
                </a:lnTo>
                <a:lnTo>
                  <a:pt x="1318958" y="554951"/>
                </a:lnTo>
                <a:lnTo>
                  <a:pt x="1335925" y="570306"/>
                </a:lnTo>
                <a:lnTo>
                  <a:pt x="1351280" y="587286"/>
                </a:lnTo>
                <a:lnTo>
                  <a:pt x="1357363" y="567664"/>
                </a:lnTo>
                <a:lnTo>
                  <a:pt x="1362735" y="545934"/>
                </a:lnTo>
                <a:lnTo>
                  <a:pt x="1367497" y="521970"/>
                </a:lnTo>
                <a:lnTo>
                  <a:pt x="1371765" y="495681"/>
                </a:lnTo>
                <a:lnTo>
                  <a:pt x="1395399" y="514273"/>
                </a:lnTo>
                <a:lnTo>
                  <a:pt x="1439037" y="541756"/>
                </a:lnTo>
                <a:lnTo>
                  <a:pt x="1489506" y="562584"/>
                </a:lnTo>
                <a:lnTo>
                  <a:pt x="1530565" y="570979"/>
                </a:lnTo>
                <a:lnTo>
                  <a:pt x="1581937" y="575945"/>
                </a:lnTo>
                <a:lnTo>
                  <a:pt x="1643303" y="577583"/>
                </a:lnTo>
                <a:lnTo>
                  <a:pt x="1831886" y="575424"/>
                </a:lnTo>
                <a:lnTo>
                  <a:pt x="1836369" y="551776"/>
                </a:lnTo>
                <a:lnTo>
                  <a:pt x="1843468" y="527608"/>
                </a:lnTo>
                <a:lnTo>
                  <a:pt x="1853399" y="502843"/>
                </a:lnTo>
                <a:lnTo>
                  <a:pt x="1857044" y="495681"/>
                </a:lnTo>
                <a:lnTo>
                  <a:pt x="1858695" y="492455"/>
                </a:lnTo>
                <a:lnTo>
                  <a:pt x="1866366" y="477367"/>
                </a:lnTo>
                <a:close/>
              </a:path>
              <a:path w="3141345" h="589914">
                <a:moveTo>
                  <a:pt x="2489200" y="31254"/>
                </a:moveTo>
                <a:lnTo>
                  <a:pt x="1934260" y="31254"/>
                </a:lnTo>
                <a:lnTo>
                  <a:pt x="1935670" y="43370"/>
                </a:lnTo>
                <a:lnTo>
                  <a:pt x="1936673" y="55499"/>
                </a:lnTo>
                <a:lnTo>
                  <a:pt x="1937283" y="67614"/>
                </a:lnTo>
                <a:lnTo>
                  <a:pt x="1937486" y="79743"/>
                </a:lnTo>
                <a:lnTo>
                  <a:pt x="1937283" y="92036"/>
                </a:lnTo>
                <a:lnTo>
                  <a:pt x="1936673" y="104521"/>
                </a:lnTo>
                <a:lnTo>
                  <a:pt x="1935670" y="117017"/>
                </a:lnTo>
                <a:lnTo>
                  <a:pt x="1934260" y="129311"/>
                </a:lnTo>
                <a:lnTo>
                  <a:pt x="2143302" y="129311"/>
                </a:lnTo>
                <a:lnTo>
                  <a:pt x="2138997" y="172415"/>
                </a:lnTo>
                <a:lnTo>
                  <a:pt x="1966582" y="172415"/>
                </a:lnTo>
                <a:lnTo>
                  <a:pt x="1967992" y="183108"/>
                </a:lnTo>
                <a:lnTo>
                  <a:pt x="1969008" y="194106"/>
                </a:lnTo>
                <a:lnTo>
                  <a:pt x="1969617" y="205295"/>
                </a:lnTo>
                <a:lnTo>
                  <a:pt x="1969820" y="216598"/>
                </a:lnTo>
                <a:lnTo>
                  <a:pt x="1969820" y="516166"/>
                </a:lnTo>
                <a:lnTo>
                  <a:pt x="1969617" y="527646"/>
                </a:lnTo>
                <a:lnTo>
                  <a:pt x="1969008" y="539330"/>
                </a:lnTo>
                <a:lnTo>
                  <a:pt x="1967992" y="551014"/>
                </a:lnTo>
                <a:lnTo>
                  <a:pt x="1966582" y="562495"/>
                </a:lnTo>
                <a:lnTo>
                  <a:pt x="2452573" y="562495"/>
                </a:lnTo>
                <a:lnTo>
                  <a:pt x="2451328" y="551014"/>
                </a:lnTo>
                <a:lnTo>
                  <a:pt x="2450681" y="539330"/>
                </a:lnTo>
                <a:lnTo>
                  <a:pt x="2450452" y="527646"/>
                </a:lnTo>
                <a:lnTo>
                  <a:pt x="2450452" y="473062"/>
                </a:lnTo>
                <a:lnTo>
                  <a:pt x="2450452" y="411632"/>
                </a:lnTo>
                <a:lnTo>
                  <a:pt x="2450452" y="323278"/>
                </a:lnTo>
                <a:lnTo>
                  <a:pt x="2450452" y="262928"/>
                </a:lnTo>
                <a:lnTo>
                  <a:pt x="2450452" y="205295"/>
                </a:lnTo>
                <a:lnTo>
                  <a:pt x="2450681" y="194106"/>
                </a:lnTo>
                <a:lnTo>
                  <a:pt x="2451328" y="183108"/>
                </a:lnTo>
                <a:lnTo>
                  <a:pt x="2452573" y="172415"/>
                </a:lnTo>
                <a:lnTo>
                  <a:pt x="2352357" y="172415"/>
                </a:lnTo>
                <a:lnTo>
                  <a:pt x="2352357" y="262928"/>
                </a:lnTo>
                <a:lnTo>
                  <a:pt x="2352357" y="323278"/>
                </a:lnTo>
                <a:lnTo>
                  <a:pt x="2352357" y="411632"/>
                </a:lnTo>
                <a:lnTo>
                  <a:pt x="2352357" y="473062"/>
                </a:lnTo>
                <a:lnTo>
                  <a:pt x="2066798" y="473062"/>
                </a:lnTo>
                <a:lnTo>
                  <a:pt x="2066798" y="411632"/>
                </a:lnTo>
                <a:lnTo>
                  <a:pt x="2352357" y="411632"/>
                </a:lnTo>
                <a:lnTo>
                  <a:pt x="2352357" y="323278"/>
                </a:lnTo>
                <a:lnTo>
                  <a:pt x="2066798" y="323278"/>
                </a:lnTo>
                <a:lnTo>
                  <a:pt x="2066798" y="262928"/>
                </a:lnTo>
                <a:lnTo>
                  <a:pt x="2352357" y="262928"/>
                </a:lnTo>
                <a:lnTo>
                  <a:pt x="2352357" y="172415"/>
                </a:lnTo>
                <a:lnTo>
                  <a:pt x="2251062" y="172415"/>
                </a:lnTo>
                <a:lnTo>
                  <a:pt x="2256447" y="129311"/>
                </a:lnTo>
                <a:lnTo>
                  <a:pt x="2489200" y="129311"/>
                </a:lnTo>
                <a:lnTo>
                  <a:pt x="2488412" y="117017"/>
                </a:lnTo>
                <a:lnTo>
                  <a:pt x="2487726" y="104521"/>
                </a:lnTo>
                <a:lnTo>
                  <a:pt x="2487231" y="92036"/>
                </a:lnTo>
                <a:lnTo>
                  <a:pt x="2487053" y="79743"/>
                </a:lnTo>
                <a:lnTo>
                  <a:pt x="2487231" y="67614"/>
                </a:lnTo>
                <a:lnTo>
                  <a:pt x="2487726" y="55499"/>
                </a:lnTo>
                <a:lnTo>
                  <a:pt x="2488412" y="43370"/>
                </a:lnTo>
                <a:lnTo>
                  <a:pt x="2489200" y="31254"/>
                </a:lnTo>
                <a:close/>
              </a:path>
              <a:path w="3141345" h="589914">
                <a:moveTo>
                  <a:pt x="2992437" y="140081"/>
                </a:moveTo>
                <a:lnTo>
                  <a:pt x="2962948" y="110807"/>
                </a:lnTo>
                <a:lnTo>
                  <a:pt x="2932760" y="84455"/>
                </a:lnTo>
                <a:lnTo>
                  <a:pt x="2901962" y="61137"/>
                </a:lnTo>
                <a:lnTo>
                  <a:pt x="2870670" y="40944"/>
                </a:lnTo>
                <a:lnTo>
                  <a:pt x="2858312" y="60566"/>
                </a:lnTo>
                <a:lnTo>
                  <a:pt x="2845346" y="79070"/>
                </a:lnTo>
                <a:lnTo>
                  <a:pt x="2831566" y="96558"/>
                </a:lnTo>
                <a:lnTo>
                  <a:pt x="2816783" y="113144"/>
                </a:lnTo>
                <a:lnTo>
                  <a:pt x="2847302" y="135559"/>
                </a:lnTo>
                <a:lnTo>
                  <a:pt x="2877401" y="160693"/>
                </a:lnTo>
                <a:lnTo>
                  <a:pt x="2907106" y="188455"/>
                </a:lnTo>
                <a:lnTo>
                  <a:pt x="2936405" y="218744"/>
                </a:lnTo>
                <a:lnTo>
                  <a:pt x="2949549" y="198120"/>
                </a:lnTo>
                <a:lnTo>
                  <a:pt x="2963202" y="178206"/>
                </a:lnTo>
                <a:lnTo>
                  <a:pt x="2977464" y="158889"/>
                </a:lnTo>
                <a:lnTo>
                  <a:pt x="2992437" y="140081"/>
                </a:lnTo>
                <a:close/>
              </a:path>
              <a:path w="3141345" h="589914">
                <a:moveTo>
                  <a:pt x="3141141" y="332968"/>
                </a:moveTo>
                <a:lnTo>
                  <a:pt x="3128835" y="336003"/>
                </a:lnTo>
                <a:lnTo>
                  <a:pt x="3116224" y="338632"/>
                </a:lnTo>
                <a:lnTo>
                  <a:pt x="3103410" y="340855"/>
                </a:lnTo>
                <a:lnTo>
                  <a:pt x="3090494" y="342671"/>
                </a:lnTo>
                <a:lnTo>
                  <a:pt x="3090494" y="30175"/>
                </a:lnTo>
                <a:lnTo>
                  <a:pt x="3092653" y="24790"/>
                </a:lnTo>
                <a:lnTo>
                  <a:pt x="3096958" y="20472"/>
                </a:lnTo>
                <a:lnTo>
                  <a:pt x="3101263" y="17246"/>
                </a:lnTo>
                <a:lnTo>
                  <a:pt x="3102343" y="14008"/>
                </a:lnTo>
                <a:lnTo>
                  <a:pt x="3102343" y="8623"/>
                </a:lnTo>
                <a:lnTo>
                  <a:pt x="3099117" y="6464"/>
                </a:lnTo>
                <a:lnTo>
                  <a:pt x="3092653" y="6464"/>
                </a:lnTo>
                <a:lnTo>
                  <a:pt x="3060141" y="6248"/>
                </a:lnTo>
                <a:lnTo>
                  <a:pt x="3032175" y="5524"/>
                </a:lnTo>
                <a:lnTo>
                  <a:pt x="3008846" y="4191"/>
                </a:lnTo>
                <a:lnTo>
                  <a:pt x="2990278" y="2159"/>
                </a:lnTo>
                <a:lnTo>
                  <a:pt x="2992209" y="16116"/>
                </a:lnTo>
                <a:lnTo>
                  <a:pt x="2992259" y="16446"/>
                </a:lnTo>
                <a:lnTo>
                  <a:pt x="2992361" y="17246"/>
                </a:lnTo>
                <a:lnTo>
                  <a:pt x="2992488" y="18097"/>
                </a:lnTo>
                <a:lnTo>
                  <a:pt x="2994190" y="33540"/>
                </a:lnTo>
                <a:lnTo>
                  <a:pt x="2995155" y="46621"/>
                </a:lnTo>
                <a:lnTo>
                  <a:pt x="2995193" y="47129"/>
                </a:lnTo>
                <a:lnTo>
                  <a:pt x="2995282" y="48374"/>
                </a:lnTo>
                <a:lnTo>
                  <a:pt x="2995612" y="60566"/>
                </a:lnTo>
                <a:lnTo>
                  <a:pt x="2995663" y="355600"/>
                </a:lnTo>
                <a:lnTo>
                  <a:pt x="2955252" y="361264"/>
                </a:lnTo>
                <a:lnTo>
                  <a:pt x="2937472" y="363486"/>
                </a:lnTo>
                <a:lnTo>
                  <a:pt x="2921317" y="365302"/>
                </a:lnTo>
                <a:lnTo>
                  <a:pt x="2932849" y="347700"/>
                </a:lnTo>
                <a:lnTo>
                  <a:pt x="2944888" y="330415"/>
                </a:lnTo>
                <a:lnTo>
                  <a:pt x="2957525" y="313321"/>
                </a:lnTo>
                <a:lnTo>
                  <a:pt x="2970885" y="296341"/>
                </a:lnTo>
                <a:lnTo>
                  <a:pt x="2943021" y="263232"/>
                </a:lnTo>
                <a:lnTo>
                  <a:pt x="2914446" y="233565"/>
                </a:lnTo>
                <a:lnTo>
                  <a:pt x="2908389" y="228168"/>
                </a:lnTo>
                <a:lnTo>
                  <a:pt x="2908389" y="367461"/>
                </a:lnTo>
                <a:lnTo>
                  <a:pt x="2893263" y="368871"/>
                </a:lnTo>
                <a:lnTo>
                  <a:pt x="2880372" y="369874"/>
                </a:lnTo>
                <a:lnTo>
                  <a:pt x="2869895" y="370484"/>
                </a:lnTo>
                <a:lnTo>
                  <a:pt x="2862046" y="370687"/>
                </a:lnTo>
                <a:lnTo>
                  <a:pt x="2835110" y="370687"/>
                </a:lnTo>
                <a:lnTo>
                  <a:pt x="2841574" y="360984"/>
                </a:lnTo>
                <a:lnTo>
                  <a:pt x="2817736" y="337388"/>
                </a:lnTo>
                <a:lnTo>
                  <a:pt x="2794698" y="315188"/>
                </a:lnTo>
                <a:lnTo>
                  <a:pt x="2772473" y="294614"/>
                </a:lnTo>
                <a:lnTo>
                  <a:pt x="2751061" y="275856"/>
                </a:lnTo>
                <a:lnTo>
                  <a:pt x="2824327" y="274789"/>
                </a:lnTo>
                <a:lnTo>
                  <a:pt x="2845803" y="295021"/>
                </a:lnTo>
                <a:lnTo>
                  <a:pt x="2866758" y="317080"/>
                </a:lnTo>
                <a:lnTo>
                  <a:pt x="2887522" y="341160"/>
                </a:lnTo>
                <a:lnTo>
                  <a:pt x="2908389" y="367461"/>
                </a:lnTo>
                <a:lnTo>
                  <a:pt x="2908389" y="228168"/>
                </a:lnTo>
                <a:lnTo>
                  <a:pt x="2902674" y="223062"/>
                </a:lnTo>
                <a:lnTo>
                  <a:pt x="2885262" y="207530"/>
                </a:lnTo>
                <a:lnTo>
                  <a:pt x="2855582" y="185343"/>
                </a:lnTo>
                <a:lnTo>
                  <a:pt x="2849105" y="195021"/>
                </a:lnTo>
                <a:lnTo>
                  <a:pt x="2842514" y="204609"/>
                </a:lnTo>
                <a:lnTo>
                  <a:pt x="2835732" y="213982"/>
                </a:lnTo>
                <a:lnTo>
                  <a:pt x="2828645" y="223062"/>
                </a:lnTo>
                <a:lnTo>
                  <a:pt x="2828747" y="218744"/>
                </a:lnTo>
                <a:lnTo>
                  <a:pt x="2828823" y="215417"/>
                </a:lnTo>
                <a:lnTo>
                  <a:pt x="2829293" y="207530"/>
                </a:lnTo>
                <a:lnTo>
                  <a:pt x="2830004" y="198513"/>
                </a:lnTo>
                <a:lnTo>
                  <a:pt x="2830792" y="189661"/>
                </a:lnTo>
                <a:lnTo>
                  <a:pt x="2751061" y="189661"/>
                </a:lnTo>
                <a:lnTo>
                  <a:pt x="2751061" y="129311"/>
                </a:lnTo>
                <a:lnTo>
                  <a:pt x="2751061" y="110998"/>
                </a:lnTo>
                <a:lnTo>
                  <a:pt x="2770835" y="105130"/>
                </a:lnTo>
                <a:lnTo>
                  <a:pt x="2789720" y="98869"/>
                </a:lnTo>
                <a:lnTo>
                  <a:pt x="2807576" y="92202"/>
                </a:lnTo>
                <a:lnTo>
                  <a:pt x="2824327" y="85128"/>
                </a:lnTo>
                <a:lnTo>
                  <a:pt x="2830792" y="87287"/>
                </a:lnTo>
                <a:lnTo>
                  <a:pt x="2834030" y="87287"/>
                </a:lnTo>
                <a:lnTo>
                  <a:pt x="2836189" y="85128"/>
                </a:lnTo>
                <a:lnTo>
                  <a:pt x="2836189" y="77584"/>
                </a:lnTo>
                <a:lnTo>
                  <a:pt x="2832951" y="71120"/>
                </a:lnTo>
                <a:lnTo>
                  <a:pt x="2827566" y="61429"/>
                </a:lnTo>
                <a:lnTo>
                  <a:pt x="2818879" y="47129"/>
                </a:lnTo>
                <a:lnTo>
                  <a:pt x="2810599" y="31927"/>
                </a:lnTo>
                <a:lnTo>
                  <a:pt x="2802712" y="16116"/>
                </a:lnTo>
                <a:lnTo>
                  <a:pt x="2795232" y="0"/>
                </a:lnTo>
                <a:lnTo>
                  <a:pt x="2751544" y="16446"/>
                </a:lnTo>
                <a:lnTo>
                  <a:pt x="2707119" y="29616"/>
                </a:lnTo>
                <a:lnTo>
                  <a:pt x="2662021" y="39649"/>
                </a:lnTo>
                <a:lnTo>
                  <a:pt x="2616314" y="46621"/>
                </a:lnTo>
                <a:lnTo>
                  <a:pt x="2570022" y="50647"/>
                </a:lnTo>
                <a:lnTo>
                  <a:pt x="2575903" y="70815"/>
                </a:lnTo>
                <a:lnTo>
                  <a:pt x="2580627" y="92202"/>
                </a:lnTo>
                <a:lnTo>
                  <a:pt x="2584424" y="115201"/>
                </a:lnTo>
                <a:lnTo>
                  <a:pt x="2587269" y="139014"/>
                </a:lnTo>
                <a:lnTo>
                  <a:pt x="2624709" y="134569"/>
                </a:lnTo>
                <a:lnTo>
                  <a:pt x="2642730" y="132194"/>
                </a:lnTo>
                <a:lnTo>
                  <a:pt x="2660535" y="129311"/>
                </a:lnTo>
                <a:lnTo>
                  <a:pt x="2660535" y="189661"/>
                </a:lnTo>
                <a:lnTo>
                  <a:pt x="2567863" y="189661"/>
                </a:lnTo>
                <a:lnTo>
                  <a:pt x="2568511" y="198120"/>
                </a:lnTo>
                <a:lnTo>
                  <a:pt x="2568537" y="198513"/>
                </a:lnTo>
                <a:lnTo>
                  <a:pt x="2569997" y="233565"/>
                </a:lnTo>
                <a:lnTo>
                  <a:pt x="2569845" y="242201"/>
                </a:lnTo>
                <a:lnTo>
                  <a:pt x="2569349" y="252831"/>
                </a:lnTo>
                <a:lnTo>
                  <a:pt x="2568689" y="263232"/>
                </a:lnTo>
                <a:lnTo>
                  <a:pt x="2567863" y="274789"/>
                </a:lnTo>
                <a:lnTo>
                  <a:pt x="2647607" y="274789"/>
                </a:lnTo>
                <a:lnTo>
                  <a:pt x="2631059" y="310921"/>
                </a:lnTo>
                <a:lnTo>
                  <a:pt x="2610574" y="346443"/>
                </a:lnTo>
                <a:lnTo>
                  <a:pt x="2586240" y="381165"/>
                </a:lnTo>
                <a:lnTo>
                  <a:pt x="2558173" y="414870"/>
                </a:lnTo>
                <a:lnTo>
                  <a:pt x="2571508" y="441121"/>
                </a:lnTo>
                <a:lnTo>
                  <a:pt x="2582418" y="466458"/>
                </a:lnTo>
                <a:lnTo>
                  <a:pt x="2590901" y="490791"/>
                </a:lnTo>
                <a:lnTo>
                  <a:pt x="2596959" y="514007"/>
                </a:lnTo>
                <a:lnTo>
                  <a:pt x="2614320" y="491985"/>
                </a:lnTo>
                <a:lnTo>
                  <a:pt x="2630767" y="469557"/>
                </a:lnTo>
                <a:lnTo>
                  <a:pt x="2646210" y="446722"/>
                </a:lnTo>
                <a:lnTo>
                  <a:pt x="2660535" y="423494"/>
                </a:lnTo>
                <a:lnTo>
                  <a:pt x="2660535" y="584047"/>
                </a:lnTo>
                <a:lnTo>
                  <a:pt x="2682494" y="582561"/>
                </a:lnTo>
                <a:lnTo>
                  <a:pt x="2693124" y="582079"/>
                </a:lnTo>
                <a:lnTo>
                  <a:pt x="2703639" y="581888"/>
                </a:lnTo>
                <a:lnTo>
                  <a:pt x="2715603" y="582079"/>
                </a:lnTo>
                <a:lnTo>
                  <a:pt x="2727350" y="582561"/>
                </a:lnTo>
                <a:lnTo>
                  <a:pt x="2751061" y="584047"/>
                </a:lnTo>
                <a:lnTo>
                  <a:pt x="2751061" y="581888"/>
                </a:lnTo>
                <a:lnTo>
                  <a:pt x="2751061" y="423494"/>
                </a:lnTo>
                <a:lnTo>
                  <a:pt x="2751061" y="384695"/>
                </a:lnTo>
                <a:lnTo>
                  <a:pt x="2763850" y="400316"/>
                </a:lnTo>
                <a:lnTo>
                  <a:pt x="2776105" y="416077"/>
                </a:lnTo>
                <a:lnTo>
                  <a:pt x="2788031" y="432130"/>
                </a:lnTo>
                <a:lnTo>
                  <a:pt x="2799550" y="448271"/>
                </a:lnTo>
                <a:lnTo>
                  <a:pt x="2805239" y="434365"/>
                </a:lnTo>
                <a:lnTo>
                  <a:pt x="2811132" y="420255"/>
                </a:lnTo>
                <a:lnTo>
                  <a:pt x="2817431" y="406146"/>
                </a:lnTo>
                <a:lnTo>
                  <a:pt x="2824327" y="392239"/>
                </a:lnTo>
                <a:lnTo>
                  <a:pt x="2825127" y="400316"/>
                </a:lnTo>
                <a:lnTo>
                  <a:pt x="2826486" y="470903"/>
                </a:lnTo>
                <a:lnTo>
                  <a:pt x="2827566" y="477367"/>
                </a:lnTo>
                <a:lnTo>
                  <a:pt x="2829725" y="479526"/>
                </a:lnTo>
                <a:lnTo>
                  <a:pt x="2836189" y="479526"/>
                </a:lnTo>
                <a:lnTo>
                  <a:pt x="2840494" y="477367"/>
                </a:lnTo>
                <a:lnTo>
                  <a:pt x="2845879" y="470903"/>
                </a:lnTo>
                <a:lnTo>
                  <a:pt x="2995663" y="451510"/>
                </a:lnTo>
                <a:lnTo>
                  <a:pt x="2995663" y="584047"/>
                </a:lnTo>
                <a:lnTo>
                  <a:pt x="3018294" y="582561"/>
                </a:lnTo>
                <a:lnTo>
                  <a:pt x="3029610" y="582079"/>
                </a:lnTo>
                <a:lnTo>
                  <a:pt x="3040926" y="581888"/>
                </a:lnTo>
                <a:lnTo>
                  <a:pt x="3053067" y="582079"/>
                </a:lnTo>
                <a:lnTo>
                  <a:pt x="3065310" y="582561"/>
                </a:lnTo>
                <a:lnTo>
                  <a:pt x="3090494" y="584047"/>
                </a:lnTo>
                <a:lnTo>
                  <a:pt x="3090494" y="581888"/>
                </a:lnTo>
                <a:lnTo>
                  <a:pt x="3090494" y="451510"/>
                </a:lnTo>
                <a:lnTo>
                  <a:pt x="3090494" y="437502"/>
                </a:lnTo>
                <a:lnTo>
                  <a:pt x="3141141" y="431038"/>
                </a:lnTo>
                <a:lnTo>
                  <a:pt x="3140392" y="420255"/>
                </a:lnTo>
                <a:lnTo>
                  <a:pt x="3139694" y="408406"/>
                </a:lnTo>
                <a:lnTo>
                  <a:pt x="3139173" y="396176"/>
                </a:lnTo>
                <a:lnTo>
                  <a:pt x="3139109" y="392239"/>
                </a:lnTo>
                <a:lnTo>
                  <a:pt x="3138982" y="384695"/>
                </a:lnTo>
                <a:lnTo>
                  <a:pt x="3139173" y="371767"/>
                </a:lnTo>
                <a:lnTo>
                  <a:pt x="3139211" y="370687"/>
                </a:lnTo>
                <a:lnTo>
                  <a:pt x="3139338" y="367461"/>
                </a:lnTo>
                <a:lnTo>
                  <a:pt x="3139414" y="365302"/>
                </a:lnTo>
                <a:lnTo>
                  <a:pt x="3139478" y="363486"/>
                </a:lnTo>
                <a:lnTo>
                  <a:pt x="3139579" y="360984"/>
                </a:lnTo>
                <a:lnTo>
                  <a:pt x="3139668" y="358635"/>
                </a:lnTo>
                <a:lnTo>
                  <a:pt x="3140252" y="347700"/>
                </a:lnTo>
                <a:lnTo>
                  <a:pt x="3140545" y="342671"/>
                </a:lnTo>
                <a:lnTo>
                  <a:pt x="3141141" y="332968"/>
                </a:lnTo>
                <a:close/>
              </a:path>
            </a:pathLst>
          </a:custGeom>
          <a:solidFill>
            <a:srgbClr val="FF0000"/>
          </a:solidFill>
        </p:spPr>
        <p:txBody>
          <a:bodyPr wrap="square" lIns="0" tIns="0" rIns="0" bIns="0" rtlCol="0"/>
          <a:lstStyle/>
          <a:p>
            <a:endParaRPr sz="1539" dirty="0"/>
          </a:p>
        </p:txBody>
      </p:sp>
      <p:sp>
        <p:nvSpPr>
          <p:cNvPr id="29" name="bg object 29"/>
          <p:cNvSpPr/>
          <p:nvPr/>
        </p:nvSpPr>
        <p:spPr>
          <a:xfrm>
            <a:off x="48148" y="231584"/>
            <a:ext cx="4474804" cy="1003652"/>
          </a:xfrm>
          <a:custGeom>
            <a:avLst/>
            <a:gdLst/>
            <a:ahLst/>
            <a:cxnLst/>
            <a:rect l="l" t="t" r="r" b="b"/>
            <a:pathLst>
              <a:path w="5233035" h="1106805">
                <a:moveTo>
                  <a:pt x="5232710" y="0"/>
                </a:moveTo>
                <a:lnTo>
                  <a:pt x="0" y="0"/>
                </a:lnTo>
                <a:lnTo>
                  <a:pt x="0" y="1106670"/>
                </a:lnTo>
                <a:lnTo>
                  <a:pt x="5232710" y="1106670"/>
                </a:lnTo>
                <a:lnTo>
                  <a:pt x="5232710" y="0"/>
                </a:lnTo>
                <a:close/>
              </a:path>
            </a:pathLst>
          </a:custGeom>
          <a:solidFill>
            <a:srgbClr val="001F60"/>
          </a:solidFill>
        </p:spPr>
        <p:txBody>
          <a:bodyPr wrap="square" lIns="0" tIns="0" rIns="0" bIns="0" rtlCol="0"/>
          <a:lstStyle/>
          <a:p>
            <a:endParaRPr sz="1539" dirty="0"/>
          </a:p>
        </p:txBody>
      </p:sp>
      <p:sp>
        <p:nvSpPr>
          <p:cNvPr id="30" name="bg object 30"/>
          <p:cNvSpPr/>
          <p:nvPr/>
        </p:nvSpPr>
        <p:spPr>
          <a:xfrm>
            <a:off x="501497" y="346896"/>
            <a:ext cx="1764727" cy="291364"/>
          </a:xfrm>
          <a:custGeom>
            <a:avLst/>
            <a:gdLst/>
            <a:ahLst/>
            <a:cxnLst/>
            <a:rect l="l" t="t" r="r" b="b"/>
            <a:pathLst>
              <a:path w="2063750" h="321309">
                <a:moveTo>
                  <a:pt x="323265" y="267233"/>
                </a:moveTo>
                <a:lnTo>
                  <a:pt x="287032" y="246087"/>
                </a:lnTo>
                <a:lnTo>
                  <a:pt x="256463" y="217665"/>
                </a:lnTo>
                <a:lnTo>
                  <a:pt x="226415" y="175907"/>
                </a:lnTo>
                <a:lnTo>
                  <a:pt x="206883" y="132537"/>
                </a:lnTo>
                <a:lnTo>
                  <a:pt x="196380" y="92938"/>
                </a:lnTo>
                <a:lnTo>
                  <a:pt x="190728" y="48488"/>
                </a:lnTo>
                <a:lnTo>
                  <a:pt x="190728" y="17233"/>
                </a:lnTo>
                <a:lnTo>
                  <a:pt x="191808" y="15087"/>
                </a:lnTo>
                <a:lnTo>
                  <a:pt x="193954" y="12928"/>
                </a:lnTo>
                <a:lnTo>
                  <a:pt x="196113" y="11849"/>
                </a:lnTo>
                <a:lnTo>
                  <a:pt x="197192" y="9690"/>
                </a:lnTo>
                <a:lnTo>
                  <a:pt x="197192" y="5384"/>
                </a:lnTo>
                <a:lnTo>
                  <a:pt x="167411" y="5194"/>
                </a:lnTo>
                <a:lnTo>
                  <a:pt x="149098" y="4711"/>
                </a:lnTo>
                <a:lnTo>
                  <a:pt x="134645" y="4025"/>
                </a:lnTo>
                <a:lnTo>
                  <a:pt x="123913" y="3225"/>
                </a:lnTo>
                <a:lnTo>
                  <a:pt x="125971" y="11887"/>
                </a:lnTo>
                <a:lnTo>
                  <a:pt x="127419" y="19926"/>
                </a:lnTo>
                <a:lnTo>
                  <a:pt x="129298" y="33401"/>
                </a:lnTo>
                <a:lnTo>
                  <a:pt x="129298" y="47409"/>
                </a:lnTo>
                <a:lnTo>
                  <a:pt x="123647" y="95097"/>
                </a:lnTo>
                <a:lnTo>
                  <a:pt x="113144" y="141160"/>
                </a:lnTo>
                <a:lnTo>
                  <a:pt x="95631" y="177660"/>
                </a:lnTo>
                <a:lnTo>
                  <a:pt x="66802" y="216585"/>
                </a:lnTo>
                <a:lnTo>
                  <a:pt x="33807" y="246354"/>
                </a:lnTo>
                <a:lnTo>
                  <a:pt x="0" y="267233"/>
                </a:lnTo>
                <a:lnTo>
                  <a:pt x="11696" y="280200"/>
                </a:lnTo>
                <a:lnTo>
                  <a:pt x="22491" y="293370"/>
                </a:lnTo>
                <a:lnTo>
                  <a:pt x="32270" y="306933"/>
                </a:lnTo>
                <a:lnTo>
                  <a:pt x="40944" y="321119"/>
                </a:lnTo>
                <a:lnTo>
                  <a:pt x="62560" y="303149"/>
                </a:lnTo>
                <a:lnTo>
                  <a:pt x="99733" y="266407"/>
                </a:lnTo>
                <a:lnTo>
                  <a:pt x="129857" y="228447"/>
                </a:lnTo>
                <a:lnTo>
                  <a:pt x="154546" y="184797"/>
                </a:lnTo>
                <a:lnTo>
                  <a:pt x="164858" y="160553"/>
                </a:lnTo>
                <a:lnTo>
                  <a:pt x="179412" y="190487"/>
                </a:lnTo>
                <a:lnTo>
                  <a:pt x="208508" y="241477"/>
                </a:lnTo>
                <a:lnTo>
                  <a:pt x="236410" y="279285"/>
                </a:lnTo>
                <a:lnTo>
                  <a:pt x="265938" y="308381"/>
                </a:lnTo>
                <a:lnTo>
                  <a:pt x="282321" y="321119"/>
                </a:lnTo>
                <a:lnTo>
                  <a:pt x="292049" y="305727"/>
                </a:lnTo>
                <a:lnTo>
                  <a:pt x="301980" y="291744"/>
                </a:lnTo>
                <a:lnTo>
                  <a:pt x="312318" y="278993"/>
                </a:lnTo>
                <a:lnTo>
                  <a:pt x="323265" y="267233"/>
                </a:lnTo>
                <a:close/>
              </a:path>
              <a:path w="2063750" h="321309">
                <a:moveTo>
                  <a:pt x="665937" y="172402"/>
                </a:moveTo>
                <a:lnTo>
                  <a:pt x="543090" y="172402"/>
                </a:lnTo>
                <a:lnTo>
                  <a:pt x="543090" y="146545"/>
                </a:lnTo>
                <a:lnTo>
                  <a:pt x="650849" y="146545"/>
                </a:lnTo>
                <a:lnTo>
                  <a:pt x="649770" y="137922"/>
                </a:lnTo>
                <a:lnTo>
                  <a:pt x="649770" y="105600"/>
                </a:lnTo>
                <a:lnTo>
                  <a:pt x="650849" y="96977"/>
                </a:lnTo>
                <a:lnTo>
                  <a:pt x="543090" y="96977"/>
                </a:lnTo>
                <a:lnTo>
                  <a:pt x="543090" y="67881"/>
                </a:lnTo>
                <a:lnTo>
                  <a:pt x="571957" y="65252"/>
                </a:lnTo>
                <a:lnTo>
                  <a:pt x="596976" y="62230"/>
                </a:lnTo>
                <a:lnTo>
                  <a:pt x="617956" y="58788"/>
                </a:lnTo>
                <a:lnTo>
                  <a:pt x="634682" y="54952"/>
                </a:lnTo>
                <a:lnTo>
                  <a:pt x="637921" y="58191"/>
                </a:lnTo>
                <a:lnTo>
                  <a:pt x="641146" y="59258"/>
                </a:lnTo>
                <a:lnTo>
                  <a:pt x="644385" y="59258"/>
                </a:lnTo>
                <a:lnTo>
                  <a:pt x="645464" y="58191"/>
                </a:lnTo>
                <a:lnTo>
                  <a:pt x="645464" y="50647"/>
                </a:lnTo>
                <a:lnTo>
                  <a:pt x="643305" y="48488"/>
                </a:lnTo>
                <a:lnTo>
                  <a:pt x="623912" y="3225"/>
                </a:lnTo>
                <a:lnTo>
                  <a:pt x="588518" y="10464"/>
                </a:lnTo>
                <a:lnTo>
                  <a:pt x="553326" y="15887"/>
                </a:lnTo>
                <a:lnTo>
                  <a:pt x="518134" y="19291"/>
                </a:lnTo>
                <a:lnTo>
                  <a:pt x="482752" y="20472"/>
                </a:lnTo>
                <a:lnTo>
                  <a:pt x="454063" y="20281"/>
                </a:lnTo>
                <a:lnTo>
                  <a:pt x="424561" y="19799"/>
                </a:lnTo>
                <a:lnTo>
                  <a:pt x="363143" y="18313"/>
                </a:lnTo>
                <a:lnTo>
                  <a:pt x="368388" y="30822"/>
                </a:lnTo>
                <a:lnTo>
                  <a:pt x="372833" y="44043"/>
                </a:lnTo>
                <a:lnTo>
                  <a:pt x="376478" y="57861"/>
                </a:lnTo>
                <a:lnTo>
                  <a:pt x="379298" y="72199"/>
                </a:lnTo>
                <a:lnTo>
                  <a:pt x="436956" y="72059"/>
                </a:lnTo>
                <a:lnTo>
                  <a:pt x="463245" y="71742"/>
                </a:lnTo>
                <a:lnTo>
                  <a:pt x="488137" y="71120"/>
                </a:lnTo>
                <a:lnTo>
                  <a:pt x="488137" y="96977"/>
                </a:lnTo>
                <a:lnTo>
                  <a:pt x="370674" y="96977"/>
                </a:lnTo>
                <a:lnTo>
                  <a:pt x="372833" y="113144"/>
                </a:lnTo>
                <a:lnTo>
                  <a:pt x="372833" y="129311"/>
                </a:lnTo>
                <a:lnTo>
                  <a:pt x="370674" y="146545"/>
                </a:lnTo>
                <a:lnTo>
                  <a:pt x="488137" y="146545"/>
                </a:lnTo>
                <a:lnTo>
                  <a:pt x="488137" y="172402"/>
                </a:lnTo>
                <a:lnTo>
                  <a:pt x="353441" y="172402"/>
                </a:lnTo>
                <a:lnTo>
                  <a:pt x="354520" y="181025"/>
                </a:lnTo>
                <a:lnTo>
                  <a:pt x="354380" y="210667"/>
                </a:lnTo>
                <a:lnTo>
                  <a:pt x="354063" y="217500"/>
                </a:lnTo>
                <a:lnTo>
                  <a:pt x="353441" y="224129"/>
                </a:lnTo>
                <a:lnTo>
                  <a:pt x="488137" y="224129"/>
                </a:lnTo>
                <a:lnTo>
                  <a:pt x="488137" y="261848"/>
                </a:lnTo>
                <a:lnTo>
                  <a:pt x="485978" y="264007"/>
                </a:lnTo>
                <a:lnTo>
                  <a:pt x="465239" y="263804"/>
                </a:lnTo>
                <a:lnTo>
                  <a:pt x="449884" y="263194"/>
                </a:lnTo>
                <a:lnTo>
                  <a:pt x="434530" y="262178"/>
                </a:lnTo>
                <a:lnTo>
                  <a:pt x="419176" y="260769"/>
                </a:lnTo>
                <a:lnTo>
                  <a:pt x="427253" y="275132"/>
                </a:lnTo>
                <a:lnTo>
                  <a:pt x="433717" y="289191"/>
                </a:lnTo>
                <a:lnTo>
                  <a:pt x="438569" y="303047"/>
                </a:lnTo>
                <a:lnTo>
                  <a:pt x="441794" y="316801"/>
                </a:lnTo>
                <a:lnTo>
                  <a:pt x="497840" y="313575"/>
                </a:lnTo>
                <a:lnTo>
                  <a:pt x="535546" y="299567"/>
                </a:lnTo>
                <a:lnTo>
                  <a:pt x="543090" y="288785"/>
                </a:lnTo>
                <a:lnTo>
                  <a:pt x="543090" y="224129"/>
                </a:lnTo>
                <a:lnTo>
                  <a:pt x="665937" y="224129"/>
                </a:lnTo>
                <a:lnTo>
                  <a:pt x="665314" y="217500"/>
                </a:lnTo>
                <a:lnTo>
                  <a:pt x="664997" y="210667"/>
                </a:lnTo>
                <a:lnTo>
                  <a:pt x="664857" y="181025"/>
                </a:lnTo>
                <a:lnTo>
                  <a:pt x="665937" y="172402"/>
                </a:lnTo>
                <a:close/>
              </a:path>
              <a:path w="2063750" h="321309">
                <a:moveTo>
                  <a:pt x="1019378" y="204736"/>
                </a:moveTo>
                <a:lnTo>
                  <a:pt x="987437" y="188366"/>
                </a:lnTo>
                <a:lnTo>
                  <a:pt x="957821" y="168363"/>
                </a:lnTo>
                <a:lnTo>
                  <a:pt x="930427" y="144729"/>
                </a:lnTo>
                <a:lnTo>
                  <a:pt x="905154" y="117449"/>
                </a:lnTo>
                <a:lnTo>
                  <a:pt x="901077" y="124371"/>
                </a:lnTo>
                <a:lnTo>
                  <a:pt x="896810" y="130784"/>
                </a:lnTo>
                <a:lnTo>
                  <a:pt x="892124" y="136994"/>
                </a:lnTo>
                <a:lnTo>
                  <a:pt x="886841" y="143319"/>
                </a:lnTo>
                <a:lnTo>
                  <a:pt x="886841" y="108826"/>
                </a:lnTo>
                <a:lnTo>
                  <a:pt x="892467" y="100545"/>
                </a:lnTo>
                <a:lnTo>
                  <a:pt x="897890" y="91859"/>
                </a:lnTo>
                <a:lnTo>
                  <a:pt x="902906" y="82765"/>
                </a:lnTo>
                <a:lnTo>
                  <a:pt x="907313" y="73266"/>
                </a:lnTo>
                <a:lnTo>
                  <a:pt x="1015072" y="73266"/>
                </a:lnTo>
                <a:lnTo>
                  <a:pt x="1014450" y="66636"/>
                </a:lnTo>
                <a:lnTo>
                  <a:pt x="1014133" y="59804"/>
                </a:lnTo>
                <a:lnTo>
                  <a:pt x="1014006" y="52971"/>
                </a:lnTo>
                <a:lnTo>
                  <a:pt x="1014133" y="32461"/>
                </a:lnTo>
                <a:lnTo>
                  <a:pt x="1014450" y="25869"/>
                </a:lnTo>
                <a:lnTo>
                  <a:pt x="1015072" y="19392"/>
                </a:lnTo>
                <a:lnTo>
                  <a:pt x="702576" y="19392"/>
                </a:lnTo>
                <a:lnTo>
                  <a:pt x="703199" y="25869"/>
                </a:lnTo>
                <a:lnTo>
                  <a:pt x="703516" y="32461"/>
                </a:lnTo>
                <a:lnTo>
                  <a:pt x="703630" y="39243"/>
                </a:lnTo>
                <a:lnTo>
                  <a:pt x="703516" y="59804"/>
                </a:lnTo>
                <a:lnTo>
                  <a:pt x="703199" y="66636"/>
                </a:lnTo>
                <a:lnTo>
                  <a:pt x="702576" y="73266"/>
                </a:lnTo>
                <a:lnTo>
                  <a:pt x="836193" y="73266"/>
                </a:lnTo>
                <a:lnTo>
                  <a:pt x="808761" y="115697"/>
                </a:lnTo>
                <a:lnTo>
                  <a:pt x="775868" y="150660"/>
                </a:lnTo>
                <a:lnTo>
                  <a:pt x="726198" y="189445"/>
                </a:lnTo>
                <a:lnTo>
                  <a:pt x="699338" y="205816"/>
                </a:lnTo>
                <a:lnTo>
                  <a:pt x="707821" y="217538"/>
                </a:lnTo>
                <a:lnTo>
                  <a:pt x="715505" y="230060"/>
                </a:lnTo>
                <a:lnTo>
                  <a:pt x="722376" y="243395"/>
                </a:lnTo>
                <a:lnTo>
                  <a:pt x="728433" y="257543"/>
                </a:lnTo>
                <a:lnTo>
                  <a:pt x="757148" y="237959"/>
                </a:lnTo>
                <a:lnTo>
                  <a:pt x="783526" y="218071"/>
                </a:lnTo>
                <a:lnTo>
                  <a:pt x="807694" y="197980"/>
                </a:lnTo>
                <a:lnTo>
                  <a:pt x="829729" y="177800"/>
                </a:lnTo>
                <a:lnTo>
                  <a:pt x="829729" y="320040"/>
                </a:lnTo>
                <a:lnTo>
                  <a:pt x="843737" y="318554"/>
                </a:lnTo>
                <a:lnTo>
                  <a:pt x="850646" y="318071"/>
                </a:lnTo>
                <a:lnTo>
                  <a:pt x="857745" y="317881"/>
                </a:lnTo>
                <a:lnTo>
                  <a:pt x="865022" y="318071"/>
                </a:lnTo>
                <a:lnTo>
                  <a:pt x="872286" y="318554"/>
                </a:lnTo>
                <a:lnTo>
                  <a:pt x="886841" y="320040"/>
                </a:lnTo>
                <a:lnTo>
                  <a:pt x="886841" y="179946"/>
                </a:lnTo>
                <a:lnTo>
                  <a:pt x="911898" y="202374"/>
                </a:lnTo>
                <a:lnTo>
                  <a:pt x="936942" y="222783"/>
                </a:lnTo>
                <a:lnTo>
                  <a:pt x="961999" y="241173"/>
                </a:lnTo>
                <a:lnTo>
                  <a:pt x="987056" y="257543"/>
                </a:lnTo>
                <a:lnTo>
                  <a:pt x="994524" y="242163"/>
                </a:lnTo>
                <a:lnTo>
                  <a:pt x="1002411" y="228307"/>
                </a:lnTo>
                <a:lnTo>
                  <a:pt x="1010691" y="215861"/>
                </a:lnTo>
                <a:lnTo>
                  <a:pt x="1019378" y="204736"/>
                </a:lnTo>
                <a:close/>
              </a:path>
              <a:path w="2063750" h="321309">
                <a:moveTo>
                  <a:pt x="1368513" y="252145"/>
                </a:moveTo>
                <a:lnTo>
                  <a:pt x="1345488" y="256222"/>
                </a:lnTo>
                <a:lnTo>
                  <a:pt x="1320025" y="258889"/>
                </a:lnTo>
                <a:lnTo>
                  <a:pt x="1292148" y="260337"/>
                </a:lnTo>
                <a:lnTo>
                  <a:pt x="1261833" y="260769"/>
                </a:lnTo>
                <a:lnTo>
                  <a:pt x="1241361" y="260769"/>
                </a:lnTo>
                <a:lnTo>
                  <a:pt x="1241361" y="255384"/>
                </a:lnTo>
                <a:lnTo>
                  <a:pt x="1241361" y="242455"/>
                </a:lnTo>
                <a:lnTo>
                  <a:pt x="1241361" y="218744"/>
                </a:lnTo>
                <a:lnTo>
                  <a:pt x="1344815" y="218744"/>
                </a:lnTo>
                <a:lnTo>
                  <a:pt x="1344752" y="216319"/>
                </a:lnTo>
                <a:lnTo>
                  <a:pt x="1344637" y="212280"/>
                </a:lnTo>
                <a:lnTo>
                  <a:pt x="1343901" y="199351"/>
                </a:lnTo>
                <a:lnTo>
                  <a:pt x="1343863" y="197713"/>
                </a:lnTo>
                <a:lnTo>
                  <a:pt x="1343736" y="185343"/>
                </a:lnTo>
                <a:lnTo>
                  <a:pt x="1344815" y="177800"/>
                </a:lnTo>
                <a:lnTo>
                  <a:pt x="1344815" y="169176"/>
                </a:lnTo>
                <a:lnTo>
                  <a:pt x="1241361" y="169176"/>
                </a:lnTo>
                <a:lnTo>
                  <a:pt x="1241361" y="139001"/>
                </a:lnTo>
                <a:lnTo>
                  <a:pt x="1336192" y="139001"/>
                </a:lnTo>
                <a:lnTo>
                  <a:pt x="1335112" y="131457"/>
                </a:lnTo>
                <a:lnTo>
                  <a:pt x="1335112" y="90512"/>
                </a:lnTo>
                <a:lnTo>
                  <a:pt x="1335112" y="60337"/>
                </a:lnTo>
                <a:lnTo>
                  <a:pt x="1335112" y="20472"/>
                </a:lnTo>
                <a:lnTo>
                  <a:pt x="1336192" y="11849"/>
                </a:lnTo>
                <a:lnTo>
                  <a:pt x="1281226" y="11849"/>
                </a:lnTo>
                <a:lnTo>
                  <a:pt x="1281226" y="60337"/>
                </a:lnTo>
                <a:lnTo>
                  <a:pt x="1281226" y="90512"/>
                </a:lnTo>
                <a:lnTo>
                  <a:pt x="1133602" y="90512"/>
                </a:lnTo>
                <a:lnTo>
                  <a:pt x="1133602" y="60337"/>
                </a:lnTo>
                <a:lnTo>
                  <a:pt x="1281226" y="60337"/>
                </a:lnTo>
                <a:lnTo>
                  <a:pt x="1281226" y="11849"/>
                </a:lnTo>
                <a:lnTo>
                  <a:pt x="1078649" y="11849"/>
                </a:lnTo>
                <a:lnTo>
                  <a:pt x="1079728" y="20472"/>
                </a:lnTo>
                <a:lnTo>
                  <a:pt x="1080808" y="28016"/>
                </a:lnTo>
                <a:lnTo>
                  <a:pt x="1080808" y="122834"/>
                </a:lnTo>
                <a:lnTo>
                  <a:pt x="1079728" y="131457"/>
                </a:lnTo>
                <a:lnTo>
                  <a:pt x="1078649" y="139001"/>
                </a:lnTo>
                <a:lnTo>
                  <a:pt x="1185329" y="139001"/>
                </a:lnTo>
                <a:lnTo>
                  <a:pt x="1185329" y="242455"/>
                </a:lnTo>
                <a:lnTo>
                  <a:pt x="1181023" y="240296"/>
                </a:lnTo>
                <a:lnTo>
                  <a:pt x="1178864" y="238137"/>
                </a:lnTo>
                <a:lnTo>
                  <a:pt x="1170762" y="232486"/>
                </a:lnTo>
                <a:lnTo>
                  <a:pt x="1162570" y="225209"/>
                </a:lnTo>
                <a:lnTo>
                  <a:pt x="1154163" y="216319"/>
                </a:lnTo>
                <a:lnTo>
                  <a:pt x="1145463" y="205816"/>
                </a:lnTo>
                <a:lnTo>
                  <a:pt x="1148511" y="197713"/>
                </a:lnTo>
                <a:lnTo>
                  <a:pt x="1151255" y="189509"/>
                </a:lnTo>
                <a:lnTo>
                  <a:pt x="1153795" y="181114"/>
                </a:lnTo>
                <a:lnTo>
                  <a:pt x="1156233" y="172415"/>
                </a:lnTo>
                <a:lnTo>
                  <a:pt x="1159471" y="168097"/>
                </a:lnTo>
                <a:lnTo>
                  <a:pt x="1161618" y="165938"/>
                </a:lnTo>
                <a:lnTo>
                  <a:pt x="1161618" y="162712"/>
                </a:lnTo>
                <a:lnTo>
                  <a:pt x="1159471" y="160553"/>
                </a:lnTo>
                <a:lnTo>
                  <a:pt x="1156233" y="160553"/>
                </a:lnTo>
                <a:lnTo>
                  <a:pt x="1143711" y="157124"/>
                </a:lnTo>
                <a:lnTo>
                  <a:pt x="1131989" y="153276"/>
                </a:lnTo>
                <a:lnTo>
                  <a:pt x="1121079" y="149034"/>
                </a:lnTo>
                <a:lnTo>
                  <a:pt x="1110970" y="144386"/>
                </a:lnTo>
                <a:lnTo>
                  <a:pt x="1100289" y="183997"/>
                </a:lnTo>
                <a:lnTo>
                  <a:pt x="1086053" y="220357"/>
                </a:lnTo>
                <a:lnTo>
                  <a:pt x="1068400" y="253492"/>
                </a:lnTo>
                <a:lnTo>
                  <a:pt x="1047394" y="283400"/>
                </a:lnTo>
                <a:lnTo>
                  <a:pt x="1058659" y="290639"/>
                </a:lnTo>
                <a:lnTo>
                  <a:pt x="1069619" y="299288"/>
                </a:lnTo>
                <a:lnTo>
                  <a:pt x="1079982" y="309156"/>
                </a:lnTo>
                <a:lnTo>
                  <a:pt x="1089418" y="320040"/>
                </a:lnTo>
                <a:lnTo>
                  <a:pt x="1099540" y="304634"/>
                </a:lnTo>
                <a:lnTo>
                  <a:pt x="1108951" y="288925"/>
                </a:lnTo>
                <a:lnTo>
                  <a:pt x="1117765" y="272605"/>
                </a:lnTo>
                <a:lnTo>
                  <a:pt x="1126058" y="255384"/>
                </a:lnTo>
                <a:lnTo>
                  <a:pt x="1137170" y="269341"/>
                </a:lnTo>
                <a:lnTo>
                  <a:pt x="1183005" y="304355"/>
                </a:lnTo>
                <a:lnTo>
                  <a:pt x="1229004" y="314502"/>
                </a:lnTo>
                <a:lnTo>
                  <a:pt x="1259674" y="315722"/>
                </a:lnTo>
                <a:lnTo>
                  <a:pt x="1348041" y="313575"/>
                </a:lnTo>
                <a:lnTo>
                  <a:pt x="1350556" y="299288"/>
                </a:lnTo>
                <a:lnTo>
                  <a:pt x="1350632" y="298818"/>
                </a:lnTo>
                <a:lnTo>
                  <a:pt x="1355051" y="283667"/>
                </a:lnTo>
                <a:lnTo>
                  <a:pt x="1361071" y="268109"/>
                </a:lnTo>
                <a:lnTo>
                  <a:pt x="1364500" y="260769"/>
                </a:lnTo>
                <a:lnTo>
                  <a:pt x="1368513" y="252145"/>
                </a:lnTo>
                <a:close/>
              </a:path>
              <a:path w="2063750" h="321309">
                <a:moveTo>
                  <a:pt x="1523682" y="22631"/>
                </a:moveTo>
                <a:lnTo>
                  <a:pt x="1475193" y="22631"/>
                </a:lnTo>
                <a:lnTo>
                  <a:pt x="1475193" y="73266"/>
                </a:lnTo>
                <a:lnTo>
                  <a:pt x="1475193" y="133616"/>
                </a:lnTo>
                <a:lnTo>
                  <a:pt x="1475193" y="183184"/>
                </a:lnTo>
                <a:lnTo>
                  <a:pt x="1475193" y="245681"/>
                </a:lnTo>
                <a:lnTo>
                  <a:pt x="1455801" y="245681"/>
                </a:lnTo>
                <a:lnTo>
                  <a:pt x="1455801" y="183184"/>
                </a:lnTo>
                <a:lnTo>
                  <a:pt x="1475193" y="183184"/>
                </a:lnTo>
                <a:lnTo>
                  <a:pt x="1475193" y="133616"/>
                </a:lnTo>
                <a:lnTo>
                  <a:pt x="1455801" y="133616"/>
                </a:lnTo>
                <a:lnTo>
                  <a:pt x="1455801" y="73266"/>
                </a:lnTo>
                <a:lnTo>
                  <a:pt x="1475193" y="73266"/>
                </a:lnTo>
                <a:lnTo>
                  <a:pt x="1475193" y="22631"/>
                </a:lnTo>
                <a:lnTo>
                  <a:pt x="1406232" y="22631"/>
                </a:lnTo>
                <a:lnTo>
                  <a:pt x="1407642" y="29095"/>
                </a:lnTo>
                <a:lnTo>
                  <a:pt x="1408658" y="35560"/>
                </a:lnTo>
                <a:lnTo>
                  <a:pt x="1409268" y="42024"/>
                </a:lnTo>
                <a:lnTo>
                  <a:pt x="1409458" y="48488"/>
                </a:lnTo>
                <a:lnTo>
                  <a:pt x="1409458" y="279095"/>
                </a:lnTo>
                <a:lnTo>
                  <a:pt x="1408391" y="287705"/>
                </a:lnTo>
                <a:lnTo>
                  <a:pt x="1406232" y="295249"/>
                </a:lnTo>
                <a:lnTo>
                  <a:pt x="1523682" y="295249"/>
                </a:lnTo>
                <a:lnTo>
                  <a:pt x="1522615" y="287705"/>
                </a:lnTo>
                <a:lnTo>
                  <a:pt x="1522615" y="245681"/>
                </a:lnTo>
                <a:lnTo>
                  <a:pt x="1522615" y="183184"/>
                </a:lnTo>
                <a:lnTo>
                  <a:pt x="1522615" y="133616"/>
                </a:lnTo>
                <a:lnTo>
                  <a:pt x="1522628" y="73266"/>
                </a:lnTo>
                <a:lnTo>
                  <a:pt x="1522742" y="35560"/>
                </a:lnTo>
                <a:lnTo>
                  <a:pt x="1523060" y="29095"/>
                </a:lnTo>
                <a:lnTo>
                  <a:pt x="1523682" y="22631"/>
                </a:lnTo>
                <a:close/>
              </a:path>
              <a:path w="2063750" h="321309">
                <a:moveTo>
                  <a:pt x="1713344" y="100215"/>
                </a:moveTo>
                <a:lnTo>
                  <a:pt x="1646529" y="100215"/>
                </a:lnTo>
                <a:lnTo>
                  <a:pt x="1646529" y="81889"/>
                </a:lnTo>
                <a:lnTo>
                  <a:pt x="1705800" y="81889"/>
                </a:lnTo>
                <a:lnTo>
                  <a:pt x="1704721" y="73266"/>
                </a:lnTo>
                <a:lnTo>
                  <a:pt x="1704721" y="43103"/>
                </a:lnTo>
                <a:lnTo>
                  <a:pt x="1705800" y="34480"/>
                </a:lnTo>
                <a:lnTo>
                  <a:pt x="1646529" y="34480"/>
                </a:lnTo>
                <a:lnTo>
                  <a:pt x="1646529" y="18313"/>
                </a:lnTo>
                <a:lnTo>
                  <a:pt x="1647609" y="16154"/>
                </a:lnTo>
                <a:lnTo>
                  <a:pt x="1651914" y="11849"/>
                </a:lnTo>
                <a:lnTo>
                  <a:pt x="1652993" y="9690"/>
                </a:lnTo>
                <a:lnTo>
                  <a:pt x="1652993" y="6464"/>
                </a:lnTo>
                <a:lnTo>
                  <a:pt x="1650834" y="5384"/>
                </a:lnTo>
                <a:lnTo>
                  <a:pt x="1632254" y="5384"/>
                </a:lnTo>
                <a:lnTo>
                  <a:pt x="1614741" y="5118"/>
                </a:lnTo>
                <a:lnTo>
                  <a:pt x="1601851" y="4470"/>
                </a:lnTo>
                <a:lnTo>
                  <a:pt x="1591576" y="3225"/>
                </a:lnTo>
                <a:lnTo>
                  <a:pt x="1592986" y="11290"/>
                </a:lnTo>
                <a:lnTo>
                  <a:pt x="1593875" y="18313"/>
                </a:lnTo>
                <a:lnTo>
                  <a:pt x="1594002" y="19253"/>
                </a:lnTo>
                <a:lnTo>
                  <a:pt x="1594599" y="27025"/>
                </a:lnTo>
                <a:lnTo>
                  <a:pt x="1594802" y="34480"/>
                </a:lnTo>
                <a:lnTo>
                  <a:pt x="1533385" y="34480"/>
                </a:lnTo>
                <a:lnTo>
                  <a:pt x="1533385" y="43103"/>
                </a:lnTo>
                <a:lnTo>
                  <a:pt x="1534464" y="50647"/>
                </a:lnTo>
                <a:lnTo>
                  <a:pt x="1534464" y="65735"/>
                </a:lnTo>
                <a:lnTo>
                  <a:pt x="1533385" y="73266"/>
                </a:lnTo>
                <a:lnTo>
                  <a:pt x="1533385" y="81889"/>
                </a:lnTo>
                <a:lnTo>
                  <a:pt x="1594802" y="81889"/>
                </a:lnTo>
                <a:lnTo>
                  <a:pt x="1594802" y="100215"/>
                </a:lnTo>
                <a:lnTo>
                  <a:pt x="1530146" y="100215"/>
                </a:lnTo>
                <a:lnTo>
                  <a:pt x="1531226" y="107759"/>
                </a:lnTo>
                <a:lnTo>
                  <a:pt x="1531226" y="137922"/>
                </a:lnTo>
                <a:lnTo>
                  <a:pt x="1530146" y="145465"/>
                </a:lnTo>
                <a:lnTo>
                  <a:pt x="1626057" y="145465"/>
                </a:lnTo>
                <a:lnTo>
                  <a:pt x="1626057" y="164871"/>
                </a:lnTo>
                <a:lnTo>
                  <a:pt x="1626057" y="210121"/>
                </a:lnTo>
                <a:lnTo>
                  <a:pt x="1626057" y="261848"/>
                </a:lnTo>
                <a:lnTo>
                  <a:pt x="1623898" y="264007"/>
                </a:lnTo>
                <a:lnTo>
                  <a:pt x="1610969" y="264007"/>
                </a:lnTo>
                <a:lnTo>
                  <a:pt x="1603324" y="249072"/>
                </a:lnTo>
                <a:lnTo>
                  <a:pt x="1595081" y="235038"/>
                </a:lnTo>
                <a:lnTo>
                  <a:pt x="1586420" y="222034"/>
                </a:lnTo>
                <a:lnTo>
                  <a:pt x="1577568" y="210121"/>
                </a:lnTo>
                <a:lnTo>
                  <a:pt x="1626057" y="210121"/>
                </a:lnTo>
                <a:lnTo>
                  <a:pt x="1626057" y="164871"/>
                </a:lnTo>
                <a:lnTo>
                  <a:pt x="1530146" y="164871"/>
                </a:lnTo>
                <a:lnTo>
                  <a:pt x="1531226" y="172415"/>
                </a:lnTo>
                <a:lnTo>
                  <a:pt x="1531226" y="203657"/>
                </a:lnTo>
                <a:lnTo>
                  <a:pt x="1530146" y="210121"/>
                </a:lnTo>
                <a:lnTo>
                  <a:pt x="1557096" y="210121"/>
                </a:lnTo>
                <a:lnTo>
                  <a:pt x="1550238" y="214972"/>
                </a:lnTo>
                <a:lnTo>
                  <a:pt x="1542681" y="219824"/>
                </a:lnTo>
                <a:lnTo>
                  <a:pt x="1534515" y="224675"/>
                </a:lnTo>
                <a:lnTo>
                  <a:pt x="1525841" y="229514"/>
                </a:lnTo>
                <a:lnTo>
                  <a:pt x="1538757" y="246900"/>
                </a:lnTo>
                <a:lnTo>
                  <a:pt x="1549958" y="263461"/>
                </a:lnTo>
                <a:lnTo>
                  <a:pt x="1559331" y="279222"/>
                </a:lnTo>
                <a:lnTo>
                  <a:pt x="1566786" y="294170"/>
                </a:lnTo>
                <a:lnTo>
                  <a:pt x="1570024" y="290944"/>
                </a:lnTo>
                <a:lnTo>
                  <a:pt x="1574330" y="287705"/>
                </a:lnTo>
                <a:lnTo>
                  <a:pt x="1578648" y="285559"/>
                </a:lnTo>
                <a:lnTo>
                  <a:pt x="1581658" y="292823"/>
                </a:lnTo>
                <a:lnTo>
                  <a:pt x="1584159" y="300101"/>
                </a:lnTo>
                <a:lnTo>
                  <a:pt x="1586064" y="307378"/>
                </a:lnTo>
                <a:lnTo>
                  <a:pt x="1587258" y="314655"/>
                </a:lnTo>
                <a:lnTo>
                  <a:pt x="1640065" y="310337"/>
                </a:lnTo>
                <a:lnTo>
                  <a:pt x="1678863" y="290944"/>
                </a:lnTo>
                <a:lnTo>
                  <a:pt x="1681010" y="286626"/>
                </a:lnTo>
                <a:lnTo>
                  <a:pt x="1681010" y="285559"/>
                </a:lnTo>
                <a:lnTo>
                  <a:pt x="1681010" y="264007"/>
                </a:lnTo>
                <a:lnTo>
                  <a:pt x="1681010" y="210121"/>
                </a:lnTo>
                <a:lnTo>
                  <a:pt x="1713344" y="210121"/>
                </a:lnTo>
                <a:lnTo>
                  <a:pt x="1712264" y="203657"/>
                </a:lnTo>
                <a:lnTo>
                  <a:pt x="1712264" y="172415"/>
                </a:lnTo>
                <a:lnTo>
                  <a:pt x="1713344" y="164871"/>
                </a:lnTo>
                <a:lnTo>
                  <a:pt x="1681010" y="164871"/>
                </a:lnTo>
                <a:lnTo>
                  <a:pt x="1681010" y="145465"/>
                </a:lnTo>
                <a:lnTo>
                  <a:pt x="1713344" y="145465"/>
                </a:lnTo>
                <a:lnTo>
                  <a:pt x="1712264" y="137922"/>
                </a:lnTo>
                <a:lnTo>
                  <a:pt x="1712264" y="107759"/>
                </a:lnTo>
                <a:lnTo>
                  <a:pt x="1713344" y="100215"/>
                </a:lnTo>
                <a:close/>
              </a:path>
              <a:path w="2063750" h="321309">
                <a:moveTo>
                  <a:pt x="1883600" y="9690"/>
                </a:moveTo>
                <a:lnTo>
                  <a:pt x="1881441" y="7543"/>
                </a:lnTo>
                <a:lnTo>
                  <a:pt x="1877136" y="7543"/>
                </a:lnTo>
                <a:lnTo>
                  <a:pt x="1860562" y="6515"/>
                </a:lnTo>
                <a:lnTo>
                  <a:pt x="1844802" y="4978"/>
                </a:lnTo>
                <a:lnTo>
                  <a:pt x="1829854" y="2844"/>
                </a:lnTo>
                <a:lnTo>
                  <a:pt x="1815706" y="0"/>
                </a:lnTo>
                <a:lnTo>
                  <a:pt x="1814322" y="27228"/>
                </a:lnTo>
                <a:lnTo>
                  <a:pt x="1802523" y="79095"/>
                </a:lnTo>
                <a:lnTo>
                  <a:pt x="1780082" y="120319"/>
                </a:lnTo>
                <a:lnTo>
                  <a:pt x="1757451" y="151765"/>
                </a:lnTo>
                <a:lnTo>
                  <a:pt x="1746745" y="164871"/>
                </a:lnTo>
                <a:lnTo>
                  <a:pt x="1752168" y="181444"/>
                </a:lnTo>
                <a:lnTo>
                  <a:pt x="1756981" y="197332"/>
                </a:lnTo>
                <a:lnTo>
                  <a:pt x="1760994" y="212598"/>
                </a:lnTo>
                <a:lnTo>
                  <a:pt x="1763991" y="227368"/>
                </a:lnTo>
                <a:lnTo>
                  <a:pt x="1772234" y="219875"/>
                </a:lnTo>
                <a:lnTo>
                  <a:pt x="1780692" y="211874"/>
                </a:lnTo>
                <a:lnTo>
                  <a:pt x="1789137" y="203276"/>
                </a:lnTo>
                <a:lnTo>
                  <a:pt x="1797392" y="193954"/>
                </a:lnTo>
                <a:lnTo>
                  <a:pt x="1797392" y="320040"/>
                </a:lnTo>
                <a:lnTo>
                  <a:pt x="1804936" y="318960"/>
                </a:lnTo>
                <a:lnTo>
                  <a:pt x="1813560" y="317881"/>
                </a:lnTo>
                <a:lnTo>
                  <a:pt x="1822170" y="317881"/>
                </a:lnTo>
                <a:lnTo>
                  <a:pt x="1828812" y="318071"/>
                </a:lnTo>
                <a:lnTo>
                  <a:pt x="1835645" y="318554"/>
                </a:lnTo>
                <a:lnTo>
                  <a:pt x="1842477" y="319239"/>
                </a:lnTo>
                <a:lnTo>
                  <a:pt x="1849120" y="320040"/>
                </a:lnTo>
                <a:lnTo>
                  <a:pt x="1849120" y="317881"/>
                </a:lnTo>
                <a:lnTo>
                  <a:pt x="1849120" y="193954"/>
                </a:lnTo>
                <a:lnTo>
                  <a:pt x="1849120" y="106680"/>
                </a:lnTo>
                <a:lnTo>
                  <a:pt x="1856981" y="86690"/>
                </a:lnTo>
                <a:lnTo>
                  <a:pt x="1864296" y="65709"/>
                </a:lnTo>
                <a:lnTo>
                  <a:pt x="1871091" y="43484"/>
                </a:lnTo>
                <a:lnTo>
                  <a:pt x="1877136" y="20472"/>
                </a:lnTo>
                <a:lnTo>
                  <a:pt x="1877136" y="18313"/>
                </a:lnTo>
                <a:lnTo>
                  <a:pt x="1878215" y="17233"/>
                </a:lnTo>
                <a:lnTo>
                  <a:pt x="1880362" y="17233"/>
                </a:lnTo>
                <a:lnTo>
                  <a:pt x="1882521" y="16154"/>
                </a:lnTo>
                <a:lnTo>
                  <a:pt x="1883600" y="14008"/>
                </a:lnTo>
                <a:lnTo>
                  <a:pt x="1883600" y="9690"/>
                </a:lnTo>
                <a:close/>
              </a:path>
              <a:path w="2063750" h="321309">
                <a:moveTo>
                  <a:pt x="2063546" y="75425"/>
                </a:moveTo>
                <a:lnTo>
                  <a:pt x="2051037" y="55410"/>
                </a:lnTo>
                <a:lnTo>
                  <a:pt x="2037829" y="37312"/>
                </a:lnTo>
                <a:lnTo>
                  <a:pt x="2023999" y="21031"/>
                </a:lnTo>
                <a:lnTo>
                  <a:pt x="2009724" y="6515"/>
                </a:lnTo>
                <a:lnTo>
                  <a:pt x="2008365" y="7543"/>
                </a:lnTo>
                <a:lnTo>
                  <a:pt x="2001596" y="13119"/>
                </a:lnTo>
                <a:lnTo>
                  <a:pt x="1991893" y="20066"/>
                </a:lnTo>
                <a:lnTo>
                  <a:pt x="1980577" y="27228"/>
                </a:lnTo>
                <a:lnTo>
                  <a:pt x="1967649" y="34480"/>
                </a:lnTo>
                <a:lnTo>
                  <a:pt x="1978545" y="47828"/>
                </a:lnTo>
                <a:lnTo>
                  <a:pt x="1988527" y="60477"/>
                </a:lnTo>
                <a:lnTo>
                  <a:pt x="1997506" y="72517"/>
                </a:lnTo>
                <a:lnTo>
                  <a:pt x="2005368" y="84048"/>
                </a:lnTo>
                <a:lnTo>
                  <a:pt x="1965490" y="92671"/>
                </a:lnTo>
                <a:lnTo>
                  <a:pt x="1962835" y="69850"/>
                </a:lnTo>
                <a:lnTo>
                  <a:pt x="1961184" y="49974"/>
                </a:lnTo>
                <a:lnTo>
                  <a:pt x="1960549" y="37312"/>
                </a:lnTo>
                <a:lnTo>
                  <a:pt x="1960499" y="36207"/>
                </a:lnTo>
                <a:lnTo>
                  <a:pt x="1960410" y="34480"/>
                </a:lnTo>
                <a:lnTo>
                  <a:pt x="1960346" y="33121"/>
                </a:lnTo>
                <a:lnTo>
                  <a:pt x="1960245" y="27228"/>
                </a:lnTo>
                <a:lnTo>
                  <a:pt x="1960118" y="20066"/>
                </a:lnTo>
                <a:lnTo>
                  <a:pt x="1960105" y="16154"/>
                </a:lnTo>
                <a:lnTo>
                  <a:pt x="1961184" y="14008"/>
                </a:lnTo>
                <a:lnTo>
                  <a:pt x="1963343" y="10769"/>
                </a:lnTo>
                <a:lnTo>
                  <a:pt x="1965490" y="9690"/>
                </a:lnTo>
                <a:lnTo>
                  <a:pt x="1965490" y="3225"/>
                </a:lnTo>
                <a:lnTo>
                  <a:pt x="1963343" y="2146"/>
                </a:lnTo>
                <a:lnTo>
                  <a:pt x="1943023" y="2146"/>
                </a:lnTo>
                <a:lnTo>
                  <a:pt x="1924405" y="1879"/>
                </a:lnTo>
                <a:lnTo>
                  <a:pt x="1911159" y="1244"/>
                </a:lnTo>
                <a:lnTo>
                  <a:pt x="1900834" y="0"/>
                </a:lnTo>
                <a:lnTo>
                  <a:pt x="1902421" y="9690"/>
                </a:lnTo>
                <a:lnTo>
                  <a:pt x="1903730" y="19392"/>
                </a:lnTo>
                <a:lnTo>
                  <a:pt x="1903818" y="20066"/>
                </a:lnTo>
                <a:lnTo>
                  <a:pt x="1903869" y="20472"/>
                </a:lnTo>
                <a:lnTo>
                  <a:pt x="1903945" y="21031"/>
                </a:lnTo>
                <a:lnTo>
                  <a:pt x="1907425" y="60477"/>
                </a:lnTo>
                <a:lnTo>
                  <a:pt x="1907501" y="65709"/>
                </a:lnTo>
                <a:lnTo>
                  <a:pt x="1908111" y="78524"/>
                </a:lnTo>
                <a:lnTo>
                  <a:pt x="1909127" y="91135"/>
                </a:lnTo>
                <a:lnTo>
                  <a:pt x="1910410" y="102362"/>
                </a:lnTo>
                <a:lnTo>
                  <a:pt x="1910537" y="103441"/>
                </a:lnTo>
                <a:lnTo>
                  <a:pt x="1852345" y="115303"/>
                </a:lnTo>
                <a:lnTo>
                  <a:pt x="1855584" y="121767"/>
                </a:lnTo>
                <a:lnTo>
                  <a:pt x="1856663" y="128231"/>
                </a:lnTo>
                <a:lnTo>
                  <a:pt x="1858810" y="135775"/>
                </a:lnTo>
                <a:lnTo>
                  <a:pt x="1862048" y="158394"/>
                </a:lnTo>
                <a:lnTo>
                  <a:pt x="1864194" y="171335"/>
                </a:lnTo>
                <a:lnTo>
                  <a:pt x="1917001" y="159473"/>
                </a:lnTo>
                <a:lnTo>
                  <a:pt x="1919427" y="173659"/>
                </a:lnTo>
                <a:lnTo>
                  <a:pt x="1926704" y="213360"/>
                </a:lnTo>
                <a:lnTo>
                  <a:pt x="1941791" y="260096"/>
                </a:lnTo>
                <a:lnTo>
                  <a:pt x="1970227" y="304241"/>
                </a:lnTo>
                <a:lnTo>
                  <a:pt x="2006447" y="317881"/>
                </a:lnTo>
                <a:lnTo>
                  <a:pt x="2013305" y="317449"/>
                </a:lnTo>
                <a:lnTo>
                  <a:pt x="2020989" y="316001"/>
                </a:lnTo>
                <a:lnTo>
                  <a:pt x="2029472" y="313334"/>
                </a:lnTo>
                <a:lnTo>
                  <a:pt x="2038769" y="309257"/>
                </a:lnTo>
                <a:lnTo>
                  <a:pt x="2044153" y="306031"/>
                </a:lnTo>
                <a:lnTo>
                  <a:pt x="2051697" y="302793"/>
                </a:lnTo>
                <a:lnTo>
                  <a:pt x="2061400" y="299567"/>
                </a:lnTo>
                <a:lnTo>
                  <a:pt x="2056955" y="281965"/>
                </a:lnTo>
                <a:lnTo>
                  <a:pt x="2053310" y="264680"/>
                </a:lnTo>
                <a:lnTo>
                  <a:pt x="2051062" y="251066"/>
                </a:lnTo>
                <a:lnTo>
                  <a:pt x="2050491" y="247586"/>
                </a:lnTo>
                <a:lnTo>
                  <a:pt x="2048471" y="230593"/>
                </a:lnTo>
                <a:lnTo>
                  <a:pt x="2042007" y="237058"/>
                </a:lnTo>
                <a:lnTo>
                  <a:pt x="2035530" y="242455"/>
                </a:lnTo>
                <a:lnTo>
                  <a:pt x="2018296" y="251066"/>
                </a:lnTo>
                <a:lnTo>
                  <a:pt x="2007514" y="251066"/>
                </a:lnTo>
                <a:lnTo>
                  <a:pt x="1982736" y="201904"/>
                </a:lnTo>
                <a:lnTo>
                  <a:pt x="1974011" y="159473"/>
                </a:lnTo>
                <a:lnTo>
                  <a:pt x="1971954" y="147624"/>
                </a:lnTo>
                <a:lnTo>
                  <a:pt x="2059241" y="128231"/>
                </a:lnTo>
                <a:lnTo>
                  <a:pt x="2057082" y="121767"/>
                </a:lnTo>
                <a:lnTo>
                  <a:pt x="2056015" y="115303"/>
                </a:lnTo>
                <a:lnTo>
                  <a:pt x="2053856" y="109905"/>
                </a:lnTo>
                <a:lnTo>
                  <a:pt x="2051697" y="92671"/>
                </a:lnTo>
                <a:lnTo>
                  <a:pt x="2051697" y="89433"/>
                </a:lnTo>
                <a:lnTo>
                  <a:pt x="2050618" y="86207"/>
                </a:lnTo>
                <a:lnTo>
                  <a:pt x="2050618" y="81889"/>
                </a:lnTo>
                <a:lnTo>
                  <a:pt x="2063546" y="75425"/>
                </a:lnTo>
                <a:close/>
              </a:path>
            </a:pathLst>
          </a:custGeom>
          <a:solidFill>
            <a:srgbClr val="FFFFFF"/>
          </a:solidFill>
        </p:spPr>
        <p:txBody>
          <a:bodyPr wrap="square" lIns="0" tIns="0" rIns="0" bIns="0" rtlCol="0"/>
          <a:lstStyle/>
          <a:p>
            <a:endParaRPr sz="1539" dirty="0"/>
          </a:p>
        </p:txBody>
      </p:sp>
      <p:pic>
        <p:nvPicPr>
          <p:cNvPr id="31" name="bg object 31"/>
          <p:cNvPicPr/>
          <p:nvPr/>
        </p:nvPicPr>
        <p:blipFill>
          <a:blip r:embed="rId11" cstate="print"/>
          <a:stretch>
            <a:fillRect/>
          </a:stretch>
        </p:blipFill>
        <p:spPr>
          <a:xfrm>
            <a:off x="2316741" y="391836"/>
            <a:ext cx="211941" cy="225721"/>
          </a:xfrm>
          <a:prstGeom prst="rect">
            <a:avLst/>
          </a:prstGeom>
        </p:spPr>
      </p:pic>
      <p:sp>
        <p:nvSpPr>
          <p:cNvPr id="32" name="bg object 32"/>
          <p:cNvSpPr/>
          <p:nvPr/>
        </p:nvSpPr>
        <p:spPr>
          <a:xfrm>
            <a:off x="2548938" y="375226"/>
            <a:ext cx="1247798" cy="254512"/>
          </a:xfrm>
          <a:custGeom>
            <a:avLst/>
            <a:gdLst/>
            <a:ahLst/>
            <a:cxnLst/>
            <a:rect l="l" t="t" r="r" b="b"/>
            <a:pathLst>
              <a:path w="1459229" h="280670">
                <a:moveTo>
                  <a:pt x="179959" y="84061"/>
                </a:moveTo>
                <a:lnTo>
                  <a:pt x="177901" y="72745"/>
                </a:lnTo>
                <a:lnTo>
                  <a:pt x="176453" y="61429"/>
                </a:lnTo>
                <a:lnTo>
                  <a:pt x="175958" y="56032"/>
                </a:lnTo>
                <a:lnTo>
                  <a:pt x="175412" y="50114"/>
                </a:lnTo>
                <a:lnTo>
                  <a:pt x="175374" y="49568"/>
                </a:lnTo>
                <a:lnTo>
                  <a:pt x="174561" y="38798"/>
                </a:lnTo>
                <a:lnTo>
                  <a:pt x="163652" y="42456"/>
                </a:lnTo>
                <a:lnTo>
                  <a:pt x="151942" y="45402"/>
                </a:lnTo>
                <a:lnTo>
                  <a:pt x="139407" y="47739"/>
                </a:lnTo>
                <a:lnTo>
                  <a:pt x="126072" y="49568"/>
                </a:lnTo>
                <a:lnTo>
                  <a:pt x="129857" y="38252"/>
                </a:lnTo>
                <a:lnTo>
                  <a:pt x="132537" y="30441"/>
                </a:lnTo>
                <a:lnTo>
                  <a:pt x="134556" y="25019"/>
                </a:lnTo>
                <a:lnTo>
                  <a:pt x="135775" y="22631"/>
                </a:lnTo>
                <a:lnTo>
                  <a:pt x="139001" y="19405"/>
                </a:lnTo>
                <a:lnTo>
                  <a:pt x="124256" y="17564"/>
                </a:lnTo>
                <a:lnTo>
                  <a:pt x="110718" y="15227"/>
                </a:lnTo>
                <a:lnTo>
                  <a:pt x="98399" y="12280"/>
                </a:lnTo>
                <a:lnTo>
                  <a:pt x="87287" y="8623"/>
                </a:lnTo>
                <a:lnTo>
                  <a:pt x="84823" y="25019"/>
                </a:lnTo>
                <a:lnTo>
                  <a:pt x="57124" y="56032"/>
                </a:lnTo>
                <a:lnTo>
                  <a:pt x="28016" y="56032"/>
                </a:lnTo>
                <a:lnTo>
                  <a:pt x="22631" y="54965"/>
                </a:lnTo>
                <a:lnTo>
                  <a:pt x="22631" y="58191"/>
                </a:lnTo>
                <a:lnTo>
                  <a:pt x="23710" y="62509"/>
                </a:lnTo>
                <a:lnTo>
                  <a:pt x="23710" y="66814"/>
                </a:lnTo>
                <a:lnTo>
                  <a:pt x="23545" y="72745"/>
                </a:lnTo>
                <a:lnTo>
                  <a:pt x="23507" y="74307"/>
                </a:lnTo>
                <a:lnTo>
                  <a:pt x="22898" y="82308"/>
                </a:lnTo>
                <a:lnTo>
                  <a:pt x="21882" y="90906"/>
                </a:lnTo>
                <a:lnTo>
                  <a:pt x="20472" y="100215"/>
                </a:lnTo>
                <a:lnTo>
                  <a:pt x="63576" y="100215"/>
                </a:lnTo>
                <a:lnTo>
                  <a:pt x="44170" y="152971"/>
                </a:lnTo>
                <a:lnTo>
                  <a:pt x="23787" y="202425"/>
                </a:lnTo>
                <a:lnTo>
                  <a:pt x="6451" y="238721"/>
                </a:lnTo>
                <a:lnTo>
                  <a:pt x="0" y="249999"/>
                </a:lnTo>
                <a:lnTo>
                  <a:pt x="11264" y="255244"/>
                </a:lnTo>
                <a:lnTo>
                  <a:pt x="22225" y="261188"/>
                </a:lnTo>
                <a:lnTo>
                  <a:pt x="32575" y="267728"/>
                </a:lnTo>
                <a:lnTo>
                  <a:pt x="42024" y="274789"/>
                </a:lnTo>
                <a:lnTo>
                  <a:pt x="49923" y="260210"/>
                </a:lnTo>
                <a:lnTo>
                  <a:pt x="69761" y="215684"/>
                </a:lnTo>
                <a:lnTo>
                  <a:pt x="92989" y="156070"/>
                </a:lnTo>
                <a:lnTo>
                  <a:pt x="108712" y="111252"/>
                </a:lnTo>
                <a:lnTo>
                  <a:pt x="113144" y="95910"/>
                </a:lnTo>
                <a:lnTo>
                  <a:pt x="136626" y="93027"/>
                </a:lnTo>
                <a:lnTo>
                  <a:pt x="146545" y="91592"/>
                </a:lnTo>
                <a:lnTo>
                  <a:pt x="173520" y="85686"/>
                </a:lnTo>
                <a:lnTo>
                  <a:pt x="179959" y="84061"/>
                </a:lnTo>
                <a:close/>
              </a:path>
              <a:path w="1459229" h="280670">
                <a:moveTo>
                  <a:pt x="253225" y="106680"/>
                </a:moveTo>
                <a:lnTo>
                  <a:pt x="247840" y="106680"/>
                </a:lnTo>
                <a:lnTo>
                  <a:pt x="239217" y="105613"/>
                </a:lnTo>
                <a:lnTo>
                  <a:pt x="229527" y="105613"/>
                </a:lnTo>
                <a:lnTo>
                  <a:pt x="198374" y="106210"/>
                </a:lnTo>
                <a:lnTo>
                  <a:pt x="171069" y="108026"/>
                </a:lnTo>
                <a:lnTo>
                  <a:pt x="147396" y="111061"/>
                </a:lnTo>
                <a:lnTo>
                  <a:pt x="127152" y="115303"/>
                </a:lnTo>
                <a:lnTo>
                  <a:pt x="129387" y="125780"/>
                </a:lnTo>
                <a:lnTo>
                  <a:pt x="131330" y="136042"/>
                </a:lnTo>
                <a:lnTo>
                  <a:pt x="134696" y="155181"/>
                </a:lnTo>
                <a:lnTo>
                  <a:pt x="150253" y="152971"/>
                </a:lnTo>
                <a:lnTo>
                  <a:pt x="167830" y="151269"/>
                </a:lnTo>
                <a:lnTo>
                  <a:pt x="187426" y="150177"/>
                </a:lnTo>
                <a:lnTo>
                  <a:pt x="209054" y="149783"/>
                </a:lnTo>
                <a:lnTo>
                  <a:pt x="222148" y="149974"/>
                </a:lnTo>
                <a:lnTo>
                  <a:pt x="233832" y="150456"/>
                </a:lnTo>
                <a:lnTo>
                  <a:pt x="245618" y="151269"/>
                </a:lnTo>
                <a:lnTo>
                  <a:pt x="245135" y="151269"/>
                </a:lnTo>
                <a:lnTo>
                  <a:pt x="252158" y="151942"/>
                </a:lnTo>
                <a:lnTo>
                  <a:pt x="251663" y="150456"/>
                </a:lnTo>
                <a:lnTo>
                  <a:pt x="251561" y="150177"/>
                </a:lnTo>
                <a:lnTo>
                  <a:pt x="251498" y="149974"/>
                </a:lnTo>
                <a:lnTo>
                  <a:pt x="251434" y="149783"/>
                </a:lnTo>
                <a:lnTo>
                  <a:pt x="251079" y="148704"/>
                </a:lnTo>
                <a:lnTo>
                  <a:pt x="251180" y="136042"/>
                </a:lnTo>
                <a:lnTo>
                  <a:pt x="251294" y="131737"/>
                </a:lnTo>
                <a:lnTo>
                  <a:pt x="251625" y="125780"/>
                </a:lnTo>
                <a:lnTo>
                  <a:pt x="251752" y="123520"/>
                </a:lnTo>
                <a:lnTo>
                  <a:pt x="252412" y="115303"/>
                </a:lnTo>
                <a:lnTo>
                  <a:pt x="253225" y="106680"/>
                </a:lnTo>
                <a:close/>
              </a:path>
              <a:path w="1459229" h="280670">
                <a:moveTo>
                  <a:pt x="269392" y="269392"/>
                </a:moveTo>
                <a:lnTo>
                  <a:pt x="267804" y="258470"/>
                </a:lnTo>
                <a:lnTo>
                  <a:pt x="266433" y="248246"/>
                </a:lnTo>
                <a:lnTo>
                  <a:pt x="265468" y="238721"/>
                </a:lnTo>
                <a:lnTo>
                  <a:pt x="265087" y="229527"/>
                </a:lnTo>
                <a:lnTo>
                  <a:pt x="265087" y="225221"/>
                </a:lnTo>
                <a:lnTo>
                  <a:pt x="265620" y="223062"/>
                </a:lnTo>
                <a:lnTo>
                  <a:pt x="265988" y="221576"/>
                </a:lnTo>
                <a:lnTo>
                  <a:pt x="266065" y="221272"/>
                </a:lnTo>
                <a:lnTo>
                  <a:pt x="266166" y="217678"/>
                </a:lnTo>
                <a:lnTo>
                  <a:pt x="253847" y="219875"/>
                </a:lnTo>
                <a:lnTo>
                  <a:pt x="236397" y="221576"/>
                </a:lnTo>
                <a:lnTo>
                  <a:pt x="211455" y="222796"/>
                </a:lnTo>
                <a:lnTo>
                  <a:pt x="205524" y="222796"/>
                </a:lnTo>
                <a:lnTo>
                  <a:pt x="186423" y="223062"/>
                </a:lnTo>
                <a:lnTo>
                  <a:pt x="167246" y="221272"/>
                </a:lnTo>
                <a:lnTo>
                  <a:pt x="153416" y="216052"/>
                </a:lnTo>
                <a:lnTo>
                  <a:pt x="145046" y="207606"/>
                </a:lnTo>
                <a:lnTo>
                  <a:pt x="142240" y="196126"/>
                </a:lnTo>
                <a:lnTo>
                  <a:pt x="142240" y="190741"/>
                </a:lnTo>
                <a:lnTo>
                  <a:pt x="143116" y="188988"/>
                </a:lnTo>
                <a:lnTo>
                  <a:pt x="143319" y="188582"/>
                </a:lnTo>
                <a:lnTo>
                  <a:pt x="129743" y="188988"/>
                </a:lnTo>
                <a:lnTo>
                  <a:pt x="117995" y="188582"/>
                </a:lnTo>
                <a:lnTo>
                  <a:pt x="107861" y="187363"/>
                </a:lnTo>
                <a:lnTo>
                  <a:pt x="99136" y="185343"/>
                </a:lnTo>
                <a:lnTo>
                  <a:pt x="99136" y="191808"/>
                </a:lnTo>
                <a:lnTo>
                  <a:pt x="108559" y="235051"/>
                </a:lnTo>
                <a:lnTo>
                  <a:pt x="150355" y="264566"/>
                </a:lnTo>
                <a:lnTo>
                  <a:pt x="194868" y="269849"/>
                </a:lnTo>
                <a:lnTo>
                  <a:pt x="225209" y="270471"/>
                </a:lnTo>
                <a:lnTo>
                  <a:pt x="243967" y="270471"/>
                </a:lnTo>
                <a:lnTo>
                  <a:pt x="259308" y="270027"/>
                </a:lnTo>
                <a:lnTo>
                  <a:pt x="269392" y="269392"/>
                </a:lnTo>
                <a:close/>
              </a:path>
              <a:path w="1459229" h="280670">
                <a:moveTo>
                  <a:pt x="535559" y="190741"/>
                </a:moveTo>
                <a:lnTo>
                  <a:pt x="530301" y="160870"/>
                </a:lnTo>
                <a:lnTo>
                  <a:pt x="514540" y="139280"/>
                </a:lnTo>
                <a:lnTo>
                  <a:pt x="488276" y="126187"/>
                </a:lnTo>
                <a:lnTo>
                  <a:pt x="451510" y="121767"/>
                </a:lnTo>
                <a:lnTo>
                  <a:pt x="443839" y="122161"/>
                </a:lnTo>
                <a:lnTo>
                  <a:pt x="435470" y="123253"/>
                </a:lnTo>
                <a:lnTo>
                  <a:pt x="426504" y="124955"/>
                </a:lnTo>
                <a:lnTo>
                  <a:pt x="417017" y="127152"/>
                </a:lnTo>
                <a:lnTo>
                  <a:pt x="381457" y="140093"/>
                </a:lnTo>
                <a:lnTo>
                  <a:pt x="385305" y="124498"/>
                </a:lnTo>
                <a:lnTo>
                  <a:pt x="388734" y="111531"/>
                </a:lnTo>
                <a:lnTo>
                  <a:pt x="391769" y="100990"/>
                </a:lnTo>
                <a:lnTo>
                  <a:pt x="394398" y="92671"/>
                </a:lnTo>
                <a:lnTo>
                  <a:pt x="410552" y="91249"/>
                </a:lnTo>
                <a:lnTo>
                  <a:pt x="431571" y="88506"/>
                </a:lnTo>
                <a:lnTo>
                  <a:pt x="457428" y="84340"/>
                </a:lnTo>
                <a:lnTo>
                  <a:pt x="488137" y="78663"/>
                </a:lnTo>
                <a:lnTo>
                  <a:pt x="486918" y="65354"/>
                </a:lnTo>
                <a:lnTo>
                  <a:pt x="486384" y="52946"/>
                </a:lnTo>
                <a:lnTo>
                  <a:pt x="486473" y="41541"/>
                </a:lnTo>
                <a:lnTo>
                  <a:pt x="487070" y="31254"/>
                </a:lnTo>
                <a:lnTo>
                  <a:pt x="466458" y="36931"/>
                </a:lnTo>
                <a:lnTo>
                  <a:pt x="446659" y="41084"/>
                </a:lnTo>
                <a:lnTo>
                  <a:pt x="427659" y="43827"/>
                </a:lnTo>
                <a:lnTo>
                  <a:pt x="409473" y="45262"/>
                </a:lnTo>
                <a:lnTo>
                  <a:pt x="411873" y="34391"/>
                </a:lnTo>
                <a:lnTo>
                  <a:pt x="414058" y="26136"/>
                </a:lnTo>
                <a:lnTo>
                  <a:pt x="415848" y="20713"/>
                </a:lnTo>
                <a:lnTo>
                  <a:pt x="417017" y="18326"/>
                </a:lnTo>
                <a:lnTo>
                  <a:pt x="419176" y="17246"/>
                </a:lnTo>
                <a:lnTo>
                  <a:pt x="420255" y="16167"/>
                </a:lnTo>
                <a:lnTo>
                  <a:pt x="420255" y="14008"/>
                </a:lnTo>
                <a:lnTo>
                  <a:pt x="414870" y="14008"/>
                </a:lnTo>
                <a:lnTo>
                  <a:pt x="401535" y="12192"/>
                </a:lnTo>
                <a:lnTo>
                  <a:pt x="389001" y="9969"/>
                </a:lnTo>
                <a:lnTo>
                  <a:pt x="377291" y="7340"/>
                </a:lnTo>
                <a:lnTo>
                  <a:pt x="366369" y="4318"/>
                </a:lnTo>
                <a:lnTo>
                  <a:pt x="360578" y="29095"/>
                </a:lnTo>
                <a:lnTo>
                  <a:pt x="358038" y="39166"/>
                </a:lnTo>
                <a:lnTo>
                  <a:pt x="355600" y="47421"/>
                </a:lnTo>
                <a:lnTo>
                  <a:pt x="354520" y="48501"/>
                </a:lnTo>
                <a:lnTo>
                  <a:pt x="346976" y="48501"/>
                </a:lnTo>
                <a:lnTo>
                  <a:pt x="337299" y="48094"/>
                </a:lnTo>
                <a:lnTo>
                  <a:pt x="326097" y="46875"/>
                </a:lnTo>
                <a:lnTo>
                  <a:pt x="313486" y="44856"/>
                </a:lnTo>
                <a:lnTo>
                  <a:pt x="299567" y="42024"/>
                </a:lnTo>
                <a:lnTo>
                  <a:pt x="300647" y="45262"/>
                </a:lnTo>
                <a:lnTo>
                  <a:pt x="300647" y="57111"/>
                </a:lnTo>
                <a:lnTo>
                  <a:pt x="300443" y="64757"/>
                </a:lnTo>
                <a:lnTo>
                  <a:pt x="299834" y="73012"/>
                </a:lnTo>
                <a:lnTo>
                  <a:pt x="298831" y="81661"/>
                </a:lnTo>
                <a:lnTo>
                  <a:pt x="297408" y="90525"/>
                </a:lnTo>
                <a:lnTo>
                  <a:pt x="311785" y="92544"/>
                </a:lnTo>
                <a:lnTo>
                  <a:pt x="324345" y="93751"/>
                </a:lnTo>
                <a:lnTo>
                  <a:pt x="335292" y="94157"/>
                </a:lnTo>
                <a:lnTo>
                  <a:pt x="344830" y="93751"/>
                </a:lnTo>
                <a:lnTo>
                  <a:pt x="340144" y="119062"/>
                </a:lnTo>
                <a:lnTo>
                  <a:pt x="335661" y="141846"/>
                </a:lnTo>
                <a:lnTo>
                  <a:pt x="331190" y="162394"/>
                </a:lnTo>
                <a:lnTo>
                  <a:pt x="326504" y="181038"/>
                </a:lnTo>
                <a:lnTo>
                  <a:pt x="335191" y="186270"/>
                </a:lnTo>
                <a:lnTo>
                  <a:pt x="343471" y="192214"/>
                </a:lnTo>
                <a:lnTo>
                  <a:pt x="351358" y="198767"/>
                </a:lnTo>
                <a:lnTo>
                  <a:pt x="358838" y="205816"/>
                </a:lnTo>
                <a:lnTo>
                  <a:pt x="366509" y="198132"/>
                </a:lnTo>
                <a:lnTo>
                  <a:pt x="408127" y="173228"/>
                </a:lnTo>
                <a:lnTo>
                  <a:pt x="449351" y="165950"/>
                </a:lnTo>
                <a:lnTo>
                  <a:pt x="456425" y="166344"/>
                </a:lnTo>
                <a:lnTo>
                  <a:pt x="484911" y="179959"/>
                </a:lnTo>
                <a:lnTo>
                  <a:pt x="484911" y="185343"/>
                </a:lnTo>
                <a:lnTo>
                  <a:pt x="449351" y="217678"/>
                </a:lnTo>
                <a:lnTo>
                  <a:pt x="406920" y="224802"/>
                </a:lnTo>
                <a:lnTo>
                  <a:pt x="391160" y="225221"/>
                </a:lnTo>
                <a:lnTo>
                  <a:pt x="390575" y="225031"/>
                </a:lnTo>
                <a:lnTo>
                  <a:pt x="366763" y="223850"/>
                </a:lnTo>
                <a:lnTo>
                  <a:pt x="343750" y="223062"/>
                </a:lnTo>
                <a:lnTo>
                  <a:pt x="347370" y="234188"/>
                </a:lnTo>
                <a:lnTo>
                  <a:pt x="350075" y="245021"/>
                </a:lnTo>
                <a:lnTo>
                  <a:pt x="351777" y="255638"/>
                </a:lnTo>
                <a:lnTo>
                  <a:pt x="352361" y="266166"/>
                </a:lnTo>
                <a:lnTo>
                  <a:pt x="352361" y="268325"/>
                </a:lnTo>
                <a:lnTo>
                  <a:pt x="351294" y="271551"/>
                </a:lnTo>
                <a:lnTo>
                  <a:pt x="351294" y="273710"/>
                </a:lnTo>
                <a:lnTo>
                  <a:pt x="357759" y="274789"/>
                </a:lnTo>
                <a:lnTo>
                  <a:pt x="372846" y="274789"/>
                </a:lnTo>
                <a:lnTo>
                  <a:pt x="428472" y="271284"/>
                </a:lnTo>
                <a:lnTo>
                  <a:pt x="475208" y="259702"/>
                </a:lnTo>
                <a:lnTo>
                  <a:pt x="520738" y="232092"/>
                </a:lnTo>
                <a:lnTo>
                  <a:pt x="531888" y="213182"/>
                </a:lnTo>
                <a:lnTo>
                  <a:pt x="535559" y="190741"/>
                </a:lnTo>
                <a:close/>
              </a:path>
              <a:path w="1459229" h="280670">
                <a:moveTo>
                  <a:pt x="842581" y="218046"/>
                </a:moveTo>
                <a:lnTo>
                  <a:pt x="842403" y="214439"/>
                </a:lnTo>
                <a:lnTo>
                  <a:pt x="842327" y="212725"/>
                </a:lnTo>
                <a:lnTo>
                  <a:pt x="842200" y="210134"/>
                </a:lnTo>
                <a:lnTo>
                  <a:pt x="834656" y="160566"/>
                </a:lnTo>
                <a:lnTo>
                  <a:pt x="834605" y="160299"/>
                </a:lnTo>
                <a:lnTo>
                  <a:pt x="834047" y="157327"/>
                </a:lnTo>
                <a:lnTo>
                  <a:pt x="824509" y="159321"/>
                </a:lnTo>
                <a:lnTo>
                  <a:pt x="813574" y="160299"/>
                </a:lnTo>
                <a:lnTo>
                  <a:pt x="801014" y="160058"/>
                </a:lnTo>
                <a:lnTo>
                  <a:pt x="786625" y="158407"/>
                </a:lnTo>
                <a:lnTo>
                  <a:pt x="788873" y="168313"/>
                </a:lnTo>
                <a:lnTo>
                  <a:pt x="790765" y="179959"/>
                </a:lnTo>
                <a:lnTo>
                  <a:pt x="792543" y="194170"/>
                </a:lnTo>
                <a:lnTo>
                  <a:pt x="794169" y="210134"/>
                </a:lnTo>
                <a:lnTo>
                  <a:pt x="793572" y="218046"/>
                </a:lnTo>
                <a:lnTo>
                  <a:pt x="753110" y="233654"/>
                </a:lnTo>
                <a:lnTo>
                  <a:pt x="741375" y="233832"/>
                </a:lnTo>
                <a:lnTo>
                  <a:pt x="719531" y="232625"/>
                </a:lnTo>
                <a:lnTo>
                  <a:pt x="704062" y="228993"/>
                </a:lnTo>
                <a:lnTo>
                  <a:pt x="694855" y="222923"/>
                </a:lnTo>
                <a:lnTo>
                  <a:pt x="691807" y="214439"/>
                </a:lnTo>
                <a:lnTo>
                  <a:pt x="692048" y="210667"/>
                </a:lnTo>
                <a:lnTo>
                  <a:pt x="692086" y="210134"/>
                </a:lnTo>
                <a:lnTo>
                  <a:pt x="692213" y="208165"/>
                </a:lnTo>
                <a:lnTo>
                  <a:pt x="693420" y="200571"/>
                </a:lnTo>
                <a:lnTo>
                  <a:pt x="695439" y="191566"/>
                </a:lnTo>
                <a:lnTo>
                  <a:pt x="698271" y="181038"/>
                </a:lnTo>
                <a:lnTo>
                  <a:pt x="700392" y="171335"/>
                </a:lnTo>
                <a:lnTo>
                  <a:pt x="702170" y="162039"/>
                </a:lnTo>
                <a:lnTo>
                  <a:pt x="703173" y="155181"/>
                </a:lnTo>
                <a:lnTo>
                  <a:pt x="703275" y="154520"/>
                </a:lnTo>
                <a:lnTo>
                  <a:pt x="703656" y="148704"/>
                </a:lnTo>
                <a:lnTo>
                  <a:pt x="703656" y="139014"/>
                </a:lnTo>
                <a:lnTo>
                  <a:pt x="704786" y="134937"/>
                </a:lnTo>
                <a:lnTo>
                  <a:pt x="704850" y="134696"/>
                </a:lnTo>
                <a:lnTo>
                  <a:pt x="705269" y="133146"/>
                </a:lnTo>
                <a:lnTo>
                  <a:pt x="706894" y="126885"/>
                </a:lnTo>
                <a:lnTo>
                  <a:pt x="708393" y="120688"/>
                </a:lnTo>
                <a:lnTo>
                  <a:pt x="710120" y="113144"/>
                </a:lnTo>
                <a:lnTo>
                  <a:pt x="711200" y="104533"/>
                </a:lnTo>
                <a:lnTo>
                  <a:pt x="712279" y="96989"/>
                </a:lnTo>
                <a:lnTo>
                  <a:pt x="713359" y="88366"/>
                </a:lnTo>
                <a:lnTo>
                  <a:pt x="722680" y="87147"/>
                </a:lnTo>
                <a:lnTo>
                  <a:pt x="733018" y="85128"/>
                </a:lnTo>
                <a:lnTo>
                  <a:pt x="744575" y="82308"/>
                </a:lnTo>
                <a:lnTo>
                  <a:pt x="757529" y="78663"/>
                </a:lnTo>
                <a:lnTo>
                  <a:pt x="756818" y="68262"/>
                </a:lnTo>
                <a:lnTo>
                  <a:pt x="756729" y="66548"/>
                </a:lnTo>
                <a:lnTo>
                  <a:pt x="756323" y="56032"/>
                </a:lnTo>
                <a:lnTo>
                  <a:pt x="756348" y="53886"/>
                </a:lnTo>
                <a:lnTo>
                  <a:pt x="756462" y="44589"/>
                </a:lnTo>
                <a:lnTo>
                  <a:pt x="756513" y="42976"/>
                </a:lnTo>
                <a:lnTo>
                  <a:pt x="756843" y="38798"/>
                </a:lnTo>
                <a:lnTo>
                  <a:pt x="757529" y="30175"/>
                </a:lnTo>
                <a:lnTo>
                  <a:pt x="734504" y="35699"/>
                </a:lnTo>
                <a:lnTo>
                  <a:pt x="725868" y="37604"/>
                </a:lnTo>
                <a:lnTo>
                  <a:pt x="718743" y="38798"/>
                </a:lnTo>
                <a:lnTo>
                  <a:pt x="718743" y="34493"/>
                </a:lnTo>
                <a:lnTo>
                  <a:pt x="719797" y="29235"/>
                </a:lnTo>
                <a:lnTo>
                  <a:pt x="719823" y="17246"/>
                </a:lnTo>
                <a:lnTo>
                  <a:pt x="720902" y="12941"/>
                </a:lnTo>
                <a:lnTo>
                  <a:pt x="721969" y="11861"/>
                </a:lnTo>
                <a:lnTo>
                  <a:pt x="721969" y="10782"/>
                </a:lnTo>
                <a:lnTo>
                  <a:pt x="721969" y="8623"/>
                </a:lnTo>
                <a:lnTo>
                  <a:pt x="719823" y="8623"/>
                </a:lnTo>
                <a:lnTo>
                  <a:pt x="710120" y="9702"/>
                </a:lnTo>
                <a:lnTo>
                  <a:pt x="701497" y="9702"/>
                </a:lnTo>
                <a:lnTo>
                  <a:pt x="695032" y="10782"/>
                </a:lnTo>
                <a:lnTo>
                  <a:pt x="685342" y="10782"/>
                </a:lnTo>
                <a:lnTo>
                  <a:pt x="676719" y="9702"/>
                </a:lnTo>
                <a:lnTo>
                  <a:pt x="670255" y="8623"/>
                </a:lnTo>
                <a:lnTo>
                  <a:pt x="669632" y="19481"/>
                </a:lnTo>
                <a:lnTo>
                  <a:pt x="669315" y="29095"/>
                </a:lnTo>
                <a:lnTo>
                  <a:pt x="669290" y="30175"/>
                </a:lnTo>
                <a:lnTo>
                  <a:pt x="669175" y="44183"/>
                </a:lnTo>
                <a:lnTo>
                  <a:pt x="663790" y="44335"/>
                </a:lnTo>
                <a:lnTo>
                  <a:pt x="663790" y="142240"/>
                </a:lnTo>
                <a:lnTo>
                  <a:pt x="663790" y="153022"/>
                </a:lnTo>
                <a:lnTo>
                  <a:pt x="663016" y="158407"/>
                </a:lnTo>
                <a:lnTo>
                  <a:pt x="662965" y="158800"/>
                </a:lnTo>
                <a:lnTo>
                  <a:pt x="662889" y="159321"/>
                </a:lnTo>
                <a:lnTo>
                  <a:pt x="662774" y="160058"/>
                </a:lnTo>
                <a:lnTo>
                  <a:pt x="662711" y="160566"/>
                </a:lnTo>
                <a:lnTo>
                  <a:pt x="660552" y="167030"/>
                </a:lnTo>
                <a:lnTo>
                  <a:pt x="658393" y="175653"/>
                </a:lnTo>
                <a:lnTo>
                  <a:pt x="655167" y="179959"/>
                </a:lnTo>
                <a:lnTo>
                  <a:pt x="650849" y="179959"/>
                </a:lnTo>
                <a:lnTo>
                  <a:pt x="643318" y="181038"/>
                </a:lnTo>
                <a:lnTo>
                  <a:pt x="640080" y="176733"/>
                </a:lnTo>
                <a:lnTo>
                  <a:pt x="640080" y="162712"/>
                </a:lnTo>
                <a:lnTo>
                  <a:pt x="641159" y="159486"/>
                </a:lnTo>
                <a:lnTo>
                  <a:pt x="641159" y="155181"/>
                </a:lnTo>
                <a:lnTo>
                  <a:pt x="643318" y="150863"/>
                </a:lnTo>
                <a:lnTo>
                  <a:pt x="645464" y="145478"/>
                </a:lnTo>
                <a:lnTo>
                  <a:pt x="648703" y="139014"/>
                </a:lnTo>
                <a:lnTo>
                  <a:pt x="651929" y="134696"/>
                </a:lnTo>
                <a:lnTo>
                  <a:pt x="658393" y="134696"/>
                </a:lnTo>
                <a:lnTo>
                  <a:pt x="660552" y="136855"/>
                </a:lnTo>
                <a:lnTo>
                  <a:pt x="662711" y="140093"/>
                </a:lnTo>
                <a:lnTo>
                  <a:pt x="663790" y="142240"/>
                </a:lnTo>
                <a:lnTo>
                  <a:pt x="663790" y="44335"/>
                </a:lnTo>
                <a:lnTo>
                  <a:pt x="653618" y="44589"/>
                </a:lnTo>
                <a:lnTo>
                  <a:pt x="639267" y="44183"/>
                </a:lnTo>
                <a:lnTo>
                  <a:pt x="626135" y="42976"/>
                </a:lnTo>
                <a:lnTo>
                  <a:pt x="614222" y="40957"/>
                </a:lnTo>
                <a:lnTo>
                  <a:pt x="614032" y="53886"/>
                </a:lnTo>
                <a:lnTo>
                  <a:pt x="613549" y="66548"/>
                </a:lnTo>
                <a:lnTo>
                  <a:pt x="612990" y="76517"/>
                </a:lnTo>
                <a:lnTo>
                  <a:pt x="612863" y="78663"/>
                </a:lnTo>
                <a:lnTo>
                  <a:pt x="612063" y="90525"/>
                </a:lnTo>
                <a:lnTo>
                  <a:pt x="635774" y="90525"/>
                </a:lnTo>
                <a:lnTo>
                  <a:pt x="647623" y="91592"/>
                </a:lnTo>
                <a:lnTo>
                  <a:pt x="659472" y="91592"/>
                </a:lnTo>
                <a:lnTo>
                  <a:pt x="659472" y="101295"/>
                </a:lnTo>
                <a:lnTo>
                  <a:pt x="618528" y="125006"/>
                </a:lnTo>
                <a:lnTo>
                  <a:pt x="604532" y="158407"/>
                </a:lnTo>
                <a:lnTo>
                  <a:pt x="604431" y="158800"/>
                </a:lnTo>
                <a:lnTo>
                  <a:pt x="603465" y="170980"/>
                </a:lnTo>
                <a:lnTo>
                  <a:pt x="603440" y="171335"/>
                </a:lnTo>
                <a:lnTo>
                  <a:pt x="604037" y="179959"/>
                </a:lnTo>
                <a:lnTo>
                  <a:pt x="604062" y="180454"/>
                </a:lnTo>
                <a:lnTo>
                  <a:pt x="628091" y="210667"/>
                </a:lnTo>
                <a:lnTo>
                  <a:pt x="647623" y="213360"/>
                </a:lnTo>
                <a:lnTo>
                  <a:pt x="645464" y="220903"/>
                </a:lnTo>
                <a:lnTo>
                  <a:pt x="644385" y="228447"/>
                </a:lnTo>
                <a:lnTo>
                  <a:pt x="644448" y="234137"/>
                </a:lnTo>
                <a:lnTo>
                  <a:pt x="646798" y="247154"/>
                </a:lnTo>
                <a:lnTo>
                  <a:pt x="682104" y="271551"/>
                </a:lnTo>
                <a:lnTo>
                  <a:pt x="727570" y="276555"/>
                </a:lnTo>
                <a:lnTo>
                  <a:pt x="749998" y="276936"/>
                </a:lnTo>
                <a:lnTo>
                  <a:pt x="774014" y="276110"/>
                </a:lnTo>
                <a:lnTo>
                  <a:pt x="823264" y="262928"/>
                </a:lnTo>
                <a:lnTo>
                  <a:pt x="841476" y="233832"/>
                </a:lnTo>
                <a:lnTo>
                  <a:pt x="842568" y="220903"/>
                </a:lnTo>
                <a:lnTo>
                  <a:pt x="842581" y="218046"/>
                </a:lnTo>
                <a:close/>
              </a:path>
              <a:path w="1459229" h="280670">
                <a:moveTo>
                  <a:pt x="881456" y="120688"/>
                </a:moveTo>
                <a:lnTo>
                  <a:pt x="870915" y="101460"/>
                </a:lnTo>
                <a:lnTo>
                  <a:pt x="860171" y="84061"/>
                </a:lnTo>
                <a:lnTo>
                  <a:pt x="849033" y="68262"/>
                </a:lnTo>
                <a:lnTo>
                  <a:pt x="837272" y="53886"/>
                </a:lnTo>
                <a:lnTo>
                  <a:pt x="827176" y="61353"/>
                </a:lnTo>
                <a:lnTo>
                  <a:pt x="817880" y="67627"/>
                </a:lnTo>
                <a:lnTo>
                  <a:pt x="809396" y="72669"/>
                </a:lnTo>
                <a:lnTo>
                  <a:pt x="801712" y="76517"/>
                </a:lnTo>
                <a:lnTo>
                  <a:pt x="814616" y="95707"/>
                </a:lnTo>
                <a:lnTo>
                  <a:pt x="825690" y="112877"/>
                </a:lnTo>
                <a:lnTo>
                  <a:pt x="834745" y="128028"/>
                </a:lnTo>
                <a:lnTo>
                  <a:pt x="841590" y="141173"/>
                </a:lnTo>
                <a:lnTo>
                  <a:pt x="851903" y="134937"/>
                </a:lnTo>
                <a:lnTo>
                  <a:pt x="861923" y="129311"/>
                </a:lnTo>
                <a:lnTo>
                  <a:pt x="871740" y="124498"/>
                </a:lnTo>
                <a:lnTo>
                  <a:pt x="881456" y="120688"/>
                </a:lnTo>
                <a:close/>
              </a:path>
              <a:path w="1459229" h="280670">
                <a:moveTo>
                  <a:pt x="1109903" y="129311"/>
                </a:moveTo>
                <a:lnTo>
                  <a:pt x="1109040" y="113969"/>
                </a:lnTo>
                <a:lnTo>
                  <a:pt x="1108989" y="113144"/>
                </a:lnTo>
                <a:lnTo>
                  <a:pt x="1108887" y="111480"/>
                </a:lnTo>
                <a:lnTo>
                  <a:pt x="1106601" y="100215"/>
                </a:lnTo>
                <a:lnTo>
                  <a:pt x="1105865" y="96583"/>
                </a:lnTo>
                <a:lnTo>
                  <a:pt x="1100810" y="84302"/>
                </a:lnTo>
                <a:lnTo>
                  <a:pt x="1065707" y="59804"/>
                </a:lnTo>
                <a:lnTo>
                  <a:pt x="1052791" y="58191"/>
                </a:lnTo>
                <a:lnTo>
                  <a:pt x="1055230" y="48310"/>
                </a:lnTo>
                <a:lnTo>
                  <a:pt x="1057770" y="39738"/>
                </a:lnTo>
                <a:lnTo>
                  <a:pt x="1060513" y="32588"/>
                </a:lnTo>
                <a:lnTo>
                  <a:pt x="1063561" y="26949"/>
                </a:lnTo>
                <a:lnTo>
                  <a:pt x="1063561" y="25869"/>
                </a:lnTo>
                <a:lnTo>
                  <a:pt x="1064641" y="25869"/>
                </a:lnTo>
                <a:lnTo>
                  <a:pt x="1066800" y="23710"/>
                </a:lnTo>
                <a:lnTo>
                  <a:pt x="1066800" y="20472"/>
                </a:lnTo>
                <a:lnTo>
                  <a:pt x="1065720" y="19405"/>
                </a:lnTo>
                <a:lnTo>
                  <a:pt x="1062494" y="19405"/>
                </a:lnTo>
                <a:lnTo>
                  <a:pt x="1049172" y="16776"/>
                </a:lnTo>
                <a:lnTo>
                  <a:pt x="1036764" y="13741"/>
                </a:lnTo>
                <a:lnTo>
                  <a:pt x="1025359" y="10312"/>
                </a:lnTo>
                <a:lnTo>
                  <a:pt x="1015072" y="6464"/>
                </a:lnTo>
                <a:lnTo>
                  <a:pt x="1010615" y="23228"/>
                </a:lnTo>
                <a:lnTo>
                  <a:pt x="1006856" y="37858"/>
                </a:lnTo>
                <a:lnTo>
                  <a:pt x="1003706" y="50266"/>
                </a:lnTo>
                <a:lnTo>
                  <a:pt x="1001064" y="60350"/>
                </a:lnTo>
                <a:lnTo>
                  <a:pt x="980262" y="63969"/>
                </a:lnTo>
                <a:lnTo>
                  <a:pt x="963079" y="66675"/>
                </a:lnTo>
                <a:lnTo>
                  <a:pt x="949540" y="68376"/>
                </a:lnTo>
                <a:lnTo>
                  <a:pt x="939647" y="68973"/>
                </a:lnTo>
                <a:lnTo>
                  <a:pt x="943267" y="79857"/>
                </a:lnTo>
                <a:lnTo>
                  <a:pt x="945972" y="91465"/>
                </a:lnTo>
                <a:lnTo>
                  <a:pt x="947674" y="103670"/>
                </a:lnTo>
                <a:lnTo>
                  <a:pt x="947864" y="107759"/>
                </a:lnTo>
                <a:lnTo>
                  <a:pt x="947953" y="109562"/>
                </a:lnTo>
                <a:lnTo>
                  <a:pt x="948042" y="111480"/>
                </a:lnTo>
                <a:lnTo>
                  <a:pt x="948156" y="113969"/>
                </a:lnTo>
                <a:lnTo>
                  <a:pt x="948270" y="116382"/>
                </a:lnTo>
                <a:lnTo>
                  <a:pt x="978573" y="109562"/>
                </a:lnTo>
                <a:lnTo>
                  <a:pt x="987056" y="107759"/>
                </a:lnTo>
                <a:lnTo>
                  <a:pt x="980986" y="122123"/>
                </a:lnTo>
                <a:lnTo>
                  <a:pt x="956881" y="173494"/>
                </a:lnTo>
                <a:lnTo>
                  <a:pt x="937628" y="208241"/>
                </a:lnTo>
                <a:lnTo>
                  <a:pt x="922401" y="231686"/>
                </a:lnTo>
                <a:lnTo>
                  <a:pt x="933132" y="241401"/>
                </a:lnTo>
                <a:lnTo>
                  <a:pt x="942746" y="251218"/>
                </a:lnTo>
                <a:lnTo>
                  <a:pt x="951344" y="261226"/>
                </a:lnTo>
                <a:lnTo>
                  <a:pt x="959040" y="271551"/>
                </a:lnTo>
                <a:lnTo>
                  <a:pt x="984516" y="228892"/>
                </a:lnTo>
                <a:lnTo>
                  <a:pt x="1006055" y="186423"/>
                </a:lnTo>
                <a:lnTo>
                  <a:pt x="1023747" y="143967"/>
                </a:lnTo>
                <a:lnTo>
                  <a:pt x="1035596" y="107759"/>
                </a:lnTo>
                <a:lnTo>
                  <a:pt x="1037704" y="101295"/>
                </a:lnTo>
                <a:lnTo>
                  <a:pt x="1042009" y="100215"/>
                </a:lnTo>
                <a:lnTo>
                  <a:pt x="1051712" y="100215"/>
                </a:lnTo>
                <a:lnTo>
                  <a:pt x="1054950" y="102374"/>
                </a:lnTo>
                <a:lnTo>
                  <a:pt x="1058176" y="107759"/>
                </a:lnTo>
                <a:lnTo>
                  <a:pt x="1060335" y="113144"/>
                </a:lnTo>
                <a:lnTo>
                  <a:pt x="1062494" y="119621"/>
                </a:lnTo>
                <a:lnTo>
                  <a:pt x="1062494" y="127152"/>
                </a:lnTo>
                <a:lnTo>
                  <a:pt x="1050632" y="179959"/>
                </a:lnTo>
                <a:lnTo>
                  <a:pt x="1032319" y="216598"/>
                </a:lnTo>
                <a:lnTo>
                  <a:pt x="1028001" y="216598"/>
                </a:lnTo>
                <a:lnTo>
                  <a:pt x="1023696" y="211213"/>
                </a:lnTo>
                <a:lnTo>
                  <a:pt x="1020470" y="200431"/>
                </a:lnTo>
                <a:lnTo>
                  <a:pt x="1013612" y="209931"/>
                </a:lnTo>
                <a:lnTo>
                  <a:pt x="1006055" y="219024"/>
                </a:lnTo>
                <a:lnTo>
                  <a:pt x="997889" y="227711"/>
                </a:lnTo>
                <a:lnTo>
                  <a:pt x="989215" y="235991"/>
                </a:lnTo>
                <a:lnTo>
                  <a:pt x="1001941" y="252971"/>
                </a:lnTo>
                <a:lnTo>
                  <a:pt x="1014272" y="265087"/>
                </a:lnTo>
                <a:lnTo>
                  <a:pt x="1026185" y="272364"/>
                </a:lnTo>
                <a:lnTo>
                  <a:pt x="1037704" y="274789"/>
                </a:lnTo>
                <a:lnTo>
                  <a:pt x="1049832" y="271767"/>
                </a:lnTo>
                <a:lnTo>
                  <a:pt x="1086192" y="227368"/>
                </a:lnTo>
                <a:lnTo>
                  <a:pt x="1103706" y="179146"/>
                </a:lnTo>
                <a:lnTo>
                  <a:pt x="1108316" y="154330"/>
                </a:lnTo>
                <a:lnTo>
                  <a:pt x="1109903" y="129311"/>
                </a:lnTo>
                <a:close/>
              </a:path>
              <a:path w="1459229" h="280670">
                <a:moveTo>
                  <a:pt x="1200416" y="165950"/>
                </a:moveTo>
                <a:lnTo>
                  <a:pt x="1190879" y="117767"/>
                </a:lnTo>
                <a:lnTo>
                  <a:pt x="1164729" y="69507"/>
                </a:lnTo>
                <a:lnTo>
                  <a:pt x="1145463" y="48501"/>
                </a:lnTo>
                <a:lnTo>
                  <a:pt x="1138402" y="54190"/>
                </a:lnTo>
                <a:lnTo>
                  <a:pt x="1130236" y="60083"/>
                </a:lnTo>
                <a:lnTo>
                  <a:pt x="1110983" y="73279"/>
                </a:lnTo>
                <a:lnTo>
                  <a:pt x="1117434" y="80530"/>
                </a:lnTo>
                <a:lnTo>
                  <a:pt x="1123772" y="89306"/>
                </a:lnTo>
                <a:lnTo>
                  <a:pt x="1142212" y="124764"/>
                </a:lnTo>
                <a:lnTo>
                  <a:pt x="1150848" y="158407"/>
                </a:lnTo>
                <a:lnTo>
                  <a:pt x="1150848" y="161645"/>
                </a:lnTo>
                <a:lnTo>
                  <a:pt x="1149769" y="163791"/>
                </a:lnTo>
                <a:lnTo>
                  <a:pt x="1147622" y="165950"/>
                </a:lnTo>
                <a:lnTo>
                  <a:pt x="1143304" y="168109"/>
                </a:lnTo>
                <a:lnTo>
                  <a:pt x="1138999" y="168109"/>
                </a:lnTo>
                <a:lnTo>
                  <a:pt x="1134681" y="167030"/>
                </a:lnTo>
                <a:lnTo>
                  <a:pt x="1128217" y="165950"/>
                </a:lnTo>
                <a:lnTo>
                  <a:pt x="1131036" y="174840"/>
                </a:lnTo>
                <a:lnTo>
                  <a:pt x="1132941" y="185343"/>
                </a:lnTo>
                <a:lnTo>
                  <a:pt x="1133830" y="197472"/>
                </a:lnTo>
                <a:lnTo>
                  <a:pt x="1133729" y="203377"/>
                </a:lnTo>
                <a:lnTo>
                  <a:pt x="1133614" y="211213"/>
                </a:lnTo>
                <a:lnTo>
                  <a:pt x="1145844" y="211213"/>
                </a:lnTo>
                <a:lnTo>
                  <a:pt x="1158125" y="210934"/>
                </a:lnTo>
                <a:lnTo>
                  <a:pt x="1193139" y="194373"/>
                </a:lnTo>
                <a:lnTo>
                  <a:pt x="1200175" y="168109"/>
                </a:lnTo>
                <a:lnTo>
                  <a:pt x="1200302" y="167030"/>
                </a:lnTo>
                <a:lnTo>
                  <a:pt x="1200416" y="165950"/>
                </a:lnTo>
                <a:close/>
              </a:path>
              <a:path w="1459229" h="280670">
                <a:moveTo>
                  <a:pt x="1396542" y="16167"/>
                </a:moveTo>
                <a:lnTo>
                  <a:pt x="1367447" y="15163"/>
                </a:lnTo>
                <a:lnTo>
                  <a:pt x="1339964" y="12128"/>
                </a:lnTo>
                <a:lnTo>
                  <a:pt x="1314107" y="7073"/>
                </a:lnTo>
                <a:lnTo>
                  <a:pt x="1289862" y="0"/>
                </a:lnTo>
                <a:lnTo>
                  <a:pt x="1288097" y="12128"/>
                </a:lnTo>
                <a:lnTo>
                  <a:pt x="1288034" y="12534"/>
                </a:lnTo>
                <a:lnTo>
                  <a:pt x="1285811" y="24244"/>
                </a:lnTo>
                <a:lnTo>
                  <a:pt x="1283195" y="35166"/>
                </a:lnTo>
                <a:lnTo>
                  <a:pt x="1280160" y="45262"/>
                </a:lnTo>
                <a:lnTo>
                  <a:pt x="1294079" y="49085"/>
                </a:lnTo>
                <a:lnTo>
                  <a:pt x="1340104" y="58534"/>
                </a:lnTo>
                <a:lnTo>
                  <a:pt x="1382534" y="60350"/>
                </a:lnTo>
                <a:lnTo>
                  <a:pt x="1393304" y="60350"/>
                </a:lnTo>
                <a:lnTo>
                  <a:pt x="1394040" y="49085"/>
                </a:lnTo>
                <a:lnTo>
                  <a:pt x="1394917" y="36639"/>
                </a:lnTo>
                <a:lnTo>
                  <a:pt x="1395730" y="26098"/>
                </a:lnTo>
                <a:lnTo>
                  <a:pt x="1396542" y="16167"/>
                </a:lnTo>
                <a:close/>
              </a:path>
              <a:path w="1459229" h="280670">
                <a:moveTo>
                  <a:pt x="1459039" y="156248"/>
                </a:moveTo>
                <a:lnTo>
                  <a:pt x="1448130" y="106553"/>
                </a:lnTo>
                <a:lnTo>
                  <a:pt x="1416748" y="77863"/>
                </a:lnTo>
                <a:lnTo>
                  <a:pt x="1385760" y="72199"/>
                </a:lnTo>
                <a:lnTo>
                  <a:pt x="1372222" y="72618"/>
                </a:lnTo>
                <a:lnTo>
                  <a:pt x="1324343" y="79743"/>
                </a:lnTo>
                <a:lnTo>
                  <a:pt x="1263992" y="95910"/>
                </a:lnTo>
                <a:lnTo>
                  <a:pt x="1249984" y="100215"/>
                </a:lnTo>
                <a:lnTo>
                  <a:pt x="1246759" y="100215"/>
                </a:lnTo>
                <a:lnTo>
                  <a:pt x="1249984" y="110705"/>
                </a:lnTo>
                <a:lnTo>
                  <a:pt x="1253109" y="122288"/>
                </a:lnTo>
                <a:lnTo>
                  <a:pt x="1256449" y="136131"/>
                </a:lnTo>
                <a:lnTo>
                  <a:pt x="1259687" y="150863"/>
                </a:lnTo>
                <a:lnTo>
                  <a:pt x="1288910" y="141300"/>
                </a:lnTo>
                <a:lnTo>
                  <a:pt x="1303782" y="136766"/>
                </a:lnTo>
                <a:lnTo>
                  <a:pt x="1318958" y="132549"/>
                </a:lnTo>
                <a:lnTo>
                  <a:pt x="1337132" y="127063"/>
                </a:lnTo>
                <a:lnTo>
                  <a:pt x="1352892" y="123393"/>
                </a:lnTo>
                <a:lnTo>
                  <a:pt x="1366227" y="121335"/>
                </a:lnTo>
                <a:lnTo>
                  <a:pt x="1377137" y="120688"/>
                </a:lnTo>
                <a:lnTo>
                  <a:pt x="1390040" y="122288"/>
                </a:lnTo>
                <a:lnTo>
                  <a:pt x="1399527" y="127063"/>
                </a:lnTo>
                <a:lnTo>
                  <a:pt x="1405331" y="134785"/>
                </a:lnTo>
                <a:lnTo>
                  <a:pt x="1407312" y="145478"/>
                </a:lnTo>
                <a:lnTo>
                  <a:pt x="1403896" y="162674"/>
                </a:lnTo>
                <a:lnTo>
                  <a:pt x="1376857" y="193814"/>
                </a:lnTo>
                <a:lnTo>
                  <a:pt x="1331010" y="217881"/>
                </a:lnTo>
                <a:lnTo>
                  <a:pt x="1287360" y="229196"/>
                </a:lnTo>
                <a:lnTo>
                  <a:pt x="1266151" y="230606"/>
                </a:lnTo>
                <a:lnTo>
                  <a:pt x="1269974" y="236880"/>
                </a:lnTo>
                <a:lnTo>
                  <a:pt x="1283398" y="280174"/>
                </a:lnTo>
                <a:lnTo>
                  <a:pt x="1314526" y="274942"/>
                </a:lnTo>
                <a:lnTo>
                  <a:pt x="1369923" y="257594"/>
                </a:lnTo>
                <a:lnTo>
                  <a:pt x="1422057" y="227317"/>
                </a:lnTo>
                <a:lnTo>
                  <a:pt x="1454391" y="182499"/>
                </a:lnTo>
                <a:lnTo>
                  <a:pt x="1459039" y="156248"/>
                </a:lnTo>
                <a:close/>
              </a:path>
            </a:pathLst>
          </a:custGeom>
          <a:solidFill>
            <a:srgbClr val="FFFFFF"/>
          </a:solidFill>
        </p:spPr>
        <p:txBody>
          <a:bodyPr wrap="square" lIns="0" tIns="0" rIns="0" bIns="0" rtlCol="0"/>
          <a:lstStyle/>
          <a:p>
            <a:endParaRPr sz="1539" dirty="0"/>
          </a:p>
        </p:txBody>
      </p:sp>
      <p:pic>
        <p:nvPicPr>
          <p:cNvPr id="33" name="bg object 33"/>
          <p:cNvPicPr/>
          <p:nvPr/>
        </p:nvPicPr>
        <p:blipFill>
          <a:blip r:embed="rId12" cstate="print"/>
          <a:stretch>
            <a:fillRect/>
          </a:stretch>
        </p:blipFill>
        <p:spPr>
          <a:xfrm>
            <a:off x="3829750" y="551111"/>
            <a:ext cx="70951" cy="75240"/>
          </a:xfrm>
          <a:prstGeom prst="rect">
            <a:avLst/>
          </a:prstGeom>
        </p:spPr>
      </p:pic>
      <p:sp>
        <p:nvSpPr>
          <p:cNvPr id="34" name="bg object 34"/>
          <p:cNvSpPr/>
          <p:nvPr/>
        </p:nvSpPr>
        <p:spPr>
          <a:xfrm>
            <a:off x="540191" y="737750"/>
            <a:ext cx="3483299" cy="354128"/>
          </a:xfrm>
          <a:custGeom>
            <a:avLst/>
            <a:gdLst/>
            <a:ahLst/>
            <a:cxnLst/>
            <a:rect l="l" t="t" r="r" b="b"/>
            <a:pathLst>
              <a:path w="4073525" h="390525">
                <a:moveTo>
                  <a:pt x="354520" y="88366"/>
                </a:moveTo>
                <a:lnTo>
                  <a:pt x="353453" y="84048"/>
                </a:lnTo>
                <a:lnTo>
                  <a:pt x="349135" y="77584"/>
                </a:lnTo>
                <a:lnTo>
                  <a:pt x="343484" y="67665"/>
                </a:lnTo>
                <a:lnTo>
                  <a:pt x="338340" y="58191"/>
                </a:lnTo>
                <a:lnTo>
                  <a:pt x="337820" y="57251"/>
                </a:lnTo>
                <a:lnTo>
                  <a:pt x="332168" y="46215"/>
                </a:lnTo>
                <a:lnTo>
                  <a:pt x="326504" y="34480"/>
                </a:lnTo>
                <a:lnTo>
                  <a:pt x="307721" y="42583"/>
                </a:lnTo>
                <a:lnTo>
                  <a:pt x="288518" y="49161"/>
                </a:lnTo>
                <a:lnTo>
                  <a:pt x="268922" y="54330"/>
                </a:lnTo>
                <a:lnTo>
                  <a:pt x="248920" y="58191"/>
                </a:lnTo>
                <a:lnTo>
                  <a:pt x="235000" y="58000"/>
                </a:lnTo>
                <a:lnTo>
                  <a:pt x="222389" y="57518"/>
                </a:lnTo>
                <a:lnTo>
                  <a:pt x="211188" y="56832"/>
                </a:lnTo>
                <a:lnTo>
                  <a:pt x="201510" y="56032"/>
                </a:lnTo>
                <a:lnTo>
                  <a:pt x="202996" y="75565"/>
                </a:lnTo>
                <a:lnTo>
                  <a:pt x="203479" y="83159"/>
                </a:lnTo>
                <a:lnTo>
                  <a:pt x="203542" y="85128"/>
                </a:lnTo>
                <a:lnTo>
                  <a:pt x="203631" y="88366"/>
                </a:lnTo>
                <a:lnTo>
                  <a:pt x="203669" y="231686"/>
                </a:lnTo>
                <a:lnTo>
                  <a:pt x="203047" y="248094"/>
                </a:lnTo>
                <a:lnTo>
                  <a:pt x="201244" y="263194"/>
                </a:lnTo>
                <a:lnTo>
                  <a:pt x="198208" y="277139"/>
                </a:lnTo>
                <a:lnTo>
                  <a:pt x="193967" y="289864"/>
                </a:lnTo>
                <a:lnTo>
                  <a:pt x="192925" y="294017"/>
                </a:lnTo>
                <a:lnTo>
                  <a:pt x="192887" y="294182"/>
                </a:lnTo>
                <a:lnTo>
                  <a:pt x="190728" y="297408"/>
                </a:lnTo>
                <a:lnTo>
                  <a:pt x="189661" y="300647"/>
                </a:lnTo>
                <a:lnTo>
                  <a:pt x="177939" y="294360"/>
                </a:lnTo>
                <a:lnTo>
                  <a:pt x="167030" y="286766"/>
                </a:lnTo>
                <a:lnTo>
                  <a:pt x="156921" y="277761"/>
                </a:lnTo>
                <a:lnTo>
                  <a:pt x="147624" y="267246"/>
                </a:lnTo>
                <a:lnTo>
                  <a:pt x="192887" y="267246"/>
                </a:lnTo>
                <a:lnTo>
                  <a:pt x="190728" y="252158"/>
                </a:lnTo>
                <a:lnTo>
                  <a:pt x="190728" y="235991"/>
                </a:lnTo>
                <a:lnTo>
                  <a:pt x="191808" y="228447"/>
                </a:lnTo>
                <a:lnTo>
                  <a:pt x="192887" y="219824"/>
                </a:lnTo>
                <a:lnTo>
                  <a:pt x="130390" y="219824"/>
                </a:lnTo>
                <a:lnTo>
                  <a:pt x="130390" y="195046"/>
                </a:lnTo>
                <a:lnTo>
                  <a:pt x="193967" y="195046"/>
                </a:lnTo>
                <a:lnTo>
                  <a:pt x="192887" y="186423"/>
                </a:lnTo>
                <a:lnTo>
                  <a:pt x="192900" y="163791"/>
                </a:lnTo>
                <a:lnTo>
                  <a:pt x="193027" y="157327"/>
                </a:lnTo>
                <a:lnTo>
                  <a:pt x="193344" y="150863"/>
                </a:lnTo>
                <a:lnTo>
                  <a:pt x="193967" y="144399"/>
                </a:lnTo>
                <a:lnTo>
                  <a:pt x="164871" y="144399"/>
                </a:lnTo>
                <a:lnTo>
                  <a:pt x="172415" y="110998"/>
                </a:lnTo>
                <a:lnTo>
                  <a:pt x="193967" y="110998"/>
                </a:lnTo>
                <a:lnTo>
                  <a:pt x="193344" y="104521"/>
                </a:lnTo>
                <a:lnTo>
                  <a:pt x="193128" y="100317"/>
                </a:lnTo>
                <a:lnTo>
                  <a:pt x="193027" y="98056"/>
                </a:lnTo>
                <a:lnTo>
                  <a:pt x="192900" y="83159"/>
                </a:lnTo>
                <a:lnTo>
                  <a:pt x="192887" y="68961"/>
                </a:lnTo>
                <a:lnTo>
                  <a:pt x="193967" y="60350"/>
                </a:lnTo>
                <a:lnTo>
                  <a:pt x="134696" y="60350"/>
                </a:lnTo>
                <a:lnTo>
                  <a:pt x="134696" y="47409"/>
                </a:lnTo>
                <a:lnTo>
                  <a:pt x="136855" y="44183"/>
                </a:lnTo>
                <a:lnTo>
                  <a:pt x="140093" y="40944"/>
                </a:lnTo>
                <a:lnTo>
                  <a:pt x="143319" y="38798"/>
                </a:lnTo>
                <a:lnTo>
                  <a:pt x="145478" y="36639"/>
                </a:lnTo>
                <a:lnTo>
                  <a:pt x="145478" y="33401"/>
                </a:lnTo>
                <a:lnTo>
                  <a:pt x="143319" y="32334"/>
                </a:lnTo>
                <a:lnTo>
                  <a:pt x="139014" y="32334"/>
                </a:lnTo>
                <a:lnTo>
                  <a:pt x="122847" y="32181"/>
                </a:lnTo>
                <a:lnTo>
                  <a:pt x="122847" y="110998"/>
                </a:lnTo>
                <a:lnTo>
                  <a:pt x="114223" y="144399"/>
                </a:lnTo>
                <a:lnTo>
                  <a:pt x="100215" y="144399"/>
                </a:lnTo>
                <a:lnTo>
                  <a:pt x="89446" y="110998"/>
                </a:lnTo>
                <a:lnTo>
                  <a:pt x="122847" y="110998"/>
                </a:lnTo>
                <a:lnTo>
                  <a:pt x="122847" y="32181"/>
                </a:lnTo>
                <a:lnTo>
                  <a:pt x="118605" y="32131"/>
                </a:lnTo>
                <a:lnTo>
                  <a:pt x="101028" y="31521"/>
                </a:lnTo>
                <a:lnTo>
                  <a:pt x="86271" y="30505"/>
                </a:lnTo>
                <a:lnTo>
                  <a:pt x="74358" y="29095"/>
                </a:lnTo>
                <a:lnTo>
                  <a:pt x="74409" y="31521"/>
                </a:lnTo>
                <a:lnTo>
                  <a:pt x="74510" y="36639"/>
                </a:lnTo>
                <a:lnTo>
                  <a:pt x="75260" y="52882"/>
                </a:lnTo>
                <a:lnTo>
                  <a:pt x="75336" y="56032"/>
                </a:lnTo>
                <a:lnTo>
                  <a:pt x="75438" y="60350"/>
                </a:lnTo>
                <a:lnTo>
                  <a:pt x="12928" y="60350"/>
                </a:lnTo>
                <a:lnTo>
                  <a:pt x="14008" y="68961"/>
                </a:lnTo>
                <a:lnTo>
                  <a:pt x="14947" y="75565"/>
                </a:lnTo>
                <a:lnTo>
                  <a:pt x="14909" y="91592"/>
                </a:lnTo>
                <a:lnTo>
                  <a:pt x="14414" y="98056"/>
                </a:lnTo>
                <a:lnTo>
                  <a:pt x="13728" y="104521"/>
                </a:lnTo>
                <a:lnTo>
                  <a:pt x="12928" y="110998"/>
                </a:lnTo>
                <a:lnTo>
                  <a:pt x="37719" y="110998"/>
                </a:lnTo>
                <a:lnTo>
                  <a:pt x="48488" y="144399"/>
                </a:lnTo>
                <a:lnTo>
                  <a:pt x="8623" y="144399"/>
                </a:lnTo>
                <a:lnTo>
                  <a:pt x="9207" y="150418"/>
                </a:lnTo>
                <a:lnTo>
                  <a:pt x="9245" y="150863"/>
                </a:lnTo>
                <a:lnTo>
                  <a:pt x="9563" y="157327"/>
                </a:lnTo>
                <a:lnTo>
                  <a:pt x="9690" y="163791"/>
                </a:lnTo>
                <a:lnTo>
                  <a:pt x="9702" y="186423"/>
                </a:lnTo>
                <a:lnTo>
                  <a:pt x="8623" y="195046"/>
                </a:lnTo>
                <a:lnTo>
                  <a:pt x="78663" y="195046"/>
                </a:lnTo>
                <a:lnTo>
                  <a:pt x="78663" y="219824"/>
                </a:lnTo>
                <a:lnTo>
                  <a:pt x="8623" y="219824"/>
                </a:lnTo>
                <a:lnTo>
                  <a:pt x="9702" y="228447"/>
                </a:lnTo>
                <a:lnTo>
                  <a:pt x="9702" y="259702"/>
                </a:lnTo>
                <a:lnTo>
                  <a:pt x="8623" y="267246"/>
                </a:lnTo>
                <a:lnTo>
                  <a:pt x="63576" y="267246"/>
                </a:lnTo>
                <a:lnTo>
                  <a:pt x="25057" y="301459"/>
                </a:lnTo>
                <a:lnTo>
                  <a:pt x="0" y="312496"/>
                </a:lnTo>
                <a:lnTo>
                  <a:pt x="9690" y="323189"/>
                </a:lnTo>
                <a:lnTo>
                  <a:pt x="19265" y="335800"/>
                </a:lnTo>
                <a:lnTo>
                  <a:pt x="28638" y="350227"/>
                </a:lnTo>
                <a:lnTo>
                  <a:pt x="37719" y="366382"/>
                </a:lnTo>
                <a:lnTo>
                  <a:pt x="48818" y="358267"/>
                </a:lnTo>
                <a:lnTo>
                  <a:pt x="59397" y="349948"/>
                </a:lnTo>
                <a:lnTo>
                  <a:pt x="69392" y="341223"/>
                </a:lnTo>
                <a:lnTo>
                  <a:pt x="78663" y="331901"/>
                </a:lnTo>
                <a:lnTo>
                  <a:pt x="78663" y="383616"/>
                </a:lnTo>
                <a:lnTo>
                  <a:pt x="86207" y="382676"/>
                </a:lnTo>
                <a:lnTo>
                  <a:pt x="116916" y="382676"/>
                </a:lnTo>
                <a:lnTo>
                  <a:pt x="123761" y="382993"/>
                </a:lnTo>
                <a:lnTo>
                  <a:pt x="130390" y="383616"/>
                </a:lnTo>
                <a:lnTo>
                  <a:pt x="130390" y="382676"/>
                </a:lnTo>
                <a:lnTo>
                  <a:pt x="130390" y="331901"/>
                </a:lnTo>
                <a:lnTo>
                  <a:pt x="130390" y="322199"/>
                </a:lnTo>
                <a:lnTo>
                  <a:pt x="139293" y="330885"/>
                </a:lnTo>
                <a:lnTo>
                  <a:pt x="148297" y="339166"/>
                </a:lnTo>
                <a:lnTo>
                  <a:pt x="157518" y="347052"/>
                </a:lnTo>
                <a:lnTo>
                  <a:pt x="167030" y="354520"/>
                </a:lnTo>
                <a:lnTo>
                  <a:pt x="168109" y="353441"/>
                </a:lnTo>
                <a:lnTo>
                  <a:pt x="168109" y="352374"/>
                </a:lnTo>
                <a:lnTo>
                  <a:pt x="169176" y="351294"/>
                </a:lnTo>
                <a:lnTo>
                  <a:pt x="178206" y="358267"/>
                </a:lnTo>
                <a:lnTo>
                  <a:pt x="187096" y="365836"/>
                </a:lnTo>
                <a:lnTo>
                  <a:pt x="196303" y="374319"/>
                </a:lnTo>
                <a:lnTo>
                  <a:pt x="205816" y="383616"/>
                </a:lnTo>
                <a:lnTo>
                  <a:pt x="219354" y="366445"/>
                </a:lnTo>
                <a:lnTo>
                  <a:pt x="240372" y="330885"/>
                </a:lnTo>
                <a:lnTo>
                  <a:pt x="250888" y="300647"/>
                </a:lnTo>
                <a:lnTo>
                  <a:pt x="252882" y="292912"/>
                </a:lnTo>
                <a:lnTo>
                  <a:pt x="256603" y="271411"/>
                </a:lnTo>
                <a:lnTo>
                  <a:pt x="258902" y="248094"/>
                </a:lnTo>
                <a:lnTo>
                  <a:pt x="259702" y="223062"/>
                </a:lnTo>
                <a:lnTo>
                  <a:pt x="259702" y="201510"/>
                </a:lnTo>
                <a:lnTo>
                  <a:pt x="275856" y="201510"/>
                </a:lnTo>
                <a:lnTo>
                  <a:pt x="275856" y="383616"/>
                </a:lnTo>
                <a:lnTo>
                  <a:pt x="282511" y="382993"/>
                </a:lnTo>
                <a:lnTo>
                  <a:pt x="289471" y="382676"/>
                </a:lnTo>
                <a:lnTo>
                  <a:pt x="318427" y="382676"/>
                </a:lnTo>
                <a:lnTo>
                  <a:pt x="325704" y="382993"/>
                </a:lnTo>
                <a:lnTo>
                  <a:pt x="332968" y="383616"/>
                </a:lnTo>
                <a:lnTo>
                  <a:pt x="332968" y="382676"/>
                </a:lnTo>
                <a:lnTo>
                  <a:pt x="332968" y="201510"/>
                </a:lnTo>
                <a:lnTo>
                  <a:pt x="354520" y="201510"/>
                </a:lnTo>
                <a:lnTo>
                  <a:pt x="354393" y="195046"/>
                </a:lnTo>
                <a:lnTo>
                  <a:pt x="354355" y="193611"/>
                </a:lnTo>
                <a:lnTo>
                  <a:pt x="353618" y="178625"/>
                </a:lnTo>
                <a:lnTo>
                  <a:pt x="353453" y="171335"/>
                </a:lnTo>
                <a:lnTo>
                  <a:pt x="353618" y="164236"/>
                </a:lnTo>
                <a:lnTo>
                  <a:pt x="354330" y="150863"/>
                </a:lnTo>
                <a:lnTo>
                  <a:pt x="354495" y="144399"/>
                </a:lnTo>
                <a:lnTo>
                  <a:pt x="354520" y="143319"/>
                </a:lnTo>
                <a:lnTo>
                  <a:pt x="259702" y="143319"/>
                </a:lnTo>
                <a:lnTo>
                  <a:pt x="259702" y="116382"/>
                </a:lnTo>
                <a:lnTo>
                  <a:pt x="284530" y="112369"/>
                </a:lnTo>
                <a:lnTo>
                  <a:pt x="307251" y="106946"/>
                </a:lnTo>
                <a:lnTo>
                  <a:pt x="327736" y="100317"/>
                </a:lnTo>
                <a:lnTo>
                  <a:pt x="345909" y="92671"/>
                </a:lnTo>
                <a:lnTo>
                  <a:pt x="352374" y="94830"/>
                </a:lnTo>
                <a:lnTo>
                  <a:pt x="354520" y="94830"/>
                </a:lnTo>
                <a:lnTo>
                  <a:pt x="354520" y="92671"/>
                </a:lnTo>
                <a:lnTo>
                  <a:pt x="354520" y="88366"/>
                </a:lnTo>
                <a:close/>
              </a:path>
              <a:path w="4073525" h="390525">
                <a:moveTo>
                  <a:pt x="619607" y="135775"/>
                </a:moveTo>
                <a:lnTo>
                  <a:pt x="614616" y="93751"/>
                </a:lnTo>
                <a:lnTo>
                  <a:pt x="614349" y="84201"/>
                </a:lnTo>
                <a:lnTo>
                  <a:pt x="614222" y="79743"/>
                </a:lnTo>
                <a:lnTo>
                  <a:pt x="600697" y="84201"/>
                </a:lnTo>
                <a:lnTo>
                  <a:pt x="586066" y="87960"/>
                </a:lnTo>
                <a:lnTo>
                  <a:pt x="570433" y="91109"/>
                </a:lnTo>
                <a:lnTo>
                  <a:pt x="553872" y="93751"/>
                </a:lnTo>
                <a:lnTo>
                  <a:pt x="557618" y="79743"/>
                </a:lnTo>
                <a:lnTo>
                  <a:pt x="557695" y="79425"/>
                </a:lnTo>
                <a:lnTo>
                  <a:pt x="561009" y="68834"/>
                </a:lnTo>
                <a:lnTo>
                  <a:pt x="563727" y="62077"/>
                </a:lnTo>
                <a:lnTo>
                  <a:pt x="565734" y="59270"/>
                </a:lnTo>
                <a:lnTo>
                  <a:pt x="567880" y="57111"/>
                </a:lnTo>
                <a:lnTo>
                  <a:pt x="568960" y="54952"/>
                </a:lnTo>
                <a:lnTo>
                  <a:pt x="550532" y="52933"/>
                </a:lnTo>
                <a:lnTo>
                  <a:pt x="533806" y="50114"/>
                </a:lnTo>
                <a:lnTo>
                  <a:pt x="518502" y="46469"/>
                </a:lnTo>
                <a:lnTo>
                  <a:pt x="504304" y="42024"/>
                </a:lnTo>
                <a:lnTo>
                  <a:pt x="501167" y="62077"/>
                </a:lnTo>
                <a:lnTo>
                  <a:pt x="491375" y="100215"/>
                </a:lnTo>
                <a:lnTo>
                  <a:pt x="481076" y="100380"/>
                </a:lnTo>
                <a:lnTo>
                  <a:pt x="461670" y="101130"/>
                </a:lnTo>
                <a:lnTo>
                  <a:pt x="452589" y="101295"/>
                </a:lnTo>
                <a:lnTo>
                  <a:pt x="443649" y="101130"/>
                </a:lnTo>
                <a:lnTo>
                  <a:pt x="429399" y="100380"/>
                </a:lnTo>
                <a:lnTo>
                  <a:pt x="423494" y="100215"/>
                </a:lnTo>
                <a:lnTo>
                  <a:pt x="424573" y="104521"/>
                </a:lnTo>
                <a:lnTo>
                  <a:pt x="424573" y="115303"/>
                </a:lnTo>
                <a:lnTo>
                  <a:pt x="424421" y="121869"/>
                </a:lnTo>
                <a:lnTo>
                  <a:pt x="424370" y="124434"/>
                </a:lnTo>
                <a:lnTo>
                  <a:pt x="423760" y="134162"/>
                </a:lnTo>
                <a:lnTo>
                  <a:pt x="422744" y="144703"/>
                </a:lnTo>
                <a:lnTo>
                  <a:pt x="421335" y="156248"/>
                </a:lnTo>
                <a:lnTo>
                  <a:pt x="437476" y="156857"/>
                </a:lnTo>
                <a:lnTo>
                  <a:pt x="451916" y="157060"/>
                </a:lnTo>
                <a:lnTo>
                  <a:pt x="464527" y="156857"/>
                </a:lnTo>
                <a:lnTo>
                  <a:pt x="475208" y="156248"/>
                </a:lnTo>
                <a:lnTo>
                  <a:pt x="469341" y="173824"/>
                </a:lnTo>
                <a:lnTo>
                  <a:pt x="451091" y="222389"/>
                </a:lnTo>
                <a:lnTo>
                  <a:pt x="425018" y="284353"/>
                </a:lnTo>
                <a:lnTo>
                  <a:pt x="403669" y="329425"/>
                </a:lnTo>
                <a:lnTo>
                  <a:pt x="395478" y="343750"/>
                </a:lnTo>
                <a:lnTo>
                  <a:pt x="409638" y="350443"/>
                </a:lnTo>
                <a:lnTo>
                  <a:pt x="423087" y="357759"/>
                </a:lnTo>
                <a:lnTo>
                  <a:pt x="435927" y="365874"/>
                </a:lnTo>
                <a:lnTo>
                  <a:pt x="448271" y="374992"/>
                </a:lnTo>
                <a:lnTo>
                  <a:pt x="457530" y="357035"/>
                </a:lnTo>
                <a:lnTo>
                  <a:pt x="482396" y="301180"/>
                </a:lnTo>
                <a:lnTo>
                  <a:pt x="497840" y="262928"/>
                </a:lnTo>
                <a:lnTo>
                  <a:pt x="511784" y="226174"/>
                </a:lnTo>
                <a:lnTo>
                  <a:pt x="531177" y="170040"/>
                </a:lnTo>
                <a:lnTo>
                  <a:pt x="535101" y="156248"/>
                </a:lnTo>
                <a:lnTo>
                  <a:pt x="536638" y="150863"/>
                </a:lnTo>
                <a:lnTo>
                  <a:pt x="578662" y="145478"/>
                </a:lnTo>
                <a:lnTo>
                  <a:pt x="611695" y="138201"/>
                </a:lnTo>
                <a:lnTo>
                  <a:pt x="619607" y="135775"/>
                </a:lnTo>
                <a:close/>
              </a:path>
              <a:path w="4073525" h="390525">
                <a:moveTo>
                  <a:pt x="712279" y="164871"/>
                </a:moveTo>
                <a:lnTo>
                  <a:pt x="706196" y="164249"/>
                </a:lnTo>
                <a:lnTo>
                  <a:pt x="699211" y="163931"/>
                </a:lnTo>
                <a:lnTo>
                  <a:pt x="673722" y="163931"/>
                </a:lnTo>
                <a:lnTo>
                  <a:pt x="643293" y="164414"/>
                </a:lnTo>
                <a:lnTo>
                  <a:pt x="609231" y="166357"/>
                </a:lnTo>
                <a:lnTo>
                  <a:pt x="579818" y="169697"/>
                </a:lnTo>
                <a:lnTo>
                  <a:pt x="554951" y="174574"/>
                </a:lnTo>
                <a:lnTo>
                  <a:pt x="557822" y="188087"/>
                </a:lnTo>
                <a:lnTo>
                  <a:pt x="560070" y="201104"/>
                </a:lnTo>
                <a:lnTo>
                  <a:pt x="561924" y="213512"/>
                </a:lnTo>
                <a:lnTo>
                  <a:pt x="563575" y="225209"/>
                </a:lnTo>
                <a:lnTo>
                  <a:pt x="583361" y="222389"/>
                </a:lnTo>
                <a:lnTo>
                  <a:pt x="605459" y="220370"/>
                </a:lnTo>
                <a:lnTo>
                  <a:pt x="629793" y="219151"/>
                </a:lnTo>
                <a:lnTo>
                  <a:pt x="656247" y="218744"/>
                </a:lnTo>
                <a:lnTo>
                  <a:pt x="672998" y="218935"/>
                </a:lnTo>
                <a:lnTo>
                  <a:pt x="687628" y="219417"/>
                </a:lnTo>
                <a:lnTo>
                  <a:pt x="700036" y="220116"/>
                </a:lnTo>
                <a:lnTo>
                  <a:pt x="710120" y="220903"/>
                </a:lnTo>
                <a:lnTo>
                  <a:pt x="710120" y="218744"/>
                </a:lnTo>
                <a:lnTo>
                  <a:pt x="710234" y="201104"/>
                </a:lnTo>
                <a:lnTo>
                  <a:pt x="710349" y="195846"/>
                </a:lnTo>
                <a:lnTo>
                  <a:pt x="710692" y="188087"/>
                </a:lnTo>
                <a:lnTo>
                  <a:pt x="710793" y="185610"/>
                </a:lnTo>
                <a:lnTo>
                  <a:pt x="711492" y="174942"/>
                </a:lnTo>
                <a:lnTo>
                  <a:pt x="712165" y="166357"/>
                </a:lnTo>
                <a:lnTo>
                  <a:pt x="712279" y="164871"/>
                </a:lnTo>
                <a:close/>
              </a:path>
              <a:path w="4073525" h="390525">
                <a:moveTo>
                  <a:pt x="732751" y="367461"/>
                </a:moveTo>
                <a:lnTo>
                  <a:pt x="730554" y="354101"/>
                </a:lnTo>
                <a:lnTo>
                  <a:pt x="728853" y="341464"/>
                </a:lnTo>
                <a:lnTo>
                  <a:pt x="727773" y="329603"/>
                </a:lnTo>
                <a:lnTo>
                  <a:pt x="727367" y="317881"/>
                </a:lnTo>
                <a:lnTo>
                  <a:pt x="727367" y="309270"/>
                </a:lnTo>
                <a:lnTo>
                  <a:pt x="727468" y="307784"/>
                </a:lnTo>
                <a:lnTo>
                  <a:pt x="728446" y="303872"/>
                </a:lnTo>
                <a:lnTo>
                  <a:pt x="712482" y="306082"/>
                </a:lnTo>
                <a:lnTo>
                  <a:pt x="690460" y="307784"/>
                </a:lnTo>
                <a:lnTo>
                  <a:pt x="662381" y="308876"/>
                </a:lnTo>
                <a:lnTo>
                  <a:pt x="628230" y="309270"/>
                </a:lnTo>
                <a:lnTo>
                  <a:pt x="604189" y="307251"/>
                </a:lnTo>
                <a:lnTo>
                  <a:pt x="587006" y="301180"/>
                </a:lnTo>
                <a:lnTo>
                  <a:pt x="576707" y="291084"/>
                </a:lnTo>
                <a:lnTo>
                  <a:pt x="573278" y="276936"/>
                </a:lnTo>
                <a:lnTo>
                  <a:pt x="573278" y="270471"/>
                </a:lnTo>
                <a:lnTo>
                  <a:pt x="574141" y="267017"/>
                </a:lnTo>
                <a:lnTo>
                  <a:pt x="574255" y="266573"/>
                </a:lnTo>
                <a:lnTo>
                  <a:pt x="574344" y="266166"/>
                </a:lnTo>
                <a:lnTo>
                  <a:pt x="557580" y="267017"/>
                </a:lnTo>
                <a:lnTo>
                  <a:pt x="542836" y="266573"/>
                </a:lnTo>
                <a:lnTo>
                  <a:pt x="530098" y="265099"/>
                </a:lnTo>
                <a:lnTo>
                  <a:pt x="519391" y="262928"/>
                </a:lnTo>
                <a:lnTo>
                  <a:pt x="519391" y="270471"/>
                </a:lnTo>
                <a:lnTo>
                  <a:pt x="531253" y="324891"/>
                </a:lnTo>
                <a:lnTo>
                  <a:pt x="565734" y="356679"/>
                </a:lnTo>
                <a:lnTo>
                  <a:pt x="607885" y="366382"/>
                </a:lnTo>
                <a:lnTo>
                  <a:pt x="676719" y="369608"/>
                </a:lnTo>
                <a:lnTo>
                  <a:pt x="691692" y="369430"/>
                </a:lnTo>
                <a:lnTo>
                  <a:pt x="705954" y="368935"/>
                </a:lnTo>
                <a:lnTo>
                  <a:pt x="732751" y="367461"/>
                </a:lnTo>
                <a:close/>
              </a:path>
              <a:path w="4073525" h="390525">
                <a:moveTo>
                  <a:pt x="977366" y="134696"/>
                </a:moveTo>
                <a:lnTo>
                  <a:pt x="976122" y="124561"/>
                </a:lnTo>
                <a:lnTo>
                  <a:pt x="975474" y="115036"/>
                </a:lnTo>
                <a:lnTo>
                  <a:pt x="975410" y="112204"/>
                </a:lnTo>
                <a:lnTo>
                  <a:pt x="975296" y="107848"/>
                </a:lnTo>
                <a:lnTo>
                  <a:pt x="975233" y="99136"/>
                </a:lnTo>
                <a:lnTo>
                  <a:pt x="975220" y="88366"/>
                </a:lnTo>
                <a:lnTo>
                  <a:pt x="975207" y="79743"/>
                </a:lnTo>
                <a:lnTo>
                  <a:pt x="950150" y="85267"/>
                </a:lnTo>
                <a:lnTo>
                  <a:pt x="940346" y="87223"/>
                </a:lnTo>
                <a:lnTo>
                  <a:pt x="933183" y="88366"/>
                </a:lnTo>
                <a:lnTo>
                  <a:pt x="937831" y="76885"/>
                </a:lnTo>
                <a:lnTo>
                  <a:pt x="942073" y="66814"/>
                </a:lnTo>
                <a:lnTo>
                  <a:pt x="945908" y="58356"/>
                </a:lnTo>
                <a:lnTo>
                  <a:pt x="949350" y="51727"/>
                </a:lnTo>
                <a:lnTo>
                  <a:pt x="942886" y="49568"/>
                </a:lnTo>
                <a:lnTo>
                  <a:pt x="939647" y="49568"/>
                </a:lnTo>
                <a:lnTo>
                  <a:pt x="927747" y="47510"/>
                </a:lnTo>
                <a:lnTo>
                  <a:pt x="914730" y="44450"/>
                </a:lnTo>
                <a:lnTo>
                  <a:pt x="900709" y="40170"/>
                </a:lnTo>
                <a:lnTo>
                  <a:pt x="885774" y="34480"/>
                </a:lnTo>
                <a:lnTo>
                  <a:pt x="881303" y="56502"/>
                </a:lnTo>
                <a:lnTo>
                  <a:pt x="871766" y="95910"/>
                </a:lnTo>
                <a:lnTo>
                  <a:pt x="829741" y="99136"/>
                </a:lnTo>
                <a:lnTo>
                  <a:pt x="821423" y="98958"/>
                </a:lnTo>
                <a:lnTo>
                  <a:pt x="814108" y="98463"/>
                </a:lnTo>
                <a:lnTo>
                  <a:pt x="807618" y="97777"/>
                </a:lnTo>
                <a:lnTo>
                  <a:pt x="801712" y="96989"/>
                </a:lnTo>
                <a:lnTo>
                  <a:pt x="802970" y="104038"/>
                </a:lnTo>
                <a:lnTo>
                  <a:pt x="803605" y="112204"/>
                </a:lnTo>
                <a:lnTo>
                  <a:pt x="803681" y="115036"/>
                </a:lnTo>
                <a:lnTo>
                  <a:pt x="803757" y="117983"/>
                </a:lnTo>
                <a:lnTo>
                  <a:pt x="803871" y="153022"/>
                </a:lnTo>
                <a:lnTo>
                  <a:pt x="811110" y="152400"/>
                </a:lnTo>
                <a:lnTo>
                  <a:pt x="818146" y="152069"/>
                </a:lnTo>
                <a:lnTo>
                  <a:pt x="853401" y="152069"/>
                </a:lnTo>
                <a:lnTo>
                  <a:pt x="834047" y="199364"/>
                </a:lnTo>
                <a:lnTo>
                  <a:pt x="812520" y="240969"/>
                </a:lnTo>
                <a:lnTo>
                  <a:pt x="789343" y="279971"/>
                </a:lnTo>
                <a:lnTo>
                  <a:pt x="778014" y="296341"/>
                </a:lnTo>
                <a:lnTo>
                  <a:pt x="794448" y="309067"/>
                </a:lnTo>
                <a:lnTo>
                  <a:pt x="808316" y="321259"/>
                </a:lnTo>
                <a:lnTo>
                  <a:pt x="819988" y="332854"/>
                </a:lnTo>
                <a:lnTo>
                  <a:pt x="829741" y="343750"/>
                </a:lnTo>
                <a:lnTo>
                  <a:pt x="837412" y="328574"/>
                </a:lnTo>
                <a:lnTo>
                  <a:pt x="860044" y="279654"/>
                </a:lnTo>
                <a:lnTo>
                  <a:pt x="888326" y="213360"/>
                </a:lnTo>
                <a:lnTo>
                  <a:pt x="907656" y="163461"/>
                </a:lnTo>
                <a:lnTo>
                  <a:pt x="911428" y="152400"/>
                </a:lnTo>
                <a:lnTo>
                  <a:pt x="911542" y="152069"/>
                </a:lnTo>
                <a:lnTo>
                  <a:pt x="913790" y="145478"/>
                </a:lnTo>
                <a:lnTo>
                  <a:pt x="926147" y="144246"/>
                </a:lnTo>
                <a:lnTo>
                  <a:pt x="940727" y="142113"/>
                </a:lnTo>
                <a:lnTo>
                  <a:pt x="957732" y="138963"/>
                </a:lnTo>
                <a:lnTo>
                  <a:pt x="977366" y="134696"/>
                </a:lnTo>
                <a:close/>
              </a:path>
              <a:path w="4073525" h="390525">
                <a:moveTo>
                  <a:pt x="1134694" y="122847"/>
                </a:moveTo>
                <a:lnTo>
                  <a:pt x="1096048" y="107848"/>
                </a:lnTo>
                <a:lnTo>
                  <a:pt x="1043228" y="92138"/>
                </a:lnTo>
                <a:lnTo>
                  <a:pt x="1011847" y="85128"/>
                </a:lnTo>
                <a:lnTo>
                  <a:pt x="1009878" y="95910"/>
                </a:lnTo>
                <a:lnTo>
                  <a:pt x="1009789" y="96405"/>
                </a:lnTo>
                <a:lnTo>
                  <a:pt x="1006729" y="109105"/>
                </a:lnTo>
                <a:lnTo>
                  <a:pt x="1002499" y="122847"/>
                </a:lnTo>
                <a:lnTo>
                  <a:pt x="996759" y="137934"/>
                </a:lnTo>
                <a:lnTo>
                  <a:pt x="1034757" y="148247"/>
                </a:lnTo>
                <a:lnTo>
                  <a:pt x="1066393" y="158267"/>
                </a:lnTo>
                <a:lnTo>
                  <a:pt x="1091768" y="168084"/>
                </a:lnTo>
                <a:lnTo>
                  <a:pt x="1110983" y="177800"/>
                </a:lnTo>
                <a:lnTo>
                  <a:pt x="1116050" y="163461"/>
                </a:lnTo>
                <a:lnTo>
                  <a:pt x="1121625" y="149517"/>
                </a:lnTo>
                <a:lnTo>
                  <a:pt x="1127798" y="135978"/>
                </a:lnTo>
                <a:lnTo>
                  <a:pt x="1134605" y="123012"/>
                </a:lnTo>
                <a:lnTo>
                  <a:pt x="1134694" y="122847"/>
                </a:lnTo>
                <a:close/>
              </a:path>
              <a:path w="4073525" h="390525">
                <a:moveTo>
                  <a:pt x="1136840" y="300647"/>
                </a:moveTo>
                <a:lnTo>
                  <a:pt x="1096975" y="278015"/>
                </a:lnTo>
                <a:lnTo>
                  <a:pt x="1057109" y="259702"/>
                </a:lnTo>
                <a:lnTo>
                  <a:pt x="1055852" y="251802"/>
                </a:lnTo>
                <a:lnTo>
                  <a:pt x="1055230" y="241173"/>
                </a:lnTo>
                <a:lnTo>
                  <a:pt x="1055166" y="195173"/>
                </a:lnTo>
                <a:lnTo>
                  <a:pt x="1055890" y="182651"/>
                </a:lnTo>
                <a:lnTo>
                  <a:pt x="1057224" y="172554"/>
                </a:lnTo>
                <a:lnTo>
                  <a:pt x="1059256" y="164871"/>
                </a:lnTo>
                <a:lnTo>
                  <a:pt x="1040269" y="163258"/>
                </a:lnTo>
                <a:lnTo>
                  <a:pt x="1023696" y="161632"/>
                </a:lnTo>
                <a:lnTo>
                  <a:pt x="1009561" y="160020"/>
                </a:lnTo>
                <a:lnTo>
                  <a:pt x="997839" y="158407"/>
                </a:lnTo>
                <a:lnTo>
                  <a:pt x="997839" y="296341"/>
                </a:lnTo>
                <a:lnTo>
                  <a:pt x="996454" y="307251"/>
                </a:lnTo>
                <a:lnTo>
                  <a:pt x="996327" y="308190"/>
                </a:lnTo>
                <a:lnTo>
                  <a:pt x="996226" y="309067"/>
                </a:lnTo>
                <a:lnTo>
                  <a:pt x="991374" y="318160"/>
                </a:lnTo>
                <a:lnTo>
                  <a:pt x="983284" y="323608"/>
                </a:lnTo>
                <a:lnTo>
                  <a:pt x="971981" y="325424"/>
                </a:lnTo>
                <a:lnTo>
                  <a:pt x="963358" y="325424"/>
                </a:lnTo>
                <a:lnTo>
                  <a:pt x="957148" y="323354"/>
                </a:lnTo>
                <a:lnTo>
                  <a:pt x="950429" y="320040"/>
                </a:lnTo>
                <a:lnTo>
                  <a:pt x="943965" y="317881"/>
                </a:lnTo>
                <a:lnTo>
                  <a:pt x="940727" y="313575"/>
                </a:lnTo>
                <a:lnTo>
                  <a:pt x="940727" y="308190"/>
                </a:lnTo>
                <a:lnTo>
                  <a:pt x="942365" y="301117"/>
                </a:lnTo>
                <a:lnTo>
                  <a:pt x="947331" y="296062"/>
                </a:lnTo>
                <a:lnTo>
                  <a:pt x="955725" y="293039"/>
                </a:lnTo>
                <a:lnTo>
                  <a:pt x="967270" y="292061"/>
                </a:lnTo>
                <a:lnTo>
                  <a:pt x="968502" y="292061"/>
                </a:lnTo>
                <a:lnTo>
                  <a:pt x="973137" y="292239"/>
                </a:lnTo>
                <a:lnTo>
                  <a:pt x="980554" y="293039"/>
                </a:lnTo>
                <a:lnTo>
                  <a:pt x="980338" y="293039"/>
                </a:lnTo>
                <a:lnTo>
                  <a:pt x="988123" y="294297"/>
                </a:lnTo>
                <a:lnTo>
                  <a:pt x="997839" y="296341"/>
                </a:lnTo>
                <a:lnTo>
                  <a:pt x="997839" y="158407"/>
                </a:lnTo>
                <a:lnTo>
                  <a:pt x="997750" y="168084"/>
                </a:lnTo>
                <a:lnTo>
                  <a:pt x="997648" y="172554"/>
                </a:lnTo>
                <a:lnTo>
                  <a:pt x="997458" y="177800"/>
                </a:lnTo>
                <a:lnTo>
                  <a:pt x="997381" y="179768"/>
                </a:lnTo>
                <a:lnTo>
                  <a:pt x="996759" y="190728"/>
                </a:lnTo>
                <a:lnTo>
                  <a:pt x="995972" y="207924"/>
                </a:lnTo>
                <a:lnTo>
                  <a:pt x="995273" y="222389"/>
                </a:lnTo>
                <a:lnTo>
                  <a:pt x="994791" y="234226"/>
                </a:lnTo>
                <a:lnTo>
                  <a:pt x="994651" y="240969"/>
                </a:lnTo>
                <a:lnTo>
                  <a:pt x="994600" y="243535"/>
                </a:lnTo>
                <a:lnTo>
                  <a:pt x="972997" y="243725"/>
                </a:lnTo>
                <a:lnTo>
                  <a:pt x="921334" y="255384"/>
                </a:lnTo>
                <a:lnTo>
                  <a:pt x="887996" y="292061"/>
                </a:lnTo>
                <a:lnTo>
                  <a:pt x="885913" y="308190"/>
                </a:lnTo>
                <a:lnTo>
                  <a:pt x="885799" y="309067"/>
                </a:lnTo>
                <a:lnTo>
                  <a:pt x="901687" y="347903"/>
                </a:lnTo>
                <a:lnTo>
                  <a:pt x="943152" y="370827"/>
                </a:lnTo>
                <a:lnTo>
                  <a:pt x="977366" y="374992"/>
                </a:lnTo>
                <a:lnTo>
                  <a:pt x="991489" y="374357"/>
                </a:lnTo>
                <a:lnTo>
                  <a:pt x="1028014" y="363143"/>
                </a:lnTo>
                <a:lnTo>
                  <a:pt x="1057363" y="325424"/>
                </a:lnTo>
                <a:lnTo>
                  <a:pt x="1058049" y="323608"/>
                </a:lnTo>
                <a:lnTo>
                  <a:pt x="1058151" y="323354"/>
                </a:lnTo>
                <a:lnTo>
                  <a:pt x="1058303" y="323354"/>
                </a:lnTo>
                <a:lnTo>
                  <a:pt x="1104519" y="356679"/>
                </a:lnTo>
                <a:lnTo>
                  <a:pt x="1111999" y="341553"/>
                </a:lnTo>
                <a:lnTo>
                  <a:pt x="1119873" y="327050"/>
                </a:lnTo>
                <a:lnTo>
                  <a:pt x="1122108" y="323354"/>
                </a:lnTo>
                <a:lnTo>
                  <a:pt x="1128153" y="313347"/>
                </a:lnTo>
                <a:lnTo>
                  <a:pt x="1136840" y="300647"/>
                </a:lnTo>
                <a:close/>
              </a:path>
              <a:path w="4073525" h="390525">
                <a:moveTo>
                  <a:pt x="1511846" y="293103"/>
                </a:moveTo>
                <a:lnTo>
                  <a:pt x="1490789" y="296557"/>
                </a:lnTo>
                <a:lnTo>
                  <a:pt x="1464703" y="298894"/>
                </a:lnTo>
                <a:lnTo>
                  <a:pt x="1433347" y="300228"/>
                </a:lnTo>
                <a:lnTo>
                  <a:pt x="1396542" y="300647"/>
                </a:lnTo>
                <a:lnTo>
                  <a:pt x="1381988" y="300431"/>
                </a:lnTo>
                <a:lnTo>
                  <a:pt x="1343202" y="298373"/>
                </a:lnTo>
                <a:lnTo>
                  <a:pt x="1302791" y="293636"/>
                </a:lnTo>
                <a:lnTo>
                  <a:pt x="1288783" y="276936"/>
                </a:lnTo>
                <a:lnTo>
                  <a:pt x="1288783" y="196126"/>
                </a:lnTo>
                <a:lnTo>
                  <a:pt x="1320292" y="191897"/>
                </a:lnTo>
                <a:lnTo>
                  <a:pt x="1353299" y="185750"/>
                </a:lnTo>
                <a:lnTo>
                  <a:pt x="1387741" y="177787"/>
                </a:lnTo>
                <a:lnTo>
                  <a:pt x="1423479" y="168109"/>
                </a:lnTo>
                <a:lnTo>
                  <a:pt x="1432191" y="165061"/>
                </a:lnTo>
                <a:lnTo>
                  <a:pt x="1440586" y="162306"/>
                </a:lnTo>
                <a:lnTo>
                  <a:pt x="1456880" y="157327"/>
                </a:lnTo>
                <a:lnTo>
                  <a:pt x="1469834" y="153085"/>
                </a:lnTo>
                <a:lnTo>
                  <a:pt x="1479651" y="150050"/>
                </a:lnTo>
                <a:lnTo>
                  <a:pt x="1486433" y="148234"/>
                </a:lnTo>
                <a:lnTo>
                  <a:pt x="1490294" y="147624"/>
                </a:lnTo>
                <a:lnTo>
                  <a:pt x="1493520" y="147624"/>
                </a:lnTo>
                <a:lnTo>
                  <a:pt x="1495679" y="148704"/>
                </a:lnTo>
                <a:lnTo>
                  <a:pt x="1497838" y="148704"/>
                </a:lnTo>
                <a:lnTo>
                  <a:pt x="1499984" y="149783"/>
                </a:lnTo>
                <a:lnTo>
                  <a:pt x="1503222" y="149783"/>
                </a:lnTo>
                <a:lnTo>
                  <a:pt x="1504302" y="148704"/>
                </a:lnTo>
                <a:lnTo>
                  <a:pt x="1504835" y="147624"/>
                </a:lnTo>
                <a:lnTo>
                  <a:pt x="1505381" y="146558"/>
                </a:lnTo>
                <a:lnTo>
                  <a:pt x="1506448" y="143319"/>
                </a:lnTo>
                <a:lnTo>
                  <a:pt x="1506448" y="142240"/>
                </a:lnTo>
                <a:lnTo>
                  <a:pt x="1504302" y="140081"/>
                </a:lnTo>
                <a:lnTo>
                  <a:pt x="1498219" y="132410"/>
                </a:lnTo>
                <a:lnTo>
                  <a:pt x="1494942" y="128231"/>
                </a:lnTo>
                <a:lnTo>
                  <a:pt x="1488084" y="119481"/>
                </a:lnTo>
                <a:lnTo>
                  <a:pt x="1483829" y="114223"/>
                </a:lnTo>
                <a:lnTo>
                  <a:pt x="1477378" y="105130"/>
                </a:lnTo>
                <a:lnTo>
                  <a:pt x="1471028" y="95631"/>
                </a:lnTo>
                <a:lnTo>
                  <a:pt x="1464881" y="85737"/>
                </a:lnTo>
                <a:lnTo>
                  <a:pt x="1459039" y="75438"/>
                </a:lnTo>
                <a:lnTo>
                  <a:pt x="1432737" y="89598"/>
                </a:lnTo>
                <a:lnTo>
                  <a:pt x="1395730" y="103047"/>
                </a:lnTo>
                <a:lnTo>
                  <a:pt x="1347812" y="115887"/>
                </a:lnTo>
                <a:lnTo>
                  <a:pt x="1288783" y="128231"/>
                </a:lnTo>
                <a:lnTo>
                  <a:pt x="1288783" y="38798"/>
                </a:lnTo>
                <a:lnTo>
                  <a:pt x="1289862" y="35560"/>
                </a:lnTo>
                <a:lnTo>
                  <a:pt x="1292021" y="33401"/>
                </a:lnTo>
                <a:lnTo>
                  <a:pt x="1295247" y="26936"/>
                </a:lnTo>
                <a:lnTo>
                  <a:pt x="1295247" y="23710"/>
                </a:lnTo>
                <a:lnTo>
                  <a:pt x="1295247" y="22631"/>
                </a:lnTo>
                <a:lnTo>
                  <a:pt x="1293088" y="20472"/>
                </a:lnTo>
                <a:lnTo>
                  <a:pt x="1288783" y="20472"/>
                </a:lnTo>
                <a:lnTo>
                  <a:pt x="1284478" y="21551"/>
                </a:lnTo>
                <a:lnTo>
                  <a:pt x="1267231" y="23710"/>
                </a:lnTo>
                <a:lnTo>
                  <a:pt x="1251064" y="23710"/>
                </a:lnTo>
                <a:lnTo>
                  <a:pt x="1241996" y="23520"/>
                </a:lnTo>
                <a:lnTo>
                  <a:pt x="1232611" y="23037"/>
                </a:lnTo>
                <a:lnTo>
                  <a:pt x="1213358" y="21551"/>
                </a:lnTo>
                <a:lnTo>
                  <a:pt x="1213421" y="293636"/>
                </a:lnTo>
                <a:lnTo>
                  <a:pt x="1222768" y="336423"/>
                </a:lnTo>
                <a:lnTo>
                  <a:pt x="1254709" y="358965"/>
                </a:lnTo>
                <a:lnTo>
                  <a:pt x="1300632" y="369608"/>
                </a:lnTo>
                <a:lnTo>
                  <a:pt x="1348587" y="374459"/>
                </a:lnTo>
                <a:lnTo>
                  <a:pt x="1374368" y="375704"/>
                </a:lnTo>
                <a:lnTo>
                  <a:pt x="1375854" y="375704"/>
                </a:lnTo>
                <a:lnTo>
                  <a:pt x="1399768" y="376072"/>
                </a:lnTo>
                <a:lnTo>
                  <a:pt x="1411528" y="375704"/>
                </a:lnTo>
                <a:lnTo>
                  <a:pt x="1511846" y="371767"/>
                </a:lnTo>
                <a:lnTo>
                  <a:pt x="1510017" y="354622"/>
                </a:lnTo>
                <a:lnTo>
                  <a:pt x="1509445" y="336423"/>
                </a:lnTo>
                <a:lnTo>
                  <a:pt x="1509420" y="335661"/>
                </a:lnTo>
                <a:lnTo>
                  <a:pt x="1510017" y="315087"/>
                </a:lnTo>
                <a:lnTo>
                  <a:pt x="1511223" y="300647"/>
                </a:lnTo>
                <a:lnTo>
                  <a:pt x="1511795" y="293636"/>
                </a:lnTo>
                <a:lnTo>
                  <a:pt x="1511846" y="293103"/>
                </a:lnTo>
                <a:close/>
              </a:path>
              <a:path w="4073525" h="390525">
                <a:moveTo>
                  <a:pt x="1915934" y="161493"/>
                </a:moveTo>
                <a:lnTo>
                  <a:pt x="1585112" y="161493"/>
                </a:lnTo>
                <a:lnTo>
                  <a:pt x="1585112" y="224993"/>
                </a:lnTo>
                <a:lnTo>
                  <a:pt x="1585112" y="226263"/>
                </a:lnTo>
                <a:lnTo>
                  <a:pt x="1587804" y="226263"/>
                </a:lnTo>
                <a:lnTo>
                  <a:pt x="1587804" y="224993"/>
                </a:lnTo>
                <a:lnTo>
                  <a:pt x="1915934" y="224993"/>
                </a:lnTo>
                <a:lnTo>
                  <a:pt x="1915934" y="161493"/>
                </a:lnTo>
                <a:close/>
              </a:path>
              <a:path w="4073525" h="390525">
                <a:moveTo>
                  <a:pt x="2325408" y="47409"/>
                </a:moveTo>
                <a:lnTo>
                  <a:pt x="2249982" y="47409"/>
                </a:lnTo>
                <a:lnTo>
                  <a:pt x="2249982" y="121767"/>
                </a:lnTo>
                <a:lnTo>
                  <a:pt x="2249982" y="268312"/>
                </a:lnTo>
                <a:lnTo>
                  <a:pt x="2089416" y="268312"/>
                </a:lnTo>
                <a:lnTo>
                  <a:pt x="2089416" y="121767"/>
                </a:lnTo>
                <a:lnTo>
                  <a:pt x="2249982" y="121767"/>
                </a:lnTo>
                <a:lnTo>
                  <a:pt x="2249982" y="47409"/>
                </a:lnTo>
                <a:lnTo>
                  <a:pt x="2013991" y="47409"/>
                </a:lnTo>
                <a:lnTo>
                  <a:pt x="2015070" y="54952"/>
                </a:lnTo>
                <a:lnTo>
                  <a:pt x="2015070" y="352374"/>
                </a:lnTo>
                <a:lnTo>
                  <a:pt x="2014156" y="356946"/>
                </a:lnTo>
                <a:lnTo>
                  <a:pt x="2014118" y="357149"/>
                </a:lnTo>
                <a:lnTo>
                  <a:pt x="2013991" y="357759"/>
                </a:lnTo>
                <a:lnTo>
                  <a:pt x="2033828" y="357149"/>
                </a:lnTo>
                <a:lnTo>
                  <a:pt x="2053056" y="356946"/>
                </a:lnTo>
                <a:lnTo>
                  <a:pt x="2071878" y="357149"/>
                </a:lnTo>
                <a:lnTo>
                  <a:pt x="2090496" y="357759"/>
                </a:lnTo>
                <a:lnTo>
                  <a:pt x="2090381" y="356946"/>
                </a:lnTo>
                <a:lnTo>
                  <a:pt x="2088349" y="342671"/>
                </a:lnTo>
                <a:lnTo>
                  <a:pt x="2251062" y="342671"/>
                </a:lnTo>
                <a:lnTo>
                  <a:pt x="2249017" y="356946"/>
                </a:lnTo>
                <a:lnTo>
                  <a:pt x="2248903" y="357759"/>
                </a:lnTo>
                <a:lnTo>
                  <a:pt x="2268893" y="357149"/>
                </a:lnTo>
                <a:lnTo>
                  <a:pt x="2288375" y="356946"/>
                </a:lnTo>
                <a:lnTo>
                  <a:pt x="2307247" y="357149"/>
                </a:lnTo>
                <a:lnTo>
                  <a:pt x="2325408" y="357759"/>
                </a:lnTo>
                <a:lnTo>
                  <a:pt x="2325293" y="357149"/>
                </a:lnTo>
                <a:lnTo>
                  <a:pt x="2325255" y="356946"/>
                </a:lnTo>
                <a:lnTo>
                  <a:pt x="2324328" y="352374"/>
                </a:lnTo>
                <a:lnTo>
                  <a:pt x="2324328" y="342671"/>
                </a:lnTo>
                <a:lnTo>
                  <a:pt x="2324328" y="268312"/>
                </a:lnTo>
                <a:lnTo>
                  <a:pt x="2324328" y="121767"/>
                </a:lnTo>
                <a:lnTo>
                  <a:pt x="2324328" y="54952"/>
                </a:lnTo>
                <a:lnTo>
                  <a:pt x="2325408" y="47409"/>
                </a:lnTo>
                <a:close/>
              </a:path>
              <a:path w="4073525" h="390525">
                <a:moveTo>
                  <a:pt x="2762910" y="161493"/>
                </a:moveTo>
                <a:lnTo>
                  <a:pt x="2432088" y="161493"/>
                </a:lnTo>
                <a:lnTo>
                  <a:pt x="2432088" y="224993"/>
                </a:lnTo>
                <a:lnTo>
                  <a:pt x="2432088" y="226263"/>
                </a:lnTo>
                <a:lnTo>
                  <a:pt x="2434780" y="226263"/>
                </a:lnTo>
                <a:lnTo>
                  <a:pt x="2434780" y="224993"/>
                </a:lnTo>
                <a:lnTo>
                  <a:pt x="2762910" y="224993"/>
                </a:lnTo>
                <a:lnTo>
                  <a:pt x="2762910" y="161493"/>
                </a:lnTo>
                <a:close/>
              </a:path>
              <a:path w="4073525" h="390525">
                <a:moveTo>
                  <a:pt x="3223031" y="323278"/>
                </a:moveTo>
                <a:lnTo>
                  <a:pt x="3178721" y="301586"/>
                </a:lnTo>
                <a:lnTo>
                  <a:pt x="3140062" y="272630"/>
                </a:lnTo>
                <a:lnTo>
                  <a:pt x="3102889" y="230733"/>
                </a:lnTo>
                <a:lnTo>
                  <a:pt x="3075584" y="179768"/>
                </a:lnTo>
                <a:lnTo>
                  <a:pt x="3067862" y="158407"/>
                </a:lnTo>
                <a:lnTo>
                  <a:pt x="3212261" y="158407"/>
                </a:lnTo>
                <a:lnTo>
                  <a:pt x="3211639" y="149352"/>
                </a:lnTo>
                <a:lnTo>
                  <a:pt x="3211309" y="140081"/>
                </a:lnTo>
                <a:lnTo>
                  <a:pt x="3211195" y="130822"/>
                </a:lnTo>
                <a:lnTo>
                  <a:pt x="3211309" y="105067"/>
                </a:lnTo>
                <a:lnTo>
                  <a:pt x="3211639" y="96608"/>
                </a:lnTo>
                <a:lnTo>
                  <a:pt x="3212261" y="88366"/>
                </a:lnTo>
                <a:lnTo>
                  <a:pt x="3059239" y="88366"/>
                </a:lnTo>
                <a:lnTo>
                  <a:pt x="3059239" y="19392"/>
                </a:lnTo>
                <a:lnTo>
                  <a:pt x="3060319" y="16167"/>
                </a:lnTo>
                <a:lnTo>
                  <a:pt x="3062478" y="14008"/>
                </a:lnTo>
                <a:lnTo>
                  <a:pt x="3064624" y="12928"/>
                </a:lnTo>
                <a:lnTo>
                  <a:pt x="3065703" y="10782"/>
                </a:lnTo>
                <a:lnTo>
                  <a:pt x="3065703" y="6464"/>
                </a:lnTo>
                <a:lnTo>
                  <a:pt x="3062478" y="5384"/>
                </a:lnTo>
                <a:lnTo>
                  <a:pt x="3033077" y="5359"/>
                </a:lnTo>
                <a:lnTo>
                  <a:pt x="3012630" y="5118"/>
                </a:lnTo>
                <a:lnTo>
                  <a:pt x="2996641" y="4483"/>
                </a:lnTo>
                <a:lnTo>
                  <a:pt x="2984893" y="3238"/>
                </a:lnTo>
                <a:lnTo>
                  <a:pt x="2985693" y="13335"/>
                </a:lnTo>
                <a:lnTo>
                  <a:pt x="2988119" y="38798"/>
                </a:lnTo>
                <a:lnTo>
                  <a:pt x="2988119" y="88366"/>
                </a:lnTo>
                <a:lnTo>
                  <a:pt x="2836189" y="88366"/>
                </a:lnTo>
                <a:lnTo>
                  <a:pt x="2836811" y="96608"/>
                </a:lnTo>
                <a:lnTo>
                  <a:pt x="2837129" y="105067"/>
                </a:lnTo>
                <a:lnTo>
                  <a:pt x="2837243" y="113512"/>
                </a:lnTo>
                <a:lnTo>
                  <a:pt x="2837129" y="140081"/>
                </a:lnTo>
                <a:lnTo>
                  <a:pt x="2836811" y="149352"/>
                </a:lnTo>
                <a:lnTo>
                  <a:pt x="2836189" y="158407"/>
                </a:lnTo>
                <a:lnTo>
                  <a:pt x="2979496" y="158407"/>
                </a:lnTo>
                <a:lnTo>
                  <a:pt x="2967647" y="197192"/>
                </a:lnTo>
                <a:lnTo>
                  <a:pt x="2946362" y="234238"/>
                </a:lnTo>
                <a:lnTo>
                  <a:pt x="2910535" y="273710"/>
                </a:lnTo>
                <a:lnTo>
                  <a:pt x="2869323" y="304546"/>
                </a:lnTo>
                <a:lnTo>
                  <a:pt x="2826486" y="326504"/>
                </a:lnTo>
                <a:lnTo>
                  <a:pt x="2841028" y="341439"/>
                </a:lnTo>
                <a:lnTo>
                  <a:pt x="2853969" y="357085"/>
                </a:lnTo>
                <a:lnTo>
                  <a:pt x="2865272" y="373329"/>
                </a:lnTo>
                <a:lnTo>
                  <a:pt x="2874975" y="390080"/>
                </a:lnTo>
                <a:lnTo>
                  <a:pt x="2901226" y="372122"/>
                </a:lnTo>
                <a:lnTo>
                  <a:pt x="2946044" y="335381"/>
                </a:lnTo>
                <a:lnTo>
                  <a:pt x="2981553" y="297243"/>
                </a:lnTo>
                <a:lnTo>
                  <a:pt x="3011386" y="252857"/>
                </a:lnTo>
                <a:lnTo>
                  <a:pt x="3023679" y="228447"/>
                </a:lnTo>
                <a:lnTo>
                  <a:pt x="3042285" y="257746"/>
                </a:lnTo>
                <a:lnTo>
                  <a:pt x="3079902" y="307848"/>
                </a:lnTo>
                <a:lnTo>
                  <a:pt x="3116503" y="345033"/>
                </a:lnTo>
                <a:lnTo>
                  <a:pt x="3154121" y="374116"/>
                </a:lnTo>
                <a:lnTo>
                  <a:pt x="3174542" y="386854"/>
                </a:lnTo>
                <a:lnTo>
                  <a:pt x="3186061" y="368884"/>
                </a:lnTo>
                <a:lnTo>
                  <a:pt x="3197974" y="352234"/>
                </a:lnTo>
                <a:lnTo>
                  <a:pt x="3210306" y="336994"/>
                </a:lnTo>
                <a:lnTo>
                  <a:pt x="3223031" y="323278"/>
                </a:lnTo>
                <a:close/>
              </a:path>
              <a:path w="4073525" h="390525">
                <a:moveTo>
                  <a:pt x="3646525" y="332968"/>
                </a:moveTo>
                <a:lnTo>
                  <a:pt x="3623487" y="329742"/>
                </a:lnTo>
                <a:lnTo>
                  <a:pt x="3600183" y="324624"/>
                </a:lnTo>
                <a:lnTo>
                  <a:pt x="3553853" y="308190"/>
                </a:lnTo>
                <a:lnTo>
                  <a:pt x="3517214" y="289864"/>
                </a:lnTo>
                <a:lnTo>
                  <a:pt x="3642207" y="289864"/>
                </a:lnTo>
                <a:lnTo>
                  <a:pt x="3641128" y="281254"/>
                </a:lnTo>
                <a:lnTo>
                  <a:pt x="3641128" y="249999"/>
                </a:lnTo>
                <a:lnTo>
                  <a:pt x="3642207" y="242455"/>
                </a:lnTo>
                <a:lnTo>
                  <a:pt x="3481654" y="242455"/>
                </a:lnTo>
                <a:lnTo>
                  <a:pt x="3481654" y="223062"/>
                </a:lnTo>
                <a:lnTo>
                  <a:pt x="3629279" y="223062"/>
                </a:lnTo>
                <a:lnTo>
                  <a:pt x="3629279" y="186423"/>
                </a:lnTo>
                <a:lnTo>
                  <a:pt x="3509670" y="186423"/>
                </a:lnTo>
                <a:lnTo>
                  <a:pt x="3509670" y="172415"/>
                </a:lnTo>
                <a:lnTo>
                  <a:pt x="3614191" y="172415"/>
                </a:lnTo>
                <a:lnTo>
                  <a:pt x="3614191" y="149783"/>
                </a:lnTo>
                <a:lnTo>
                  <a:pt x="3614191" y="145478"/>
                </a:lnTo>
                <a:lnTo>
                  <a:pt x="3509670" y="145478"/>
                </a:lnTo>
                <a:lnTo>
                  <a:pt x="3509670" y="130390"/>
                </a:lnTo>
                <a:lnTo>
                  <a:pt x="3614191" y="130390"/>
                </a:lnTo>
                <a:lnTo>
                  <a:pt x="3614191" y="100215"/>
                </a:lnTo>
                <a:lnTo>
                  <a:pt x="3509670" y="100215"/>
                </a:lnTo>
                <a:lnTo>
                  <a:pt x="3509670" y="86207"/>
                </a:lnTo>
                <a:lnTo>
                  <a:pt x="3629279" y="86207"/>
                </a:lnTo>
                <a:lnTo>
                  <a:pt x="3629279" y="45262"/>
                </a:lnTo>
                <a:lnTo>
                  <a:pt x="3516134" y="45262"/>
                </a:lnTo>
                <a:lnTo>
                  <a:pt x="3525837" y="23710"/>
                </a:lnTo>
                <a:lnTo>
                  <a:pt x="3531222" y="21551"/>
                </a:lnTo>
                <a:lnTo>
                  <a:pt x="3533368" y="19392"/>
                </a:lnTo>
                <a:lnTo>
                  <a:pt x="3533368" y="15087"/>
                </a:lnTo>
                <a:lnTo>
                  <a:pt x="3531222" y="14008"/>
                </a:lnTo>
                <a:lnTo>
                  <a:pt x="3526904" y="14008"/>
                </a:lnTo>
                <a:lnTo>
                  <a:pt x="3464407" y="5384"/>
                </a:lnTo>
                <a:lnTo>
                  <a:pt x="3460585" y="14503"/>
                </a:lnTo>
                <a:lnTo>
                  <a:pt x="3455657" y="24117"/>
                </a:lnTo>
                <a:lnTo>
                  <a:pt x="3449713" y="34328"/>
                </a:lnTo>
                <a:lnTo>
                  <a:pt x="3442855" y="45262"/>
                </a:lnTo>
                <a:lnTo>
                  <a:pt x="3439630" y="45262"/>
                </a:lnTo>
                <a:lnTo>
                  <a:pt x="3439630" y="86207"/>
                </a:lnTo>
                <a:lnTo>
                  <a:pt x="3439630" y="186423"/>
                </a:lnTo>
                <a:lnTo>
                  <a:pt x="3368510" y="186423"/>
                </a:lnTo>
                <a:lnTo>
                  <a:pt x="3368510" y="172415"/>
                </a:lnTo>
                <a:lnTo>
                  <a:pt x="3439630" y="172415"/>
                </a:lnTo>
                <a:lnTo>
                  <a:pt x="3439630" y="145478"/>
                </a:lnTo>
                <a:lnTo>
                  <a:pt x="3368510" y="145478"/>
                </a:lnTo>
                <a:lnTo>
                  <a:pt x="3368510" y="130390"/>
                </a:lnTo>
                <a:lnTo>
                  <a:pt x="3439630" y="130390"/>
                </a:lnTo>
                <a:lnTo>
                  <a:pt x="3439630" y="100215"/>
                </a:lnTo>
                <a:lnTo>
                  <a:pt x="3368510" y="100215"/>
                </a:lnTo>
                <a:lnTo>
                  <a:pt x="3368510" y="86207"/>
                </a:lnTo>
                <a:lnTo>
                  <a:pt x="3439630" y="86207"/>
                </a:lnTo>
                <a:lnTo>
                  <a:pt x="3439630" y="45262"/>
                </a:lnTo>
                <a:lnTo>
                  <a:pt x="3390061" y="45262"/>
                </a:lnTo>
                <a:lnTo>
                  <a:pt x="3392208" y="42024"/>
                </a:lnTo>
                <a:lnTo>
                  <a:pt x="3394367" y="37719"/>
                </a:lnTo>
                <a:lnTo>
                  <a:pt x="3396526" y="34480"/>
                </a:lnTo>
                <a:lnTo>
                  <a:pt x="3401911" y="32334"/>
                </a:lnTo>
                <a:lnTo>
                  <a:pt x="3404070" y="30175"/>
                </a:lnTo>
                <a:lnTo>
                  <a:pt x="3404070" y="24790"/>
                </a:lnTo>
                <a:lnTo>
                  <a:pt x="3401911" y="23710"/>
                </a:lnTo>
                <a:lnTo>
                  <a:pt x="3397605" y="22631"/>
                </a:lnTo>
                <a:lnTo>
                  <a:pt x="3382226" y="16979"/>
                </a:lnTo>
                <a:lnTo>
                  <a:pt x="3368370" y="11315"/>
                </a:lnTo>
                <a:lnTo>
                  <a:pt x="3355924" y="5664"/>
                </a:lnTo>
                <a:lnTo>
                  <a:pt x="3344799" y="0"/>
                </a:lnTo>
                <a:lnTo>
                  <a:pt x="3334474" y="25895"/>
                </a:lnTo>
                <a:lnTo>
                  <a:pt x="3316376" y="53606"/>
                </a:lnTo>
                <a:lnTo>
                  <a:pt x="3290392" y="83350"/>
                </a:lnTo>
                <a:lnTo>
                  <a:pt x="3256432" y="115303"/>
                </a:lnTo>
                <a:lnTo>
                  <a:pt x="3263100" y="130860"/>
                </a:lnTo>
                <a:lnTo>
                  <a:pt x="3268561" y="146824"/>
                </a:lnTo>
                <a:lnTo>
                  <a:pt x="3272802" y="163182"/>
                </a:lnTo>
                <a:lnTo>
                  <a:pt x="3275838" y="179959"/>
                </a:lnTo>
                <a:lnTo>
                  <a:pt x="3284702" y="173126"/>
                </a:lnTo>
                <a:lnTo>
                  <a:pt x="3293478" y="165684"/>
                </a:lnTo>
                <a:lnTo>
                  <a:pt x="3302050" y="157835"/>
                </a:lnTo>
                <a:lnTo>
                  <a:pt x="3310318" y="149783"/>
                </a:lnTo>
                <a:lnTo>
                  <a:pt x="3310318" y="211201"/>
                </a:lnTo>
                <a:lnTo>
                  <a:pt x="3309239" y="216598"/>
                </a:lnTo>
                <a:lnTo>
                  <a:pt x="3308159" y="223062"/>
                </a:lnTo>
                <a:lnTo>
                  <a:pt x="3418078" y="223062"/>
                </a:lnTo>
                <a:lnTo>
                  <a:pt x="3419157" y="228447"/>
                </a:lnTo>
                <a:lnTo>
                  <a:pt x="3419157" y="242455"/>
                </a:lnTo>
                <a:lnTo>
                  <a:pt x="3271520" y="242455"/>
                </a:lnTo>
                <a:lnTo>
                  <a:pt x="3272599" y="249999"/>
                </a:lnTo>
                <a:lnTo>
                  <a:pt x="3272599" y="281254"/>
                </a:lnTo>
                <a:lnTo>
                  <a:pt x="3271520" y="289864"/>
                </a:lnTo>
                <a:lnTo>
                  <a:pt x="3384664" y="289864"/>
                </a:lnTo>
                <a:lnTo>
                  <a:pt x="3344799" y="315734"/>
                </a:lnTo>
                <a:lnTo>
                  <a:pt x="3302101" y="331622"/>
                </a:lnTo>
                <a:lnTo>
                  <a:pt x="3258591" y="339432"/>
                </a:lnTo>
                <a:lnTo>
                  <a:pt x="3267075" y="351751"/>
                </a:lnTo>
                <a:lnTo>
                  <a:pt x="3274758" y="364363"/>
                </a:lnTo>
                <a:lnTo>
                  <a:pt x="3281629" y="377164"/>
                </a:lnTo>
                <a:lnTo>
                  <a:pt x="3287687" y="390080"/>
                </a:lnTo>
                <a:lnTo>
                  <a:pt x="3322472" y="379158"/>
                </a:lnTo>
                <a:lnTo>
                  <a:pt x="3355848" y="365709"/>
                </a:lnTo>
                <a:lnTo>
                  <a:pt x="3388004" y="349631"/>
                </a:lnTo>
                <a:lnTo>
                  <a:pt x="3419157" y="330822"/>
                </a:lnTo>
                <a:lnTo>
                  <a:pt x="3419157" y="390080"/>
                </a:lnTo>
                <a:lnTo>
                  <a:pt x="3426612" y="389293"/>
                </a:lnTo>
                <a:lnTo>
                  <a:pt x="3434372" y="388607"/>
                </a:lnTo>
                <a:lnTo>
                  <a:pt x="3442335" y="388112"/>
                </a:lnTo>
                <a:lnTo>
                  <a:pt x="3450399" y="387934"/>
                </a:lnTo>
                <a:lnTo>
                  <a:pt x="3457854" y="388112"/>
                </a:lnTo>
                <a:lnTo>
                  <a:pt x="3465626" y="388607"/>
                </a:lnTo>
                <a:lnTo>
                  <a:pt x="3473589" y="389293"/>
                </a:lnTo>
                <a:lnTo>
                  <a:pt x="3481654" y="390080"/>
                </a:lnTo>
                <a:lnTo>
                  <a:pt x="3481654" y="387934"/>
                </a:lnTo>
                <a:lnTo>
                  <a:pt x="3481654" y="330822"/>
                </a:lnTo>
                <a:lnTo>
                  <a:pt x="3481654" y="329742"/>
                </a:lnTo>
                <a:lnTo>
                  <a:pt x="3515398" y="348526"/>
                </a:lnTo>
                <a:lnTo>
                  <a:pt x="3548735" y="364490"/>
                </a:lnTo>
                <a:lnTo>
                  <a:pt x="3581666" y="377621"/>
                </a:lnTo>
                <a:lnTo>
                  <a:pt x="3614191" y="387934"/>
                </a:lnTo>
                <a:lnTo>
                  <a:pt x="3622268" y="371309"/>
                </a:lnTo>
                <a:lnTo>
                  <a:pt x="3630358" y="356819"/>
                </a:lnTo>
                <a:lnTo>
                  <a:pt x="3638435" y="344131"/>
                </a:lnTo>
                <a:lnTo>
                  <a:pt x="3646525" y="332968"/>
                </a:lnTo>
                <a:close/>
              </a:path>
              <a:path w="4073525" h="390525">
                <a:moveTo>
                  <a:pt x="4034447" y="204736"/>
                </a:moveTo>
                <a:lnTo>
                  <a:pt x="3969791" y="204736"/>
                </a:lnTo>
                <a:lnTo>
                  <a:pt x="3969791" y="266166"/>
                </a:lnTo>
                <a:lnTo>
                  <a:pt x="3969791" y="314655"/>
                </a:lnTo>
                <a:lnTo>
                  <a:pt x="3795230" y="314655"/>
                </a:lnTo>
                <a:lnTo>
                  <a:pt x="3795230" y="266166"/>
                </a:lnTo>
                <a:lnTo>
                  <a:pt x="3969791" y="266166"/>
                </a:lnTo>
                <a:lnTo>
                  <a:pt x="3969791" y="204736"/>
                </a:lnTo>
                <a:lnTo>
                  <a:pt x="3728415" y="204736"/>
                </a:lnTo>
                <a:lnTo>
                  <a:pt x="3729825" y="212648"/>
                </a:lnTo>
                <a:lnTo>
                  <a:pt x="3730841" y="220370"/>
                </a:lnTo>
                <a:lnTo>
                  <a:pt x="3731450" y="228079"/>
                </a:lnTo>
                <a:lnTo>
                  <a:pt x="3731653" y="235991"/>
                </a:lnTo>
                <a:lnTo>
                  <a:pt x="3731653" y="344830"/>
                </a:lnTo>
                <a:lnTo>
                  <a:pt x="3731450" y="352272"/>
                </a:lnTo>
                <a:lnTo>
                  <a:pt x="3730841" y="359918"/>
                </a:lnTo>
                <a:lnTo>
                  <a:pt x="3729825" y="367550"/>
                </a:lnTo>
                <a:lnTo>
                  <a:pt x="3728415" y="374992"/>
                </a:lnTo>
                <a:lnTo>
                  <a:pt x="4034447" y="374992"/>
                </a:lnTo>
                <a:lnTo>
                  <a:pt x="4033824" y="367550"/>
                </a:lnTo>
                <a:lnTo>
                  <a:pt x="4033507" y="359918"/>
                </a:lnTo>
                <a:lnTo>
                  <a:pt x="4033507" y="314655"/>
                </a:lnTo>
                <a:lnTo>
                  <a:pt x="4033507" y="266166"/>
                </a:lnTo>
                <a:lnTo>
                  <a:pt x="4033507" y="220370"/>
                </a:lnTo>
                <a:lnTo>
                  <a:pt x="4033824" y="212648"/>
                </a:lnTo>
                <a:lnTo>
                  <a:pt x="4034447" y="204736"/>
                </a:lnTo>
                <a:close/>
              </a:path>
              <a:path w="4073525" h="390525">
                <a:moveTo>
                  <a:pt x="4073245" y="121767"/>
                </a:moveTo>
                <a:lnTo>
                  <a:pt x="4070439" y="120688"/>
                </a:lnTo>
                <a:lnTo>
                  <a:pt x="4053268" y="114084"/>
                </a:lnTo>
                <a:lnTo>
                  <a:pt x="4032288" y="103987"/>
                </a:lnTo>
                <a:lnTo>
                  <a:pt x="3988117" y="76504"/>
                </a:lnTo>
                <a:lnTo>
                  <a:pt x="3945547" y="41757"/>
                </a:lnTo>
                <a:lnTo>
                  <a:pt x="3932072" y="28105"/>
                </a:lnTo>
                <a:lnTo>
                  <a:pt x="3932072" y="120688"/>
                </a:lnTo>
                <a:lnTo>
                  <a:pt x="3823246" y="120688"/>
                </a:lnTo>
                <a:lnTo>
                  <a:pt x="3836809" y="109169"/>
                </a:lnTo>
                <a:lnTo>
                  <a:pt x="3850182" y="97256"/>
                </a:lnTo>
                <a:lnTo>
                  <a:pt x="3863556" y="84924"/>
                </a:lnTo>
                <a:lnTo>
                  <a:pt x="3877119" y="72199"/>
                </a:lnTo>
                <a:lnTo>
                  <a:pt x="3889654" y="84328"/>
                </a:lnTo>
                <a:lnTo>
                  <a:pt x="3902989" y="96443"/>
                </a:lnTo>
                <a:lnTo>
                  <a:pt x="3917124" y="108572"/>
                </a:lnTo>
                <a:lnTo>
                  <a:pt x="3932072" y="120688"/>
                </a:lnTo>
                <a:lnTo>
                  <a:pt x="3932072" y="28105"/>
                </a:lnTo>
                <a:lnTo>
                  <a:pt x="3927805" y="23774"/>
                </a:lnTo>
                <a:lnTo>
                  <a:pt x="3913568" y="6464"/>
                </a:lnTo>
                <a:lnTo>
                  <a:pt x="3912679" y="5384"/>
                </a:lnTo>
                <a:lnTo>
                  <a:pt x="3903180" y="5562"/>
                </a:lnTo>
                <a:lnTo>
                  <a:pt x="3885400" y="6299"/>
                </a:lnTo>
                <a:lnTo>
                  <a:pt x="3877119" y="6464"/>
                </a:lnTo>
                <a:lnTo>
                  <a:pt x="3868839" y="6299"/>
                </a:lnTo>
                <a:lnTo>
                  <a:pt x="3851059" y="5562"/>
                </a:lnTo>
                <a:lnTo>
                  <a:pt x="3841559" y="5384"/>
                </a:lnTo>
                <a:lnTo>
                  <a:pt x="3812603" y="39065"/>
                </a:lnTo>
                <a:lnTo>
                  <a:pt x="3774757" y="71120"/>
                </a:lnTo>
                <a:lnTo>
                  <a:pt x="3727335" y="104127"/>
                </a:lnTo>
                <a:lnTo>
                  <a:pt x="3683152" y="125006"/>
                </a:lnTo>
                <a:lnTo>
                  <a:pt x="3693249" y="140576"/>
                </a:lnTo>
                <a:lnTo>
                  <a:pt x="3702418" y="156654"/>
                </a:lnTo>
                <a:lnTo>
                  <a:pt x="3710584" y="173342"/>
                </a:lnTo>
                <a:lnTo>
                  <a:pt x="3717645" y="190728"/>
                </a:lnTo>
                <a:lnTo>
                  <a:pt x="3729748" y="184086"/>
                </a:lnTo>
                <a:lnTo>
                  <a:pt x="3741750" y="177126"/>
                </a:lnTo>
                <a:lnTo>
                  <a:pt x="3753548" y="169976"/>
                </a:lnTo>
                <a:lnTo>
                  <a:pt x="3765054" y="162712"/>
                </a:lnTo>
                <a:lnTo>
                  <a:pt x="3765054" y="174574"/>
                </a:lnTo>
                <a:lnTo>
                  <a:pt x="3763975" y="179959"/>
                </a:lnTo>
                <a:lnTo>
                  <a:pt x="3997807" y="179959"/>
                </a:lnTo>
                <a:lnTo>
                  <a:pt x="3996728" y="175641"/>
                </a:lnTo>
                <a:lnTo>
                  <a:pt x="3996677" y="169976"/>
                </a:lnTo>
                <a:lnTo>
                  <a:pt x="3995648" y="164871"/>
                </a:lnTo>
                <a:lnTo>
                  <a:pt x="4040911" y="190728"/>
                </a:lnTo>
                <a:lnTo>
                  <a:pt x="4048988" y="171323"/>
                </a:lnTo>
                <a:lnTo>
                  <a:pt x="4051909" y="164871"/>
                </a:lnTo>
                <a:lnTo>
                  <a:pt x="4052874" y="162712"/>
                </a:lnTo>
                <a:lnTo>
                  <a:pt x="4057078" y="153416"/>
                </a:lnTo>
                <a:lnTo>
                  <a:pt x="4065155" y="136944"/>
                </a:lnTo>
                <a:lnTo>
                  <a:pt x="4073245" y="121767"/>
                </a:lnTo>
                <a:close/>
              </a:path>
            </a:pathLst>
          </a:custGeom>
          <a:solidFill>
            <a:srgbClr val="FFFFFF"/>
          </a:solidFill>
        </p:spPr>
        <p:txBody>
          <a:bodyPr wrap="square" lIns="0" tIns="0" rIns="0" bIns="0" rtlCol="0"/>
          <a:lstStyle/>
          <a:p>
            <a:endParaRPr sz="1539" dirty="0"/>
          </a:p>
        </p:txBody>
      </p:sp>
      <p:pic>
        <p:nvPicPr>
          <p:cNvPr id="35" name="bg object 35"/>
          <p:cNvPicPr/>
          <p:nvPr/>
        </p:nvPicPr>
        <p:blipFill>
          <a:blip r:embed="rId13" cstate="print"/>
          <a:stretch>
            <a:fillRect/>
          </a:stretch>
        </p:blipFill>
        <p:spPr>
          <a:xfrm>
            <a:off x="1724252" y="1954294"/>
            <a:ext cx="2798421" cy="926335"/>
          </a:xfrm>
          <a:prstGeom prst="rect">
            <a:avLst/>
          </a:prstGeom>
        </p:spPr>
      </p:pic>
      <p:pic>
        <p:nvPicPr>
          <p:cNvPr id="36" name="bg object 36"/>
          <p:cNvPicPr/>
          <p:nvPr/>
        </p:nvPicPr>
        <p:blipFill>
          <a:blip r:embed="rId14" cstate="print"/>
          <a:stretch>
            <a:fillRect/>
          </a:stretch>
        </p:blipFill>
        <p:spPr>
          <a:xfrm>
            <a:off x="1768482" y="2092072"/>
            <a:ext cx="115180" cy="122143"/>
          </a:xfrm>
          <a:prstGeom prst="rect">
            <a:avLst/>
          </a:prstGeom>
        </p:spPr>
      </p:pic>
      <p:sp>
        <p:nvSpPr>
          <p:cNvPr id="37" name="bg object 37"/>
          <p:cNvSpPr/>
          <p:nvPr/>
        </p:nvSpPr>
        <p:spPr>
          <a:xfrm>
            <a:off x="2096506" y="2076136"/>
            <a:ext cx="61901" cy="147410"/>
          </a:xfrm>
          <a:custGeom>
            <a:avLst/>
            <a:gdLst/>
            <a:ahLst/>
            <a:cxnLst/>
            <a:rect l="l" t="t" r="r" b="b"/>
            <a:pathLst>
              <a:path w="72389" h="162560">
                <a:moveTo>
                  <a:pt x="72199" y="0"/>
                </a:moveTo>
                <a:lnTo>
                  <a:pt x="0" y="0"/>
                </a:lnTo>
                <a:lnTo>
                  <a:pt x="0" y="33020"/>
                </a:lnTo>
                <a:lnTo>
                  <a:pt x="0" y="162560"/>
                </a:lnTo>
                <a:lnTo>
                  <a:pt x="33413" y="162560"/>
                </a:lnTo>
                <a:lnTo>
                  <a:pt x="33413" y="33020"/>
                </a:lnTo>
                <a:lnTo>
                  <a:pt x="72199" y="33020"/>
                </a:lnTo>
                <a:lnTo>
                  <a:pt x="72199" y="0"/>
                </a:lnTo>
                <a:close/>
              </a:path>
            </a:pathLst>
          </a:custGeom>
          <a:solidFill>
            <a:srgbClr val="001F60"/>
          </a:solidFill>
        </p:spPr>
        <p:txBody>
          <a:bodyPr wrap="square" lIns="0" tIns="0" rIns="0" bIns="0" rtlCol="0"/>
          <a:lstStyle/>
          <a:p>
            <a:endParaRPr sz="1539" dirty="0"/>
          </a:p>
        </p:txBody>
      </p:sp>
      <p:pic>
        <p:nvPicPr>
          <p:cNvPr id="38" name="bg object 38"/>
          <p:cNvPicPr/>
          <p:nvPr/>
        </p:nvPicPr>
        <p:blipFill>
          <a:blip r:embed="rId15" cstate="print"/>
          <a:stretch>
            <a:fillRect/>
          </a:stretch>
        </p:blipFill>
        <p:spPr>
          <a:xfrm>
            <a:off x="2179445" y="2069597"/>
            <a:ext cx="183367" cy="192498"/>
          </a:xfrm>
          <a:prstGeom prst="rect">
            <a:avLst/>
          </a:prstGeom>
        </p:spPr>
      </p:pic>
      <p:pic>
        <p:nvPicPr>
          <p:cNvPr id="39" name="bg object 39"/>
          <p:cNvPicPr/>
          <p:nvPr/>
        </p:nvPicPr>
        <p:blipFill>
          <a:blip r:embed="rId16" cstate="print"/>
          <a:stretch>
            <a:fillRect/>
          </a:stretch>
        </p:blipFill>
        <p:spPr>
          <a:xfrm>
            <a:off x="2384927" y="2090117"/>
            <a:ext cx="174152" cy="161229"/>
          </a:xfrm>
          <a:prstGeom prst="rect">
            <a:avLst/>
          </a:prstGeom>
        </p:spPr>
      </p:pic>
      <p:pic>
        <p:nvPicPr>
          <p:cNvPr id="40" name="bg object 40"/>
          <p:cNvPicPr/>
          <p:nvPr/>
        </p:nvPicPr>
        <p:blipFill>
          <a:blip r:embed="rId17" cstate="print"/>
          <a:stretch>
            <a:fillRect/>
          </a:stretch>
        </p:blipFill>
        <p:spPr>
          <a:xfrm>
            <a:off x="2579351" y="2068620"/>
            <a:ext cx="183367" cy="196406"/>
          </a:xfrm>
          <a:prstGeom prst="rect">
            <a:avLst/>
          </a:prstGeom>
        </p:spPr>
      </p:pic>
      <p:sp>
        <p:nvSpPr>
          <p:cNvPr id="41" name="bg object 41"/>
          <p:cNvSpPr/>
          <p:nvPr/>
        </p:nvSpPr>
        <p:spPr>
          <a:xfrm>
            <a:off x="2787595" y="2110685"/>
            <a:ext cx="61901" cy="147410"/>
          </a:xfrm>
          <a:custGeom>
            <a:avLst/>
            <a:gdLst/>
            <a:ahLst/>
            <a:cxnLst/>
            <a:rect l="l" t="t" r="r" b="b"/>
            <a:pathLst>
              <a:path w="72389" h="162560">
                <a:moveTo>
                  <a:pt x="72199" y="0"/>
                </a:moveTo>
                <a:lnTo>
                  <a:pt x="38785" y="0"/>
                </a:lnTo>
                <a:lnTo>
                  <a:pt x="38785" y="130810"/>
                </a:lnTo>
                <a:lnTo>
                  <a:pt x="0" y="130810"/>
                </a:lnTo>
                <a:lnTo>
                  <a:pt x="0" y="162560"/>
                </a:lnTo>
                <a:lnTo>
                  <a:pt x="72199" y="162560"/>
                </a:lnTo>
                <a:lnTo>
                  <a:pt x="72199" y="130810"/>
                </a:lnTo>
                <a:lnTo>
                  <a:pt x="72199" y="0"/>
                </a:lnTo>
                <a:close/>
              </a:path>
            </a:pathLst>
          </a:custGeom>
          <a:solidFill>
            <a:srgbClr val="001F60"/>
          </a:solidFill>
        </p:spPr>
        <p:txBody>
          <a:bodyPr wrap="square" lIns="0" tIns="0" rIns="0" bIns="0" rtlCol="0"/>
          <a:lstStyle/>
          <a:p>
            <a:endParaRPr sz="1539" dirty="0"/>
          </a:p>
        </p:txBody>
      </p:sp>
      <p:pic>
        <p:nvPicPr>
          <p:cNvPr id="42" name="bg object 42"/>
          <p:cNvPicPr/>
          <p:nvPr/>
        </p:nvPicPr>
        <p:blipFill>
          <a:blip r:embed="rId18" cstate="print"/>
          <a:stretch>
            <a:fillRect/>
          </a:stretch>
        </p:blipFill>
        <p:spPr>
          <a:xfrm>
            <a:off x="2985708" y="2073506"/>
            <a:ext cx="1066109" cy="185658"/>
          </a:xfrm>
          <a:prstGeom prst="rect">
            <a:avLst/>
          </a:prstGeom>
        </p:spPr>
      </p:pic>
      <p:pic>
        <p:nvPicPr>
          <p:cNvPr id="43" name="bg object 43"/>
          <p:cNvPicPr/>
          <p:nvPr/>
        </p:nvPicPr>
        <p:blipFill>
          <a:blip r:embed="rId14" cstate="print"/>
          <a:stretch>
            <a:fillRect/>
          </a:stretch>
        </p:blipFill>
        <p:spPr>
          <a:xfrm>
            <a:off x="1768482" y="2345154"/>
            <a:ext cx="115180" cy="122143"/>
          </a:xfrm>
          <a:prstGeom prst="rect">
            <a:avLst/>
          </a:prstGeom>
        </p:spPr>
      </p:pic>
      <p:pic>
        <p:nvPicPr>
          <p:cNvPr id="44" name="bg object 44"/>
          <p:cNvPicPr/>
          <p:nvPr/>
        </p:nvPicPr>
        <p:blipFill>
          <a:blip r:embed="rId19" cstate="print"/>
          <a:stretch>
            <a:fillRect/>
          </a:stretch>
        </p:blipFill>
        <p:spPr>
          <a:xfrm>
            <a:off x="1981335" y="2323656"/>
            <a:ext cx="2383772" cy="194452"/>
          </a:xfrm>
          <a:prstGeom prst="rect">
            <a:avLst/>
          </a:prstGeom>
        </p:spPr>
      </p:pic>
      <p:pic>
        <p:nvPicPr>
          <p:cNvPr id="45" name="bg object 45"/>
          <p:cNvPicPr/>
          <p:nvPr/>
        </p:nvPicPr>
        <p:blipFill>
          <a:blip r:embed="rId20" cstate="print"/>
          <a:stretch>
            <a:fillRect/>
          </a:stretch>
        </p:blipFill>
        <p:spPr>
          <a:xfrm>
            <a:off x="1768482" y="2598235"/>
            <a:ext cx="115180" cy="122143"/>
          </a:xfrm>
          <a:prstGeom prst="rect">
            <a:avLst/>
          </a:prstGeom>
        </p:spPr>
      </p:pic>
      <p:pic>
        <p:nvPicPr>
          <p:cNvPr id="46" name="bg object 46"/>
          <p:cNvPicPr/>
          <p:nvPr/>
        </p:nvPicPr>
        <p:blipFill>
          <a:blip r:embed="rId21" cstate="print"/>
          <a:stretch>
            <a:fillRect/>
          </a:stretch>
        </p:blipFill>
        <p:spPr>
          <a:xfrm>
            <a:off x="1989628" y="2584554"/>
            <a:ext cx="165859" cy="185658"/>
          </a:xfrm>
          <a:prstGeom prst="rect">
            <a:avLst/>
          </a:prstGeom>
        </p:spPr>
      </p:pic>
      <p:sp>
        <p:nvSpPr>
          <p:cNvPr id="47" name="bg object 47"/>
          <p:cNvSpPr/>
          <p:nvPr/>
        </p:nvSpPr>
        <p:spPr>
          <a:xfrm>
            <a:off x="2199187" y="2588615"/>
            <a:ext cx="146065" cy="168139"/>
          </a:xfrm>
          <a:custGeom>
            <a:avLst/>
            <a:gdLst/>
            <a:ahLst/>
            <a:cxnLst/>
            <a:rect l="l" t="t" r="r" b="b"/>
            <a:pathLst>
              <a:path w="170814" h="185419">
                <a:moveTo>
                  <a:pt x="169799" y="109753"/>
                </a:moveTo>
                <a:lnTo>
                  <a:pt x="131000" y="109753"/>
                </a:lnTo>
                <a:lnTo>
                  <a:pt x="131000" y="149618"/>
                </a:lnTo>
                <a:lnTo>
                  <a:pt x="169799" y="149618"/>
                </a:lnTo>
                <a:lnTo>
                  <a:pt x="169799" y="109753"/>
                </a:lnTo>
                <a:close/>
              </a:path>
              <a:path w="170814" h="185419">
                <a:moveTo>
                  <a:pt x="170408" y="180340"/>
                </a:moveTo>
                <a:lnTo>
                  <a:pt x="169799" y="180340"/>
                </a:lnTo>
                <a:lnTo>
                  <a:pt x="169799" y="172720"/>
                </a:lnTo>
                <a:lnTo>
                  <a:pt x="169799" y="149860"/>
                </a:lnTo>
                <a:lnTo>
                  <a:pt x="39408" y="149860"/>
                </a:lnTo>
                <a:lnTo>
                  <a:pt x="39408" y="109220"/>
                </a:lnTo>
                <a:lnTo>
                  <a:pt x="169799" y="109220"/>
                </a:lnTo>
                <a:lnTo>
                  <a:pt x="169799" y="74193"/>
                </a:lnTo>
                <a:lnTo>
                  <a:pt x="169799" y="6350"/>
                </a:lnTo>
                <a:lnTo>
                  <a:pt x="170319" y="6350"/>
                </a:lnTo>
                <a:lnTo>
                  <a:pt x="170319" y="0"/>
                </a:lnTo>
                <a:lnTo>
                  <a:pt x="131000" y="0"/>
                </a:lnTo>
                <a:lnTo>
                  <a:pt x="131000" y="36830"/>
                </a:lnTo>
                <a:lnTo>
                  <a:pt x="131000" y="73660"/>
                </a:lnTo>
                <a:lnTo>
                  <a:pt x="39408" y="73660"/>
                </a:lnTo>
                <a:lnTo>
                  <a:pt x="39408" y="36830"/>
                </a:lnTo>
                <a:lnTo>
                  <a:pt x="131000" y="36830"/>
                </a:lnTo>
                <a:lnTo>
                  <a:pt x="131000" y="0"/>
                </a:lnTo>
                <a:lnTo>
                  <a:pt x="88" y="0"/>
                </a:lnTo>
                <a:lnTo>
                  <a:pt x="88" y="6350"/>
                </a:lnTo>
                <a:lnTo>
                  <a:pt x="1130" y="6350"/>
                </a:lnTo>
                <a:lnTo>
                  <a:pt x="1130" y="11430"/>
                </a:lnTo>
                <a:lnTo>
                  <a:pt x="1689" y="11430"/>
                </a:lnTo>
                <a:lnTo>
                  <a:pt x="1689" y="36830"/>
                </a:lnTo>
                <a:lnTo>
                  <a:pt x="1689" y="73660"/>
                </a:lnTo>
                <a:lnTo>
                  <a:pt x="1689" y="109220"/>
                </a:lnTo>
                <a:lnTo>
                  <a:pt x="1689" y="149860"/>
                </a:lnTo>
                <a:lnTo>
                  <a:pt x="1689" y="172720"/>
                </a:lnTo>
                <a:lnTo>
                  <a:pt x="1155" y="172720"/>
                </a:lnTo>
                <a:lnTo>
                  <a:pt x="1155" y="180340"/>
                </a:lnTo>
                <a:lnTo>
                  <a:pt x="0" y="180340"/>
                </a:lnTo>
                <a:lnTo>
                  <a:pt x="0" y="185420"/>
                </a:lnTo>
                <a:lnTo>
                  <a:pt x="170408" y="185420"/>
                </a:lnTo>
                <a:lnTo>
                  <a:pt x="170408" y="180340"/>
                </a:lnTo>
                <a:close/>
              </a:path>
            </a:pathLst>
          </a:custGeom>
          <a:solidFill>
            <a:srgbClr val="001F60"/>
          </a:solidFill>
        </p:spPr>
        <p:txBody>
          <a:bodyPr wrap="square" lIns="0" tIns="0" rIns="0" bIns="0" rtlCol="0"/>
          <a:lstStyle/>
          <a:p>
            <a:endParaRPr sz="1539" dirty="0"/>
          </a:p>
        </p:txBody>
      </p:sp>
      <p:pic>
        <p:nvPicPr>
          <p:cNvPr id="48" name="bg object 48"/>
          <p:cNvPicPr/>
          <p:nvPr/>
        </p:nvPicPr>
        <p:blipFill>
          <a:blip r:embed="rId22" cstate="print"/>
          <a:stretch>
            <a:fillRect/>
          </a:stretch>
        </p:blipFill>
        <p:spPr>
          <a:xfrm>
            <a:off x="2387691" y="2582601"/>
            <a:ext cx="178648" cy="181749"/>
          </a:xfrm>
          <a:prstGeom prst="rect">
            <a:avLst/>
          </a:prstGeom>
        </p:spPr>
      </p:pic>
      <p:pic>
        <p:nvPicPr>
          <p:cNvPr id="49" name="bg object 49"/>
          <p:cNvPicPr/>
          <p:nvPr/>
        </p:nvPicPr>
        <p:blipFill>
          <a:blip r:embed="rId23" cstate="print"/>
          <a:stretch>
            <a:fillRect/>
          </a:stretch>
        </p:blipFill>
        <p:spPr>
          <a:xfrm>
            <a:off x="2602387" y="2577715"/>
            <a:ext cx="318819" cy="189566"/>
          </a:xfrm>
          <a:prstGeom prst="rect">
            <a:avLst/>
          </a:prstGeom>
        </p:spPr>
      </p:pic>
      <p:pic>
        <p:nvPicPr>
          <p:cNvPr id="50" name="bg object 50"/>
          <p:cNvPicPr/>
          <p:nvPr/>
        </p:nvPicPr>
        <p:blipFill>
          <a:blip r:embed="rId22" cstate="print"/>
          <a:stretch>
            <a:fillRect/>
          </a:stretch>
        </p:blipFill>
        <p:spPr>
          <a:xfrm>
            <a:off x="2958065" y="2582601"/>
            <a:ext cx="178648" cy="181749"/>
          </a:xfrm>
          <a:prstGeom prst="rect">
            <a:avLst/>
          </a:prstGeom>
        </p:spPr>
      </p:pic>
      <p:pic>
        <p:nvPicPr>
          <p:cNvPr id="51" name="bg object 51"/>
          <p:cNvPicPr/>
          <p:nvPr/>
        </p:nvPicPr>
        <p:blipFill>
          <a:blip r:embed="rId24" cstate="print"/>
          <a:stretch>
            <a:fillRect/>
          </a:stretch>
        </p:blipFill>
        <p:spPr>
          <a:xfrm>
            <a:off x="3163546" y="2580645"/>
            <a:ext cx="167702" cy="188589"/>
          </a:xfrm>
          <a:prstGeom prst="rect">
            <a:avLst/>
          </a:prstGeom>
        </p:spPr>
      </p:pic>
      <p:pic>
        <p:nvPicPr>
          <p:cNvPr id="52" name="bg object 52"/>
          <p:cNvPicPr/>
          <p:nvPr/>
        </p:nvPicPr>
        <p:blipFill>
          <a:blip r:embed="rId25" cstate="print"/>
          <a:stretch>
            <a:fillRect/>
          </a:stretch>
        </p:blipFill>
        <p:spPr>
          <a:xfrm>
            <a:off x="3347834" y="2585531"/>
            <a:ext cx="159395" cy="178818"/>
          </a:xfrm>
          <a:prstGeom prst="rect">
            <a:avLst/>
          </a:prstGeom>
        </p:spPr>
      </p:pic>
      <p:pic>
        <p:nvPicPr>
          <p:cNvPr id="53" name="bg object 53"/>
          <p:cNvPicPr/>
          <p:nvPr/>
        </p:nvPicPr>
        <p:blipFill>
          <a:blip r:embed="rId26" cstate="print"/>
          <a:stretch>
            <a:fillRect/>
          </a:stretch>
        </p:blipFill>
        <p:spPr>
          <a:xfrm>
            <a:off x="3538574" y="2599212"/>
            <a:ext cx="149273" cy="163183"/>
          </a:xfrm>
          <a:prstGeom prst="rect">
            <a:avLst/>
          </a:prstGeom>
        </p:spPr>
      </p:pic>
      <p:pic>
        <p:nvPicPr>
          <p:cNvPr id="54" name="bg object 54"/>
          <p:cNvPicPr/>
          <p:nvPr/>
        </p:nvPicPr>
        <p:blipFill>
          <a:blip r:embed="rId27" cstate="print"/>
          <a:stretch>
            <a:fillRect/>
          </a:stretch>
        </p:blipFill>
        <p:spPr>
          <a:xfrm>
            <a:off x="3708119" y="2596280"/>
            <a:ext cx="139138" cy="155366"/>
          </a:xfrm>
          <a:prstGeom prst="rect">
            <a:avLst/>
          </a:prstGeom>
        </p:spPr>
      </p:pic>
      <p:pic>
        <p:nvPicPr>
          <p:cNvPr id="55" name="bg object 55"/>
          <p:cNvPicPr/>
          <p:nvPr/>
        </p:nvPicPr>
        <p:blipFill>
          <a:blip r:embed="rId28" cstate="print"/>
          <a:stretch>
            <a:fillRect/>
          </a:stretch>
        </p:blipFill>
        <p:spPr>
          <a:xfrm>
            <a:off x="3865686" y="2577714"/>
            <a:ext cx="336326" cy="191520"/>
          </a:xfrm>
          <a:prstGeom prst="rect">
            <a:avLst/>
          </a:prstGeom>
        </p:spPr>
      </p:pic>
      <p:pic>
        <p:nvPicPr>
          <p:cNvPr id="56" name="bg object 56"/>
          <p:cNvPicPr/>
          <p:nvPr/>
        </p:nvPicPr>
        <p:blipFill>
          <a:blip r:embed="rId29" cstate="print"/>
          <a:stretch>
            <a:fillRect/>
          </a:stretch>
        </p:blipFill>
        <p:spPr>
          <a:xfrm>
            <a:off x="4225048" y="2583577"/>
            <a:ext cx="152959" cy="185658"/>
          </a:xfrm>
          <a:prstGeom prst="rect">
            <a:avLst/>
          </a:prstGeom>
        </p:spPr>
      </p:pic>
      <p:pic>
        <p:nvPicPr>
          <p:cNvPr id="57" name="bg object 57"/>
          <p:cNvPicPr/>
          <p:nvPr/>
        </p:nvPicPr>
        <p:blipFill>
          <a:blip r:embed="rId30" cstate="print"/>
          <a:stretch>
            <a:fillRect/>
          </a:stretch>
        </p:blipFill>
        <p:spPr>
          <a:xfrm>
            <a:off x="200186" y="45926"/>
            <a:ext cx="1845650" cy="148526"/>
          </a:xfrm>
          <a:prstGeom prst="rect">
            <a:avLst/>
          </a:prstGeom>
        </p:spPr>
      </p:pic>
      <p:pic>
        <p:nvPicPr>
          <p:cNvPr id="58" name="bg object 58"/>
          <p:cNvPicPr/>
          <p:nvPr/>
        </p:nvPicPr>
        <p:blipFill>
          <a:blip r:embed="rId31" cstate="print"/>
          <a:stretch>
            <a:fillRect/>
          </a:stretch>
        </p:blipFill>
        <p:spPr>
          <a:xfrm>
            <a:off x="2155488" y="46903"/>
            <a:ext cx="1709276" cy="143640"/>
          </a:xfrm>
          <a:prstGeom prst="rect">
            <a:avLst/>
          </a:prstGeom>
        </p:spPr>
      </p:pic>
      <p:sp>
        <p:nvSpPr>
          <p:cNvPr id="59" name="bg object 59"/>
          <p:cNvSpPr/>
          <p:nvPr/>
        </p:nvSpPr>
        <p:spPr>
          <a:xfrm>
            <a:off x="3885027" y="78046"/>
            <a:ext cx="47240" cy="110557"/>
          </a:xfrm>
          <a:custGeom>
            <a:avLst/>
            <a:gdLst/>
            <a:ahLst/>
            <a:cxnLst/>
            <a:rect l="l" t="t" r="r" b="b"/>
            <a:pathLst>
              <a:path w="55245" h="121920">
                <a:moveTo>
                  <a:pt x="54965" y="0"/>
                </a:moveTo>
                <a:lnTo>
                  <a:pt x="30175" y="0"/>
                </a:lnTo>
                <a:lnTo>
                  <a:pt x="30175" y="97790"/>
                </a:lnTo>
                <a:lnTo>
                  <a:pt x="0" y="97790"/>
                </a:lnTo>
                <a:lnTo>
                  <a:pt x="0" y="121920"/>
                </a:lnTo>
                <a:lnTo>
                  <a:pt x="54965" y="121920"/>
                </a:lnTo>
                <a:lnTo>
                  <a:pt x="54965" y="97790"/>
                </a:lnTo>
                <a:lnTo>
                  <a:pt x="54965" y="0"/>
                </a:lnTo>
                <a:close/>
              </a:path>
            </a:pathLst>
          </a:custGeom>
          <a:solidFill>
            <a:srgbClr val="1F3864"/>
          </a:solidFill>
        </p:spPr>
        <p:txBody>
          <a:bodyPr wrap="square" lIns="0" tIns="0" rIns="0" bIns="0" rtlCol="0"/>
          <a:lstStyle/>
          <a:p>
            <a:endParaRPr sz="1539" dirty="0"/>
          </a:p>
        </p:txBody>
      </p:sp>
      <p:pic>
        <p:nvPicPr>
          <p:cNvPr id="60" name="bg object 60"/>
          <p:cNvPicPr/>
          <p:nvPr/>
        </p:nvPicPr>
        <p:blipFill>
          <a:blip r:embed="rId32" cstate="print"/>
          <a:stretch>
            <a:fillRect/>
          </a:stretch>
        </p:blipFill>
        <p:spPr>
          <a:xfrm>
            <a:off x="1285645" y="6614311"/>
            <a:ext cx="167702" cy="177841"/>
          </a:xfrm>
          <a:prstGeom prst="rect">
            <a:avLst/>
          </a:prstGeom>
        </p:spPr>
      </p:pic>
      <p:sp>
        <p:nvSpPr>
          <p:cNvPr id="61" name="bg object 61"/>
          <p:cNvSpPr/>
          <p:nvPr/>
        </p:nvSpPr>
        <p:spPr>
          <a:xfrm>
            <a:off x="1479666" y="6611285"/>
            <a:ext cx="178645" cy="178504"/>
          </a:xfrm>
          <a:custGeom>
            <a:avLst/>
            <a:gdLst/>
            <a:ahLst/>
            <a:cxnLst/>
            <a:rect l="l" t="t" r="r" b="b"/>
            <a:pathLst>
              <a:path w="208914" h="196850">
                <a:moveTo>
                  <a:pt x="208432" y="161290"/>
                </a:moveTo>
                <a:lnTo>
                  <a:pt x="123304" y="161290"/>
                </a:lnTo>
                <a:lnTo>
                  <a:pt x="123304" y="93980"/>
                </a:lnTo>
                <a:lnTo>
                  <a:pt x="195503" y="93980"/>
                </a:lnTo>
                <a:lnTo>
                  <a:pt x="195503" y="88900"/>
                </a:lnTo>
                <a:lnTo>
                  <a:pt x="195046" y="88900"/>
                </a:lnTo>
                <a:lnTo>
                  <a:pt x="195046" y="82550"/>
                </a:lnTo>
                <a:lnTo>
                  <a:pt x="194424" y="82550"/>
                </a:lnTo>
                <a:lnTo>
                  <a:pt x="194424" y="69850"/>
                </a:lnTo>
                <a:lnTo>
                  <a:pt x="194995" y="69850"/>
                </a:lnTo>
                <a:lnTo>
                  <a:pt x="194995" y="64770"/>
                </a:lnTo>
                <a:lnTo>
                  <a:pt x="195503" y="64770"/>
                </a:lnTo>
                <a:lnTo>
                  <a:pt x="195503" y="58420"/>
                </a:lnTo>
                <a:lnTo>
                  <a:pt x="123304" y="58420"/>
                </a:lnTo>
                <a:lnTo>
                  <a:pt x="123304" y="11430"/>
                </a:lnTo>
                <a:lnTo>
                  <a:pt x="123901" y="11430"/>
                </a:lnTo>
                <a:lnTo>
                  <a:pt x="123901" y="10160"/>
                </a:lnTo>
                <a:lnTo>
                  <a:pt x="124968" y="10160"/>
                </a:lnTo>
                <a:lnTo>
                  <a:pt x="124968" y="8890"/>
                </a:lnTo>
                <a:lnTo>
                  <a:pt x="128295" y="8890"/>
                </a:lnTo>
                <a:lnTo>
                  <a:pt x="128295" y="5080"/>
                </a:lnTo>
                <a:lnTo>
                  <a:pt x="129781" y="5080"/>
                </a:lnTo>
                <a:lnTo>
                  <a:pt x="129781" y="3810"/>
                </a:lnTo>
                <a:lnTo>
                  <a:pt x="129425" y="3810"/>
                </a:lnTo>
                <a:lnTo>
                  <a:pt x="129425" y="2540"/>
                </a:lnTo>
                <a:lnTo>
                  <a:pt x="107632" y="2540"/>
                </a:lnTo>
                <a:lnTo>
                  <a:pt x="107632" y="1270"/>
                </a:lnTo>
                <a:lnTo>
                  <a:pt x="88328" y="1270"/>
                </a:lnTo>
                <a:lnTo>
                  <a:pt x="88328" y="0"/>
                </a:lnTo>
                <a:lnTo>
                  <a:pt x="83439" y="0"/>
                </a:lnTo>
                <a:lnTo>
                  <a:pt x="83439" y="1270"/>
                </a:lnTo>
                <a:lnTo>
                  <a:pt x="83439" y="2540"/>
                </a:lnTo>
                <a:lnTo>
                  <a:pt x="83439" y="58420"/>
                </a:lnTo>
                <a:lnTo>
                  <a:pt x="12865" y="58420"/>
                </a:lnTo>
                <a:lnTo>
                  <a:pt x="12865" y="64770"/>
                </a:lnTo>
                <a:lnTo>
                  <a:pt x="13398" y="64770"/>
                </a:lnTo>
                <a:lnTo>
                  <a:pt x="13398" y="69850"/>
                </a:lnTo>
                <a:lnTo>
                  <a:pt x="13398" y="82550"/>
                </a:lnTo>
                <a:lnTo>
                  <a:pt x="13398" y="88900"/>
                </a:lnTo>
                <a:lnTo>
                  <a:pt x="12801" y="88900"/>
                </a:lnTo>
                <a:lnTo>
                  <a:pt x="12801" y="93980"/>
                </a:lnTo>
                <a:lnTo>
                  <a:pt x="83439" y="93980"/>
                </a:lnTo>
                <a:lnTo>
                  <a:pt x="83439" y="161290"/>
                </a:lnTo>
                <a:lnTo>
                  <a:pt x="25" y="161290"/>
                </a:lnTo>
                <a:lnTo>
                  <a:pt x="25" y="167640"/>
                </a:lnTo>
                <a:lnTo>
                  <a:pt x="469" y="167640"/>
                </a:lnTo>
                <a:lnTo>
                  <a:pt x="469" y="190500"/>
                </a:lnTo>
                <a:lnTo>
                  <a:pt x="0" y="190500"/>
                </a:lnTo>
                <a:lnTo>
                  <a:pt x="0" y="196850"/>
                </a:lnTo>
                <a:lnTo>
                  <a:pt x="208432" y="196850"/>
                </a:lnTo>
                <a:lnTo>
                  <a:pt x="208432" y="190500"/>
                </a:lnTo>
                <a:lnTo>
                  <a:pt x="208432" y="167640"/>
                </a:lnTo>
                <a:lnTo>
                  <a:pt x="208432" y="161290"/>
                </a:lnTo>
                <a:close/>
              </a:path>
            </a:pathLst>
          </a:custGeom>
          <a:solidFill>
            <a:srgbClr val="000000"/>
          </a:solidFill>
        </p:spPr>
        <p:txBody>
          <a:bodyPr wrap="square" lIns="0" tIns="0" rIns="0" bIns="0" rtlCol="0"/>
          <a:lstStyle/>
          <a:p>
            <a:endParaRPr sz="1539" dirty="0"/>
          </a:p>
        </p:txBody>
      </p:sp>
      <p:pic>
        <p:nvPicPr>
          <p:cNvPr id="62" name="bg object 62"/>
          <p:cNvPicPr/>
          <p:nvPr/>
        </p:nvPicPr>
        <p:blipFill>
          <a:blip r:embed="rId33" cstate="print"/>
          <a:stretch>
            <a:fillRect/>
          </a:stretch>
        </p:blipFill>
        <p:spPr>
          <a:xfrm>
            <a:off x="1675416" y="6609426"/>
            <a:ext cx="182446" cy="190543"/>
          </a:xfrm>
          <a:prstGeom prst="rect">
            <a:avLst/>
          </a:prstGeom>
        </p:spPr>
      </p:pic>
      <p:pic>
        <p:nvPicPr>
          <p:cNvPr id="63" name="bg object 63"/>
          <p:cNvPicPr/>
          <p:nvPr/>
        </p:nvPicPr>
        <p:blipFill>
          <a:blip r:embed="rId34" cstate="print"/>
          <a:stretch>
            <a:fillRect/>
          </a:stretch>
        </p:blipFill>
        <p:spPr>
          <a:xfrm>
            <a:off x="1874447" y="6608447"/>
            <a:ext cx="380555" cy="193475"/>
          </a:xfrm>
          <a:prstGeom prst="rect">
            <a:avLst/>
          </a:prstGeom>
        </p:spPr>
      </p:pic>
      <p:sp>
        <p:nvSpPr>
          <p:cNvPr id="64" name="bg object 64"/>
          <p:cNvSpPr/>
          <p:nvPr/>
        </p:nvSpPr>
        <p:spPr>
          <a:xfrm>
            <a:off x="2364647" y="6630931"/>
            <a:ext cx="630415" cy="168139"/>
          </a:xfrm>
          <a:custGeom>
            <a:avLst/>
            <a:gdLst/>
            <a:ahLst/>
            <a:cxnLst/>
            <a:rect l="l" t="t" r="r" b="b"/>
            <a:pathLst>
              <a:path w="737235" h="185420">
                <a:moveTo>
                  <a:pt x="61429" y="19392"/>
                </a:moveTo>
                <a:lnTo>
                  <a:pt x="40957" y="0"/>
                </a:lnTo>
                <a:lnTo>
                  <a:pt x="33261" y="8470"/>
                </a:lnTo>
                <a:lnTo>
                  <a:pt x="26263" y="17640"/>
                </a:lnTo>
                <a:lnTo>
                  <a:pt x="3771" y="64782"/>
                </a:lnTo>
                <a:lnTo>
                  <a:pt x="0" y="92671"/>
                </a:lnTo>
                <a:lnTo>
                  <a:pt x="800" y="106807"/>
                </a:lnTo>
                <a:lnTo>
                  <a:pt x="11861" y="144386"/>
                </a:lnTo>
                <a:lnTo>
                  <a:pt x="40957" y="185343"/>
                </a:lnTo>
                <a:lnTo>
                  <a:pt x="60350" y="167017"/>
                </a:lnTo>
                <a:lnTo>
                  <a:pt x="55689" y="161772"/>
                </a:lnTo>
                <a:lnTo>
                  <a:pt x="51320" y="155702"/>
                </a:lnTo>
                <a:lnTo>
                  <a:pt x="34353" y="117856"/>
                </a:lnTo>
                <a:lnTo>
                  <a:pt x="31254" y="93751"/>
                </a:lnTo>
                <a:lnTo>
                  <a:pt x="32042" y="81013"/>
                </a:lnTo>
                <a:lnTo>
                  <a:pt x="47332" y="37122"/>
                </a:lnTo>
                <a:lnTo>
                  <a:pt x="56591" y="24498"/>
                </a:lnTo>
                <a:lnTo>
                  <a:pt x="61429" y="19392"/>
                </a:lnTo>
                <a:close/>
              </a:path>
              <a:path w="737235" h="185420">
                <a:moveTo>
                  <a:pt x="191808" y="65722"/>
                </a:moveTo>
                <a:lnTo>
                  <a:pt x="171170" y="32219"/>
                </a:lnTo>
                <a:lnTo>
                  <a:pt x="141160" y="25857"/>
                </a:lnTo>
                <a:lnTo>
                  <a:pt x="128892" y="26682"/>
                </a:lnTo>
                <a:lnTo>
                  <a:pt x="95237" y="53606"/>
                </a:lnTo>
                <a:lnTo>
                  <a:pt x="90525" y="72199"/>
                </a:lnTo>
                <a:lnTo>
                  <a:pt x="128231" y="75425"/>
                </a:lnTo>
                <a:lnTo>
                  <a:pt x="129311" y="63576"/>
                </a:lnTo>
                <a:lnTo>
                  <a:pt x="133616" y="57111"/>
                </a:lnTo>
                <a:lnTo>
                  <a:pt x="148704" y="57111"/>
                </a:lnTo>
                <a:lnTo>
                  <a:pt x="153022" y="60337"/>
                </a:lnTo>
                <a:lnTo>
                  <a:pt x="153022" y="72199"/>
                </a:lnTo>
                <a:lnTo>
                  <a:pt x="150863" y="76504"/>
                </a:lnTo>
                <a:lnTo>
                  <a:pt x="146558" y="81889"/>
                </a:lnTo>
                <a:lnTo>
                  <a:pt x="144399" y="82969"/>
                </a:lnTo>
                <a:lnTo>
                  <a:pt x="140093" y="87274"/>
                </a:lnTo>
                <a:lnTo>
                  <a:pt x="104800" y="120116"/>
                </a:lnTo>
                <a:lnTo>
                  <a:pt x="87287" y="159473"/>
                </a:lnTo>
                <a:lnTo>
                  <a:pt x="191808" y="159473"/>
                </a:lnTo>
                <a:lnTo>
                  <a:pt x="191808" y="124993"/>
                </a:lnTo>
                <a:lnTo>
                  <a:pt x="146558" y="124993"/>
                </a:lnTo>
                <a:lnTo>
                  <a:pt x="156476" y="116941"/>
                </a:lnTo>
                <a:lnTo>
                  <a:pt x="186690" y="85128"/>
                </a:lnTo>
                <a:lnTo>
                  <a:pt x="190563" y="75425"/>
                </a:lnTo>
                <a:lnTo>
                  <a:pt x="191808" y="65722"/>
                </a:lnTo>
                <a:close/>
              </a:path>
              <a:path w="737235" h="185420">
                <a:moveTo>
                  <a:pt x="309270" y="94818"/>
                </a:moveTo>
                <a:lnTo>
                  <a:pt x="302742" y="57111"/>
                </a:lnTo>
                <a:lnTo>
                  <a:pt x="300647" y="51714"/>
                </a:lnTo>
                <a:lnTo>
                  <a:pt x="293001" y="40411"/>
                </a:lnTo>
                <a:lnTo>
                  <a:pt x="283133" y="32321"/>
                </a:lnTo>
                <a:lnTo>
                  <a:pt x="271246" y="27470"/>
                </a:lnTo>
                <a:lnTo>
                  <a:pt x="269392" y="27254"/>
                </a:lnTo>
                <a:lnTo>
                  <a:pt x="269392" y="71120"/>
                </a:lnTo>
                <a:lnTo>
                  <a:pt x="269379" y="92671"/>
                </a:lnTo>
                <a:lnTo>
                  <a:pt x="269265" y="110312"/>
                </a:lnTo>
                <a:lnTo>
                  <a:pt x="268960" y="116001"/>
                </a:lnTo>
                <a:lnTo>
                  <a:pt x="268947" y="116459"/>
                </a:lnTo>
                <a:lnTo>
                  <a:pt x="268325" y="120688"/>
                </a:lnTo>
                <a:lnTo>
                  <a:pt x="266166" y="127152"/>
                </a:lnTo>
                <a:lnTo>
                  <a:pt x="262928" y="130378"/>
                </a:lnTo>
                <a:lnTo>
                  <a:pt x="253238" y="130378"/>
                </a:lnTo>
                <a:lnTo>
                  <a:pt x="246773" y="92671"/>
                </a:lnTo>
                <a:lnTo>
                  <a:pt x="246951" y="83604"/>
                </a:lnTo>
                <a:lnTo>
                  <a:pt x="247446" y="75971"/>
                </a:lnTo>
                <a:lnTo>
                  <a:pt x="247980" y="71247"/>
                </a:lnTo>
                <a:lnTo>
                  <a:pt x="248069" y="70446"/>
                </a:lnTo>
                <a:lnTo>
                  <a:pt x="248132" y="69938"/>
                </a:lnTo>
                <a:lnTo>
                  <a:pt x="248920" y="65722"/>
                </a:lnTo>
                <a:lnTo>
                  <a:pt x="251040" y="60426"/>
                </a:lnTo>
                <a:lnTo>
                  <a:pt x="253238" y="57111"/>
                </a:lnTo>
                <a:lnTo>
                  <a:pt x="264007" y="57111"/>
                </a:lnTo>
                <a:lnTo>
                  <a:pt x="267246" y="61417"/>
                </a:lnTo>
                <a:lnTo>
                  <a:pt x="269392" y="71120"/>
                </a:lnTo>
                <a:lnTo>
                  <a:pt x="269392" y="27254"/>
                </a:lnTo>
                <a:lnTo>
                  <a:pt x="222999" y="40411"/>
                </a:lnTo>
                <a:lnTo>
                  <a:pt x="208394" y="81876"/>
                </a:lnTo>
                <a:lnTo>
                  <a:pt x="208051" y="92671"/>
                </a:lnTo>
                <a:lnTo>
                  <a:pt x="207975" y="94818"/>
                </a:lnTo>
                <a:lnTo>
                  <a:pt x="219824" y="142240"/>
                </a:lnTo>
                <a:lnTo>
                  <a:pt x="258622" y="162712"/>
                </a:lnTo>
                <a:lnTo>
                  <a:pt x="270738" y="161328"/>
                </a:lnTo>
                <a:lnTo>
                  <a:pt x="302450" y="132105"/>
                </a:lnTo>
                <a:lnTo>
                  <a:pt x="303022" y="130378"/>
                </a:lnTo>
                <a:lnTo>
                  <a:pt x="306171" y="120954"/>
                </a:lnTo>
                <a:lnTo>
                  <a:pt x="308470" y="108597"/>
                </a:lnTo>
                <a:lnTo>
                  <a:pt x="309270" y="94818"/>
                </a:lnTo>
                <a:close/>
              </a:path>
              <a:path w="737235" h="185420">
                <a:moveTo>
                  <a:pt x="428879" y="65722"/>
                </a:moveTo>
                <a:lnTo>
                  <a:pt x="408241" y="32219"/>
                </a:lnTo>
                <a:lnTo>
                  <a:pt x="378231" y="25857"/>
                </a:lnTo>
                <a:lnTo>
                  <a:pt x="365963" y="26682"/>
                </a:lnTo>
                <a:lnTo>
                  <a:pt x="332295" y="53606"/>
                </a:lnTo>
                <a:lnTo>
                  <a:pt x="327583" y="72199"/>
                </a:lnTo>
                <a:lnTo>
                  <a:pt x="365302" y="75425"/>
                </a:lnTo>
                <a:lnTo>
                  <a:pt x="366382" y="63576"/>
                </a:lnTo>
                <a:lnTo>
                  <a:pt x="370687" y="57111"/>
                </a:lnTo>
                <a:lnTo>
                  <a:pt x="385775" y="57111"/>
                </a:lnTo>
                <a:lnTo>
                  <a:pt x="390080" y="60337"/>
                </a:lnTo>
                <a:lnTo>
                  <a:pt x="390080" y="72199"/>
                </a:lnTo>
                <a:lnTo>
                  <a:pt x="387934" y="76504"/>
                </a:lnTo>
                <a:lnTo>
                  <a:pt x="383616" y="81889"/>
                </a:lnTo>
                <a:lnTo>
                  <a:pt x="381469" y="82969"/>
                </a:lnTo>
                <a:lnTo>
                  <a:pt x="377151" y="87274"/>
                </a:lnTo>
                <a:lnTo>
                  <a:pt x="341858" y="120116"/>
                </a:lnTo>
                <a:lnTo>
                  <a:pt x="324358" y="159473"/>
                </a:lnTo>
                <a:lnTo>
                  <a:pt x="428879" y="159473"/>
                </a:lnTo>
                <a:lnTo>
                  <a:pt x="428879" y="124993"/>
                </a:lnTo>
                <a:lnTo>
                  <a:pt x="383616" y="124993"/>
                </a:lnTo>
                <a:lnTo>
                  <a:pt x="393534" y="116941"/>
                </a:lnTo>
                <a:lnTo>
                  <a:pt x="423760" y="85128"/>
                </a:lnTo>
                <a:lnTo>
                  <a:pt x="427634" y="75425"/>
                </a:lnTo>
                <a:lnTo>
                  <a:pt x="428879" y="65722"/>
                </a:lnTo>
                <a:close/>
              </a:path>
              <a:path w="737235" h="185420">
                <a:moveTo>
                  <a:pt x="547408" y="112064"/>
                </a:moveTo>
                <a:lnTo>
                  <a:pt x="527608" y="76403"/>
                </a:lnTo>
                <a:lnTo>
                  <a:pt x="502158" y="70040"/>
                </a:lnTo>
                <a:lnTo>
                  <a:pt x="492455" y="70040"/>
                </a:lnTo>
                <a:lnTo>
                  <a:pt x="488149" y="71120"/>
                </a:lnTo>
                <a:lnTo>
                  <a:pt x="489216" y="60337"/>
                </a:lnTo>
                <a:lnTo>
                  <a:pt x="540943" y="60337"/>
                </a:lnTo>
                <a:lnTo>
                  <a:pt x="540943" y="26936"/>
                </a:lnTo>
                <a:lnTo>
                  <a:pt x="459054" y="26936"/>
                </a:lnTo>
                <a:lnTo>
                  <a:pt x="446125" y="103441"/>
                </a:lnTo>
                <a:lnTo>
                  <a:pt x="479526" y="106680"/>
                </a:lnTo>
                <a:lnTo>
                  <a:pt x="482752" y="102362"/>
                </a:lnTo>
                <a:lnTo>
                  <a:pt x="488149" y="99136"/>
                </a:lnTo>
                <a:lnTo>
                  <a:pt x="503237" y="99136"/>
                </a:lnTo>
                <a:lnTo>
                  <a:pt x="508622" y="104521"/>
                </a:lnTo>
                <a:lnTo>
                  <a:pt x="508622" y="124993"/>
                </a:lnTo>
                <a:lnTo>
                  <a:pt x="503237" y="130378"/>
                </a:lnTo>
                <a:lnTo>
                  <a:pt x="485990" y="130378"/>
                </a:lnTo>
                <a:lnTo>
                  <a:pt x="481685" y="126072"/>
                </a:lnTo>
                <a:lnTo>
                  <a:pt x="480606" y="116370"/>
                </a:lnTo>
                <a:lnTo>
                  <a:pt x="443966" y="119608"/>
                </a:lnTo>
                <a:lnTo>
                  <a:pt x="469315" y="155892"/>
                </a:lnTo>
                <a:lnTo>
                  <a:pt x="495693" y="162712"/>
                </a:lnTo>
                <a:lnTo>
                  <a:pt x="507822" y="161531"/>
                </a:lnTo>
                <a:lnTo>
                  <a:pt x="540588" y="137972"/>
                </a:lnTo>
                <a:lnTo>
                  <a:pt x="546620" y="121373"/>
                </a:lnTo>
                <a:lnTo>
                  <a:pt x="547408" y="112064"/>
                </a:lnTo>
                <a:close/>
              </a:path>
              <a:path w="737235" h="185420">
                <a:moveTo>
                  <a:pt x="737069" y="116370"/>
                </a:moveTo>
                <a:lnTo>
                  <a:pt x="678878" y="116370"/>
                </a:lnTo>
                <a:lnTo>
                  <a:pt x="678878" y="92671"/>
                </a:lnTo>
                <a:lnTo>
                  <a:pt x="726287" y="92671"/>
                </a:lnTo>
                <a:lnTo>
                  <a:pt x="725208" y="88353"/>
                </a:lnTo>
                <a:lnTo>
                  <a:pt x="725208" y="76504"/>
                </a:lnTo>
                <a:lnTo>
                  <a:pt x="725208" y="71120"/>
                </a:lnTo>
                <a:lnTo>
                  <a:pt x="726287" y="66802"/>
                </a:lnTo>
                <a:lnTo>
                  <a:pt x="678878" y="66802"/>
                </a:lnTo>
                <a:lnTo>
                  <a:pt x="678878" y="52793"/>
                </a:lnTo>
                <a:lnTo>
                  <a:pt x="733831" y="52793"/>
                </a:lnTo>
                <a:lnTo>
                  <a:pt x="733831" y="48488"/>
                </a:lnTo>
                <a:lnTo>
                  <a:pt x="732751" y="43103"/>
                </a:lnTo>
                <a:lnTo>
                  <a:pt x="732751" y="33401"/>
                </a:lnTo>
                <a:lnTo>
                  <a:pt x="733831" y="29095"/>
                </a:lnTo>
                <a:lnTo>
                  <a:pt x="733831" y="23698"/>
                </a:lnTo>
                <a:lnTo>
                  <a:pt x="648703" y="23698"/>
                </a:lnTo>
                <a:lnTo>
                  <a:pt x="648703" y="52793"/>
                </a:lnTo>
                <a:lnTo>
                  <a:pt x="648703" y="66802"/>
                </a:lnTo>
                <a:lnTo>
                  <a:pt x="648703" y="92671"/>
                </a:lnTo>
                <a:lnTo>
                  <a:pt x="648703" y="116370"/>
                </a:lnTo>
                <a:lnTo>
                  <a:pt x="623925" y="116370"/>
                </a:lnTo>
                <a:lnTo>
                  <a:pt x="623925" y="92671"/>
                </a:lnTo>
                <a:lnTo>
                  <a:pt x="648703" y="92671"/>
                </a:lnTo>
                <a:lnTo>
                  <a:pt x="648703" y="66802"/>
                </a:lnTo>
                <a:lnTo>
                  <a:pt x="603440" y="66802"/>
                </a:lnTo>
                <a:lnTo>
                  <a:pt x="609917" y="58191"/>
                </a:lnTo>
                <a:lnTo>
                  <a:pt x="614222" y="52793"/>
                </a:lnTo>
                <a:lnTo>
                  <a:pt x="648703" y="52793"/>
                </a:lnTo>
                <a:lnTo>
                  <a:pt x="648703" y="23698"/>
                </a:lnTo>
                <a:lnTo>
                  <a:pt x="631456" y="23698"/>
                </a:lnTo>
                <a:lnTo>
                  <a:pt x="632536" y="21551"/>
                </a:lnTo>
                <a:lnTo>
                  <a:pt x="633615" y="18313"/>
                </a:lnTo>
                <a:lnTo>
                  <a:pt x="635774" y="15087"/>
                </a:lnTo>
                <a:lnTo>
                  <a:pt x="637933" y="14008"/>
                </a:lnTo>
                <a:lnTo>
                  <a:pt x="639000" y="12928"/>
                </a:lnTo>
                <a:lnTo>
                  <a:pt x="639000" y="10769"/>
                </a:lnTo>
                <a:lnTo>
                  <a:pt x="637933" y="9690"/>
                </a:lnTo>
                <a:lnTo>
                  <a:pt x="635774" y="9690"/>
                </a:lnTo>
                <a:lnTo>
                  <a:pt x="627913" y="7886"/>
                </a:lnTo>
                <a:lnTo>
                  <a:pt x="620547" y="5791"/>
                </a:lnTo>
                <a:lnTo>
                  <a:pt x="613803" y="3479"/>
                </a:lnTo>
                <a:lnTo>
                  <a:pt x="607758" y="1079"/>
                </a:lnTo>
                <a:lnTo>
                  <a:pt x="604926" y="10566"/>
                </a:lnTo>
                <a:lnTo>
                  <a:pt x="585343" y="44094"/>
                </a:lnTo>
                <a:lnTo>
                  <a:pt x="560336" y="67881"/>
                </a:lnTo>
                <a:lnTo>
                  <a:pt x="566623" y="72123"/>
                </a:lnTo>
                <a:lnTo>
                  <a:pt x="572604" y="76771"/>
                </a:lnTo>
                <a:lnTo>
                  <a:pt x="578370" y="81826"/>
                </a:lnTo>
                <a:lnTo>
                  <a:pt x="584047" y="87274"/>
                </a:lnTo>
                <a:lnTo>
                  <a:pt x="594829" y="76504"/>
                </a:lnTo>
                <a:lnTo>
                  <a:pt x="594829" y="116370"/>
                </a:lnTo>
                <a:lnTo>
                  <a:pt x="564654" y="116370"/>
                </a:lnTo>
                <a:lnTo>
                  <a:pt x="565734" y="121767"/>
                </a:lnTo>
                <a:lnTo>
                  <a:pt x="565734" y="141160"/>
                </a:lnTo>
                <a:lnTo>
                  <a:pt x="564654" y="146545"/>
                </a:lnTo>
                <a:lnTo>
                  <a:pt x="648703" y="146545"/>
                </a:lnTo>
                <a:lnTo>
                  <a:pt x="648703" y="179946"/>
                </a:lnTo>
                <a:lnTo>
                  <a:pt x="678878" y="179946"/>
                </a:lnTo>
                <a:lnTo>
                  <a:pt x="678878" y="146545"/>
                </a:lnTo>
                <a:lnTo>
                  <a:pt x="737069" y="146545"/>
                </a:lnTo>
                <a:lnTo>
                  <a:pt x="735990" y="141160"/>
                </a:lnTo>
                <a:lnTo>
                  <a:pt x="735990" y="121767"/>
                </a:lnTo>
                <a:lnTo>
                  <a:pt x="737069" y="116370"/>
                </a:lnTo>
                <a:close/>
              </a:path>
            </a:pathLst>
          </a:custGeom>
          <a:solidFill>
            <a:srgbClr val="000000"/>
          </a:solidFill>
        </p:spPr>
        <p:txBody>
          <a:bodyPr wrap="square" lIns="0" tIns="0" rIns="0" bIns="0" rtlCol="0"/>
          <a:lstStyle/>
          <a:p>
            <a:endParaRPr sz="1539" dirty="0"/>
          </a:p>
        </p:txBody>
      </p:sp>
      <p:pic>
        <p:nvPicPr>
          <p:cNvPr id="65" name="bg object 65"/>
          <p:cNvPicPr/>
          <p:nvPr/>
        </p:nvPicPr>
        <p:blipFill>
          <a:blip r:embed="rId35" cstate="print"/>
          <a:stretch>
            <a:fillRect/>
          </a:stretch>
        </p:blipFill>
        <p:spPr>
          <a:xfrm>
            <a:off x="3013352" y="6637762"/>
            <a:ext cx="144666" cy="153412"/>
          </a:xfrm>
          <a:prstGeom prst="rect">
            <a:avLst/>
          </a:prstGeom>
        </p:spPr>
      </p:pic>
      <p:pic>
        <p:nvPicPr>
          <p:cNvPr id="66" name="bg object 66"/>
          <p:cNvPicPr/>
          <p:nvPr/>
        </p:nvPicPr>
        <p:blipFill>
          <a:blip r:embed="rId36" cstate="print"/>
          <a:stretch>
            <a:fillRect/>
          </a:stretch>
        </p:blipFill>
        <p:spPr>
          <a:xfrm>
            <a:off x="3175526" y="6639716"/>
            <a:ext cx="143744" cy="155366"/>
          </a:xfrm>
          <a:prstGeom prst="rect">
            <a:avLst/>
          </a:prstGeom>
        </p:spPr>
      </p:pic>
      <p:sp>
        <p:nvSpPr>
          <p:cNvPr id="67" name="bg object 67"/>
          <p:cNvSpPr/>
          <p:nvPr/>
        </p:nvSpPr>
        <p:spPr>
          <a:xfrm>
            <a:off x="3345992" y="6630922"/>
            <a:ext cx="52669" cy="168139"/>
          </a:xfrm>
          <a:custGeom>
            <a:avLst/>
            <a:gdLst/>
            <a:ahLst/>
            <a:cxnLst/>
            <a:rect l="l" t="t" r="r" b="b"/>
            <a:pathLst>
              <a:path w="61595" h="185420">
                <a:moveTo>
                  <a:pt x="19396" y="0"/>
                </a:moveTo>
                <a:lnTo>
                  <a:pt x="0" y="19396"/>
                </a:lnTo>
                <a:lnTo>
                  <a:pt x="4832" y="24649"/>
                </a:lnTo>
                <a:lnTo>
                  <a:pt x="9563" y="30710"/>
                </a:lnTo>
                <a:lnTo>
                  <a:pt x="27074" y="68695"/>
                </a:lnTo>
                <a:lnTo>
                  <a:pt x="30172" y="93749"/>
                </a:lnTo>
                <a:lnTo>
                  <a:pt x="29380" y="105855"/>
                </a:lnTo>
                <a:lnTo>
                  <a:pt x="14244" y="148840"/>
                </a:lnTo>
                <a:lnTo>
                  <a:pt x="0" y="167024"/>
                </a:lnTo>
                <a:lnTo>
                  <a:pt x="20473" y="185343"/>
                </a:lnTo>
                <a:lnTo>
                  <a:pt x="44113" y="154733"/>
                </a:lnTo>
                <a:lnTo>
                  <a:pt x="60630" y="106831"/>
                </a:lnTo>
                <a:lnTo>
                  <a:pt x="61421" y="92671"/>
                </a:lnTo>
                <a:lnTo>
                  <a:pt x="60445" y="78932"/>
                </a:lnTo>
                <a:lnTo>
                  <a:pt x="47413" y="37715"/>
                </a:lnTo>
                <a:lnTo>
                  <a:pt x="27713" y="8469"/>
                </a:lnTo>
                <a:lnTo>
                  <a:pt x="19396" y="0"/>
                </a:lnTo>
                <a:close/>
              </a:path>
            </a:pathLst>
          </a:custGeom>
          <a:solidFill>
            <a:srgbClr val="000000"/>
          </a:solidFill>
        </p:spPr>
        <p:txBody>
          <a:bodyPr wrap="square" lIns="0" tIns="0" rIns="0" bIns="0" rtlCol="0"/>
          <a:lstStyle/>
          <a:p>
            <a:endParaRPr sz="1539" dirty="0"/>
          </a:p>
        </p:txBody>
      </p:sp>
      <p:pic>
        <p:nvPicPr>
          <p:cNvPr id="68" name="bg object 68"/>
          <p:cNvPicPr/>
          <p:nvPr/>
        </p:nvPicPr>
        <p:blipFill>
          <a:blip r:embed="rId37" cstate="print"/>
          <a:stretch>
            <a:fillRect/>
          </a:stretch>
        </p:blipFill>
        <p:spPr>
          <a:xfrm>
            <a:off x="3923276" y="273112"/>
            <a:ext cx="575902" cy="193475"/>
          </a:xfrm>
          <a:prstGeom prst="rect">
            <a:avLst/>
          </a:prstGeom>
        </p:spPr>
      </p:pic>
      <p:sp>
        <p:nvSpPr>
          <p:cNvPr id="69" name="bg object 69"/>
          <p:cNvSpPr/>
          <p:nvPr/>
        </p:nvSpPr>
        <p:spPr>
          <a:xfrm>
            <a:off x="4571402" y="0"/>
            <a:ext cx="0" cy="6855696"/>
          </a:xfrm>
          <a:custGeom>
            <a:avLst/>
            <a:gdLst/>
            <a:ahLst/>
            <a:cxnLst/>
            <a:rect l="l" t="t" r="r" b="b"/>
            <a:pathLst>
              <a:path h="7560309">
                <a:moveTo>
                  <a:pt x="0" y="7560005"/>
                </a:moveTo>
                <a:lnTo>
                  <a:pt x="0" y="0"/>
                </a:lnTo>
              </a:path>
            </a:pathLst>
          </a:custGeom>
          <a:ln w="12700">
            <a:solidFill>
              <a:srgbClr val="000000"/>
            </a:solidFill>
          </a:ln>
        </p:spPr>
        <p:txBody>
          <a:bodyPr wrap="square" lIns="0" tIns="0" rIns="0" bIns="0" rtlCol="0"/>
          <a:lstStyle/>
          <a:p>
            <a:endParaRPr sz="1539" dirty="0"/>
          </a:p>
        </p:txBody>
      </p:sp>
      <p:sp>
        <p:nvSpPr>
          <p:cNvPr id="2" name="Holder 2"/>
          <p:cNvSpPr>
            <a:spLocks noGrp="1"/>
          </p:cNvSpPr>
          <p:nvPr>
            <p:ph type="title"/>
          </p:nvPr>
        </p:nvSpPr>
        <p:spPr/>
        <p:txBody>
          <a:bodyPr lIns="0" tIns="0" rIns="0" bIns="0"/>
          <a:lstStyle>
            <a:lvl1pPr>
              <a:defRPr sz="1881" b="0" i="0">
                <a:solidFill>
                  <a:srgbClr val="FF0000"/>
                </a:solidFill>
                <a:latin typeface="ＭＳ 明朝"/>
                <a:cs typeface="ＭＳ 明朝"/>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9/9/2025</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5586570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9/9/2025</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306783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9"/>
            <a:ext cx="8229600" cy="1143000"/>
          </a:xfr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457203" y="1535117"/>
            <a:ext cx="4040188" cy="639763"/>
          </a:xfrm>
        </p:spPr>
        <p:txBody>
          <a:bodyPr anchor="b"/>
          <a:lstStyle>
            <a:lvl1pPr marL="0" indent="0">
              <a:buNone/>
              <a:defRPr sz="1950" b="1"/>
            </a:lvl1pPr>
            <a:lvl2pPr marL="371446" indent="0">
              <a:buNone/>
              <a:defRPr sz="1625" b="1"/>
            </a:lvl2pPr>
            <a:lvl3pPr marL="742892" indent="0">
              <a:buNone/>
              <a:defRPr sz="1463" b="1"/>
            </a:lvl3pPr>
            <a:lvl4pPr marL="1114336" indent="0">
              <a:buNone/>
              <a:defRPr sz="1300" b="1"/>
            </a:lvl4pPr>
            <a:lvl5pPr marL="1485780" indent="0">
              <a:buNone/>
              <a:defRPr sz="1300" b="1"/>
            </a:lvl5pPr>
            <a:lvl6pPr marL="1857225" indent="0">
              <a:buNone/>
              <a:defRPr sz="1300" b="1"/>
            </a:lvl6pPr>
            <a:lvl7pPr marL="2228670" indent="0">
              <a:buNone/>
              <a:defRPr sz="1300" b="1"/>
            </a:lvl7pPr>
            <a:lvl8pPr marL="2600115" indent="0">
              <a:buNone/>
              <a:defRPr sz="1300" b="1"/>
            </a:lvl8pPr>
            <a:lvl9pPr marL="2971561" indent="0">
              <a:buNone/>
              <a:defRPr sz="13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57203" y="2174875"/>
            <a:ext cx="4040188" cy="3951288"/>
          </a:xfrm>
        </p:spPr>
        <p:txBody>
          <a:bodyPr/>
          <a:lstStyle>
            <a:lvl1pPr>
              <a:defRPr sz="1950"/>
            </a:lvl1pPr>
            <a:lvl2pPr>
              <a:defRPr sz="1625"/>
            </a:lvl2pPr>
            <a:lvl3pPr>
              <a:defRPr sz="1463"/>
            </a:lvl3pPr>
            <a:lvl4pPr>
              <a:defRPr sz="1300"/>
            </a:lvl4pPr>
            <a:lvl5pPr>
              <a:defRPr sz="1300"/>
            </a:lvl5pPr>
            <a:lvl6pPr>
              <a:defRPr sz="1300"/>
            </a:lvl6pPr>
            <a:lvl7pPr>
              <a:defRPr sz="1300"/>
            </a:lvl7pPr>
            <a:lvl8pPr>
              <a:defRPr sz="1300"/>
            </a:lvl8pPr>
            <a:lvl9pPr>
              <a:defRPr sz="13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33" y="1535117"/>
            <a:ext cx="4041775" cy="639763"/>
          </a:xfrm>
        </p:spPr>
        <p:txBody>
          <a:bodyPr anchor="b"/>
          <a:lstStyle>
            <a:lvl1pPr marL="0" indent="0">
              <a:buNone/>
              <a:defRPr sz="1950" b="1"/>
            </a:lvl1pPr>
            <a:lvl2pPr marL="371446" indent="0">
              <a:buNone/>
              <a:defRPr sz="1625" b="1"/>
            </a:lvl2pPr>
            <a:lvl3pPr marL="742892" indent="0">
              <a:buNone/>
              <a:defRPr sz="1463" b="1"/>
            </a:lvl3pPr>
            <a:lvl4pPr marL="1114336" indent="0">
              <a:buNone/>
              <a:defRPr sz="1300" b="1"/>
            </a:lvl4pPr>
            <a:lvl5pPr marL="1485780" indent="0">
              <a:buNone/>
              <a:defRPr sz="1300" b="1"/>
            </a:lvl5pPr>
            <a:lvl6pPr marL="1857225" indent="0">
              <a:buNone/>
              <a:defRPr sz="1300" b="1"/>
            </a:lvl6pPr>
            <a:lvl7pPr marL="2228670" indent="0">
              <a:buNone/>
              <a:defRPr sz="1300" b="1"/>
            </a:lvl7pPr>
            <a:lvl8pPr marL="2600115" indent="0">
              <a:buNone/>
              <a:defRPr sz="1300" b="1"/>
            </a:lvl8pPr>
            <a:lvl9pPr marL="2971561" indent="0">
              <a:buNone/>
              <a:defRPr sz="13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4645033" y="2174875"/>
            <a:ext cx="4041775" cy="3951288"/>
          </a:xfrm>
        </p:spPr>
        <p:txBody>
          <a:bodyPr/>
          <a:lstStyle>
            <a:lvl1pPr>
              <a:defRPr sz="1950"/>
            </a:lvl1pPr>
            <a:lvl2pPr>
              <a:defRPr sz="1625"/>
            </a:lvl2pPr>
            <a:lvl3pPr>
              <a:defRPr sz="1463"/>
            </a:lvl3pPr>
            <a:lvl4pPr>
              <a:defRPr sz="1300"/>
            </a:lvl4pPr>
            <a:lvl5pPr>
              <a:defRPr sz="1300"/>
            </a:lvl5pPr>
            <a:lvl6pPr>
              <a:defRPr sz="1300"/>
            </a:lvl6pPr>
            <a:lvl7pPr>
              <a:defRPr sz="1300"/>
            </a:lvl7pPr>
            <a:lvl8pPr>
              <a:defRPr sz="1300"/>
            </a:lvl8pPr>
            <a:lvl9pPr>
              <a:defRPr sz="13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fld id="{90D78427-FA9C-4BBD-A9FC-7E8E489C9E4E}" type="datetime1">
              <a:rPr lang="ja-JP" altLang="en-US" smtClean="0">
                <a:solidFill>
                  <a:srgbClr val="000000"/>
                </a:solidFill>
              </a:rPr>
              <a:t>2025/9/9</a:t>
            </a:fld>
            <a:endParaRPr lang="en-US" altLang="ja-JP" dirty="0">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6E9DB40B-B41B-4CE9-ACFA-D2DF095F6F46}"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687334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 2"/>
          <p:cNvSpPr>
            <a:spLocks noGrp="1"/>
          </p:cNvSpPr>
          <p:nvPr>
            <p:ph type="dt" sz="half" idx="10"/>
          </p:nvPr>
        </p:nvSpPr>
        <p:spPr/>
        <p:txBody>
          <a:bodyPr/>
          <a:lstStyle>
            <a:lvl1pPr>
              <a:defRPr/>
            </a:lvl1pPr>
          </a:lstStyle>
          <a:p>
            <a:fld id="{FC6FD711-E705-4ED9-97E7-C2E0E549193C}" type="datetime1">
              <a:rPr lang="ja-JP" altLang="en-US" smtClean="0">
                <a:solidFill>
                  <a:srgbClr val="000000"/>
                </a:solidFill>
              </a:rPr>
              <a:t>2025/9/9</a:t>
            </a:fld>
            <a:endParaRPr lang="en-US" altLang="ja-JP" dirty="0">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789A6C8C-8563-42D3-9475-9A367C8B1157}"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85899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fld id="{ABD0D43C-734F-4E92-B5FA-40E196ED8EDE}" type="datetime1">
              <a:rPr lang="ja-JP" altLang="en-US" smtClean="0">
                <a:solidFill>
                  <a:srgbClr val="000000"/>
                </a:solidFill>
              </a:rPr>
              <a:t>2025/9/9</a:t>
            </a:fld>
            <a:endParaRPr lang="en-US" altLang="ja-JP" dirty="0">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350E13FB-DCAF-430E-9FD5-74CCF70954E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4204722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8" y="273057"/>
            <a:ext cx="3008313" cy="1162051"/>
          </a:xfrm>
        </p:spPr>
        <p:txBody>
          <a:bodyPr anchor="b"/>
          <a:lstStyle>
            <a:lvl1pPr algn="l">
              <a:defRPr sz="1625" b="1"/>
            </a:lvl1pPr>
          </a:lstStyle>
          <a:p>
            <a:r>
              <a:rPr lang="ja-JP" altLang="en-US"/>
              <a:t>マスター タイトルの書式設定</a:t>
            </a:r>
          </a:p>
        </p:txBody>
      </p:sp>
      <p:sp>
        <p:nvSpPr>
          <p:cNvPr id="3" name="コンテンツ プレースホルダ 2"/>
          <p:cNvSpPr>
            <a:spLocks noGrp="1"/>
          </p:cNvSpPr>
          <p:nvPr>
            <p:ph idx="1"/>
          </p:nvPr>
        </p:nvSpPr>
        <p:spPr>
          <a:xfrm>
            <a:off x="3575057" y="273069"/>
            <a:ext cx="5111751" cy="5853113"/>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8" y="1435104"/>
            <a:ext cx="3008313" cy="4691063"/>
          </a:xfrm>
        </p:spPr>
        <p:txBody>
          <a:bodyPr/>
          <a:lstStyle>
            <a:lvl1pPr marL="0" indent="0">
              <a:buNone/>
              <a:defRPr sz="1138"/>
            </a:lvl1pPr>
            <a:lvl2pPr marL="371446" indent="0">
              <a:buNone/>
              <a:defRPr sz="975"/>
            </a:lvl2pPr>
            <a:lvl3pPr marL="742892" indent="0">
              <a:buNone/>
              <a:defRPr sz="812"/>
            </a:lvl3pPr>
            <a:lvl4pPr marL="1114336" indent="0">
              <a:buNone/>
              <a:defRPr sz="731"/>
            </a:lvl4pPr>
            <a:lvl5pPr marL="1485780" indent="0">
              <a:buNone/>
              <a:defRPr sz="731"/>
            </a:lvl5pPr>
            <a:lvl6pPr marL="1857225" indent="0">
              <a:buNone/>
              <a:defRPr sz="731"/>
            </a:lvl6pPr>
            <a:lvl7pPr marL="2228670" indent="0">
              <a:buNone/>
              <a:defRPr sz="731"/>
            </a:lvl7pPr>
            <a:lvl8pPr marL="2600115" indent="0">
              <a:buNone/>
              <a:defRPr sz="731"/>
            </a:lvl8pPr>
            <a:lvl9pPr marL="2971561" indent="0">
              <a:buNone/>
              <a:defRPr sz="731"/>
            </a:lvl9pPr>
          </a:lstStyle>
          <a:p>
            <a:pPr lvl="0"/>
            <a:r>
              <a:rPr lang="ja-JP" altLang="en-US"/>
              <a:t>マスター テキストの書式設定</a:t>
            </a:r>
          </a:p>
        </p:txBody>
      </p:sp>
      <p:sp>
        <p:nvSpPr>
          <p:cNvPr id="5" name="日付プレースホルダ 4"/>
          <p:cNvSpPr>
            <a:spLocks noGrp="1"/>
          </p:cNvSpPr>
          <p:nvPr>
            <p:ph type="dt" sz="half" idx="10"/>
          </p:nvPr>
        </p:nvSpPr>
        <p:spPr/>
        <p:txBody>
          <a:bodyPr/>
          <a:lstStyle>
            <a:lvl1pPr>
              <a:defRPr/>
            </a:lvl1pPr>
          </a:lstStyle>
          <a:p>
            <a:fld id="{64169441-DCE4-4403-83C5-70BB5F688BCF}" type="datetime1">
              <a:rPr lang="ja-JP" altLang="en-US" smtClean="0">
                <a:solidFill>
                  <a:srgbClr val="000000"/>
                </a:solidFill>
              </a:rPr>
              <a:t>2025/9/9</a:t>
            </a:fld>
            <a:endParaRPr lang="en-US" altLang="ja-JP" dirty="0">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A1449333-3199-4EDF-AE36-6DF56763B419}"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774546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image" Target="../media/image12.png"/><Relationship Id="rId4" Type="http://schemas.openxmlformats.org/officeDocument/2006/relationships/image" Target="../media/image1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4.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5.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95" y="188921"/>
            <a:ext cx="8353425" cy="1079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395295" y="1557341"/>
            <a:ext cx="8353425" cy="4824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323856" y="6532563"/>
            <a:ext cx="1655763"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75">
                <a:latin typeface="+mn-lt"/>
              </a:defRPr>
            </a:lvl1pPr>
          </a:lstStyle>
          <a:p>
            <a:pPr defTabSz="371446"/>
            <a:fld id="{D02B1C53-5D95-45B7-BB5C-207035AB401A}" type="datetime1">
              <a:rPr kumimoji="0" lang="ja-JP" altLang="en-US" smtClean="0">
                <a:solidFill>
                  <a:srgbClr val="000000"/>
                </a:solidFill>
              </a:rPr>
              <a:t>2025/9/9</a:t>
            </a:fld>
            <a:endParaRPr kumimoji="0" lang="en-US" altLang="ja-JP" dirty="0">
              <a:solidFill>
                <a:srgbClr val="000000"/>
              </a:solidFill>
            </a:endParaRPr>
          </a:p>
        </p:txBody>
      </p:sp>
      <p:sp>
        <p:nvSpPr>
          <p:cNvPr id="1029" name="Rectangle 5"/>
          <p:cNvSpPr>
            <a:spLocks noGrp="1" noChangeArrowheads="1"/>
          </p:cNvSpPr>
          <p:nvPr>
            <p:ph type="ftr" sz="quarter" idx="3"/>
          </p:nvPr>
        </p:nvSpPr>
        <p:spPr bwMode="auto">
          <a:xfrm>
            <a:off x="2051054" y="6532563"/>
            <a:ext cx="4826000"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75">
                <a:latin typeface="+mn-lt"/>
              </a:defRPr>
            </a:lvl1pPr>
          </a:lstStyle>
          <a:p>
            <a:pPr defTabSz="371446"/>
            <a:endParaRPr kumimoji="0" lang="en-US" altLang="ja-JP" dirty="0">
              <a:solidFill>
                <a:srgbClr val="000000"/>
              </a:solidFill>
            </a:endParaRPr>
          </a:p>
        </p:txBody>
      </p:sp>
      <p:sp>
        <p:nvSpPr>
          <p:cNvPr id="1030" name="Rectangle 6"/>
          <p:cNvSpPr>
            <a:spLocks noGrp="1" noChangeArrowheads="1"/>
          </p:cNvSpPr>
          <p:nvPr>
            <p:ph type="sldNum" sz="quarter" idx="4"/>
          </p:nvPr>
        </p:nvSpPr>
        <p:spPr bwMode="auto">
          <a:xfrm>
            <a:off x="7947032" y="6524625"/>
            <a:ext cx="873125"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75">
                <a:latin typeface="+mn-lt"/>
              </a:defRPr>
            </a:lvl1pPr>
          </a:lstStyle>
          <a:p>
            <a:pPr defTabSz="371446"/>
            <a:fld id="{8C42D5D6-E460-48BF-97C0-501242A0426B}" type="slidenum">
              <a:rPr kumimoji="0" lang="en-US" altLang="ja-JP" smtClean="0">
                <a:solidFill>
                  <a:srgbClr val="000000"/>
                </a:solidFill>
              </a:rPr>
              <a:pPr defTabSz="371446"/>
              <a:t>‹#›</a:t>
            </a:fld>
            <a:endParaRPr kumimoji="0" lang="en-US" altLang="ja-JP" dirty="0">
              <a:solidFill>
                <a:srgbClr val="000000"/>
              </a:solidFill>
            </a:endParaRPr>
          </a:p>
        </p:txBody>
      </p:sp>
      <p:pic>
        <p:nvPicPr>
          <p:cNvPr id="25" name="Picture 166" descr="nk_line">
            <a:extLst>
              <a:ext uri="{FF2B5EF4-FFF2-40B4-BE49-F238E27FC236}">
                <a16:creationId xmlns:a16="http://schemas.microsoft.com/office/drawing/2014/main" id="{C89714BF-450E-456B-814F-D30FFB23C5AD}"/>
              </a:ext>
            </a:extLst>
          </p:cNvPr>
          <p:cNvPicPr>
            <a:picLocks noChangeAspect="1" noChangeArrowheads="1"/>
          </p:cNvPicPr>
          <p:nvPr userDrawn="1"/>
        </p:nvPicPr>
        <p:blipFill>
          <a:blip r:embed="rId14" cstate="print">
            <a:extLst>
              <a:ext uri="{28A0092B-C50C-407E-A947-70E740481C1C}">
                <a14:useLocalDpi xmlns:a14="http://schemas.microsoft.com/office/drawing/2010/main"/>
              </a:ext>
            </a:extLst>
          </a:blip>
          <a:srcRect/>
          <a:stretch>
            <a:fillRect/>
          </a:stretch>
        </p:blipFill>
        <p:spPr bwMode="black">
          <a:xfrm>
            <a:off x="287303" y="6413511"/>
            <a:ext cx="7469303" cy="111125"/>
          </a:xfrm>
          <a:prstGeom prst="rect">
            <a:avLst/>
          </a:prstGeom>
          <a:noFill/>
          <a:ln w="9525">
            <a:noFill/>
            <a:miter lim="800000"/>
            <a:headEnd/>
            <a:tailEnd/>
          </a:ln>
        </p:spPr>
      </p:pic>
      <p:grpSp>
        <p:nvGrpSpPr>
          <p:cNvPr id="26" name="Group 169">
            <a:extLst>
              <a:ext uri="{FF2B5EF4-FFF2-40B4-BE49-F238E27FC236}">
                <a16:creationId xmlns:a16="http://schemas.microsoft.com/office/drawing/2014/main" id="{AF72C595-8932-421D-A896-B29BC16B29D6}"/>
              </a:ext>
            </a:extLst>
          </p:cNvPr>
          <p:cNvGrpSpPr>
            <a:grpSpLocks noChangeAspect="1"/>
          </p:cNvGrpSpPr>
          <p:nvPr userDrawn="1"/>
        </p:nvGrpSpPr>
        <p:grpSpPr bwMode="auto">
          <a:xfrm>
            <a:off x="7790272" y="6413511"/>
            <a:ext cx="917972" cy="111125"/>
            <a:chOff x="4799" y="4040"/>
            <a:chExt cx="712" cy="70"/>
          </a:xfrm>
        </p:grpSpPr>
        <p:sp>
          <p:nvSpPr>
            <p:cNvPr id="27" name="AutoShape 168">
              <a:extLst>
                <a:ext uri="{FF2B5EF4-FFF2-40B4-BE49-F238E27FC236}">
                  <a16:creationId xmlns:a16="http://schemas.microsoft.com/office/drawing/2014/main" id="{AC0E37DA-7D79-4B9D-9CF5-9E6FC9C82AD5}"/>
                </a:ext>
              </a:extLst>
            </p:cNvPr>
            <p:cNvSpPr>
              <a:spLocks noChangeAspect="1" noChangeArrowheads="1" noTextEdit="1"/>
            </p:cNvSpPr>
            <p:nvPr userDrawn="1"/>
          </p:nvSpPr>
          <p:spPr bwMode="auto">
            <a:xfrm>
              <a:off x="4799" y="4040"/>
              <a:ext cx="712" cy="70"/>
            </a:xfrm>
            <a:prstGeom prst="rect">
              <a:avLst/>
            </a:prstGeom>
            <a:noFill/>
            <a:ln w="9525">
              <a:noFill/>
              <a:miter lim="800000"/>
              <a:headEnd/>
              <a:tailEnd/>
            </a:ln>
          </p:spPr>
          <p:txBody>
            <a:bodyPr/>
            <a:lstStyle/>
            <a:p>
              <a:pPr defTabSz="371446">
                <a:defRPr/>
              </a:pPr>
              <a:endParaRPr kumimoji="0" lang="ja-JP" altLang="en-US" sz="1463">
                <a:solidFill>
                  <a:srgbClr val="000000"/>
                </a:solidFill>
              </a:endParaRPr>
            </a:p>
          </p:txBody>
        </p:sp>
        <p:sp>
          <p:nvSpPr>
            <p:cNvPr id="28" name="Freeform 170">
              <a:extLst>
                <a:ext uri="{FF2B5EF4-FFF2-40B4-BE49-F238E27FC236}">
                  <a16:creationId xmlns:a16="http://schemas.microsoft.com/office/drawing/2014/main" id="{B896DCD0-250E-4800-A02A-EC557E051047}"/>
                </a:ext>
              </a:extLst>
            </p:cNvPr>
            <p:cNvSpPr>
              <a:spLocks noEditPoints="1"/>
            </p:cNvSpPr>
            <p:nvPr userDrawn="1"/>
          </p:nvSpPr>
          <p:spPr bwMode="auto">
            <a:xfrm>
              <a:off x="5067" y="4040"/>
              <a:ext cx="80" cy="70"/>
            </a:xfrm>
            <a:custGeom>
              <a:avLst/>
              <a:gdLst/>
              <a:ahLst/>
              <a:cxnLst>
                <a:cxn ang="0">
                  <a:pos x="29" y="12"/>
                </a:cxn>
                <a:cxn ang="0">
                  <a:pos x="26" y="6"/>
                </a:cxn>
                <a:cxn ang="0">
                  <a:pos x="24" y="6"/>
                </a:cxn>
                <a:cxn ang="0">
                  <a:pos x="17" y="12"/>
                </a:cxn>
                <a:cxn ang="0">
                  <a:pos x="13" y="25"/>
                </a:cxn>
                <a:cxn ang="0">
                  <a:pos x="16" y="30"/>
                </a:cxn>
                <a:cxn ang="0">
                  <a:pos x="18" y="30"/>
                </a:cxn>
                <a:cxn ang="0">
                  <a:pos x="24" y="25"/>
                </a:cxn>
                <a:cxn ang="0">
                  <a:pos x="29" y="12"/>
                </a:cxn>
                <a:cxn ang="0">
                  <a:pos x="16" y="36"/>
                </a:cxn>
                <a:cxn ang="0">
                  <a:pos x="13" y="36"/>
                </a:cxn>
                <a:cxn ang="0">
                  <a:pos x="4" y="18"/>
                </a:cxn>
                <a:cxn ang="0">
                  <a:pos x="26" y="0"/>
                </a:cxn>
                <a:cxn ang="0">
                  <a:pos x="29" y="0"/>
                </a:cxn>
                <a:cxn ang="0">
                  <a:pos x="38" y="18"/>
                </a:cxn>
                <a:cxn ang="0">
                  <a:pos x="16" y="36"/>
                </a:cxn>
              </a:cxnLst>
              <a:rect l="0" t="0" r="r" b="b"/>
              <a:pathLst>
                <a:path w="41" h="36">
                  <a:moveTo>
                    <a:pt x="29" y="12"/>
                  </a:moveTo>
                  <a:cubicBezTo>
                    <a:pt x="30" y="8"/>
                    <a:pt x="30" y="6"/>
                    <a:pt x="26" y="6"/>
                  </a:cubicBezTo>
                  <a:cubicBezTo>
                    <a:pt x="26" y="6"/>
                    <a:pt x="24" y="6"/>
                    <a:pt x="24" y="6"/>
                  </a:cubicBezTo>
                  <a:cubicBezTo>
                    <a:pt x="20" y="6"/>
                    <a:pt x="19" y="8"/>
                    <a:pt x="17" y="12"/>
                  </a:cubicBezTo>
                  <a:cubicBezTo>
                    <a:pt x="17" y="13"/>
                    <a:pt x="13" y="24"/>
                    <a:pt x="13" y="25"/>
                  </a:cubicBezTo>
                  <a:cubicBezTo>
                    <a:pt x="12" y="28"/>
                    <a:pt x="13" y="30"/>
                    <a:pt x="16" y="30"/>
                  </a:cubicBezTo>
                  <a:cubicBezTo>
                    <a:pt x="16" y="30"/>
                    <a:pt x="18" y="30"/>
                    <a:pt x="18" y="30"/>
                  </a:cubicBezTo>
                  <a:cubicBezTo>
                    <a:pt x="22" y="30"/>
                    <a:pt x="23" y="29"/>
                    <a:pt x="24" y="25"/>
                  </a:cubicBezTo>
                  <a:cubicBezTo>
                    <a:pt x="25" y="23"/>
                    <a:pt x="28" y="13"/>
                    <a:pt x="29" y="12"/>
                  </a:cubicBezTo>
                  <a:close/>
                  <a:moveTo>
                    <a:pt x="16" y="36"/>
                  </a:moveTo>
                  <a:cubicBezTo>
                    <a:pt x="16" y="36"/>
                    <a:pt x="13" y="36"/>
                    <a:pt x="13" y="36"/>
                  </a:cubicBezTo>
                  <a:cubicBezTo>
                    <a:pt x="1" y="36"/>
                    <a:pt x="0" y="28"/>
                    <a:pt x="4" y="18"/>
                  </a:cubicBezTo>
                  <a:cubicBezTo>
                    <a:pt x="8" y="7"/>
                    <a:pt x="12" y="0"/>
                    <a:pt x="26" y="0"/>
                  </a:cubicBezTo>
                  <a:cubicBezTo>
                    <a:pt x="26" y="0"/>
                    <a:pt x="29" y="0"/>
                    <a:pt x="29" y="0"/>
                  </a:cubicBezTo>
                  <a:cubicBezTo>
                    <a:pt x="41" y="0"/>
                    <a:pt x="41" y="7"/>
                    <a:pt x="38" y="18"/>
                  </a:cubicBezTo>
                  <a:cubicBezTo>
                    <a:pt x="34" y="29"/>
                    <a:pt x="29" y="36"/>
                    <a:pt x="16" y="36"/>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29" name="Freeform 171">
              <a:extLst>
                <a:ext uri="{FF2B5EF4-FFF2-40B4-BE49-F238E27FC236}">
                  <a16:creationId xmlns:a16="http://schemas.microsoft.com/office/drawing/2014/main" id="{9D550AB8-3BD8-4AD7-A090-4BBB72656958}"/>
                </a:ext>
              </a:extLst>
            </p:cNvPr>
            <p:cNvSpPr>
              <a:spLocks noEditPoints="1"/>
            </p:cNvSpPr>
            <p:nvPr userDrawn="1"/>
          </p:nvSpPr>
          <p:spPr bwMode="auto">
            <a:xfrm>
              <a:off x="5330" y="4040"/>
              <a:ext cx="80" cy="70"/>
            </a:xfrm>
            <a:custGeom>
              <a:avLst/>
              <a:gdLst/>
              <a:ahLst/>
              <a:cxnLst>
                <a:cxn ang="0">
                  <a:pos x="28" y="12"/>
                </a:cxn>
                <a:cxn ang="0">
                  <a:pos x="25" y="6"/>
                </a:cxn>
                <a:cxn ang="0">
                  <a:pos x="24" y="6"/>
                </a:cxn>
                <a:cxn ang="0">
                  <a:pos x="17" y="12"/>
                </a:cxn>
                <a:cxn ang="0">
                  <a:pos x="13" y="25"/>
                </a:cxn>
                <a:cxn ang="0">
                  <a:pos x="16" y="30"/>
                </a:cxn>
                <a:cxn ang="0">
                  <a:pos x="18" y="30"/>
                </a:cxn>
                <a:cxn ang="0">
                  <a:pos x="24" y="25"/>
                </a:cxn>
                <a:cxn ang="0">
                  <a:pos x="28" y="12"/>
                </a:cxn>
                <a:cxn ang="0">
                  <a:pos x="16" y="36"/>
                </a:cxn>
                <a:cxn ang="0">
                  <a:pos x="12" y="36"/>
                </a:cxn>
                <a:cxn ang="0">
                  <a:pos x="4" y="18"/>
                </a:cxn>
                <a:cxn ang="0">
                  <a:pos x="25" y="0"/>
                </a:cxn>
                <a:cxn ang="0">
                  <a:pos x="29" y="0"/>
                </a:cxn>
                <a:cxn ang="0">
                  <a:pos x="38" y="18"/>
                </a:cxn>
                <a:cxn ang="0">
                  <a:pos x="16" y="36"/>
                </a:cxn>
              </a:cxnLst>
              <a:rect l="0" t="0" r="r" b="b"/>
              <a:pathLst>
                <a:path w="41" h="36">
                  <a:moveTo>
                    <a:pt x="28" y="12"/>
                  </a:moveTo>
                  <a:cubicBezTo>
                    <a:pt x="30" y="8"/>
                    <a:pt x="29" y="6"/>
                    <a:pt x="25" y="6"/>
                  </a:cubicBezTo>
                  <a:cubicBezTo>
                    <a:pt x="25" y="6"/>
                    <a:pt x="24" y="6"/>
                    <a:pt x="24" y="6"/>
                  </a:cubicBezTo>
                  <a:cubicBezTo>
                    <a:pt x="19" y="6"/>
                    <a:pt x="18" y="8"/>
                    <a:pt x="17" y="12"/>
                  </a:cubicBezTo>
                  <a:cubicBezTo>
                    <a:pt x="16" y="13"/>
                    <a:pt x="13" y="24"/>
                    <a:pt x="13" y="25"/>
                  </a:cubicBezTo>
                  <a:cubicBezTo>
                    <a:pt x="11" y="28"/>
                    <a:pt x="12" y="30"/>
                    <a:pt x="16" y="30"/>
                  </a:cubicBezTo>
                  <a:cubicBezTo>
                    <a:pt x="16" y="30"/>
                    <a:pt x="18" y="30"/>
                    <a:pt x="18" y="30"/>
                  </a:cubicBezTo>
                  <a:cubicBezTo>
                    <a:pt x="21" y="30"/>
                    <a:pt x="23" y="29"/>
                    <a:pt x="24" y="25"/>
                  </a:cubicBezTo>
                  <a:cubicBezTo>
                    <a:pt x="25" y="23"/>
                    <a:pt x="28" y="13"/>
                    <a:pt x="28" y="12"/>
                  </a:cubicBezTo>
                  <a:close/>
                  <a:moveTo>
                    <a:pt x="16" y="36"/>
                  </a:moveTo>
                  <a:cubicBezTo>
                    <a:pt x="15" y="36"/>
                    <a:pt x="13" y="36"/>
                    <a:pt x="12" y="36"/>
                  </a:cubicBezTo>
                  <a:cubicBezTo>
                    <a:pt x="1" y="36"/>
                    <a:pt x="0" y="28"/>
                    <a:pt x="4" y="18"/>
                  </a:cubicBezTo>
                  <a:cubicBezTo>
                    <a:pt x="7" y="7"/>
                    <a:pt x="12" y="0"/>
                    <a:pt x="25" y="0"/>
                  </a:cubicBezTo>
                  <a:cubicBezTo>
                    <a:pt x="26" y="0"/>
                    <a:pt x="28" y="0"/>
                    <a:pt x="29" y="0"/>
                  </a:cubicBezTo>
                  <a:cubicBezTo>
                    <a:pt x="41" y="0"/>
                    <a:pt x="41" y="7"/>
                    <a:pt x="38" y="18"/>
                  </a:cubicBezTo>
                  <a:cubicBezTo>
                    <a:pt x="34" y="29"/>
                    <a:pt x="29" y="36"/>
                    <a:pt x="16" y="36"/>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30" name="Freeform 172">
              <a:extLst>
                <a:ext uri="{FF2B5EF4-FFF2-40B4-BE49-F238E27FC236}">
                  <a16:creationId xmlns:a16="http://schemas.microsoft.com/office/drawing/2014/main" id="{A403463A-FA25-4FF9-BA6A-B3130B811FF3}"/>
                </a:ext>
              </a:extLst>
            </p:cNvPr>
            <p:cNvSpPr>
              <a:spLocks/>
            </p:cNvSpPr>
            <p:nvPr userDrawn="1"/>
          </p:nvSpPr>
          <p:spPr bwMode="auto">
            <a:xfrm>
              <a:off x="4799" y="4042"/>
              <a:ext cx="93" cy="66"/>
            </a:xfrm>
            <a:custGeom>
              <a:avLst/>
              <a:gdLst/>
              <a:ahLst/>
              <a:cxnLst>
                <a:cxn ang="0">
                  <a:pos x="37" y="34"/>
                </a:cxn>
                <a:cxn ang="0">
                  <a:pos x="28" y="34"/>
                </a:cxn>
                <a:cxn ang="0">
                  <a:pos x="21" y="29"/>
                </a:cxn>
                <a:cxn ang="0">
                  <a:pos x="17" y="8"/>
                </a:cxn>
                <a:cxn ang="0">
                  <a:pos x="9" y="34"/>
                </a:cxn>
                <a:cxn ang="0">
                  <a:pos x="0" y="34"/>
                </a:cxn>
                <a:cxn ang="0">
                  <a:pos x="11" y="0"/>
                </a:cxn>
                <a:cxn ang="0">
                  <a:pos x="21" y="0"/>
                </a:cxn>
                <a:cxn ang="0">
                  <a:pos x="27" y="5"/>
                </a:cxn>
                <a:cxn ang="0">
                  <a:pos x="32" y="25"/>
                </a:cxn>
                <a:cxn ang="0">
                  <a:pos x="39" y="0"/>
                </a:cxn>
                <a:cxn ang="0">
                  <a:pos x="48" y="0"/>
                </a:cxn>
                <a:cxn ang="0">
                  <a:pos x="37" y="34"/>
                </a:cxn>
              </a:cxnLst>
              <a:rect l="0" t="0" r="r" b="b"/>
              <a:pathLst>
                <a:path w="48" h="34">
                  <a:moveTo>
                    <a:pt x="37" y="34"/>
                  </a:moveTo>
                  <a:cubicBezTo>
                    <a:pt x="37" y="34"/>
                    <a:pt x="31" y="34"/>
                    <a:pt x="28" y="34"/>
                  </a:cubicBezTo>
                  <a:cubicBezTo>
                    <a:pt x="24" y="34"/>
                    <a:pt x="22" y="33"/>
                    <a:pt x="21" y="29"/>
                  </a:cubicBezTo>
                  <a:cubicBezTo>
                    <a:pt x="21" y="24"/>
                    <a:pt x="17" y="8"/>
                    <a:pt x="17" y="8"/>
                  </a:cubicBezTo>
                  <a:cubicBezTo>
                    <a:pt x="9" y="34"/>
                    <a:pt x="9" y="34"/>
                    <a:pt x="9" y="34"/>
                  </a:cubicBezTo>
                  <a:cubicBezTo>
                    <a:pt x="0" y="34"/>
                    <a:pt x="0" y="34"/>
                    <a:pt x="0" y="34"/>
                  </a:cubicBezTo>
                  <a:cubicBezTo>
                    <a:pt x="11" y="0"/>
                    <a:pt x="11" y="0"/>
                    <a:pt x="11" y="0"/>
                  </a:cubicBezTo>
                  <a:cubicBezTo>
                    <a:pt x="11" y="0"/>
                    <a:pt x="17" y="0"/>
                    <a:pt x="21" y="0"/>
                  </a:cubicBezTo>
                  <a:cubicBezTo>
                    <a:pt x="25" y="0"/>
                    <a:pt x="26" y="1"/>
                    <a:pt x="27" y="5"/>
                  </a:cubicBezTo>
                  <a:cubicBezTo>
                    <a:pt x="28" y="7"/>
                    <a:pt x="32" y="25"/>
                    <a:pt x="32" y="25"/>
                  </a:cubicBezTo>
                  <a:cubicBezTo>
                    <a:pt x="39" y="0"/>
                    <a:pt x="39" y="0"/>
                    <a:pt x="39" y="0"/>
                  </a:cubicBezTo>
                  <a:cubicBezTo>
                    <a:pt x="48" y="0"/>
                    <a:pt x="48" y="0"/>
                    <a:pt x="48" y="0"/>
                  </a:cubicBezTo>
                  <a:cubicBezTo>
                    <a:pt x="37" y="34"/>
                    <a:pt x="37" y="34"/>
                    <a:pt x="37" y="34"/>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31" name="Freeform 173">
              <a:extLst>
                <a:ext uri="{FF2B5EF4-FFF2-40B4-BE49-F238E27FC236}">
                  <a16:creationId xmlns:a16="http://schemas.microsoft.com/office/drawing/2014/main" id="{4378B299-78C6-4CEC-80CF-EEB91B851549}"/>
                </a:ext>
              </a:extLst>
            </p:cNvPr>
            <p:cNvSpPr>
              <a:spLocks/>
            </p:cNvSpPr>
            <p:nvPr userDrawn="1"/>
          </p:nvSpPr>
          <p:spPr bwMode="auto">
            <a:xfrm>
              <a:off x="5141" y="4042"/>
              <a:ext cx="94" cy="66"/>
            </a:xfrm>
            <a:custGeom>
              <a:avLst/>
              <a:gdLst/>
              <a:ahLst/>
              <a:cxnLst>
                <a:cxn ang="0">
                  <a:pos x="37" y="34"/>
                </a:cxn>
                <a:cxn ang="0">
                  <a:pos x="27" y="34"/>
                </a:cxn>
                <a:cxn ang="0">
                  <a:pos x="21" y="29"/>
                </a:cxn>
                <a:cxn ang="0">
                  <a:pos x="16" y="8"/>
                </a:cxn>
                <a:cxn ang="0">
                  <a:pos x="9" y="34"/>
                </a:cxn>
                <a:cxn ang="0">
                  <a:pos x="0" y="34"/>
                </a:cxn>
                <a:cxn ang="0">
                  <a:pos x="11" y="0"/>
                </a:cxn>
                <a:cxn ang="0">
                  <a:pos x="21" y="0"/>
                </a:cxn>
                <a:cxn ang="0">
                  <a:pos x="27" y="5"/>
                </a:cxn>
                <a:cxn ang="0">
                  <a:pos x="31" y="25"/>
                </a:cxn>
                <a:cxn ang="0">
                  <a:pos x="39" y="0"/>
                </a:cxn>
                <a:cxn ang="0">
                  <a:pos x="48" y="0"/>
                </a:cxn>
                <a:cxn ang="0">
                  <a:pos x="37" y="34"/>
                </a:cxn>
              </a:cxnLst>
              <a:rect l="0" t="0" r="r" b="b"/>
              <a:pathLst>
                <a:path w="48" h="34">
                  <a:moveTo>
                    <a:pt x="37" y="34"/>
                  </a:moveTo>
                  <a:cubicBezTo>
                    <a:pt x="37" y="34"/>
                    <a:pt x="31" y="34"/>
                    <a:pt x="27" y="34"/>
                  </a:cubicBezTo>
                  <a:cubicBezTo>
                    <a:pt x="23" y="34"/>
                    <a:pt x="22" y="33"/>
                    <a:pt x="21" y="29"/>
                  </a:cubicBezTo>
                  <a:cubicBezTo>
                    <a:pt x="20" y="24"/>
                    <a:pt x="16" y="8"/>
                    <a:pt x="16" y="8"/>
                  </a:cubicBezTo>
                  <a:cubicBezTo>
                    <a:pt x="9" y="34"/>
                    <a:pt x="9" y="34"/>
                    <a:pt x="9" y="34"/>
                  </a:cubicBezTo>
                  <a:cubicBezTo>
                    <a:pt x="0" y="34"/>
                    <a:pt x="0" y="34"/>
                    <a:pt x="0" y="34"/>
                  </a:cubicBezTo>
                  <a:cubicBezTo>
                    <a:pt x="11" y="0"/>
                    <a:pt x="11" y="0"/>
                    <a:pt x="11" y="0"/>
                  </a:cubicBezTo>
                  <a:cubicBezTo>
                    <a:pt x="11" y="0"/>
                    <a:pt x="17" y="0"/>
                    <a:pt x="21" y="0"/>
                  </a:cubicBezTo>
                  <a:cubicBezTo>
                    <a:pt x="25" y="0"/>
                    <a:pt x="26" y="1"/>
                    <a:pt x="27" y="5"/>
                  </a:cubicBezTo>
                  <a:cubicBezTo>
                    <a:pt x="27" y="7"/>
                    <a:pt x="31" y="25"/>
                    <a:pt x="31" y="25"/>
                  </a:cubicBezTo>
                  <a:cubicBezTo>
                    <a:pt x="39" y="0"/>
                    <a:pt x="39" y="0"/>
                    <a:pt x="39" y="0"/>
                  </a:cubicBezTo>
                  <a:cubicBezTo>
                    <a:pt x="48" y="0"/>
                    <a:pt x="48" y="0"/>
                    <a:pt x="48" y="0"/>
                  </a:cubicBezTo>
                  <a:cubicBezTo>
                    <a:pt x="37" y="34"/>
                    <a:pt x="37" y="34"/>
                    <a:pt x="37" y="34"/>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32" name="Freeform 174">
              <a:extLst>
                <a:ext uri="{FF2B5EF4-FFF2-40B4-BE49-F238E27FC236}">
                  <a16:creationId xmlns:a16="http://schemas.microsoft.com/office/drawing/2014/main" id="{58192A53-8A58-472F-AF5A-1BAB91DF8FB9}"/>
                </a:ext>
              </a:extLst>
            </p:cNvPr>
            <p:cNvSpPr>
              <a:spLocks/>
            </p:cNvSpPr>
            <p:nvPr userDrawn="1"/>
          </p:nvSpPr>
          <p:spPr bwMode="auto">
            <a:xfrm>
              <a:off x="4887" y="4042"/>
              <a:ext cx="42" cy="66"/>
            </a:xfrm>
            <a:custGeom>
              <a:avLst/>
              <a:gdLst/>
              <a:ahLst/>
              <a:cxnLst>
                <a:cxn ang="0">
                  <a:pos x="21" y="66"/>
                </a:cxn>
                <a:cxn ang="0">
                  <a:pos x="0" y="66"/>
                </a:cxn>
                <a:cxn ang="0">
                  <a:pos x="19" y="0"/>
                </a:cxn>
                <a:cxn ang="0">
                  <a:pos x="42" y="0"/>
                </a:cxn>
                <a:cxn ang="0">
                  <a:pos x="21" y="66"/>
                </a:cxn>
              </a:cxnLst>
              <a:rect l="0" t="0" r="r" b="b"/>
              <a:pathLst>
                <a:path w="42" h="66">
                  <a:moveTo>
                    <a:pt x="21" y="66"/>
                  </a:moveTo>
                  <a:lnTo>
                    <a:pt x="0" y="66"/>
                  </a:lnTo>
                  <a:lnTo>
                    <a:pt x="19" y="0"/>
                  </a:lnTo>
                  <a:lnTo>
                    <a:pt x="42" y="0"/>
                  </a:lnTo>
                  <a:lnTo>
                    <a:pt x="21" y="66"/>
                  </a:lnTo>
                  <a:close/>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33" name="Freeform 175">
              <a:extLst>
                <a:ext uri="{FF2B5EF4-FFF2-40B4-BE49-F238E27FC236}">
                  <a16:creationId xmlns:a16="http://schemas.microsoft.com/office/drawing/2014/main" id="{4C9732D4-0B30-47C3-B3FC-B31F810601EF}"/>
                </a:ext>
              </a:extLst>
            </p:cNvPr>
            <p:cNvSpPr>
              <a:spLocks/>
            </p:cNvSpPr>
            <p:nvPr userDrawn="1"/>
          </p:nvSpPr>
          <p:spPr bwMode="auto">
            <a:xfrm>
              <a:off x="4887" y="4042"/>
              <a:ext cx="42" cy="66"/>
            </a:xfrm>
            <a:custGeom>
              <a:avLst/>
              <a:gdLst/>
              <a:ahLst/>
              <a:cxnLst>
                <a:cxn ang="0">
                  <a:pos x="21" y="66"/>
                </a:cxn>
                <a:cxn ang="0">
                  <a:pos x="0" y="66"/>
                </a:cxn>
                <a:cxn ang="0">
                  <a:pos x="19" y="0"/>
                </a:cxn>
                <a:cxn ang="0">
                  <a:pos x="42" y="0"/>
                </a:cxn>
                <a:cxn ang="0">
                  <a:pos x="21" y="66"/>
                </a:cxn>
              </a:cxnLst>
              <a:rect l="0" t="0" r="r" b="b"/>
              <a:pathLst>
                <a:path w="42" h="66">
                  <a:moveTo>
                    <a:pt x="21" y="66"/>
                  </a:moveTo>
                  <a:lnTo>
                    <a:pt x="0" y="66"/>
                  </a:lnTo>
                  <a:lnTo>
                    <a:pt x="19" y="0"/>
                  </a:lnTo>
                  <a:lnTo>
                    <a:pt x="42" y="0"/>
                  </a:lnTo>
                  <a:lnTo>
                    <a:pt x="21" y="66"/>
                  </a:lnTo>
                </a:path>
              </a:pathLst>
            </a:custGeom>
            <a:noFill/>
            <a:ln w="9525">
              <a:noFill/>
              <a:round/>
              <a:headEnd/>
              <a:tailEnd/>
            </a:ln>
          </p:spPr>
          <p:txBody>
            <a:bodyPr/>
            <a:lstStyle/>
            <a:p>
              <a:pPr defTabSz="371446">
                <a:defRPr/>
              </a:pPr>
              <a:endParaRPr kumimoji="0" lang="ja-JP" altLang="en-US" sz="1463">
                <a:solidFill>
                  <a:srgbClr val="000000"/>
                </a:solidFill>
              </a:endParaRPr>
            </a:p>
          </p:txBody>
        </p:sp>
        <p:sp>
          <p:nvSpPr>
            <p:cNvPr id="34" name="Freeform 176">
              <a:extLst>
                <a:ext uri="{FF2B5EF4-FFF2-40B4-BE49-F238E27FC236}">
                  <a16:creationId xmlns:a16="http://schemas.microsoft.com/office/drawing/2014/main" id="{8F982846-6531-47B7-95E7-85381F5F3CC2}"/>
                </a:ext>
              </a:extLst>
            </p:cNvPr>
            <p:cNvSpPr>
              <a:spLocks/>
            </p:cNvSpPr>
            <p:nvPr userDrawn="1"/>
          </p:nvSpPr>
          <p:spPr bwMode="auto">
            <a:xfrm>
              <a:off x="5252" y="4042"/>
              <a:ext cx="42" cy="66"/>
            </a:xfrm>
            <a:custGeom>
              <a:avLst/>
              <a:gdLst/>
              <a:ahLst/>
              <a:cxnLst>
                <a:cxn ang="0">
                  <a:pos x="24" y="66"/>
                </a:cxn>
                <a:cxn ang="0">
                  <a:pos x="0" y="66"/>
                </a:cxn>
                <a:cxn ang="0">
                  <a:pos x="22" y="0"/>
                </a:cxn>
                <a:cxn ang="0">
                  <a:pos x="45" y="0"/>
                </a:cxn>
                <a:cxn ang="0">
                  <a:pos x="24" y="66"/>
                </a:cxn>
              </a:cxnLst>
              <a:rect l="0" t="0" r="r" b="b"/>
              <a:pathLst>
                <a:path w="45" h="66">
                  <a:moveTo>
                    <a:pt x="24" y="66"/>
                  </a:moveTo>
                  <a:lnTo>
                    <a:pt x="0" y="66"/>
                  </a:lnTo>
                  <a:lnTo>
                    <a:pt x="22" y="0"/>
                  </a:lnTo>
                  <a:lnTo>
                    <a:pt x="45" y="0"/>
                  </a:lnTo>
                  <a:lnTo>
                    <a:pt x="24" y="66"/>
                  </a:lnTo>
                  <a:close/>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35" name="Freeform 177">
              <a:extLst>
                <a:ext uri="{FF2B5EF4-FFF2-40B4-BE49-F238E27FC236}">
                  <a16:creationId xmlns:a16="http://schemas.microsoft.com/office/drawing/2014/main" id="{CB2BD9BE-6F2A-4A34-A6F8-A863CDE2BDC5}"/>
                </a:ext>
              </a:extLst>
            </p:cNvPr>
            <p:cNvSpPr>
              <a:spLocks/>
            </p:cNvSpPr>
            <p:nvPr userDrawn="1"/>
          </p:nvSpPr>
          <p:spPr bwMode="auto">
            <a:xfrm>
              <a:off x="5252" y="4042"/>
              <a:ext cx="42" cy="66"/>
            </a:xfrm>
            <a:custGeom>
              <a:avLst/>
              <a:gdLst/>
              <a:ahLst/>
              <a:cxnLst>
                <a:cxn ang="0">
                  <a:pos x="24" y="66"/>
                </a:cxn>
                <a:cxn ang="0">
                  <a:pos x="0" y="66"/>
                </a:cxn>
                <a:cxn ang="0">
                  <a:pos x="22" y="0"/>
                </a:cxn>
                <a:cxn ang="0">
                  <a:pos x="45" y="0"/>
                </a:cxn>
                <a:cxn ang="0">
                  <a:pos x="24" y="66"/>
                </a:cxn>
              </a:cxnLst>
              <a:rect l="0" t="0" r="r" b="b"/>
              <a:pathLst>
                <a:path w="45" h="66">
                  <a:moveTo>
                    <a:pt x="24" y="66"/>
                  </a:moveTo>
                  <a:lnTo>
                    <a:pt x="0" y="66"/>
                  </a:lnTo>
                  <a:lnTo>
                    <a:pt x="22" y="0"/>
                  </a:lnTo>
                  <a:lnTo>
                    <a:pt x="45" y="0"/>
                  </a:lnTo>
                  <a:lnTo>
                    <a:pt x="24" y="66"/>
                  </a:lnTo>
                </a:path>
              </a:pathLst>
            </a:custGeom>
            <a:noFill/>
            <a:ln w="9525">
              <a:noFill/>
              <a:round/>
              <a:headEnd/>
              <a:tailEnd/>
            </a:ln>
          </p:spPr>
          <p:txBody>
            <a:bodyPr/>
            <a:lstStyle/>
            <a:p>
              <a:pPr defTabSz="371446">
                <a:defRPr/>
              </a:pPr>
              <a:endParaRPr kumimoji="0" lang="ja-JP" altLang="en-US" sz="1463">
                <a:solidFill>
                  <a:srgbClr val="000000"/>
                </a:solidFill>
              </a:endParaRPr>
            </a:p>
          </p:txBody>
        </p:sp>
        <p:sp>
          <p:nvSpPr>
            <p:cNvPr id="36" name="Freeform 178">
              <a:extLst>
                <a:ext uri="{FF2B5EF4-FFF2-40B4-BE49-F238E27FC236}">
                  <a16:creationId xmlns:a16="http://schemas.microsoft.com/office/drawing/2014/main" id="{0B9FB280-DB89-4EA7-8AE4-67078776CACF}"/>
                </a:ext>
              </a:extLst>
            </p:cNvPr>
            <p:cNvSpPr>
              <a:spLocks/>
            </p:cNvSpPr>
            <p:nvPr userDrawn="1"/>
          </p:nvSpPr>
          <p:spPr bwMode="auto">
            <a:xfrm>
              <a:off x="5468" y="4042"/>
              <a:ext cx="45" cy="66"/>
            </a:xfrm>
            <a:custGeom>
              <a:avLst/>
              <a:gdLst/>
              <a:ahLst/>
              <a:cxnLst>
                <a:cxn ang="0">
                  <a:pos x="23" y="66"/>
                </a:cxn>
                <a:cxn ang="0">
                  <a:pos x="0" y="66"/>
                </a:cxn>
                <a:cxn ang="0">
                  <a:pos x="22" y="0"/>
                </a:cxn>
                <a:cxn ang="0">
                  <a:pos x="45" y="0"/>
                </a:cxn>
                <a:cxn ang="0">
                  <a:pos x="23" y="66"/>
                </a:cxn>
              </a:cxnLst>
              <a:rect l="0" t="0" r="r" b="b"/>
              <a:pathLst>
                <a:path w="45" h="66">
                  <a:moveTo>
                    <a:pt x="23" y="66"/>
                  </a:moveTo>
                  <a:lnTo>
                    <a:pt x="0" y="66"/>
                  </a:lnTo>
                  <a:lnTo>
                    <a:pt x="22" y="0"/>
                  </a:lnTo>
                  <a:lnTo>
                    <a:pt x="45" y="0"/>
                  </a:lnTo>
                  <a:lnTo>
                    <a:pt x="23" y="66"/>
                  </a:lnTo>
                  <a:close/>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37" name="Freeform 179">
              <a:extLst>
                <a:ext uri="{FF2B5EF4-FFF2-40B4-BE49-F238E27FC236}">
                  <a16:creationId xmlns:a16="http://schemas.microsoft.com/office/drawing/2014/main" id="{87635C24-2F0F-4479-B44A-F55C7576ED3D}"/>
                </a:ext>
              </a:extLst>
            </p:cNvPr>
            <p:cNvSpPr>
              <a:spLocks/>
            </p:cNvSpPr>
            <p:nvPr userDrawn="1"/>
          </p:nvSpPr>
          <p:spPr bwMode="auto">
            <a:xfrm>
              <a:off x="5468" y="4042"/>
              <a:ext cx="45" cy="66"/>
            </a:xfrm>
            <a:custGeom>
              <a:avLst/>
              <a:gdLst/>
              <a:ahLst/>
              <a:cxnLst>
                <a:cxn ang="0">
                  <a:pos x="23" y="66"/>
                </a:cxn>
                <a:cxn ang="0">
                  <a:pos x="0" y="66"/>
                </a:cxn>
                <a:cxn ang="0">
                  <a:pos x="22" y="0"/>
                </a:cxn>
                <a:cxn ang="0">
                  <a:pos x="45" y="0"/>
                </a:cxn>
                <a:cxn ang="0">
                  <a:pos x="23" y="66"/>
                </a:cxn>
              </a:cxnLst>
              <a:rect l="0" t="0" r="r" b="b"/>
              <a:pathLst>
                <a:path w="45" h="66">
                  <a:moveTo>
                    <a:pt x="23" y="66"/>
                  </a:moveTo>
                  <a:lnTo>
                    <a:pt x="0" y="66"/>
                  </a:lnTo>
                  <a:lnTo>
                    <a:pt x="22" y="0"/>
                  </a:lnTo>
                  <a:lnTo>
                    <a:pt x="45" y="0"/>
                  </a:lnTo>
                  <a:lnTo>
                    <a:pt x="23" y="66"/>
                  </a:lnTo>
                </a:path>
              </a:pathLst>
            </a:custGeom>
            <a:noFill/>
            <a:ln w="9525">
              <a:noFill/>
              <a:round/>
              <a:headEnd/>
              <a:tailEnd/>
            </a:ln>
          </p:spPr>
          <p:txBody>
            <a:bodyPr/>
            <a:lstStyle/>
            <a:p>
              <a:pPr defTabSz="371446">
                <a:defRPr/>
              </a:pPr>
              <a:endParaRPr kumimoji="0" lang="ja-JP" altLang="en-US" sz="1463">
                <a:solidFill>
                  <a:srgbClr val="000000"/>
                </a:solidFill>
              </a:endParaRPr>
            </a:p>
          </p:txBody>
        </p:sp>
        <p:sp>
          <p:nvSpPr>
            <p:cNvPr id="38" name="Freeform 180">
              <a:extLst>
                <a:ext uri="{FF2B5EF4-FFF2-40B4-BE49-F238E27FC236}">
                  <a16:creationId xmlns:a16="http://schemas.microsoft.com/office/drawing/2014/main" id="{3162D019-F3D1-4463-B946-83E000C1827C}"/>
                </a:ext>
              </a:extLst>
            </p:cNvPr>
            <p:cNvSpPr>
              <a:spLocks/>
            </p:cNvSpPr>
            <p:nvPr userDrawn="1"/>
          </p:nvSpPr>
          <p:spPr bwMode="auto">
            <a:xfrm>
              <a:off x="5289" y="4071"/>
              <a:ext cx="37" cy="37"/>
            </a:xfrm>
            <a:custGeom>
              <a:avLst/>
              <a:gdLst/>
              <a:ahLst/>
              <a:cxnLst>
                <a:cxn ang="0">
                  <a:pos x="0" y="1"/>
                </a:cxn>
                <a:cxn ang="0">
                  <a:pos x="5" y="15"/>
                </a:cxn>
                <a:cxn ang="0">
                  <a:pos x="11" y="19"/>
                </a:cxn>
                <a:cxn ang="0">
                  <a:pos x="19" y="19"/>
                </a:cxn>
                <a:cxn ang="0">
                  <a:pos x="10" y="0"/>
                </a:cxn>
                <a:cxn ang="0">
                  <a:pos x="0" y="1"/>
                </a:cxn>
              </a:cxnLst>
              <a:rect l="0" t="0" r="r" b="b"/>
              <a:pathLst>
                <a:path w="19" h="19">
                  <a:moveTo>
                    <a:pt x="0" y="1"/>
                  </a:moveTo>
                  <a:cubicBezTo>
                    <a:pt x="0" y="2"/>
                    <a:pt x="4" y="13"/>
                    <a:pt x="5" y="15"/>
                  </a:cubicBezTo>
                  <a:cubicBezTo>
                    <a:pt x="6" y="18"/>
                    <a:pt x="8" y="19"/>
                    <a:pt x="11" y="19"/>
                  </a:cubicBezTo>
                  <a:cubicBezTo>
                    <a:pt x="14" y="19"/>
                    <a:pt x="19" y="19"/>
                    <a:pt x="19" y="19"/>
                  </a:cubicBezTo>
                  <a:cubicBezTo>
                    <a:pt x="10" y="0"/>
                    <a:pt x="10" y="0"/>
                    <a:pt x="10" y="0"/>
                  </a:cubicBezTo>
                  <a:cubicBezTo>
                    <a:pt x="0" y="1"/>
                    <a:pt x="0" y="1"/>
                    <a:pt x="0" y="1"/>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39" name="Freeform 181">
              <a:extLst>
                <a:ext uri="{FF2B5EF4-FFF2-40B4-BE49-F238E27FC236}">
                  <a16:creationId xmlns:a16="http://schemas.microsoft.com/office/drawing/2014/main" id="{0405F3FE-7361-4393-A86D-D4EE269E949D}"/>
                </a:ext>
              </a:extLst>
            </p:cNvPr>
            <p:cNvSpPr>
              <a:spLocks/>
            </p:cNvSpPr>
            <p:nvPr userDrawn="1"/>
          </p:nvSpPr>
          <p:spPr bwMode="auto">
            <a:xfrm>
              <a:off x="5404" y="4042"/>
              <a:ext cx="74" cy="66"/>
            </a:xfrm>
            <a:custGeom>
              <a:avLst/>
              <a:gdLst/>
              <a:ahLst/>
              <a:cxnLst>
                <a:cxn ang="0">
                  <a:pos x="11" y="0"/>
                </a:cxn>
                <a:cxn ang="0">
                  <a:pos x="0" y="34"/>
                </a:cxn>
                <a:cxn ang="0">
                  <a:pos x="24" y="34"/>
                </a:cxn>
                <a:cxn ang="0">
                  <a:pos x="28" y="32"/>
                </a:cxn>
                <a:cxn ang="0">
                  <a:pos x="30" y="28"/>
                </a:cxn>
                <a:cxn ang="0">
                  <a:pos x="13" y="28"/>
                </a:cxn>
                <a:cxn ang="0">
                  <a:pos x="16" y="20"/>
                </a:cxn>
                <a:cxn ang="0">
                  <a:pos x="22" y="20"/>
                </a:cxn>
                <a:cxn ang="0">
                  <a:pos x="31" y="16"/>
                </a:cxn>
                <a:cxn ang="0">
                  <a:pos x="32" y="13"/>
                </a:cxn>
                <a:cxn ang="0">
                  <a:pos x="18" y="13"/>
                </a:cxn>
                <a:cxn ang="0">
                  <a:pos x="20" y="6"/>
                </a:cxn>
                <a:cxn ang="0">
                  <a:pos x="31" y="6"/>
                </a:cxn>
                <a:cxn ang="0">
                  <a:pos x="37" y="3"/>
                </a:cxn>
                <a:cxn ang="0">
                  <a:pos x="38" y="0"/>
                </a:cxn>
                <a:cxn ang="0">
                  <a:pos x="11" y="0"/>
                </a:cxn>
              </a:cxnLst>
              <a:rect l="0" t="0" r="r" b="b"/>
              <a:pathLst>
                <a:path w="38" h="34">
                  <a:moveTo>
                    <a:pt x="11" y="0"/>
                  </a:moveTo>
                  <a:cubicBezTo>
                    <a:pt x="8" y="8"/>
                    <a:pt x="3" y="23"/>
                    <a:pt x="0" y="34"/>
                  </a:cubicBezTo>
                  <a:cubicBezTo>
                    <a:pt x="5" y="34"/>
                    <a:pt x="19" y="34"/>
                    <a:pt x="24" y="34"/>
                  </a:cubicBezTo>
                  <a:cubicBezTo>
                    <a:pt x="26" y="34"/>
                    <a:pt x="27" y="34"/>
                    <a:pt x="28" y="32"/>
                  </a:cubicBezTo>
                  <a:cubicBezTo>
                    <a:pt x="29" y="30"/>
                    <a:pt x="30" y="28"/>
                    <a:pt x="30" y="28"/>
                  </a:cubicBezTo>
                  <a:cubicBezTo>
                    <a:pt x="13" y="28"/>
                    <a:pt x="13" y="28"/>
                    <a:pt x="13" y="28"/>
                  </a:cubicBezTo>
                  <a:cubicBezTo>
                    <a:pt x="16" y="20"/>
                    <a:pt x="16" y="20"/>
                    <a:pt x="16" y="20"/>
                  </a:cubicBezTo>
                  <a:cubicBezTo>
                    <a:pt x="16" y="20"/>
                    <a:pt x="17" y="20"/>
                    <a:pt x="22" y="20"/>
                  </a:cubicBezTo>
                  <a:cubicBezTo>
                    <a:pt x="26" y="20"/>
                    <a:pt x="29" y="19"/>
                    <a:pt x="31" y="16"/>
                  </a:cubicBezTo>
                  <a:cubicBezTo>
                    <a:pt x="31" y="16"/>
                    <a:pt x="32" y="14"/>
                    <a:pt x="32" y="13"/>
                  </a:cubicBezTo>
                  <a:cubicBezTo>
                    <a:pt x="28" y="13"/>
                    <a:pt x="18" y="13"/>
                    <a:pt x="18" y="13"/>
                  </a:cubicBezTo>
                  <a:cubicBezTo>
                    <a:pt x="20" y="6"/>
                    <a:pt x="20" y="6"/>
                    <a:pt x="20" y="6"/>
                  </a:cubicBezTo>
                  <a:cubicBezTo>
                    <a:pt x="20" y="6"/>
                    <a:pt x="29" y="6"/>
                    <a:pt x="31" y="6"/>
                  </a:cubicBezTo>
                  <a:cubicBezTo>
                    <a:pt x="34" y="6"/>
                    <a:pt x="36" y="5"/>
                    <a:pt x="37" y="3"/>
                  </a:cubicBezTo>
                  <a:cubicBezTo>
                    <a:pt x="38" y="1"/>
                    <a:pt x="38" y="0"/>
                    <a:pt x="38" y="0"/>
                  </a:cubicBezTo>
                  <a:cubicBezTo>
                    <a:pt x="38" y="0"/>
                    <a:pt x="17" y="0"/>
                    <a:pt x="11" y="0"/>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40" name="Freeform 182">
              <a:extLst>
                <a:ext uri="{FF2B5EF4-FFF2-40B4-BE49-F238E27FC236}">
                  <a16:creationId xmlns:a16="http://schemas.microsoft.com/office/drawing/2014/main" id="{B6477B81-6126-4A5D-B1ED-434EB23EC024}"/>
                </a:ext>
              </a:extLst>
            </p:cNvPr>
            <p:cNvSpPr>
              <a:spLocks noEditPoints="1"/>
            </p:cNvSpPr>
            <p:nvPr userDrawn="1"/>
          </p:nvSpPr>
          <p:spPr bwMode="auto">
            <a:xfrm>
              <a:off x="4993" y="4042"/>
              <a:ext cx="78" cy="66"/>
            </a:xfrm>
            <a:custGeom>
              <a:avLst/>
              <a:gdLst/>
              <a:ahLst/>
              <a:cxnLst>
                <a:cxn ang="0">
                  <a:pos x="28" y="10"/>
                </a:cxn>
                <a:cxn ang="0">
                  <a:pos x="28" y="12"/>
                </a:cxn>
                <a:cxn ang="0">
                  <a:pos x="17" y="20"/>
                </a:cxn>
                <a:cxn ang="0">
                  <a:pos x="15" y="20"/>
                </a:cxn>
                <a:cxn ang="0">
                  <a:pos x="20" y="5"/>
                </a:cxn>
                <a:cxn ang="0">
                  <a:pos x="25" y="5"/>
                </a:cxn>
                <a:cxn ang="0">
                  <a:pos x="28" y="10"/>
                </a:cxn>
                <a:cxn ang="0">
                  <a:pos x="37" y="2"/>
                </a:cxn>
                <a:cxn ang="0">
                  <a:pos x="27" y="0"/>
                </a:cxn>
                <a:cxn ang="0">
                  <a:pos x="10" y="0"/>
                </a:cxn>
                <a:cxn ang="0">
                  <a:pos x="0" y="34"/>
                </a:cxn>
                <a:cxn ang="0">
                  <a:pos x="11" y="34"/>
                </a:cxn>
                <a:cxn ang="0">
                  <a:pos x="14" y="24"/>
                </a:cxn>
                <a:cxn ang="0">
                  <a:pos x="20" y="24"/>
                </a:cxn>
                <a:cxn ang="0">
                  <a:pos x="39" y="12"/>
                </a:cxn>
                <a:cxn ang="0">
                  <a:pos x="37" y="2"/>
                </a:cxn>
              </a:cxnLst>
              <a:rect l="0" t="0" r="r" b="b"/>
              <a:pathLst>
                <a:path w="40" h="34">
                  <a:moveTo>
                    <a:pt x="28" y="10"/>
                  </a:moveTo>
                  <a:cubicBezTo>
                    <a:pt x="28" y="10"/>
                    <a:pt x="28" y="12"/>
                    <a:pt x="28" y="12"/>
                  </a:cubicBezTo>
                  <a:cubicBezTo>
                    <a:pt x="26" y="17"/>
                    <a:pt x="23" y="20"/>
                    <a:pt x="17" y="20"/>
                  </a:cubicBezTo>
                  <a:cubicBezTo>
                    <a:pt x="15" y="20"/>
                    <a:pt x="15" y="20"/>
                    <a:pt x="15" y="20"/>
                  </a:cubicBezTo>
                  <a:cubicBezTo>
                    <a:pt x="20" y="5"/>
                    <a:pt x="20" y="5"/>
                    <a:pt x="20" y="5"/>
                  </a:cubicBezTo>
                  <a:cubicBezTo>
                    <a:pt x="25" y="5"/>
                    <a:pt x="25" y="5"/>
                    <a:pt x="25" y="5"/>
                  </a:cubicBezTo>
                  <a:cubicBezTo>
                    <a:pt x="28" y="5"/>
                    <a:pt x="29" y="7"/>
                    <a:pt x="28" y="10"/>
                  </a:cubicBezTo>
                  <a:close/>
                  <a:moveTo>
                    <a:pt x="37" y="2"/>
                  </a:moveTo>
                  <a:cubicBezTo>
                    <a:pt x="35" y="0"/>
                    <a:pt x="32" y="0"/>
                    <a:pt x="27" y="0"/>
                  </a:cubicBezTo>
                  <a:cubicBezTo>
                    <a:pt x="10" y="0"/>
                    <a:pt x="10" y="0"/>
                    <a:pt x="10" y="0"/>
                  </a:cubicBezTo>
                  <a:cubicBezTo>
                    <a:pt x="0" y="34"/>
                    <a:pt x="0" y="34"/>
                    <a:pt x="0" y="34"/>
                  </a:cubicBezTo>
                  <a:cubicBezTo>
                    <a:pt x="0" y="34"/>
                    <a:pt x="6" y="34"/>
                    <a:pt x="11" y="34"/>
                  </a:cubicBezTo>
                  <a:cubicBezTo>
                    <a:pt x="12" y="30"/>
                    <a:pt x="14" y="24"/>
                    <a:pt x="14" y="24"/>
                  </a:cubicBezTo>
                  <a:cubicBezTo>
                    <a:pt x="15" y="24"/>
                    <a:pt x="20" y="24"/>
                    <a:pt x="20" y="24"/>
                  </a:cubicBezTo>
                  <a:cubicBezTo>
                    <a:pt x="30" y="24"/>
                    <a:pt x="36" y="20"/>
                    <a:pt x="39" y="12"/>
                  </a:cubicBezTo>
                  <a:cubicBezTo>
                    <a:pt x="40" y="8"/>
                    <a:pt x="40" y="4"/>
                    <a:pt x="37" y="2"/>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41" name="Freeform 183">
              <a:extLst>
                <a:ext uri="{FF2B5EF4-FFF2-40B4-BE49-F238E27FC236}">
                  <a16:creationId xmlns:a16="http://schemas.microsoft.com/office/drawing/2014/main" id="{62966716-4903-48DF-9B38-C6DE5BDD4691}"/>
                </a:ext>
              </a:extLst>
            </p:cNvPr>
            <p:cNvSpPr>
              <a:spLocks noEditPoints="1"/>
            </p:cNvSpPr>
            <p:nvPr userDrawn="1"/>
          </p:nvSpPr>
          <p:spPr bwMode="auto">
            <a:xfrm>
              <a:off x="4922" y="4042"/>
              <a:ext cx="78" cy="66"/>
            </a:xfrm>
            <a:custGeom>
              <a:avLst/>
              <a:gdLst/>
              <a:ahLst/>
              <a:cxnLst>
                <a:cxn ang="0">
                  <a:pos x="28" y="10"/>
                </a:cxn>
                <a:cxn ang="0">
                  <a:pos x="28" y="12"/>
                </a:cxn>
                <a:cxn ang="0">
                  <a:pos x="17" y="20"/>
                </a:cxn>
                <a:cxn ang="0">
                  <a:pos x="15" y="20"/>
                </a:cxn>
                <a:cxn ang="0">
                  <a:pos x="20" y="5"/>
                </a:cxn>
                <a:cxn ang="0">
                  <a:pos x="25" y="5"/>
                </a:cxn>
                <a:cxn ang="0">
                  <a:pos x="28" y="10"/>
                </a:cxn>
                <a:cxn ang="0">
                  <a:pos x="37" y="2"/>
                </a:cxn>
                <a:cxn ang="0">
                  <a:pos x="27" y="0"/>
                </a:cxn>
                <a:cxn ang="0">
                  <a:pos x="11" y="0"/>
                </a:cxn>
                <a:cxn ang="0">
                  <a:pos x="0" y="34"/>
                </a:cxn>
                <a:cxn ang="0">
                  <a:pos x="11" y="34"/>
                </a:cxn>
                <a:cxn ang="0">
                  <a:pos x="14" y="24"/>
                </a:cxn>
                <a:cxn ang="0">
                  <a:pos x="20" y="24"/>
                </a:cxn>
                <a:cxn ang="0">
                  <a:pos x="39" y="12"/>
                </a:cxn>
                <a:cxn ang="0">
                  <a:pos x="37" y="2"/>
                </a:cxn>
              </a:cxnLst>
              <a:rect l="0" t="0" r="r" b="b"/>
              <a:pathLst>
                <a:path w="40" h="34">
                  <a:moveTo>
                    <a:pt x="28" y="10"/>
                  </a:moveTo>
                  <a:cubicBezTo>
                    <a:pt x="28" y="10"/>
                    <a:pt x="28" y="12"/>
                    <a:pt x="28" y="12"/>
                  </a:cubicBezTo>
                  <a:cubicBezTo>
                    <a:pt x="26" y="17"/>
                    <a:pt x="24" y="20"/>
                    <a:pt x="17" y="20"/>
                  </a:cubicBezTo>
                  <a:cubicBezTo>
                    <a:pt x="15" y="20"/>
                    <a:pt x="15" y="20"/>
                    <a:pt x="15" y="20"/>
                  </a:cubicBezTo>
                  <a:cubicBezTo>
                    <a:pt x="20" y="5"/>
                    <a:pt x="20" y="5"/>
                    <a:pt x="20" y="5"/>
                  </a:cubicBezTo>
                  <a:cubicBezTo>
                    <a:pt x="25" y="5"/>
                    <a:pt x="25" y="5"/>
                    <a:pt x="25" y="5"/>
                  </a:cubicBezTo>
                  <a:cubicBezTo>
                    <a:pt x="28" y="5"/>
                    <a:pt x="29" y="7"/>
                    <a:pt x="28" y="10"/>
                  </a:cubicBezTo>
                  <a:close/>
                  <a:moveTo>
                    <a:pt x="37" y="2"/>
                  </a:moveTo>
                  <a:cubicBezTo>
                    <a:pt x="35" y="0"/>
                    <a:pt x="32" y="0"/>
                    <a:pt x="27" y="0"/>
                  </a:cubicBezTo>
                  <a:cubicBezTo>
                    <a:pt x="11" y="0"/>
                    <a:pt x="11" y="0"/>
                    <a:pt x="11" y="0"/>
                  </a:cubicBezTo>
                  <a:cubicBezTo>
                    <a:pt x="0" y="34"/>
                    <a:pt x="0" y="34"/>
                    <a:pt x="0" y="34"/>
                  </a:cubicBezTo>
                  <a:cubicBezTo>
                    <a:pt x="0" y="34"/>
                    <a:pt x="6" y="34"/>
                    <a:pt x="11" y="34"/>
                  </a:cubicBezTo>
                  <a:cubicBezTo>
                    <a:pt x="12" y="30"/>
                    <a:pt x="14" y="24"/>
                    <a:pt x="14" y="24"/>
                  </a:cubicBezTo>
                  <a:cubicBezTo>
                    <a:pt x="15" y="24"/>
                    <a:pt x="20" y="24"/>
                    <a:pt x="20" y="24"/>
                  </a:cubicBezTo>
                  <a:cubicBezTo>
                    <a:pt x="30" y="24"/>
                    <a:pt x="36" y="20"/>
                    <a:pt x="39" y="12"/>
                  </a:cubicBezTo>
                  <a:cubicBezTo>
                    <a:pt x="40" y="8"/>
                    <a:pt x="40" y="4"/>
                    <a:pt x="37" y="2"/>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42" name="Freeform 184">
              <a:extLst>
                <a:ext uri="{FF2B5EF4-FFF2-40B4-BE49-F238E27FC236}">
                  <a16:creationId xmlns:a16="http://schemas.microsoft.com/office/drawing/2014/main" id="{7E489938-634D-4460-B1E0-1C0424D65952}"/>
                </a:ext>
              </a:extLst>
            </p:cNvPr>
            <p:cNvSpPr>
              <a:spLocks/>
            </p:cNvSpPr>
            <p:nvPr userDrawn="1"/>
          </p:nvSpPr>
          <p:spPr bwMode="auto">
            <a:xfrm>
              <a:off x="5289" y="4040"/>
              <a:ext cx="54" cy="33"/>
            </a:xfrm>
            <a:custGeom>
              <a:avLst/>
              <a:gdLst/>
              <a:ahLst/>
              <a:cxnLst>
                <a:cxn ang="0">
                  <a:pos x="21" y="0"/>
                </a:cxn>
                <a:cxn ang="0">
                  <a:pos x="11" y="5"/>
                </a:cxn>
                <a:cxn ang="0">
                  <a:pos x="0" y="17"/>
                </a:cxn>
                <a:cxn ang="0">
                  <a:pos x="5" y="17"/>
                </a:cxn>
                <a:cxn ang="0">
                  <a:pos x="22" y="7"/>
                </a:cxn>
                <a:cxn ang="0">
                  <a:pos x="28" y="0"/>
                </a:cxn>
                <a:cxn ang="0">
                  <a:pos x="21" y="0"/>
                </a:cxn>
              </a:cxnLst>
              <a:rect l="0" t="0" r="r" b="b"/>
              <a:pathLst>
                <a:path w="28" h="17">
                  <a:moveTo>
                    <a:pt x="21" y="0"/>
                  </a:moveTo>
                  <a:cubicBezTo>
                    <a:pt x="17" y="0"/>
                    <a:pt x="14" y="2"/>
                    <a:pt x="11" y="5"/>
                  </a:cubicBezTo>
                  <a:cubicBezTo>
                    <a:pt x="6" y="13"/>
                    <a:pt x="4" y="16"/>
                    <a:pt x="0" y="17"/>
                  </a:cubicBezTo>
                  <a:cubicBezTo>
                    <a:pt x="1" y="17"/>
                    <a:pt x="4" y="17"/>
                    <a:pt x="5" y="17"/>
                  </a:cubicBezTo>
                  <a:cubicBezTo>
                    <a:pt x="14" y="16"/>
                    <a:pt x="17" y="15"/>
                    <a:pt x="22" y="7"/>
                  </a:cubicBezTo>
                  <a:cubicBezTo>
                    <a:pt x="24" y="4"/>
                    <a:pt x="26" y="1"/>
                    <a:pt x="28" y="0"/>
                  </a:cubicBezTo>
                  <a:cubicBezTo>
                    <a:pt x="28" y="0"/>
                    <a:pt x="23" y="0"/>
                    <a:pt x="21" y="0"/>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grpSp>
    </p:spTree>
    <p:extLst>
      <p:ext uri="{BB962C8B-B14F-4D97-AF65-F5344CB8AC3E}">
        <p14:creationId xmlns:p14="http://schemas.microsoft.com/office/powerpoint/2010/main" val="7807076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rtl="0" eaLnBrk="1" fontAlgn="base" hangingPunct="1">
        <a:spcBef>
          <a:spcPct val="0"/>
        </a:spcBef>
        <a:spcAft>
          <a:spcPct val="0"/>
        </a:spcAft>
        <a:defRPr kumimoji="1" sz="3250" b="1" u="sng">
          <a:solidFill>
            <a:schemeClr val="tx2"/>
          </a:solidFill>
          <a:latin typeface="HG丸ｺﾞｼｯｸM-PRO" panose="020F0600000000000000" pitchFamily="50" charset="-128"/>
          <a:ea typeface="HG丸ｺﾞｼｯｸM-PRO" panose="020F0600000000000000" pitchFamily="50" charset="-128"/>
          <a:cs typeface="+mj-cs"/>
        </a:defRPr>
      </a:lvl1pPr>
      <a:lvl2pPr algn="l" rtl="0" eaLnBrk="1" fontAlgn="base" hangingPunct="1">
        <a:spcBef>
          <a:spcPct val="0"/>
        </a:spcBef>
        <a:spcAft>
          <a:spcPct val="0"/>
        </a:spcAft>
        <a:defRPr kumimoji="1" sz="3575">
          <a:solidFill>
            <a:schemeClr val="tx2"/>
          </a:solidFill>
          <a:latin typeface="HGPｺﾞｼｯｸE" pitchFamily="50" charset="-128"/>
          <a:ea typeface="HGPｺﾞｼｯｸE" pitchFamily="50" charset="-128"/>
        </a:defRPr>
      </a:lvl2pPr>
      <a:lvl3pPr algn="l" rtl="0" eaLnBrk="1" fontAlgn="base" hangingPunct="1">
        <a:spcBef>
          <a:spcPct val="0"/>
        </a:spcBef>
        <a:spcAft>
          <a:spcPct val="0"/>
        </a:spcAft>
        <a:defRPr kumimoji="1" sz="3575">
          <a:solidFill>
            <a:schemeClr val="tx2"/>
          </a:solidFill>
          <a:latin typeface="HGPｺﾞｼｯｸE" pitchFamily="50" charset="-128"/>
          <a:ea typeface="HGPｺﾞｼｯｸE" pitchFamily="50" charset="-128"/>
        </a:defRPr>
      </a:lvl3pPr>
      <a:lvl4pPr algn="l" rtl="0" eaLnBrk="1" fontAlgn="base" hangingPunct="1">
        <a:spcBef>
          <a:spcPct val="0"/>
        </a:spcBef>
        <a:spcAft>
          <a:spcPct val="0"/>
        </a:spcAft>
        <a:defRPr kumimoji="1" sz="3575">
          <a:solidFill>
            <a:schemeClr val="tx2"/>
          </a:solidFill>
          <a:latin typeface="HGPｺﾞｼｯｸE" pitchFamily="50" charset="-128"/>
          <a:ea typeface="HGPｺﾞｼｯｸE" pitchFamily="50" charset="-128"/>
        </a:defRPr>
      </a:lvl4pPr>
      <a:lvl5pPr algn="l" rtl="0" eaLnBrk="1" fontAlgn="base" hangingPunct="1">
        <a:spcBef>
          <a:spcPct val="0"/>
        </a:spcBef>
        <a:spcAft>
          <a:spcPct val="0"/>
        </a:spcAft>
        <a:defRPr kumimoji="1" sz="3575">
          <a:solidFill>
            <a:schemeClr val="tx2"/>
          </a:solidFill>
          <a:latin typeface="HGPｺﾞｼｯｸE" pitchFamily="50" charset="-128"/>
          <a:ea typeface="HGPｺﾞｼｯｸE" pitchFamily="50" charset="-128"/>
        </a:defRPr>
      </a:lvl5pPr>
      <a:lvl6pPr marL="371446" algn="l" rtl="0" eaLnBrk="1" fontAlgn="base" hangingPunct="1">
        <a:spcBef>
          <a:spcPct val="0"/>
        </a:spcBef>
        <a:spcAft>
          <a:spcPct val="0"/>
        </a:spcAft>
        <a:defRPr kumimoji="1" sz="3575">
          <a:solidFill>
            <a:schemeClr val="tx2"/>
          </a:solidFill>
          <a:latin typeface="HGPｺﾞｼｯｸE" pitchFamily="50" charset="-128"/>
          <a:ea typeface="HGPｺﾞｼｯｸE" pitchFamily="50" charset="-128"/>
        </a:defRPr>
      </a:lvl6pPr>
      <a:lvl7pPr marL="742892" algn="l" rtl="0" eaLnBrk="1" fontAlgn="base" hangingPunct="1">
        <a:spcBef>
          <a:spcPct val="0"/>
        </a:spcBef>
        <a:spcAft>
          <a:spcPct val="0"/>
        </a:spcAft>
        <a:defRPr kumimoji="1" sz="3575">
          <a:solidFill>
            <a:schemeClr val="tx2"/>
          </a:solidFill>
          <a:latin typeface="HGPｺﾞｼｯｸE" pitchFamily="50" charset="-128"/>
          <a:ea typeface="HGPｺﾞｼｯｸE" pitchFamily="50" charset="-128"/>
        </a:defRPr>
      </a:lvl7pPr>
      <a:lvl8pPr marL="1114336" algn="l" rtl="0" eaLnBrk="1" fontAlgn="base" hangingPunct="1">
        <a:spcBef>
          <a:spcPct val="0"/>
        </a:spcBef>
        <a:spcAft>
          <a:spcPct val="0"/>
        </a:spcAft>
        <a:defRPr kumimoji="1" sz="3575">
          <a:solidFill>
            <a:schemeClr val="tx2"/>
          </a:solidFill>
          <a:latin typeface="HGPｺﾞｼｯｸE" pitchFamily="50" charset="-128"/>
          <a:ea typeface="HGPｺﾞｼｯｸE" pitchFamily="50" charset="-128"/>
        </a:defRPr>
      </a:lvl8pPr>
      <a:lvl9pPr marL="1485780" algn="l" rtl="0" eaLnBrk="1" fontAlgn="base" hangingPunct="1">
        <a:spcBef>
          <a:spcPct val="0"/>
        </a:spcBef>
        <a:spcAft>
          <a:spcPct val="0"/>
        </a:spcAft>
        <a:defRPr kumimoji="1" sz="3575">
          <a:solidFill>
            <a:schemeClr val="tx2"/>
          </a:solidFill>
          <a:latin typeface="HGPｺﾞｼｯｸE" pitchFamily="50" charset="-128"/>
          <a:ea typeface="HGPｺﾞｼｯｸE" pitchFamily="50" charset="-128"/>
        </a:defRPr>
      </a:lvl9pPr>
    </p:titleStyle>
    <p:bodyStyle>
      <a:lvl1pPr marL="278584" indent="-278584" algn="l" rtl="0" eaLnBrk="1" fontAlgn="base" hangingPunct="1">
        <a:spcBef>
          <a:spcPct val="20000"/>
        </a:spcBef>
        <a:spcAft>
          <a:spcPct val="0"/>
        </a:spcAft>
        <a:buChar char="•"/>
        <a:defRPr kumimoji="1" sz="2600">
          <a:solidFill>
            <a:schemeClr val="tx1"/>
          </a:solidFill>
          <a:latin typeface="+mn-lt"/>
          <a:ea typeface="+mn-ea"/>
          <a:cs typeface="+mn-cs"/>
        </a:defRPr>
      </a:lvl1pPr>
      <a:lvl2pPr marL="603598" indent="-232154" algn="l" rtl="0" eaLnBrk="1" fontAlgn="base" hangingPunct="1">
        <a:spcBef>
          <a:spcPct val="20000"/>
        </a:spcBef>
        <a:spcAft>
          <a:spcPct val="0"/>
        </a:spcAft>
        <a:buChar char="–"/>
        <a:defRPr kumimoji="1" sz="2275">
          <a:solidFill>
            <a:schemeClr val="tx1"/>
          </a:solidFill>
          <a:latin typeface="+mn-lt"/>
          <a:ea typeface="+mn-ea"/>
        </a:defRPr>
      </a:lvl2pPr>
      <a:lvl3pPr marL="928613" indent="-185723" algn="l" rtl="0" eaLnBrk="1" fontAlgn="base" hangingPunct="1">
        <a:spcBef>
          <a:spcPct val="20000"/>
        </a:spcBef>
        <a:spcAft>
          <a:spcPct val="0"/>
        </a:spcAft>
        <a:buChar char="•"/>
        <a:defRPr kumimoji="1" sz="1950">
          <a:solidFill>
            <a:schemeClr val="tx1"/>
          </a:solidFill>
          <a:latin typeface="+mn-lt"/>
          <a:ea typeface="+mn-ea"/>
        </a:defRPr>
      </a:lvl3pPr>
      <a:lvl4pPr marL="1300058" indent="-185723" algn="l" rtl="0" eaLnBrk="1" fontAlgn="base" hangingPunct="1">
        <a:spcBef>
          <a:spcPct val="20000"/>
        </a:spcBef>
        <a:spcAft>
          <a:spcPct val="0"/>
        </a:spcAft>
        <a:buChar char="–"/>
        <a:defRPr kumimoji="1" sz="1625">
          <a:solidFill>
            <a:schemeClr val="tx1"/>
          </a:solidFill>
          <a:latin typeface="+mn-lt"/>
          <a:ea typeface="+mn-ea"/>
        </a:defRPr>
      </a:lvl4pPr>
      <a:lvl5pPr marL="1671503" indent="-185723" algn="l" rtl="0" eaLnBrk="1" fontAlgn="base" hangingPunct="1">
        <a:spcBef>
          <a:spcPct val="20000"/>
        </a:spcBef>
        <a:spcAft>
          <a:spcPct val="0"/>
        </a:spcAft>
        <a:buChar char="»"/>
        <a:defRPr kumimoji="1" sz="1625">
          <a:solidFill>
            <a:schemeClr val="tx1"/>
          </a:solidFill>
          <a:latin typeface="+mn-lt"/>
          <a:ea typeface="+mn-ea"/>
        </a:defRPr>
      </a:lvl5pPr>
      <a:lvl6pPr marL="2042948" indent="-185723" algn="l" rtl="0" eaLnBrk="1" fontAlgn="base" hangingPunct="1">
        <a:spcBef>
          <a:spcPct val="20000"/>
        </a:spcBef>
        <a:spcAft>
          <a:spcPct val="0"/>
        </a:spcAft>
        <a:buChar char="»"/>
        <a:defRPr kumimoji="1" sz="1625">
          <a:solidFill>
            <a:schemeClr val="tx1"/>
          </a:solidFill>
          <a:latin typeface="+mn-lt"/>
          <a:ea typeface="+mn-ea"/>
        </a:defRPr>
      </a:lvl6pPr>
      <a:lvl7pPr marL="2414393" indent="-185723" algn="l" rtl="0" eaLnBrk="1" fontAlgn="base" hangingPunct="1">
        <a:spcBef>
          <a:spcPct val="20000"/>
        </a:spcBef>
        <a:spcAft>
          <a:spcPct val="0"/>
        </a:spcAft>
        <a:buChar char="»"/>
        <a:defRPr kumimoji="1" sz="1625">
          <a:solidFill>
            <a:schemeClr val="tx1"/>
          </a:solidFill>
          <a:latin typeface="+mn-lt"/>
          <a:ea typeface="+mn-ea"/>
        </a:defRPr>
      </a:lvl7pPr>
      <a:lvl8pPr marL="2785838" indent="-185723" algn="l" rtl="0" eaLnBrk="1" fontAlgn="base" hangingPunct="1">
        <a:spcBef>
          <a:spcPct val="20000"/>
        </a:spcBef>
        <a:spcAft>
          <a:spcPct val="0"/>
        </a:spcAft>
        <a:buChar char="»"/>
        <a:defRPr kumimoji="1" sz="1625">
          <a:solidFill>
            <a:schemeClr val="tx1"/>
          </a:solidFill>
          <a:latin typeface="+mn-lt"/>
          <a:ea typeface="+mn-ea"/>
        </a:defRPr>
      </a:lvl8pPr>
      <a:lvl9pPr marL="3157283" indent="-185723" algn="l" rtl="0" eaLnBrk="1" fontAlgn="base" hangingPunct="1">
        <a:spcBef>
          <a:spcPct val="20000"/>
        </a:spcBef>
        <a:spcAft>
          <a:spcPct val="0"/>
        </a:spcAft>
        <a:buChar char="»"/>
        <a:defRPr kumimoji="1" sz="1625">
          <a:solidFill>
            <a:schemeClr val="tx1"/>
          </a:solidFill>
          <a:latin typeface="+mn-lt"/>
          <a:ea typeface="+mn-ea"/>
        </a:defRPr>
      </a:lvl9pPr>
    </p:bodyStyle>
    <p:otherStyle>
      <a:defPPr>
        <a:defRPr lang="ja-JP"/>
      </a:defPPr>
      <a:lvl1pPr marL="0" algn="l" defTabSz="742892" rtl="0" eaLnBrk="1" latinLnBrk="0" hangingPunct="1">
        <a:defRPr kumimoji="1" sz="1463" kern="1200">
          <a:solidFill>
            <a:schemeClr val="tx1"/>
          </a:solidFill>
          <a:latin typeface="+mn-lt"/>
          <a:ea typeface="+mn-ea"/>
          <a:cs typeface="+mn-cs"/>
        </a:defRPr>
      </a:lvl1pPr>
      <a:lvl2pPr marL="371446" algn="l" defTabSz="742892" rtl="0" eaLnBrk="1" latinLnBrk="0" hangingPunct="1">
        <a:defRPr kumimoji="1" sz="1463" kern="1200">
          <a:solidFill>
            <a:schemeClr val="tx1"/>
          </a:solidFill>
          <a:latin typeface="+mn-lt"/>
          <a:ea typeface="+mn-ea"/>
          <a:cs typeface="+mn-cs"/>
        </a:defRPr>
      </a:lvl2pPr>
      <a:lvl3pPr marL="742892" algn="l" defTabSz="742892" rtl="0" eaLnBrk="1" latinLnBrk="0" hangingPunct="1">
        <a:defRPr kumimoji="1" sz="1463" kern="1200">
          <a:solidFill>
            <a:schemeClr val="tx1"/>
          </a:solidFill>
          <a:latin typeface="+mn-lt"/>
          <a:ea typeface="+mn-ea"/>
          <a:cs typeface="+mn-cs"/>
        </a:defRPr>
      </a:lvl3pPr>
      <a:lvl4pPr marL="1114336" algn="l" defTabSz="742892" rtl="0" eaLnBrk="1" latinLnBrk="0" hangingPunct="1">
        <a:defRPr kumimoji="1" sz="1463" kern="1200">
          <a:solidFill>
            <a:schemeClr val="tx1"/>
          </a:solidFill>
          <a:latin typeface="+mn-lt"/>
          <a:ea typeface="+mn-ea"/>
          <a:cs typeface="+mn-cs"/>
        </a:defRPr>
      </a:lvl4pPr>
      <a:lvl5pPr marL="1485780" algn="l" defTabSz="742892" rtl="0" eaLnBrk="1" latinLnBrk="0" hangingPunct="1">
        <a:defRPr kumimoji="1" sz="1463" kern="1200">
          <a:solidFill>
            <a:schemeClr val="tx1"/>
          </a:solidFill>
          <a:latin typeface="+mn-lt"/>
          <a:ea typeface="+mn-ea"/>
          <a:cs typeface="+mn-cs"/>
        </a:defRPr>
      </a:lvl5pPr>
      <a:lvl6pPr marL="1857225" algn="l" defTabSz="742892" rtl="0" eaLnBrk="1" latinLnBrk="0" hangingPunct="1">
        <a:defRPr kumimoji="1" sz="1463" kern="1200">
          <a:solidFill>
            <a:schemeClr val="tx1"/>
          </a:solidFill>
          <a:latin typeface="+mn-lt"/>
          <a:ea typeface="+mn-ea"/>
          <a:cs typeface="+mn-cs"/>
        </a:defRPr>
      </a:lvl6pPr>
      <a:lvl7pPr marL="2228670" algn="l" defTabSz="742892" rtl="0" eaLnBrk="1" latinLnBrk="0" hangingPunct="1">
        <a:defRPr kumimoji="1" sz="1463" kern="1200">
          <a:solidFill>
            <a:schemeClr val="tx1"/>
          </a:solidFill>
          <a:latin typeface="+mn-lt"/>
          <a:ea typeface="+mn-ea"/>
          <a:cs typeface="+mn-cs"/>
        </a:defRPr>
      </a:lvl7pPr>
      <a:lvl8pPr marL="2600115" algn="l" defTabSz="742892" rtl="0" eaLnBrk="1" latinLnBrk="0" hangingPunct="1">
        <a:defRPr kumimoji="1" sz="1463" kern="1200">
          <a:solidFill>
            <a:schemeClr val="tx1"/>
          </a:solidFill>
          <a:latin typeface="+mn-lt"/>
          <a:ea typeface="+mn-ea"/>
          <a:cs typeface="+mn-cs"/>
        </a:defRPr>
      </a:lvl8pPr>
      <a:lvl9pPr marL="2971561" algn="l" defTabSz="742892" rtl="0" eaLnBrk="1" latinLnBrk="0" hangingPunct="1">
        <a:defRPr kumimoji="1" sz="146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80212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896" r:id="rId16"/>
    <p:sldLayoutId id="2147483915" r:id="rId17"/>
    <p:sldLayoutId id="2147483916" r:id="rId18"/>
  </p:sldLayoutIdLst>
  <p:hf hdr="0" ftr="0" dt="0"/>
  <p:txStyles>
    <p:titleStyle>
      <a:lvl1pPr algn="ctr" defTabSz="557168" rtl="0" eaLnBrk="1" latinLnBrk="0" hangingPunct="1">
        <a:lnSpc>
          <a:spcPct val="90000"/>
        </a:lnSpc>
        <a:spcBef>
          <a:spcPct val="0"/>
        </a:spcBef>
        <a:buNone/>
        <a:defRPr kumimoji="1" sz="1463"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p:titleStyle>
    <p:bodyStyle>
      <a:lvl1pPr marL="139292" indent="-139292" algn="l" defTabSz="557168" rtl="0" eaLnBrk="1" latinLnBrk="0" hangingPunct="1">
        <a:lnSpc>
          <a:spcPct val="90000"/>
        </a:lnSpc>
        <a:spcBef>
          <a:spcPts val="611"/>
        </a:spcBef>
        <a:buFont typeface="Wingdings" panose="05000000000000000000" pitchFamily="2" charset="2"/>
        <a:buChar char="n"/>
        <a:defRPr kumimoji="1" sz="1706"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417875" indent="-139292" algn="l" defTabSz="557168" rtl="0" eaLnBrk="1" latinLnBrk="0" hangingPunct="1">
        <a:lnSpc>
          <a:spcPct val="90000"/>
        </a:lnSpc>
        <a:spcBef>
          <a:spcPts val="304"/>
        </a:spcBef>
        <a:buFont typeface="Arial" panose="020B0604020202020204" pitchFamily="34" charset="0"/>
        <a:buChar char="•"/>
        <a:defRPr kumimoji="1" sz="1463"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696459" indent="-139292" algn="l" defTabSz="557168" rtl="0" eaLnBrk="1" latinLnBrk="0" hangingPunct="1">
        <a:lnSpc>
          <a:spcPct val="90000"/>
        </a:lnSpc>
        <a:spcBef>
          <a:spcPts val="304"/>
        </a:spcBef>
        <a:buFont typeface="小塚ゴシック Pro L" panose="020B0200000000000000" pitchFamily="34" charset="-128"/>
        <a:buChar char="→"/>
        <a:defRPr kumimoji="1" sz="1219"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975043" indent="-139292" algn="l" defTabSz="557168" rtl="0" eaLnBrk="1" latinLnBrk="0" hangingPunct="1">
        <a:lnSpc>
          <a:spcPct val="90000"/>
        </a:lnSpc>
        <a:spcBef>
          <a:spcPts val="304"/>
        </a:spcBef>
        <a:buFont typeface="小塚ゴシック Pro L" panose="020B0200000000000000" pitchFamily="34" charset="-128"/>
        <a:buChar char="▷"/>
        <a:defRPr kumimoji="1" sz="1098"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253627" indent="-139292" algn="l" defTabSz="557168" rtl="0" eaLnBrk="1" latinLnBrk="0" hangingPunct="1">
        <a:lnSpc>
          <a:spcPct val="90000"/>
        </a:lnSpc>
        <a:spcBef>
          <a:spcPts val="304"/>
        </a:spcBef>
        <a:buFont typeface="Arial" panose="020B0604020202020204" pitchFamily="34" charset="0"/>
        <a:buChar char="•"/>
        <a:defRPr kumimoji="1" sz="1098"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532211" indent="-139292" algn="l" defTabSz="557168" rtl="0" eaLnBrk="1" latinLnBrk="0" hangingPunct="1">
        <a:lnSpc>
          <a:spcPct val="90000"/>
        </a:lnSpc>
        <a:spcBef>
          <a:spcPts val="304"/>
        </a:spcBef>
        <a:buFont typeface="Arial" panose="020B0604020202020204" pitchFamily="34" charset="0"/>
        <a:buChar char="•"/>
        <a:defRPr kumimoji="1" sz="1098" kern="1200">
          <a:solidFill>
            <a:schemeClr val="tx1"/>
          </a:solidFill>
          <a:latin typeface="+mn-lt"/>
          <a:ea typeface="+mn-ea"/>
          <a:cs typeface="+mn-cs"/>
        </a:defRPr>
      </a:lvl6pPr>
      <a:lvl7pPr marL="1810795" indent="-139292" algn="l" defTabSz="557168" rtl="0" eaLnBrk="1" latinLnBrk="0" hangingPunct="1">
        <a:lnSpc>
          <a:spcPct val="90000"/>
        </a:lnSpc>
        <a:spcBef>
          <a:spcPts val="304"/>
        </a:spcBef>
        <a:buFont typeface="Arial" panose="020B0604020202020204" pitchFamily="34" charset="0"/>
        <a:buChar char="•"/>
        <a:defRPr kumimoji="1" sz="1098" kern="1200">
          <a:solidFill>
            <a:schemeClr val="tx1"/>
          </a:solidFill>
          <a:latin typeface="+mn-lt"/>
          <a:ea typeface="+mn-ea"/>
          <a:cs typeface="+mn-cs"/>
        </a:defRPr>
      </a:lvl7pPr>
      <a:lvl8pPr marL="2089379" indent="-139292" algn="l" defTabSz="557168" rtl="0" eaLnBrk="1" latinLnBrk="0" hangingPunct="1">
        <a:lnSpc>
          <a:spcPct val="90000"/>
        </a:lnSpc>
        <a:spcBef>
          <a:spcPts val="304"/>
        </a:spcBef>
        <a:buFont typeface="Arial" panose="020B0604020202020204" pitchFamily="34" charset="0"/>
        <a:buChar char="•"/>
        <a:defRPr kumimoji="1" sz="1098" kern="1200">
          <a:solidFill>
            <a:schemeClr val="tx1"/>
          </a:solidFill>
          <a:latin typeface="+mn-lt"/>
          <a:ea typeface="+mn-ea"/>
          <a:cs typeface="+mn-cs"/>
        </a:defRPr>
      </a:lvl8pPr>
      <a:lvl9pPr marL="2367962" indent="-139292" algn="l" defTabSz="557168" rtl="0" eaLnBrk="1" latinLnBrk="0" hangingPunct="1">
        <a:lnSpc>
          <a:spcPct val="90000"/>
        </a:lnSpc>
        <a:spcBef>
          <a:spcPts val="304"/>
        </a:spcBef>
        <a:buFont typeface="Arial" panose="020B0604020202020204" pitchFamily="34" charset="0"/>
        <a:buChar char="•"/>
        <a:defRPr kumimoji="1" sz="1098" kern="1200">
          <a:solidFill>
            <a:schemeClr val="tx1"/>
          </a:solidFill>
          <a:latin typeface="+mn-lt"/>
          <a:ea typeface="+mn-ea"/>
          <a:cs typeface="+mn-cs"/>
        </a:defRPr>
      </a:lvl9pPr>
    </p:bodyStyle>
    <p:otherStyle>
      <a:defPPr>
        <a:defRPr lang="ja-JP"/>
      </a:defPPr>
      <a:lvl1pPr marL="0" algn="l" defTabSz="557168" rtl="0" eaLnBrk="1" latinLnBrk="0" hangingPunct="1">
        <a:defRPr kumimoji="1" sz="1098" kern="1200">
          <a:solidFill>
            <a:schemeClr val="tx1"/>
          </a:solidFill>
          <a:latin typeface="+mn-lt"/>
          <a:ea typeface="+mn-ea"/>
          <a:cs typeface="+mn-cs"/>
        </a:defRPr>
      </a:lvl1pPr>
      <a:lvl2pPr marL="278584" algn="l" defTabSz="557168" rtl="0" eaLnBrk="1" latinLnBrk="0" hangingPunct="1">
        <a:defRPr kumimoji="1" sz="1098" kern="1200">
          <a:solidFill>
            <a:schemeClr val="tx1"/>
          </a:solidFill>
          <a:latin typeface="+mn-lt"/>
          <a:ea typeface="+mn-ea"/>
          <a:cs typeface="+mn-cs"/>
        </a:defRPr>
      </a:lvl2pPr>
      <a:lvl3pPr marL="557168" algn="l" defTabSz="557168" rtl="0" eaLnBrk="1" latinLnBrk="0" hangingPunct="1">
        <a:defRPr kumimoji="1" sz="1098" kern="1200">
          <a:solidFill>
            <a:schemeClr val="tx1"/>
          </a:solidFill>
          <a:latin typeface="+mn-lt"/>
          <a:ea typeface="+mn-ea"/>
          <a:cs typeface="+mn-cs"/>
        </a:defRPr>
      </a:lvl3pPr>
      <a:lvl4pPr marL="835751" algn="l" defTabSz="557168" rtl="0" eaLnBrk="1" latinLnBrk="0" hangingPunct="1">
        <a:defRPr kumimoji="1" sz="1098" kern="1200">
          <a:solidFill>
            <a:schemeClr val="tx1"/>
          </a:solidFill>
          <a:latin typeface="+mn-lt"/>
          <a:ea typeface="+mn-ea"/>
          <a:cs typeface="+mn-cs"/>
        </a:defRPr>
      </a:lvl4pPr>
      <a:lvl5pPr marL="1114336" algn="l" defTabSz="557168" rtl="0" eaLnBrk="1" latinLnBrk="0" hangingPunct="1">
        <a:defRPr kumimoji="1" sz="1098" kern="1200">
          <a:solidFill>
            <a:schemeClr val="tx1"/>
          </a:solidFill>
          <a:latin typeface="+mn-lt"/>
          <a:ea typeface="+mn-ea"/>
          <a:cs typeface="+mn-cs"/>
        </a:defRPr>
      </a:lvl5pPr>
      <a:lvl6pPr marL="1392919" algn="l" defTabSz="557168" rtl="0" eaLnBrk="1" latinLnBrk="0" hangingPunct="1">
        <a:defRPr kumimoji="1" sz="1098" kern="1200">
          <a:solidFill>
            <a:schemeClr val="tx1"/>
          </a:solidFill>
          <a:latin typeface="+mn-lt"/>
          <a:ea typeface="+mn-ea"/>
          <a:cs typeface="+mn-cs"/>
        </a:defRPr>
      </a:lvl6pPr>
      <a:lvl7pPr marL="1671503" algn="l" defTabSz="557168" rtl="0" eaLnBrk="1" latinLnBrk="0" hangingPunct="1">
        <a:defRPr kumimoji="1" sz="1098" kern="1200">
          <a:solidFill>
            <a:schemeClr val="tx1"/>
          </a:solidFill>
          <a:latin typeface="+mn-lt"/>
          <a:ea typeface="+mn-ea"/>
          <a:cs typeface="+mn-cs"/>
        </a:defRPr>
      </a:lvl7pPr>
      <a:lvl8pPr marL="1950086" algn="l" defTabSz="557168" rtl="0" eaLnBrk="1" latinLnBrk="0" hangingPunct="1">
        <a:defRPr kumimoji="1" sz="1098" kern="1200">
          <a:solidFill>
            <a:schemeClr val="tx1"/>
          </a:solidFill>
          <a:latin typeface="+mn-lt"/>
          <a:ea typeface="+mn-ea"/>
          <a:cs typeface="+mn-cs"/>
        </a:defRPr>
      </a:lvl8pPr>
      <a:lvl9pPr marL="2228670" algn="l" defTabSz="557168" rtl="0" eaLnBrk="1" latinLnBrk="0" hangingPunct="1">
        <a:defRPr kumimoji="1" sz="10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65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図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26214" y="5997373"/>
            <a:ext cx="3169577" cy="540544"/>
          </a:xfrm>
          <a:prstGeom prst="rect">
            <a:avLst/>
          </a:prstGeom>
          <a:effectLst>
            <a:reflection stA="33000" endPos="38000" dir="5400000" sy="-100000" algn="bl" rotWithShape="0"/>
          </a:effectLst>
        </p:spPr>
      </p:pic>
      <p:sp>
        <p:nvSpPr>
          <p:cNvPr id="9" name="Title Placeholder 8"/>
          <p:cNvSpPr>
            <a:spLocks noGrp="1"/>
          </p:cNvSpPr>
          <p:nvPr>
            <p:ph type="title"/>
          </p:nvPr>
        </p:nvSpPr>
        <p:spPr bwMode="auto">
          <a:xfrm>
            <a:off x="179397" y="260351"/>
            <a:ext cx="8785225" cy="4318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r>
              <a:rPr lang="ja-JP"/>
              <a:t>マスタ タイトルの書式設定</a:t>
            </a:r>
          </a:p>
        </p:txBody>
      </p:sp>
      <p:sp>
        <p:nvSpPr>
          <p:cNvPr id="30" name="Text Placeholder 29"/>
          <p:cNvSpPr>
            <a:spLocks noGrp="1"/>
          </p:cNvSpPr>
          <p:nvPr>
            <p:ph type="body" idx="1"/>
          </p:nvPr>
        </p:nvSpPr>
        <p:spPr>
          <a:xfrm>
            <a:off x="179397" y="765179"/>
            <a:ext cx="8785225" cy="5472113"/>
          </a:xfrm>
          <a:prstGeom prst="rect">
            <a:avLst/>
          </a:prstGeom>
        </p:spPr>
        <p:txBody>
          <a:bodyPr vert="horz">
            <a:normAutofit/>
          </a:bodyPr>
          <a:lstStyle/>
          <a:p>
            <a:pPr lvl="0"/>
            <a:r>
              <a:rPr lang="ja-JP" dirty="0"/>
              <a:t>マスタ テキストの書式設定</a:t>
            </a:r>
          </a:p>
          <a:p>
            <a:pPr lvl="1"/>
            <a:r>
              <a:rPr lang="ja-JP" dirty="0"/>
              <a:t>第 2 レベル</a:t>
            </a:r>
          </a:p>
          <a:p>
            <a:pPr lvl="2"/>
            <a:r>
              <a:rPr lang="ja-JP" dirty="0"/>
              <a:t>第 3 レベル</a:t>
            </a:r>
          </a:p>
          <a:p>
            <a:pPr lvl="3"/>
            <a:r>
              <a:rPr lang="ja-JP" dirty="0"/>
              <a:t>第 4 レベル</a:t>
            </a:r>
          </a:p>
          <a:p>
            <a:pPr lvl="4"/>
            <a:r>
              <a:rPr lang="ja-JP" dirty="0"/>
              <a:t>第 5 レベル</a:t>
            </a:r>
          </a:p>
          <a:p>
            <a:pPr lvl="5"/>
            <a:r>
              <a:rPr lang="ja-JP" dirty="0"/>
              <a:t>第 6 レベル</a:t>
            </a:r>
          </a:p>
          <a:p>
            <a:pPr lvl="6"/>
            <a:r>
              <a:rPr lang="ja-JP" dirty="0"/>
              <a:t>第 7 レベル</a:t>
            </a:r>
          </a:p>
          <a:p>
            <a:pPr lvl="7"/>
            <a:r>
              <a:rPr lang="ja-JP" dirty="0"/>
              <a:t>第 8 レベル</a:t>
            </a:r>
          </a:p>
          <a:p>
            <a:pPr lvl="8"/>
            <a:r>
              <a:rPr lang="ja-JP" dirty="0"/>
              <a:t>第 9 レベル</a:t>
            </a:r>
          </a:p>
        </p:txBody>
      </p:sp>
      <p:sp>
        <p:nvSpPr>
          <p:cNvPr id="10" name="Date Placeholder 9"/>
          <p:cNvSpPr>
            <a:spLocks noGrp="1"/>
          </p:cNvSpPr>
          <p:nvPr>
            <p:ph type="dt" sz="half" idx="2"/>
          </p:nvPr>
        </p:nvSpPr>
        <p:spPr>
          <a:xfrm>
            <a:off x="6227767" y="6548456"/>
            <a:ext cx="1920875" cy="250825"/>
          </a:xfrm>
          <a:prstGeom prst="rect">
            <a:avLst/>
          </a:prstGeom>
        </p:spPr>
        <p:txBody>
          <a:bodyPr vert="horz" anchor="b"/>
          <a:lstStyle>
            <a:lvl1pPr algn="l" fontAlgn="auto" latinLnBrk="0">
              <a:spcBef>
                <a:spcPts val="0"/>
              </a:spcBef>
              <a:spcAft>
                <a:spcPts val="0"/>
              </a:spcAft>
              <a:defRPr kumimoji="1" lang="ja-JP" sz="812">
                <a:solidFill>
                  <a:schemeClr val="accent4">
                    <a:lumMod val="75000"/>
                  </a:schemeClr>
                </a:solidFill>
                <a:latin typeface="+mn-lt"/>
                <a:ea typeface="+mn-ea"/>
              </a:defRPr>
            </a:lvl1pPr>
            <a:extLst/>
          </a:lstStyle>
          <a:p>
            <a:pPr defTabSz="371446">
              <a:defRPr/>
            </a:pPr>
            <a:fld id="{147B8BED-C448-4BC2-8C31-21B23990B7E4}" type="datetime1">
              <a:rPr lang="ja-JP" altLang="en-US" smtClean="0">
                <a:solidFill>
                  <a:srgbClr val="0C8228">
                    <a:lumMod val="75000"/>
                  </a:srgbClr>
                </a:solidFill>
              </a:rPr>
              <a:t>2025/9/9</a:t>
            </a:fld>
            <a:endParaRPr lang="en-US" altLang="en-US" dirty="0">
              <a:solidFill>
                <a:srgbClr val="0C8228">
                  <a:lumMod val="75000"/>
                </a:srgbClr>
              </a:solidFill>
            </a:endParaRPr>
          </a:p>
        </p:txBody>
      </p:sp>
      <p:sp>
        <p:nvSpPr>
          <p:cNvPr id="22" name="Footer Placeholder 21"/>
          <p:cNvSpPr>
            <a:spLocks noGrp="1"/>
          </p:cNvSpPr>
          <p:nvPr>
            <p:ph type="ftr" sz="quarter" idx="3"/>
          </p:nvPr>
        </p:nvSpPr>
        <p:spPr>
          <a:xfrm>
            <a:off x="3635381" y="6548453"/>
            <a:ext cx="2305051" cy="260351"/>
          </a:xfrm>
          <a:prstGeom prst="rect">
            <a:avLst/>
          </a:prstGeom>
        </p:spPr>
        <p:txBody>
          <a:bodyPr vert="horz" wrap="square" lIns="91440" tIns="45720" rIns="91440" bIns="45720" numCol="1" anchor="b" anchorCtr="0" compatLnSpc="1">
            <a:prstTxWarp prst="textNoShape">
              <a:avLst/>
            </a:prstTxWarp>
          </a:bodyPr>
          <a:lstStyle>
            <a:lvl1pPr>
              <a:defRPr sz="812">
                <a:solidFill>
                  <a:srgbClr val="09621E"/>
                </a:solidFill>
              </a:defRPr>
            </a:lvl1pPr>
          </a:lstStyle>
          <a:p>
            <a:pPr defTabSz="371446">
              <a:defRPr/>
            </a:pPr>
            <a:endParaRPr kumimoji="0" lang="en-US" altLang="ja-JP" dirty="0"/>
          </a:p>
        </p:txBody>
      </p:sp>
      <p:pic>
        <p:nvPicPr>
          <p:cNvPr id="17" name="図 1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11061" y="6237312"/>
            <a:ext cx="479563" cy="295592"/>
          </a:xfrm>
          <a:prstGeom prst="rect">
            <a:avLst/>
          </a:prstGeom>
          <a:effectLst>
            <a:reflection blurRad="6350" stA="50000" endA="300" endPos="55000" dir="5400000" sy="-100000" algn="bl" rotWithShape="0"/>
          </a:effectLst>
        </p:spPr>
      </p:pic>
      <p:cxnSp>
        <p:nvCxnSpPr>
          <p:cNvPr id="24" name="直線コネクタ 23"/>
          <p:cNvCxnSpPr/>
          <p:nvPr userDrawn="1"/>
        </p:nvCxnSpPr>
        <p:spPr>
          <a:xfrm>
            <a:off x="-19048" y="115888"/>
            <a:ext cx="9163051" cy="0"/>
          </a:xfrm>
          <a:prstGeom prst="line">
            <a:avLst/>
          </a:prstGeom>
          <a:ln w="38100">
            <a:solidFill>
              <a:schemeClr val="accent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783196"/>
      </p:ext>
    </p:extLst>
  </p:cSld>
  <p:clrMap bg1="lt1" tx1="dk1" bg2="lt2" tx2="dk2" accent1="accent1" accent2="accent2" accent3="accent3" accent4="accent4" accent5="accent5" accent6="accent6" hlink="hlink" folHlink="folHlink"/>
  <p:sldLayoutIdLst>
    <p:sldLayoutId id="2147483702" r:id="rId1"/>
    <p:sldLayoutId id="2147483703" r:id="rId2"/>
  </p:sldLayoutIdLst>
  <p:hf hdr="0" ftr="0" dt="0"/>
  <p:txStyles>
    <p:titleStyle>
      <a:lvl1pPr algn="l" rtl="0" eaLnBrk="0" fontAlgn="base" hangingPunct="0">
        <a:spcBef>
          <a:spcPct val="0"/>
        </a:spcBef>
        <a:spcAft>
          <a:spcPct val="0"/>
        </a:spcAft>
        <a:defRPr kumimoji="1" lang="ja-JP" sz="2600" b="1" kern="1200">
          <a:solidFill>
            <a:srgbClr val="639729"/>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kumimoji="1" sz="2600" b="1">
          <a:solidFill>
            <a:srgbClr val="639729"/>
          </a:solidFill>
          <a:latin typeface="ＭＳ Ｐゴシック" charset="-128"/>
          <a:ea typeface="ＭＳ Ｐゴシック" charset="-128"/>
        </a:defRPr>
      </a:lvl2pPr>
      <a:lvl3pPr algn="l" rtl="0" eaLnBrk="0" fontAlgn="base" hangingPunct="0">
        <a:spcBef>
          <a:spcPct val="0"/>
        </a:spcBef>
        <a:spcAft>
          <a:spcPct val="0"/>
        </a:spcAft>
        <a:defRPr kumimoji="1" sz="2600" b="1">
          <a:solidFill>
            <a:srgbClr val="639729"/>
          </a:solidFill>
          <a:latin typeface="ＭＳ Ｐゴシック" charset="-128"/>
          <a:ea typeface="ＭＳ Ｐゴシック" charset="-128"/>
        </a:defRPr>
      </a:lvl3pPr>
      <a:lvl4pPr algn="l" rtl="0" eaLnBrk="0" fontAlgn="base" hangingPunct="0">
        <a:spcBef>
          <a:spcPct val="0"/>
        </a:spcBef>
        <a:spcAft>
          <a:spcPct val="0"/>
        </a:spcAft>
        <a:defRPr kumimoji="1" sz="2600" b="1">
          <a:solidFill>
            <a:srgbClr val="639729"/>
          </a:solidFill>
          <a:latin typeface="ＭＳ Ｐゴシック" charset="-128"/>
          <a:ea typeface="ＭＳ Ｐゴシック" charset="-128"/>
        </a:defRPr>
      </a:lvl4pPr>
      <a:lvl5pPr algn="l" rtl="0" eaLnBrk="0" fontAlgn="base" hangingPunct="0">
        <a:spcBef>
          <a:spcPct val="0"/>
        </a:spcBef>
        <a:spcAft>
          <a:spcPct val="0"/>
        </a:spcAft>
        <a:defRPr kumimoji="1" sz="2600" b="1">
          <a:solidFill>
            <a:srgbClr val="639729"/>
          </a:solidFill>
          <a:latin typeface="ＭＳ Ｐゴシック" charset="-128"/>
          <a:ea typeface="ＭＳ Ｐゴシック" charset="-128"/>
        </a:defRPr>
      </a:lvl5pPr>
      <a:lvl6pPr marL="371446" algn="l" rtl="0" fontAlgn="base">
        <a:spcBef>
          <a:spcPct val="0"/>
        </a:spcBef>
        <a:spcAft>
          <a:spcPct val="0"/>
        </a:spcAft>
        <a:defRPr kumimoji="1" sz="2600" b="1">
          <a:solidFill>
            <a:srgbClr val="639729"/>
          </a:solidFill>
          <a:latin typeface="ＭＳ Ｐゴシック" charset="-128"/>
          <a:ea typeface="ＭＳ Ｐゴシック" charset="-128"/>
        </a:defRPr>
      </a:lvl6pPr>
      <a:lvl7pPr marL="742892" algn="l" rtl="0" fontAlgn="base">
        <a:spcBef>
          <a:spcPct val="0"/>
        </a:spcBef>
        <a:spcAft>
          <a:spcPct val="0"/>
        </a:spcAft>
        <a:defRPr kumimoji="1" sz="2600" b="1">
          <a:solidFill>
            <a:srgbClr val="639729"/>
          </a:solidFill>
          <a:latin typeface="ＭＳ Ｐゴシック" charset="-128"/>
          <a:ea typeface="ＭＳ Ｐゴシック" charset="-128"/>
        </a:defRPr>
      </a:lvl7pPr>
      <a:lvl8pPr marL="1114336" algn="l" rtl="0" fontAlgn="base">
        <a:spcBef>
          <a:spcPct val="0"/>
        </a:spcBef>
        <a:spcAft>
          <a:spcPct val="0"/>
        </a:spcAft>
        <a:defRPr kumimoji="1" sz="2600" b="1">
          <a:solidFill>
            <a:srgbClr val="639729"/>
          </a:solidFill>
          <a:latin typeface="ＭＳ Ｐゴシック" charset="-128"/>
          <a:ea typeface="ＭＳ Ｐゴシック" charset="-128"/>
        </a:defRPr>
      </a:lvl8pPr>
      <a:lvl9pPr marL="1485780" algn="l" rtl="0" fontAlgn="base">
        <a:spcBef>
          <a:spcPct val="0"/>
        </a:spcBef>
        <a:spcAft>
          <a:spcPct val="0"/>
        </a:spcAft>
        <a:defRPr kumimoji="1" sz="2600" b="1">
          <a:solidFill>
            <a:srgbClr val="639729"/>
          </a:solidFill>
          <a:latin typeface="ＭＳ Ｐゴシック" charset="-128"/>
          <a:ea typeface="ＭＳ Ｐゴシック" charset="-128"/>
        </a:defRPr>
      </a:lvl9pPr>
      <a:extLst/>
    </p:titleStyle>
    <p:bodyStyle>
      <a:lvl1pPr marL="296640" indent="-207648" algn="l" rtl="0" eaLnBrk="0" fontAlgn="base" hangingPunct="0">
        <a:spcBef>
          <a:spcPts val="325"/>
        </a:spcBef>
        <a:spcAft>
          <a:spcPct val="0"/>
        </a:spcAft>
        <a:buClr>
          <a:schemeClr val="accent1"/>
        </a:buClr>
        <a:buSzPct val="65000"/>
        <a:buFont typeface="Wingdings 3" pitchFamily="18" charset="2"/>
        <a:buChar char=""/>
        <a:defRPr kumimoji="1" lang="ja-JP" sz="1950" kern="1200">
          <a:solidFill>
            <a:schemeClr val="tx1"/>
          </a:solidFill>
          <a:latin typeface="+mn-lt"/>
          <a:ea typeface="+mn-ea"/>
          <a:cs typeface="+mn-cs"/>
        </a:defRPr>
      </a:lvl1pPr>
      <a:lvl2pPr marL="504290" indent="-185723" algn="l" rtl="0" eaLnBrk="0" fontAlgn="base" hangingPunct="0">
        <a:spcBef>
          <a:spcPts val="264"/>
        </a:spcBef>
        <a:spcAft>
          <a:spcPct val="0"/>
        </a:spcAft>
        <a:buClr>
          <a:schemeClr val="accent1"/>
        </a:buClr>
        <a:buFont typeface="Verdana" pitchFamily="34" charset="0"/>
        <a:buChar char="◦"/>
        <a:defRPr kumimoji="1" lang="ja-JP" sz="1950" kern="1200">
          <a:solidFill>
            <a:schemeClr val="tx1"/>
          </a:solidFill>
          <a:latin typeface="+mn-lt"/>
          <a:ea typeface="+mn-ea"/>
          <a:cs typeface="+mn-cs"/>
        </a:defRPr>
      </a:lvl2pPr>
      <a:lvl3pPr marL="697751" indent="-185723" algn="l" rtl="0" eaLnBrk="0" fontAlgn="base" hangingPunct="0">
        <a:spcBef>
          <a:spcPts val="285"/>
        </a:spcBef>
        <a:spcAft>
          <a:spcPct val="0"/>
        </a:spcAft>
        <a:buClr>
          <a:schemeClr val="accent2"/>
        </a:buClr>
        <a:buSzPct val="100000"/>
        <a:buFont typeface="Wingdings 2" pitchFamily="18" charset="2"/>
        <a:buChar char=""/>
        <a:defRPr kumimoji="1" lang="ja-JP" sz="1706" kern="1200">
          <a:solidFill>
            <a:schemeClr val="tx1"/>
          </a:solidFill>
          <a:latin typeface="+mn-lt"/>
          <a:ea typeface="+mn-ea"/>
          <a:cs typeface="+mn-cs"/>
        </a:defRPr>
      </a:lvl3pPr>
      <a:lvl4pPr marL="928613" indent="-185723" algn="l" rtl="0" eaLnBrk="0" fontAlgn="base" hangingPunct="0">
        <a:spcBef>
          <a:spcPts val="285"/>
        </a:spcBef>
        <a:spcAft>
          <a:spcPct val="0"/>
        </a:spcAft>
        <a:buClr>
          <a:schemeClr val="accent2"/>
        </a:buClr>
        <a:buFont typeface="Wingdings 2" pitchFamily="18" charset="2"/>
        <a:buChar char=""/>
        <a:defRPr kumimoji="1" lang="ja-JP" sz="1544" kern="1200">
          <a:solidFill>
            <a:schemeClr val="tx1"/>
          </a:solidFill>
          <a:latin typeface="+mn-lt"/>
          <a:ea typeface="+mn-ea"/>
          <a:cs typeface="+mn-cs"/>
        </a:defRPr>
      </a:lvl4pPr>
      <a:lvl5pPr marL="1114336" indent="-185723" algn="l" rtl="0" eaLnBrk="0" fontAlgn="base" hangingPunct="0">
        <a:spcBef>
          <a:spcPts val="285"/>
        </a:spcBef>
        <a:spcAft>
          <a:spcPct val="0"/>
        </a:spcAft>
        <a:buClr>
          <a:schemeClr val="accent2"/>
        </a:buClr>
        <a:buFont typeface="Wingdings 2" pitchFamily="18" charset="2"/>
        <a:buChar char=""/>
        <a:defRPr kumimoji="1" lang="ja-JP" kern="1200">
          <a:solidFill>
            <a:schemeClr val="tx1"/>
          </a:solidFill>
          <a:latin typeface="+mn-lt"/>
          <a:ea typeface="+mn-ea"/>
          <a:cs typeface="+mn-cs"/>
        </a:defRPr>
      </a:lvl5pPr>
      <a:lvl6pPr marL="1300058" indent="-185723" algn="l" rtl="0" eaLnBrk="1" latinLnBrk="0" hangingPunct="1">
        <a:spcBef>
          <a:spcPts val="285"/>
        </a:spcBef>
        <a:buClr>
          <a:schemeClr val="accent3"/>
        </a:buClr>
        <a:buFont typeface="Wingdings 2"/>
        <a:buChar char=""/>
        <a:defRPr kumimoji="1" lang="ja-JP" sz="1463" kern="1200">
          <a:solidFill>
            <a:schemeClr val="tx1"/>
          </a:solidFill>
          <a:latin typeface="+mn-lt"/>
          <a:ea typeface="+mn-ea"/>
          <a:cs typeface="+mn-cs"/>
        </a:defRPr>
      </a:lvl6pPr>
      <a:lvl7pPr marL="1485780" indent="-185723" algn="l" rtl="0" eaLnBrk="1" latinLnBrk="0" hangingPunct="1">
        <a:spcBef>
          <a:spcPts val="285"/>
        </a:spcBef>
        <a:buClr>
          <a:schemeClr val="accent3"/>
        </a:buClr>
        <a:buFont typeface="Wingdings 2"/>
        <a:buChar char=""/>
        <a:defRPr kumimoji="1" lang="ja-JP" sz="1300" kern="1200">
          <a:solidFill>
            <a:schemeClr val="tx1"/>
          </a:solidFill>
          <a:latin typeface="+mn-lt"/>
          <a:ea typeface="+mn-ea"/>
          <a:cs typeface="+mn-cs"/>
        </a:defRPr>
      </a:lvl7pPr>
      <a:lvl8pPr marL="1671503" indent="-185723" algn="l" rtl="0" eaLnBrk="1" latinLnBrk="0" hangingPunct="1">
        <a:spcBef>
          <a:spcPts val="285"/>
        </a:spcBef>
        <a:buClr>
          <a:schemeClr val="accent3"/>
        </a:buClr>
        <a:buFont typeface="Wingdings 2"/>
        <a:buChar char=""/>
        <a:defRPr kumimoji="1" lang="ja-JP" sz="1300" kern="1200">
          <a:solidFill>
            <a:schemeClr val="tx1"/>
          </a:solidFill>
          <a:latin typeface="+mn-lt"/>
          <a:ea typeface="+mn-ea"/>
          <a:cs typeface="+mn-cs"/>
        </a:defRPr>
      </a:lvl8pPr>
      <a:lvl9pPr marL="1857225" indent="-185723" algn="l" rtl="0" eaLnBrk="1" latinLnBrk="0" hangingPunct="1">
        <a:spcBef>
          <a:spcPts val="285"/>
        </a:spcBef>
        <a:buClr>
          <a:schemeClr val="accent3"/>
        </a:buClr>
        <a:buFont typeface="Wingdings 2"/>
        <a:buChar char=""/>
        <a:defRPr kumimoji="1" lang="ja-JP" sz="1300" kern="1200" baseline="0">
          <a:solidFill>
            <a:schemeClr val="tx1"/>
          </a:solidFill>
          <a:latin typeface="+mn-lt"/>
          <a:ea typeface="+mn-ea"/>
          <a:cs typeface="+mn-cs"/>
        </a:defRPr>
      </a:lvl9pPr>
      <a:extLst/>
    </p:bodyStyle>
    <p:otherStyle>
      <a:lvl1pPr marL="0" algn="l" rtl="0" eaLnBrk="1" latinLnBrk="0" hangingPunct="1">
        <a:defRPr kumimoji="1" lang="ja-JP" kern="1200">
          <a:solidFill>
            <a:schemeClr val="tx1"/>
          </a:solidFill>
          <a:latin typeface="+mn-lt"/>
          <a:ea typeface="+mn-ea"/>
          <a:cs typeface="+mn-cs"/>
        </a:defRPr>
      </a:lvl1pPr>
      <a:lvl2pPr marL="371446" algn="l" rtl="0" eaLnBrk="1" hangingPunct="1">
        <a:defRPr kumimoji="1" lang="ja-JP" kern="1200">
          <a:solidFill>
            <a:schemeClr val="tx1"/>
          </a:solidFill>
          <a:latin typeface="+mn-lt"/>
          <a:ea typeface="+mn-ea"/>
          <a:cs typeface="+mn-cs"/>
        </a:defRPr>
      </a:lvl2pPr>
      <a:lvl3pPr marL="742892" algn="l" rtl="0" eaLnBrk="1" hangingPunct="1">
        <a:defRPr kumimoji="1" lang="ja-JP" kern="1200">
          <a:solidFill>
            <a:schemeClr val="tx1"/>
          </a:solidFill>
          <a:latin typeface="+mn-lt"/>
          <a:ea typeface="+mn-ea"/>
          <a:cs typeface="+mn-cs"/>
        </a:defRPr>
      </a:lvl3pPr>
      <a:lvl4pPr marL="1114336" algn="l" rtl="0" eaLnBrk="1" hangingPunct="1">
        <a:defRPr kumimoji="1" lang="ja-JP" kern="1200">
          <a:solidFill>
            <a:schemeClr val="tx1"/>
          </a:solidFill>
          <a:latin typeface="+mn-lt"/>
          <a:ea typeface="+mn-ea"/>
          <a:cs typeface="+mn-cs"/>
        </a:defRPr>
      </a:lvl4pPr>
      <a:lvl5pPr marL="1485780" algn="l" rtl="0" eaLnBrk="1" hangingPunct="1">
        <a:defRPr kumimoji="1" lang="ja-JP" kern="1200">
          <a:solidFill>
            <a:schemeClr val="tx1"/>
          </a:solidFill>
          <a:latin typeface="+mn-lt"/>
          <a:ea typeface="+mn-ea"/>
          <a:cs typeface="+mn-cs"/>
        </a:defRPr>
      </a:lvl5pPr>
      <a:lvl6pPr marL="1857225" algn="l" rtl="0" eaLnBrk="1" hangingPunct="1">
        <a:defRPr kumimoji="1" lang="ja-JP" kern="1200">
          <a:solidFill>
            <a:schemeClr val="tx1"/>
          </a:solidFill>
          <a:latin typeface="+mn-lt"/>
          <a:ea typeface="+mn-ea"/>
          <a:cs typeface="+mn-cs"/>
        </a:defRPr>
      </a:lvl6pPr>
      <a:lvl7pPr marL="2228670" algn="l" rtl="0" eaLnBrk="1" hangingPunct="1">
        <a:defRPr kumimoji="1" lang="ja-JP" kern="1200">
          <a:solidFill>
            <a:schemeClr val="tx1"/>
          </a:solidFill>
          <a:latin typeface="+mn-lt"/>
          <a:ea typeface="+mn-ea"/>
          <a:cs typeface="+mn-cs"/>
        </a:defRPr>
      </a:lvl7pPr>
      <a:lvl8pPr marL="2600115" algn="l" rtl="0" eaLnBrk="1" hangingPunct="1">
        <a:defRPr kumimoji="1" lang="ja-JP" kern="1200">
          <a:solidFill>
            <a:schemeClr val="tx1"/>
          </a:solidFill>
          <a:latin typeface="+mn-lt"/>
          <a:ea typeface="+mn-ea"/>
          <a:cs typeface="+mn-cs"/>
        </a:defRPr>
      </a:lvl8pPr>
      <a:lvl9pPr marL="2971561" algn="l" rtl="0" eaLnBrk="1" hangingPunct="1">
        <a:defRPr kumimoji="1" lang="ja-JP"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6" y="365129"/>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6" y="1825625"/>
            <a:ext cx="7886700" cy="435133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1" y="635636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71446"/>
            <a:fld id="{AD1D55AC-036C-4230-AD70-F253532877D6}" type="datetime1">
              <a:rPr kumimoji="0" lang="ja-JP" altLang="en-US" smtClean="0">
                <a:solidFill>
                  <a:prstClr val="black">
                    <a:tint val="75000"/>
                  </a:prstClr>
                </a:solidFill>
              </a:rPr>
              <a:t>2025/9/9</a:t>
            </a:fld>
            <a:endParaRPr kumimoji="0" lang="en-US" dirty="0">
              <a:solidFill>
                <a:prstClr val="black">
                  <a:tint val="75000"/>
                </a:prstClr>
              </a:solidFill>
            </a:endParaRPr>
          </a:p>
        </p:txBody>
      </p:sp>
      <p:sp>
        <p:nvSpPr>
          <p:cNvPr id="5" name="Footer Placeholder 4"/>
          <p:cNvSpPr>
            <a:spLocks noGrp="1"/>
          </p:cNvSpPr>
          <p:nvPr>
            <p:ph type="ftr" sz="quarter" idx="3"/>
          </p:nvPr>
        </p:nvSpPr>
        <p:spPr>
          <a:xfrm>
            <a:off x="3028956" y="635636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71446"/>
            <a:endParaRPr kumimoji="0" lang="ja-JP" altLang="en-US" dirty="0">
              <a:solidFill>
                <a:prstClr val="black">
                  <a:tint val="75000"/>
                </a:prstClr>
              </a:solidFill>
            </a:endParaRPr>
          </a:p>
        </p:txBody>
      </p:sp>
      <p:sp>
        <p:nvSpPr>
          <p:cNvPr id="6" name="Slide Number Placeholder 5"/>
          <p:cNvSpPr>
            <a:spLocks noGrp="1"/>
          </p:cNvSpPr>
          <p:nvPr>
            <p:ph type="sldNum" sz="quarter" idx="4"/>
          </p:nvPr>
        </p:nvSpPr>
        <p:spPr>
          <a:xfrm>
            <a:off x="6457951" y="635636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71446"/>
            <a:fld id="{B4B91C90-22A3-4825-BE5F-CB83697714E7}" type="slidenum">
              <a:rPr kumimoji="0" lang="ja-JP" altLang="en-US" smtClean="0">
                <a:solidFill>
                  <a:prstClr val="black">
                    <a:tint val="75000"/>
                  </a:prstClr>
                </a:solidFill>
              </a:rPr>
              <a:pPr defTabSz="371446"/>
              <a:t>‹#›</a:t>
            </a:fld>
            <a:r>
              <a:rPr kumimoji="0" lang="en-US" altLang="ja-JP" dirty="0">
                <a:solidFill>
                  <a:prstClr val="black">
                    <a:tint val="75000"/>
                  </a:prstClr>
                </a:solidFill>
              </a:rPr>
              <a:t>/05</a:t>
            </a:r>
            <a:endParaRPr kumimoji="0" lang="ja-JP" altLang="en-US" dirty="0">
              <a:solidFill>
                <a:prstClr val="black">
                  <a:tint val="75000"/>
                </a:prstClr>
              </a:solidFill>
            </a:endParaRPr>
          </a:p>
        </p:txBody>
      </p:sp>
      <p:pic>
        <p:nvPicPr>
          <p:cNvPr id="7" name="図 6"/>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OC_logo_mark"/>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8485323" y="180063"/>
            <a:ext cx="467700" cy="430620"/>
          </a:xfrm>
          <a:prstGeom prst="rect">
            <a:avLst/>
          </a:prstGeom>
          <a:effectLst/>
        </p:spPr>
      </p:pic>
    </p:spTree>
    <p:extLst>
      <p:ext uri="{BB962C8B-B14F-4D97-AF65-F5344CB8AC3E}">
        <p14:creationId xmlns:p14="http://schemas.microsoft.com/office/powerpoint/2010/main" val="216911045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hdr="0" ftr="0" dt="0"/>
  <p:txStyles>
    <p:titleStyle>
      <a:lvl1pPr algn="l" defTabSz="685763" rtl="0" eaLnBrk="1" latinLnBrk="0" hangingPunct="1">
        <a:lnSpc>
          <a:spcPct val="90000"/>
        </a:lnSpc>
        <a:spcBef>
          <a:spcPct val="0"/>
        </a:spcBef>
        <a:buNone/>
        <a:defRPr kumimoji="1" sz="3301" kern="1200">
          <a:solidFill>
            <a:schemeClr val="tx1"/>
          </a:solidFill>
          <a:latin typeface="+mj-lt"/>
          <a:ea typeface="+mj-ea"/>
          <a:cs typeface="+mj-cs"/>
        </a:defRPr>
      </a:lvl1pPr>
    </p:titleStyle>
    <p:bodyStyle>
      <a:lvl1pPr marL="171441" indent="-171441" algn="l" defTabSz="685763"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22" indent="-171441" algn="l" defTabSz="685763" rtl="0" eaLnBrk="1" latinLnBrk="0" hangingPunct="1">
        <a:lnSpc>
          <a:spcPct val="90000"/>
        </a:lnSpc>
        <a:spcBef>
          <a:spcPts val="377"/>
        </a:spcBef>
        <a:buFont typeface="Arial" panose="020B0604020202020204" pitchFamily="34" charset="0"/>
        <a:buChar char="•"/>
        <a:defRPr kumimoji="1" sz="1800" kern="1200">
          <a:solidFill>
            <a:schemeClr val="tx1"/>
          </a:solidFill>
          <a:latin typeface="+mn-lt"/>
          <a:ea typeface="+mn-ea"/>
          <a:cs typeface="+mn-cs"/>
        </a:defRPr>
      </a:lvl2pPr>
      <a:lvl3pPr marL="857203" indent="-171441" algn="l" defTabSz="685763" rtl="0" eaLnBrk="1" latinLnBrk="0" hangingPunct="1">
        <a:lnSpc>
          <a:spcPct val="90000"/>
        </a:lnSpc>
        <a:spcBef>
          <a:spcPts val="377"/>
        </a:spcBef>
        <a:buFont typeface="Arial" panose="020B0604020202020204" pitchFamily="34" charset="0"/>
        <a:buChar char="•"/>
        <a:defRPr kumimoji="1" sz="1501" kern="1200">
          <a:solidFill>
            <a:schemeClr val="tx1"/>
          </a:solidFill>
          <a:latin typeface="+mn-lt"/>
          <a:ea typeface="+mn-ea"/>
          <a:cs typeface="+mn-cs"/>
        </a:defRPr>
      </a:lvl3pPr>
      <a:lvl4pPr marL="1200083" indent="-171441" algn="l" defTabSz="685763" rtl="0" eaLnBrk="1" latinLnBrk="0" hangingPunct="1">
        <a:lnSpc>
          <a:spcPct val="90000"/>
        </a:lnSpc>
        <a:spcBef>
          <a:spcPts val="377"/>
        </a:spcBef>
        <a:buFont typeface="Arial" panose="020B0604020202020204" pitchFamily="34" charset="0"/>
        <a:buChar char="•"/>
        <a:defRPr kumimoji="1" sz="1352" kern="1200">
          <a:solidFill>
            <a:schemeClr val="tx1"/>
          </a:solidFill>
          <a:latin typeface="+mn-lt"/>
          <a:ea typeface="+mn-ea"/>
          <a:cs typeface="+mn-cs"/>
        </a:defRPr>
      </a:lvl4pPr>
      <a:lvl5pPr marL="1542964" indent="-171441" algn="l" defTabSz="685763" rtl="0" eaLnBrk="1" latinLnBrk="0" hangingPunct="1">
        <a:lnSpc>
          <a:spcPct val="90000"/>
        </a:lnSpc>
        <a:spcBef>
          <a:spcPts val="377"/>
        </a:spcBef>
        <a:buFont typeface="Arial" panose="020B0604020202020204" pitchFamily="34" charset="0"/>
        <a:buChar char="•"/>
        <a:defRPr kumimoji="1" sz="1352" kern="1200">
          <a:solidFill>
            <a:schemeClr val="tx1"/>
          </a:solidFill>
          <a:latin typeface="+mn-lt"/>
          <a:ea typeface="+mn-ea"/>
          <a:cs typeface="+mn-cs"/>
        </a:defRPr>
      </a:lvl5pPr>
      <a:lvl6pPr marL="1885845" indent="-171441" algn="l" defTabSz="685763" rtl="0" eaLnBrk="1" latinLnBrk="0" hangingPunct="1">
        <a:lnSpc>
          <a:spcPct val="90000"/>
        </a:lnSpc>
        <a:spcBef>
          <a:spcPts val="377"/>
        </a:spcBef>
        <a:buFont typeface="Arial" panose="020B0604020202020204" pitchFamily="34" charset="0"/>
        <a:buChar char="•"/>
        <a:defRPr kumimoji="1" sz="1352" kern="1200">
          <a:solidFill>
            <a:schemeClr val="tx1"/>
          </a:solidFill>
          <a:latin typeface="+mn-lt"/>
          <a:ea typeface="+mn-ea"/>
          <a:cs typeface="+mn-cs"/>
        </a:defRPr>
      </a:lvl6pPr>
      <a:lvl7pPr marL="2228727" indent="-171441" algn="l" defTabSz="685763" rtl="0" eaLnBrk="1" latinLnBrk="0" hangingPunct="1">
        <a:lnSpc>
          <a:spcPct val="90000"/>
        </a:lnSpc>
        <a:spcBef>
          <a:spcPts val="377"/>
        </a:spcBef>
        <a:buFont typeface="Arial" panose="020B0604020202020204" pitchFamily="34" charset="0"/>
        <a:buChar char="•"/>
        <a:defRPr kumimoji="1" sz="1352" kern="1200">
          <a:solidFill>
            <a:schemeClr val="tx1"/>
          </a:solidFill>
          <a:latin typeface="+mn-lt"/>
          <a:ea typeface="+mn-ea"/>
          <a:cs typeface="+mn-cs"/>
        </a:defRPr>
      </a:lvl7pPr>
      <a:lvl8pPr marL="2571607" indent="-171441" algn="l" defTabSz="685763" rtl="0" eaLnBrk="1" latinLnBrk="0" hangingPunct="1">
        <a:lnSpc>
          <a:spcPct val="90000"/>
        </a:lnSpc>
        <a:spcBef>
          <a:spcPts val="377"/>
        </a:spcBef>
        <a:buFont typeface="Arial" panose="020B0604020202020204" pitchFamily="34" charset="0"/>
        <a:buChar char="•"/>
        <a:defRPr kumimoji="1" sz="1352" kern="1200">
          <a:solidFill>
            <a:schemeClr val="tx1"/>
          </a:solidFill>
          <a:latin typeface="+mn-lt"/>
          <a:ea typeface="+mn-ea"/>
          <a:cs typeface="+mn-cs"/>
        </a:defRPr>
      </a:lvl8pPr>
      <a:lvl9pPr marL="2914487" indent="-171441" algn="l" defTabSz="685763" rtl="0" eaLnBrk="1" latinLnBrk="0" hangingPunct="1">
        <a:lnSpc>
          <a:spcPct val="90000"/>
        </a:lnSpc>
        <a:spcBef>
          <a:spcPts val="377"/>
        </a:spcBef>
        <a:buFont typeface="Arial" panose="020B0604020202020204" pitchFamily="34" charset="0"/>
        <a:buChar char="•"/>
        <a:defRPr kumimoji="1" sz="1352" kern="1200">
          <a:solidFill>
            <a:schemeClr val="tx1"/>
          </a:solidFill>
          <a:latin typeface="+mn-lt"/>
          <a:ea typeface="+mn-ea"/>
          <a:cs typeface="+mn-cs"/>
        </a:defRPr>
      </a:lvl9pPr>
    </p:bodyStyle>
    <p:otherStyle>
      <a:defPPr>
        <a:defRPr lang="en-US"/>
      </a:defPPr>
      <a:lvl1pPr marL="0" algn="l" defTabSz="685763" rtl="0" eaLnBrk="1" latinLnBrk="0" hangingPunct="1">
        <a:defRPr kumimoji="1" sz="1352" kern="1200">
          <a:solidFill>
            <a:schemeClr val="tx1"/>
          </a:solidFill>
          <a:latin typeface="+mn-lt"/>
          <a:ea typeface="+mn-ea"/>
          <a:cs typeface="+mn-cs"/>
        </a:defRPr>
      </a:lvl1pPr>
      <a:lvl2pPr marL="342881" algn="l" defTabSz="685763" rtl="0" eaLnBrk="1" latinLnBrk="0" hangingPunct="1">
        <a:defRPr kumimoji="1" sz="1352" kern="1200">
          <a:solidFill>
            <a:schemeClr val="tx1"/>
          </a:solidFill>
          <a:latin typeface="+mn-lt"/>
          <a:ea typeface="+mn-ea"/>
          <a:cs typeface="+mn-cs"/>
        </a:defRPr>
      </a:lvl2pPr>
      <a:lvl3pPr marL="685763" algn="l" defTabSz="685763" rtl="0" eaLnBrk="1" latinLnBrk="0" hangingPunct="1">
        <a:defRPr kumimoji="1" sz="1352" kern="1200">
          <a:solidFill>
            <a:schemeClr val="tx1"/>
          </a:solidFill>
          <a:latin typeface="+mn-lt"/>
          <a:ea typeface="+mn-ea"/>
          <a:cs typeface="+mn-cs"/>
        </a:defRPr>
      </a:lvl3pPr>
      <a:lvl4pPr marL="1028642" algn="l" defTabSz="685763" rtl="0" eaLnBrk="1" latinLnBrk="0" hangingPunct="1">
        <a:defRPr kumimoji="1" sz="1352" kern="1200">
          <a:solidFill>
            <a:schemeClr val="tx1"/>
          </a:solidFill>
          <a:latin typeface="+mn-lt"/>
          <a:ea typeface="+mn-ea"/>
          <a:cs typeface="+mn-cs"/>
        </a:defRPr>
      </a:lvl4pPr>
      <a:lvl5pPr marL="1371523" algn="l" defTabSz="685763" rtl="0" eaLnBrk="1" latinLnBrk="0" hangingPunct="1">
        <a:defRPr kumimoji="1" sz="1352" kern="1200">
          <a:solidFill>
            <a:schemeClr val="tx1"/>
          </a:solidFill>
          <a:latin typeface="+mn-lt"/>
          <a:ea typeface="+mn-ea"/>
          <a:cs typeface="+mn-cs"/>
        </a:defRPr>
      </a:lvl5pPr>
      <a:lvl6pPr marL="1714405" algn="l" defTabSz="685763" rtl="0" eaLnBrk="1" latinLnBrk="0" hangingPunct="1">
        <a:defRPr kumimoji="1" sz="1352" kern="1200">
          <a:solidFill>
            <a:schemeClr val="tx1"/>
          </a:solidFill>
          <a:latin typeface="+mn-lt"/>
          <a:ea typeface="+mn-ea"/>
          <a:cs typeface="+mn-cs"/>
        </a:defRPr>
      </a:lvl6pPr>
      <a:lvl7pPr marL="2057286" algn="l" defTabSz="685763" rtl="0" eaLnBrk="1" latinLnBrk="0" hangingPunct="1">
        <a:defRPr kumimoji="1" sz="1352" kern="1200">
          <a:solidFill>
            <a:schemeClr val="tx1"/>
          </a:solidFill>
          <a:latin typeface="+mn-lt"/>
          <a:ea typeface="+mn-ea"/>
          <a:cs typeface="+mn-cs"/>
        </a:defRPr>
      </a:lvl7pPr>
      <a:lvl8pPr marL="2400167" algn="l" defTabSz="685763" rtl="0" eaLnBrk="1" latinLnBrk="0" hangingPunct="1">
        <a:defRPr kumimoji="1" sz="1352" kern="1200">
          <a:solidFill>
            <a:schemeClr val="tx1"/>
          </a:solidFill>
          <a:latin typeface="+mn-lt"/>
          <a:ea typeface="+mn-ea"/>
          <a:cs typeface="+mn-cs"/>
        </a:defRPr>
      </a:lvl8pPr>
      <a:lvl9pPr marL="2743047" algn="l" defTabSz="685763" rtl="0" eaLnBrk="1" latinLnBrk="0" hangingPunct="1">
        <a:defRPr kumimoji="1" sz="135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371446"/>
            <a:fld id="{5E89A780-0538-416B-B11B-E51E6F1BCAC1}" type="datetime1">
              <a:rPr kumimoji="0" lang="ja-JP" altLang="en-US" smtClean="0">
                <a:solidFill>
                  <a:srgbClr val="000000"/>
                </a:solidFill>
              </a:rPr>
              <a:t>2025/9/9</a:t>
            </a:fld>
            <a:endParaRPr kumimoji="0" lang="en-US" altLang="ja-JP" dirty="0">
              <a:solidFill>
                <a:srgbClr val="000000"/>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371446"/>
            <a:endParaRPr kumimoji="0" lang="en-US" altLang="ja-JP" dirty="0">
              <a:solidFill>
                <a:srgbClr val="000000"/>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371446"/>
            <a:fld id="{8C42D5D6-E460-48BF-97C0-501242A0426B}" type="slidenum">
              <a:rPr kumimoji="0" lang="en-US" altLang="ja-JP" smtClean="0">
                <a:solidFill>
                  <a:srgbClr val="000000"/>
                </a:solidFill>
              </a:rPr>
              <a:pPr defTabSz="371446"/>
              <a:t>‹#›</a:t>
            </a:fld>
            <a:endParaRPr kumimoji="0" lang="en-US" altLang="ja-JP" dirty="0">
              <a:solidFill>
                <a:srgbClr val="000000"/>
              </a:solidFill>
            </a:endParaRPr>
          </a:p>
        </p:txBody>
      </p:sp>
    </p:spTree>
    <p:extLst>
      <p:ext uri="{BB962C8B-B14F-4D97-AF65-F5344CB8AC3E}">
        <p14:creationId xmlns:p14="http://schemas.microsoft.com/office/powerpoint/2010/main" val="622364951"/>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9" r:id="rId12"/>
    <p:sldLayoutId id="2147483920" r:id="rId13"/>
    <p:sldLayoutId id="2147483921" r:id="rId14"/>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image" Target="../media/image61.jpg"/><Relationship Id="rId1" Type="http://schemas.openxmlformats.org/officeDocument/2006/relationships/slideLayout" Target="../slideLayouts/slideLayout23.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jp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1.jpg"/><Relationship Id="rId1" Type="http://schemas.openxmlformats.org/officeDocument/2006/relationships/slideLayout" Target="../slideLayouts/slideLayout23.xml"/><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3.xml"/><Relationship Id="rId5" Type="http://schemas.openxmlformats.org/officeDocument/2006/relationships/image" Target="../media/image79.jpg"/><Relationship Id="rId4" Type="http://schemas.openxmlformats.org/officeDocument/2006/relationships/image" Target="../media/image78.jpg"/></Relationships>
</file>

<file path=ppt/slides/_rels/slide2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6.jpg"/><Relationship Id="rId1" Type="http://schemas.openxmlformats.org/officeDocument/2006/relationships/slideLayout" Target="../slideLayouts/slideLayout23.xml"/><Relationship Id="rId5" Type="http://schemas.openxmlformats.org/officeDocument/2006/relationships/image" Target="../media/image82.jpg"/><Relationship Id="rId4" Type="http://schemas.openxmlformats.org/officeDocument/2006/relationships/image" Target="../media/image81.jpg"/></Relationships>
</file>

<file path=ppt/slides/_rels/slide2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76.jpg"/><Relationship Id="rId1" Type="http://schemas.openxmlformats.org/officeDocument/2006/relationships/slideLayout" Target="../slideLayouts/slideLayout23.xml"/><Relationship Id="rId4" Type="http://schemas.openxmlformats.org/officeDocument/2006/relationships/image" Target="../media/image84.jpg"/></Relationships>
</file>

<file path=ppt/slides/_rels/slide2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76.jpg"/><Relationship Id="rId1" Type="http://schemas.openxmlformats.org/officeDocument/2006/relationships/slideLayout" Target="../slideLayouts/slideLayout23.xml"/><Relationship Id="rId4" Type="http://schemas.openxmlformats.org/officeDocument/2006/relationships/image" Target="../media/image8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png"/><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26" Type="http://schemas.openxmlformats.org/officeDocument/2006/relationships/image" Target="../media/image111.jpg"/><Relationship Id="rId21" Type="http://schemas.openxmlformats.org/officeDocument/2006/relationships/image" Target="../media/image106.png"/><Relationship Id="rId42" Type="http://schemas.openxmlformats.org/officeDocument/2006/relationships/image" Target="../media/image127.png"/><Relationship Id="rId47" Type="http://schemas.openxmlformats.org/officeDocument/2006/relationships/image" Target="../media/image132.png"/><Relationship Id="rId63" Type="http://schemas.openxmlformats.org/officeDocument/2006/relationships/image" Target="../media/image148.png"/><Relationship Id="rId68" Type="http://schemas.openxmlformats.org/officeDocument/2006/relationships/image" Target="../media/image153.png"/><Relationship Id="rId84" Type="http://schemas.openxmlformats.org/officeDocument/2006/relationships/image" Target="../media/image169.png"/><Relationship Id="rId89" Type="http://schemas.openxmlformats.org/officeDocument/2006/relationships/image" Target="../media/image174.png"/><Relationship Id="rId7" Type="http://schemas.openxmlformats.org/officeDocument/2006/relationships/image" Target="../media/image92.png"/><Relationship Id="rId71" Type="http://schemas.openxmlformats.org/officeDocument/2006/relationships/image" Target="../media/image156.png"/><Relationship Id="rId92" Type="http://schemas.openxmlformats.org/officeDocument/2006/relationships/image" Target="../media/image177.jpg"/><Relationship Id="rId2" Type="http://schemas.openxmlformats.org/officeDocument/2006/relationships/image" Target="../media/image87.png"/><Relationship Id="rId16" Type="http://schemas.openxmlformats.org/officeDocument/2006/relationships/image" Target="../media/image101.png"/><Relationship Id="rId29" Type="http://schemas.openxmlformats.org/officeDocument/2006/relationships/image" Target="../media/image114.jpg"/><Relationship Id="rId107" Type="http://schemas.openxmlformats.org/officeDocument/2006/relationships/image" Target="../media/image192.png"/><Relationship Id="rId11" Type="http://schemas.openxmlformats.org/officeDocument/2006/relationships/image" Target="../media/image96.png"/><Relationship Id="rId24" Type="http://schemas.openxmlformats.org/officeDocument/2006/relationships/image" Target="../media/image109.png"/><Relationship Id="rId32" Type="http://schemas.openxmlformats.org/officeDocument/2006/relationships/image" Target="../media/image117.png"/><Relationship Id="rId37" Type="http://schemas.openxmlformats.org/officeDocument/2006/relationships/image" Target="../media/image122.png"/><Relationship Id="rId40" Type="http://schemas.openxmlformats.org/officeDocument/2006/relationships/image" Target="../media/image125.jpg"/><Relationship Id="rId45" Type="http://schemas.openxmlformats.org/officeDocument/2006/relationships/image" Target="../media/image130.png"/><Relationship Id="rId53" Type="http://schemas.openxmlformats.org/officeDocument/2006/relationships/image" Target="../media/image138.png"/><Relationship Id="rId58" Type="http://schemas.openxmlformats.org/officeDocument/2006/relationships/image" Target="../media/image143.png"/><Relationship Id="rId66" Type="http://schemas.openxmlformats.org/officeDocument/2006/relationships/image" Target="../media/image151.jpg"/><Relationship Id="rId74" Type="http://schemas.openxmlformats.org/officeDocument/2006/relationships/image" Target="../media/image159.png"/><Relationship Id="rId79" Type="http://schemas.openxmlformats.org/officeDocument/2006/relationships/image" Target="../media/image164.png"/><Relationship Id="rId87" Type="http://schemas.openxmlformats.org/officeDocument/2006/relationships/image" Target="../media/image172.png"/><Relationship Id="rId102" Type="http://schemas.openxmlformats.org/officeDocument/2006/relationships/image" Target="../media/image187.png"/><Relationship Id="rId5" Type="http://schemas.openxmlformats.org/officeDocument/2006/relationships/image" Target="../media/image90.png"/><Relationship Id="rId61" Type="http://schemas.openxmlformats.org/officeDocument/2006/relationships/image" Target="../media/image146.png"/><Relationship Id="rId82" Type="http://schemas.openxmlformats.org/officeDocument/2006/relationships/image" Target="../media/image167.png"/><Relationship Id="rId90" Type="http://schemas.openxmlformats.org/officeDocument/2006/relationships/image" Target="../media/image175.png"/><Relationship Id="rId95" Type="http://schemas.openxmlformats.org/officeDocument/2006/relationships/image" Target="../media/image180.png"/><Relationship Id="rId19" Type="http://schemas.openxmlformats.org/officeDocument/2006/relationships/image" Target="../media/image104.png"/><Relationship Id="rId14" Type="http://schemas.openxmlformats.org/officeDocument/2006/relationships/image" Target="../media/image99.png"/><Relationship Id="rId22" Type="http://schemas.openxmlformats.org/officeDocument/2006/relationships/image" Target="../media/image107.png"/><Relationship Id="rId27" Type="http://schemas.openxmlformats.org/officeDocument/2006/relationships/image" Target="../media/image112.png"/><Relationship Id="rId30" Type="http://schemas.openxmlformats.org/officeDocument/2006/relationships/image" Target="../media/image115.png"/><Relationship Id="rId35" Type="http://schemas.openxmlformats.org/officeDocument/2006/relationships/image" Target="../media/image120.png"/><Relationship Id="rId43" Type="http://schemas.openxmlformats.org/officeDocument/2006/relationships/image" Target="../media/image128.jpg"/><Relationship Id="rId48" Type="http://schemas.openxmlformats.org/officeDocument/2006/relationships/image" Target="../media/image133.png"/><Relationship Id="rId56" Type="http://schemas.openxmlformats.org/officeDocument/2006/relationships/image" Target="../media/image141.png"/><Relationship Id="rId64" Type="http://schemas.openxmlformats.org/officeDocument/2006/relationships/image" Target="../media/image149.png"/><Relationship Id="rId69" Type="http://schemas.openxmlformats.org/officeDocument/2006/relationships/image" Target="../media/image154.jpg"/><Relationship Id="rId77" Type="http://schemas.openxmlformats.org/officeDocument/2006/relationships/image" Target="../media/image162.jpg"/><Relationship Id="rId100" Type="http://schemas.openxmlformats.org/officeDocument/2006/relationships/image" Target="../media/image185.png"/><Relationship Id="rId105" Type="http://schemas.openxmlformats.org/officeDocument/2006/relationships/image" Target="../media/image190.png"/><Relationship Id="rId8" Type="http://schemas.openxmlformats.org/officeDocument/2006/relationships/image" Target="../media/image93.png"/><Relationship Id="rId51" Type="http://schemas.openxmlformats.org/officeDocument/2006/relationships/image" Target="../media/image136.png"/><Relationship Id="rId72" Type="http://schemas.openxmlformats.org/officeDocument/2006/relationships/image" Target="../media/image157.jpg"/><Relationship Id="rId80" Type="http://schemas.openxmlformats.org/officeDocument/2006/relationships/image" Target="../media/image165.png"/><Relationship Id="rId85" Type="http://schemas.openxmlformats.org/officeDocument/2006/relationships/image" Target="../media/image170.png"/><Relationship Id="rId93" Type="http://schemas.openxmlformats.org/officeDocument/2006/relationships/image" Target="../media/image178.png"/><Relationship Id="rId98" Type="http://schemas.openxmlformats.org/officeDocument/2006/relationships/image" Target="../media/image183.png"/><Relationship Id="rId3" Type="http://schemas.openxmlformats.org/officeDocument/2006/relationships/image" Target="../media/image88.png"/><Relationship Id="rId12" Type="http://schemas.openxmlformats.org/officeDocument/2006/relationships/image" Target="../media/image97.png"/><Relationship Id="rId17" Type="http://schemas.openxmlformats.org/officeDocument/2006/relationships/image" Target="../media/image102.png"/><Relationship Id="rId25" Type="http://schemas.openxmlformats.org/officeDocument/2006/relationships/image" Target="../media/image110.png"/><Relationship Id="rId33" Type="http://schemas.openxmlformats.org/officeDocument/2006/relationships/image" Target="../media/image118.png"/><Relationship Id="rId38" Type="http://schemas.openxmlformats.org/officeDocument/2006/relationships/image" Target="../media/image123.png"/><Relationship Id="rId46" Type="http://schemas.openxmlformats.org/officeDocument/2006/relationships/image" Target="../media/image131.png"/><Relationship Id="rId59" Type="http://schemas.openxmlformats.org/officeDocument/2006/relationships/image" Target="../media/image144.png"/><Relationship Id="rId67" Type="http://schemas.openxmlformats.org/officeDocument/2006/relationships/image" Target="../media/image152.png"/><Relationship Id="rId103" Type="http://schemas.openxmlformats.org/officeDocument/2006/relationships/image" Target="../media/image188.png"/><Relationship Id="rId108" Type="http://schemas.openxmlformats.org/officeDocument/2006/relationships/image" Target="../media/image193.png"/><Relationship Id="rId20" Type="http://schemas.openxmlformats.org/officeDocument/2006/relationships/image" Target="../media/image105.png"/><Relationship Id="rId41" Type="http://schemas.openxmlformats.org/officeDocument/2006/relationships/image" Target="../media/image126.png"/><Relationship Id="rId54" Type="http://schemas.openxmlformats.org/officeDocument/2006/relationships/image" Target="../media/image139.png"/><Relationship Id="rId62" Type="http://schemas.openxmlformats.org/officeDocument/2006/relationships/image" Target="../media/image147.png"/><Relationship Id="rId70" Type="http://schemas.openxmlformats.org/officeDocument/2006/relationships/image" Target="../media/image155.png"/><Relationship Id="rId75" Type="http://schemas.openxmlformats.org/officeDocument/2006/relationships/image" Target="../media/image160.png"/><Relationship Id="rId83" Type="http://schemas.openxmlformats.org/officeDocument/2006/relationships/image" Target="../media/image168.png"/><Relationship Id="rId88" Type="http://schemas.openxmlformats.org/officeDocument/2006/relationships/image" Target="../media/image173.png"/><Relationship Id="rId91" Type="http://schemas.openxmlformats.org/officeDocument/2006/relationships/image" Target="../media/image176.png"/><Relationship Id="rId96" Type="http://schemas.openxmlformats.org/officeDocument/2006/relationships/image" Target="../media/image181.png"/><Relationship Id="rId1" Type="http://schemas.openxmlformats.org/officeDocument/2006/relationships/slideLayout" Target="../slideLayouts/slideLayout57.xml"/><Relationship Id="rId6" Type="http://schemas.openxmlformats.org/officeDocument/2006/relationships/image" Target="../media/image91.png"/><Relationship Id="rId15" Type="http://schemas.openxmlformats.org/officeDocument/2006/relationships/image" Target="../media/image100.png"/><Relationship Id="rId23" Type="http://schemas.openxmlformats.org/officeDocument/2006/relationships/image" Target="../media/image108.png"/><Relationship Id="rId28" Type="http://schemas.openxmlformats.org/officeDocument/2006/relationships/image" Target="../media/image113.png"/><Relationship Id="rId36" Type="http://schemas.openxmlformats.org/officeDocument/2006/relationships/image" Target="../media/image121.png"/><Relationship Id="rId49" Type="http://schemas.openxmlformats.org/officeDocument/2006/relationships/image" Target="../media/image134.png"/><Relationship Id="rId57" Type="http://schemas.openxmlformats.org/officeDocument/2006/relationships/image" Target="../media/image142.png"/><Relationship Id="rId106" Type="http://schemas.openxmlformats.org/officeDocument/2006/relationships/image" Target="../media/image191.png"/><Relationship Id="rId10" Type="http://schemas.openxmlformats.org/officeDocument/2006/relationships/image" Target="../media/image95.png"/><Relationship Id="rId31" Type="http://schemas.openxmlformats.org/officeDocument/2006/relationships/image" Target="../media/image116.png"/><Relationship Id="rId44" Type="http://schemas.openxmlformats.org/officeDocument/2006/relationships/image" Target="../media/image129.png"/><Relationship Id="rId52" Type="http://schemas.openxmlformats.org/officeDocument/2006/relationships/image" Target="../media/image137.png"/><Relationship Id="rId60" Type="http://schemas.openxmlformats.org/officeDocument/2006/relationships/image" Target="../media/image145.png"/><Relationship Id="rId65" Type="http://schemas.openxmlformats.org/officeDocument/2006/relationships/image" Target="../media/image150.png"/><Relationship Id="rId73" Type="http://schemas.openxmlformats.org/officeDocument/2006/relationships/image" Target="../media/image158.png"/><Relationship Id="rId78" Type="http://schemas.openxmlformats.org/officeDocument/2006/relationships/image" Target="../media/image163.jpg"/><Relationship Id="rId81" Type="http://schemas.openxmlformats.org/officeDocument/2006/relationships/image" Target="../media/image166.png"/><Relationship Id="rId86" Type="http://schemas.openxmlformats.org/officeDocument/2006/relationships/image" Target="../media/image171.png"/><Relationship Id="rId94" Type="http://schemas.openxmlformats.org/officeDocument/2006/relationships/image" Target="../media/image179.png"/><Relationship Id="rId99" Type="http://schemas.openxmlformats.org/officeDocument/2006/relationships/image" Target="../media/image184.jpg"/><Relationship Id="rId101" Type="http://schemas.openxmlformats.org/officeDocument/2006/relationships/image" Target="../media/image186.png"/><Relationship Id="rId4" Type="http://schemas.openxmlformats.org/officeDocument/2006/relationships/image" Target="../media/image89.png"/><Relationship Id="rId9" Type="http://schemas.openxmlformats.org/officeDocument/2006/relationships/image" Target="../media/image94.png"/><Relationship Id="rId13" Type="http://schemas.openxmlformats.org/officeDocument/2006/relationships/image" Target="../media/image98.png"/><Relationship Id="rId18" Type="http://schemas.openxmlformats.org/officeDocument/2006/relationships/image" Target="../media/image103.png"/><Relationship Id="rId39" Type="http://schemas.openxmlformats.org/officeDocument/2006/relationships/image" Target="../media/image124.png"/><Relationship Id="rId34" Type="http://schemas.openxmlformats.org/officeDocument/2006/relationships/image" Target="../media/image119.png"/><Relationship Id="rId50" Type="http://schemas.openxmlformats.org/officeDocument/2006/relationships/image" Target="../media/image135.png"/><Relationship Id="rId55" Type="http://schemas.openxmlformats.org/officeDocument/2006/relationships/image" Target="../media/image140.png"/><Relationship Id="rId76" Type="http://schemas.openxmlformats.org/officeDocument/2006/relationships/image" Target="../media/image161.jpg"/><Relationship Id="rId97" Type="http://schemas.openxmlformats.org/officeDocument/2006/relationships/image" Target="../media/image182.png"/><Relationship Id="rId104" Type="http://schemas.openxmlformats.org/officeDocument/2006/relationships/image" Target="../media/image189.png"/></Relationships>
</file>

<file path=ppt/slides/_rels/slide34.xml.rels><?xml version="1.0" encoding="UTF-8" standalone="yes"?>
<Relationships xmlns="http://schemas.openxmlformats.org/package/2006/relationships"><Relationship Id="rId13" Type="http://schemas.openxmlformats.org/officeDocument/2006/relationships/image" Target="../media/image203.png"/><Relationship Id="rId18" Type="http://schemas.openxmlformats.org/officeDocument/2006/relationships/image" Target="../media/image207.png"/><Relationship Id="rId26" Type="http://schemas.openxmlformats.org/officeDocument/2006/relationships/image" Target="../media/image215.png"/><Relationship Id="rId39" Type="http://schemas.openxmlformats.org/officeDocument/2006/relationships/image" Target="../media/image226.png"/><Relationship Id="rId21" Type="http://schemas.openxmlformats.org/officeDocument/2006/relationships/image" Target="../media/image210.png"/><Relationship Id="rId34" Type="http://schemas.openxmlformats.org/officeDocument/2006/relationships/image" Target="../media/image221.png"/><Relationship Id="rId42" Type="http://schemas.openxmlformats.org/officeDocument/2006/relationships/image" Target="../media/image229.png"/><Relationship Id="rId47" Type="http://schemas.openxmlformats.org/officeDocument/2006/relationships/image" Target="../media/image234.png"/><Relationship Id="rId50" Type="http://schemas.openxmlformats.org/officeDocument/2006/relationships/image" Target="../media/image237.png"/><Relationship Id="rId55" Type="http://schemas.openxmlformats.org/officeDocument/2006/relationships/image" Target="../media/image242.png"/><Relationship Id="rId63" Type="http://schemas.openxmlformats.org/officeDocument/2006/relationships/image" Target="../media/image250.jpg"/><Relationship Id="rId68" Type="http://schemas.openxmlformats.org/officeDocument/2006/relationships/image" Target="../media/image255.jpg"/><Relationship Id="rId76" Type="http://schemas.openxmlformats.org/officeDocument/2006/relationships/image" Target="../media/image263.png"/><Relationship Id="rId84" Type="http://schemas.openxmlformats.org/officeDocument/2006/relationships/image" Target="../media/image271.png"/><Relationship Id="rId7" Type="http://schemas.openxmlformats.org/officeDocument/2006/relationships/image" Target="../media/image197.png"/><Relationship Id="rId71" Type="http://schemas.openxmlformats.org/officeDocument/2006/relationships/image" Target="../media/image258.png"/><Relationship Id="rId2" Type="http://schemas.openxmlformats.org/officeDocument/2006/relationships/image" Target="../media/image88.png"/><Relationship Id="rId16" Type="http://schemas.openxmlformats.org/officeDocument/2006/relationships/image" Target="../media/image205.png"/><Relationship Id="rId29" Type="http://schemas.openxmlformats.org/officeDocument/2006/relationships/image" Target="../media/image218.png"/><Relationship Id="rId11" Type="http://schemas.openxmlformats.org/officeDocument/2006/relationships/image" Target="../media/image201.png"/><Relationship Id="rId24" Type="http://schemas.openxmlformats.org/officeDocument/2006/relationships/image" Target="../media/image213.png"/><Relationship Id="rId32" Type="http://schemas.openxmlformats.org/officeDocument/2006/relationships/image" Target="../media/image124.png"/><Relationship Id="rId37" Type="http://schemas.openxmlformats.org/officeDocument/2006/relationships/image" Target="../media/image224.png"/><Relationship Id="rId40" Type="http://schemas.openxmlformats.org/officeDocument/2006/relationships/image" Target="../media/image227.png"/><Relationship Id="rId45" Type="http://schemas.openxmlformats.org/officeDocument/2006/relationships/image" Target="../media/image232.png"/><Relationship Id="rId53" Type="http://schemas.openxmlformats.org/officeDocument/2006/relationships/image" Target="../media/image240.png"/><Relationship Id="rId58" Type="http://schemas.openxmlformats.org/officeDocument/2006/relationships/image" Target="../media/image245.png"/><Relationship Id="rId66" Type="http://schemas.openxmlformats.org/officeDocument/2006/relationships/image" Target="../media/image253.png"/><Relationship Id="rId74" Type="http://schemas.openxmlformats.org/officeDocument/2006/relationships/image" Target="../media/image261.png"/><Relationship Id="rId79" Type="http://schemas.openxmlformats.org/officeDocument/2006/relationships/image" Target="../media/image266.png"/><Relationship Id="rId87" Type="http://schemas.openxmlformats.org/officeDocument/2006/relationships/image" Target="../media/image154.jpg"/><Relationship Id="rId5" Type="http://schemas.openxmlformats.org/officeDocument/2006/relationships/image" Target="../media/image195.png"/><Relationship Id="rId61" Type="http://schemas.openxmlformats.org/officeDocument/2006/relationships/image" Target="../media/image248.png"/><Relationship Id="rId82" Type="http://schemas.openxmlformats.org/officeDocument/2006/relationships/image" Target="../media/image269.png"/><Relationship Id="rId19" Type="http://schemas.openxmlformats.org/officeDocument/2006/relationships/image" Target="../media/image208.png"/><Relationship Id="rId4" Type="http://schemas.openxmlformats.org/officeDocument/2006/relationships/image" Target="../media/image130.png"/><Relationship Id="rId9" Type="http://schemas.openxmlformats.org/officeDocument/2006/relationships/image" Target="../media/image199.png"/><Relationship Id="rId14" Type="http://schemas.openxmlformats.org/officeDocument/2006/relationships/image" Target="../media/image97.png"/><Relationship Id="rId22" Type="http://schemas.openxmlformats.org/officeDocument/2006/relationships/image" Target="../media/image211.png"/><Relationship Id="rId27" Type="http://schemas.openxmlformats.org/officeDocument/2006/relationships/image" Target="../media/image216.png"/><Relationship Id="rId30" Type="http://schemas.openxmlformats.org/officeDocument/2006/relationships/image" Target="../media/image219.png"/><Relationship Id="rId35" Type="http://schemas.openxmlformats.org/officeDocument/2006/relationships/image" Target="../media/image222.png"/><Relationship Id="rId43" Type="http://schemas.openxmlformats.org/officeDocument/2006/relationships/image" Target="../media/image230.png"/><Relationship Id="rId48" Type="http://schemas.openxmlformats.org/officeDocument/2006/relationships/image" Target="../media/image235.png"/><Relationship Id="rId56" Type="http://schemas.openxmlformats.org/officeDocument/2006/relationships/image" Target="../media/image243.png"/><Relationship Id="rId64" Type="http://schemas.openxmlformats.org/officeDocument/2006/relationships/image" Target="../media/image251.jpg"/><Relationship Id="rId69" Type="http://schemas.openxmlformats.org/officeDocument/2006/relationships/image" Target="../media/image256.jpg"/><Relationship Id="rId77" Type="http://schemas.openxmlformats.org/officeDocument/2006/relationships/image" Target="../media/image264.png"/><Relationship Id="rId8" Type="http://schemas.openxmlformats.org/officeDocument/2006/relationships/image" Target="../media/image198.png"/><Relationship Id="rId51" Type="http://schemas.openxmlformats.org/officeDocument/2006/relationships/image" Target="../media/image238.png"/><Relationship Id="rId72" Type="http://schemas.openxmlformats.org/officeDocument/2006/relationships/image" Target="../media/image259.png"/><Relationship Id="rId80" Type="http://schemas.openxmlformats.org/officeDocument/2006/relationships/image" Target="../media/image267.png"/><Relationship Id="rId85" Type="http://schemas.openxmlformats.org/officeDocument/2006/relationships/image" Target="../media/image272.png"/><Relationship Id="rId3" Type="http://schemas.openxmlformats.org/officeDocument/2006/relationships/image" Target="../media/image194.png"/><Relationship Id="rId12" Type="http://schemas.openxmlformats.org/officeDocument/2006/relationships/image" Target="../media/image202.png"/><Relationship Id="rId17" Type="http://schemas.openxmlformats.org/officeDocument/2006/relationships/image" Target="../media/image206.png"/><Relationship Id="rId25" Type="http://schemas.openxmlformats.org/officeDocument/2006/relationships/image" Target="../media/image214.png"/><Relationship Id="rId33" Type="http://schemas.openxmlformats.org/officeDocument/2006/relationships/image" Target="../media/image125.jpg"/><Relationship Id="rId38" Type="http://schemas.openxmlformats.org/officeDocument/2006/relationships/image" Target="../media/image225.png"/><Relationship Id="rId46" Type="http://schemas.openxmlformats.org/officeDocument/2006/relationships/image" Target="../media/image233.png"/><Relationship Id="rId59" Type="http://schemas.openxmlformats.org/officeDocument/2006/relationships/image" Target="../media/image246.png"/><Relationship Id="rId67" Type="http://schemas.openxmlformats.org/officeDocument/2006/relationships/image" Target="../media/image254.jpg"/><Relationship Id="rId20" Type="http://schemas.openxmlformats.org/officeDocument/2006/relationships/image" Target="../media/image209.png"/><Relationship Id="rId41" Type="http://schemas.openxmlformats.org/officeDocument/2006/relationships/image" Target="../media/image228.png"/><Relationship Id="rId54" Type="http://schemas.openxmlformats.org/officeDocument/2006/relationships/image" Target="../media/image241.png"/><Relationship Id="rId62" Type="http://schemas.openxmlformats.org/officeDocument/2006/relationships/image" Target="../media/image249.png"/><Relationship Id="rId70" Type="http://schemas.openxmlformats.org/officeDocument/2006/relationships/image" Target="../media/image257.png"/><Relationship Id="rId75" Type="http://schemas.openxmlformats.org/officeDocument/2006/relationships/image" Target="../media/image262.png"/><Relationship Id="rId83" Type="http://schemas.openxmlformats.org/officeDocument/2006/relationships/image" Target="../media/image270.png"/><Relationship Id="rId1" Type="http://schemas.openxmlformats.org/officeDocument/2006/relationships/slideLayout" Target="../slideLayouts/slideLayout57.xml"/><Relationship Id="rId6" Type="http://schemas.openxmlformats.org/officeDocument/2006/relationships/image" Target="../media/image196.png"/><Relationship Id="rId15" Type="http://schemas.openxmlformats.org/officeDocument/2006/relationships/image" Target="../media/image204.png"/><Relationship Id="rId23" Type="http://schemas.openxmlformats.org/officeDocument/2006/relationships/image" Target="../media/image212.png"/><Relationship Id="rId28" Type="http://schemas.openxmlformats.org/officeDocument/2006/relationships/image" Target="../media/image217.png"/><Relationship Id="rId36" Type="http://schemas.openxmlformats.org/officeDocument/2006/relationships/image" Target="../media/image223.png"/><Relationship Id="rId49" Type="http://schemas.openxmlformats.org/officeDocument/2006/relationships/image" Target="../media/image236.png"/><Relationship Id="rId57" Type="http://schemas.openxmlformats.org/officeDocument/2006/relationships/image" Target="../media/image244.png"/><Relationship Id="rId10" Type="http://schemas.openxmlformats.org/officeDocument/2006/relationships/image" Target="../media/image200.png"/><Relationship Id="rId31" Type="http://schemas.openxmlformats.org/officeDocument/2006/relationships/image" Target="../media/image220.png"/><Relationship Id="rId44" Type="http://schemas.openxmlformats.org/officeDocument/2006/relationships/image" Target="../media/image231.png"/><Relationship Id="rId52" Type="http://schemas.openxmlformats.org/officeDocument/2006/relationships/image" Target="../media/image239.png"/><Relationship Id="rId60" Type="http://schemas.openxmlformats.org/officeDocument/2006/relationships/image" Target="../media/image247.png"/><Relationship Id="rId65" Type="http://schemas.openxmlformats.org/officeDocument/2006/relationships/image" Target="../media/image252.jpg"/><Relationship Id="rId73" Type="http://schemas.openxmlformats.org/officeDocument/2006/relationships/image" Target="../media/image260.png"/><Relationship Id="rId78" Type="http://schemas.openxmlformats.org/officeDocument/2006/relationships/image" Target="../media/image265.png"/><Relationship Id="rId81" Type="http://schemas.openxmlformats.org/officeDocument/2006/relationships/image" Target="../media/image268.png"/><Relationship Id="rId86" Type="http://schemas.openxmlformats.org/officeDocument/2006/relationships/image" Target="../media/image273.png"/></Relationships>
</file>

<file path=ppt/slides/_rels/slide35.xml.rels><?xml version="1.0" encoding="UTF-8" standalone="yes"?>
<Relationships xmlns="http://schemas.openxmlformats.org/package/2006/relationships"><Relationship Id="rId26" Type="http://schemas.openxmlformats.org/officeDocument/2006/relationships/image" Target="../media/image296.png"/><Relationship Id="rId117" Type="http://schemas.openxmlformats.org/officeDocument/2006/relationships/image" Target="../media/image385.png"/><Relationship Id="rId21" Type="http://schemas.openxmlformats.org/officeDocument/2006/relationships/image" Target="../media/image291.png"/><Relationship Id="rId42" Type="http://schemas.openxmlformats.org/officeDocument/2006/relationships/image" Target="../media/image312.png"/><Relationship Id="rId47" Type="http://schemas.openxmlformats.org/officeDocument/2006/relationships/image" Target="../media/image317.png"/><Relationship Id="rId63" Type="http://schemas.openxmlformats.org/officeDocument/2006/relationships/image" Target="../media/image331.png"/><Relationship Id="rId68" Type="http://schemas.openxmlformats.org/officeDocument/2006/relationships/image" Target="../media/image336.png"/><Relationship Id="rId84" Type="http://schemas.openxmlformats.org/officeDocument/2006/relationships/image" Target="../media/image352.png"/><Relationship Id="rId89" Type="http://schemas.openxmlformats.org/officeDocument/2006/relationships/image" Target="../media/image357.png"/><Relationship Id="rId112" Type="http://schemas.openxmlformats.org/officeDocument/2006/relationships/image" Target="../media/image380.png"/><Relationship Id="rId133" Type="http://schemas.openxmlformats.org/officeDocument/2006/relationships/image" Target="../media/image401.png"/><Relationship Id="rId138" Type="http://schemas.openxmlformats.org/officeDocument/2006/relationships/image" Target="../media/image406.png"/><Relationship Id="rId16" Type="http://schemas.openxmlformats.org/officeDocument/2006/relationships/image" Target="../media/image286.png"/><Relationship Id="rId107" Type="http://schemas.openxmlformats.org/officeDocument/2006/relationships/image" Target="../media/image375.png"/><Relationship Id="rId11" Type="http://schemas.openxmlformats.org/officeDocument/2006/relationships/image" Target="../media/image281.png"/><Relationship Id="rId32" Type="http://schemas.openxmlformats.org/officeDocument/2006/relationships/image" Target="../media/image302.png"/><Relationship Id="rId37" Type="http://schemas.openxmlformats.org/officeDocument/2006/relationships/image" Target="../media/image307.png"/><Relationship Id="rId53" Type="http://schemas.openxmlformats.org/officeDocument/2006/relationships/image" Target="../media/image323.png"/><Relationship Id="rId58" Type="http://schemas.openxmlformats.org/officeDocument/2006/relationships/image" Target="../media/image328.png"/><Relationship Id="rId74" Type="http://schemas.openxmlformats.org/officeDocument/2006/relationships/image" Target="../media/image342.png"/><Relationship Id="rId79" Type="http://schemas.openxmlformats.org/officeDocument/2006/relationships/image" Target="../media/image347.png"/><Relationship Id="rId102" Type="http://schemas.openxmlformats.org/officeDocument/2006/relationships/image" Target="../media/image370.png"/><Relationship Id="rId123" Type="http://schemas.openxmlformats.org/officeDocument/2006/relationships/image" Target="../media/image391.png"/><Relationship Id="rId128" Type="http://schemas.openxmlformats.org/officeDocument/2006/relationships/image" Target="../media/image396.png"/><Relationship Id="rId144" Type="http://schemas.openxmlformats.org/officeDocument/2006/relationships/image" Target="../media/image412.png"/><Relationship Id="rId149" Type="http://schemas.openxmlformats.org/officeDocument/2006/relationships/image" Target="../media/image154.jpg"/><Relationship Id="rId5" Type="http://schemas.openxmlformats.org/officeDocument/2006/relationships/image" Target="../media/image275.png"/><Relationship Id="rId90" Type="http://schemas.openxmlformats.org/officeDocument/2006/relationships/image" Target="../media/image358.png"/><Relationship Id="rId95" Type="http://schemas.openxmlformats.org/officeDocument/2006/relationships/image" Target="../media/image363.png"/><Relationship Id="rId22" Type="http://schemas.openxmlformats.org/officeDocument/2006/relationships/image" Target="../media/image292.png"/><Relationship Id="rId27" Type="http://schemas.openxmlformats.org/officeDocument/2006/relationships/image" Target="../media/image297.png"/><Relationship Id="rId43" Type="http://schemas.openxmlformats.org/officeDocument/2006/relationships/image" Target="../media/image313.png"/><Relationship Id="rId48" Type="http://schemas.openxmlformats.org/officeDocument/2006/relationships/image" Target="../media/image318.png"/><Relationship Id="rId64" Type="http://schemas.openxmlformats.org/officeDocument/2006/relationships/image" Target="../media/image332.png"/><Relationship Id="rId69" Type="http://schemas.openxmlformats.org/officeDocument/2006/relationships/image" Target="../media/image337.png"/><Relationship Id="rId113" Type="http://schemas.openxmlformats.org/officeDocument/2006/relationships/image" Target="../media/image381.png"/><Relationship Id="rId118" Type="http://schemas.openxmlformats.org/officeDocument/2006/relationships/image" Target="../media/image386.png"/><Relationship Id="rId134" Type="http://schemas.openxmlformats.org/officeDocument/2006/relationships/image" Target="../media/image402.png"/><Relationship Id="rId139" Type="http://schemas.openxmlformats.org/officeDocument/2006/relationships/image" Target="../media/image407.png"/><Relationship Id="rId80" Type="http://schemas.openxmlformats.org/officeDocument/2006/relationships/image" Target="../media/image348.png"/><Relationship Id="rId85" Type="http://schemas.openxmlformats.org/officeDocument/2006/relationships/image" Target="../media/image353.png"/><Relationship Id="rId3" Type="http://schemas.openxmlformats.org/officeDocument/2006/relationships/image" Target="../media/image194.png"/><Relationship Id="rId12" Type="http://schemas.openxmlformats.org/officeDocument/2006/relationships/image" Target="../media/image282.png"/><Relationship Id="rId17" Type="http://schemas.openxmlformats.org/officeDocument/2006/relationships/image" Target="../media/image287.png"/><Relationship Id="rId25" Type="http://schemas.openxmlformats.org/officeDocument/2006/relationships/image" Target="../media/image295.png"/><Relationship Id="rId33" Type="http://schemas.openxmlformats.org/officeDocument/2006/relationships/image" Target="../media/image303.png"/><Relationship Id="rId38" Type="http://schemas.openxmlformats.org/officeDocument/2006/relationships/image" Target="../media/image308.png"/><Relationship Id="rId46" Type="http://schemas.openxmlformats.org/officeDocument/2006/relationships/image" Target="../media/image316.png"/><Relationship Id="rId59" Type="http://schemas.openxmlformats.org/officeDocument/2006/relationships/image" Target="../media/image329.png"/><Relationship Id="rId67" Type="http://schemas.openxmlformats.org/officeDocument/2006/relationships/image" Target="../media/image335.png"/><Relationship Id="rId103" Type="http://schemas.openxmlformats.org/officeDocument/2006/relationships/image" Target="../media/image371.png"/><Relationship Id="rId108" Type="http://schemas.openxmlformats.org/officeDocument/2006/relationships/image" Target="../media/image376.png"/><Relationship Id="rId116" Type="http://schemas.openxmlformats.org/officeDocument/2006/relationships/image" Target="../media/image384.png"/><Relationship Id="rId124" Type="http://schemas.openxmlformats.org/officeDocument/2006/relationships/image" Target="../media/image392.png"/><Relationship Id="rId129" Type="http://schemas.openxmlformats.org/officeDocument/2006/relationships/image" Target="../media/image397.png"/><Relationship Id="rId137" Type="http://schemas.openxmlformats.org/officeDocument/2006/relationships/image" Target="../media/image405.png"/><Relationship Id="rId20" Type="http://schemas.openxmlformats.org/officeDocument/2006/relationships/image" Target="../media/image290.png"/><Relationship Id="rId41" Type="http://schemas.openxmlformats.org/officeDocument/2006/relationships/image" Target="../media/image311.png"/><Relationship Id="rId54" Type="http://schemas.openxmlformats.org/officeDocument/2006/relationships/image" Target="../media/image324.png"/><Relationship Id="rId62" Type="http://schemas.openxmlformats.org/officeDocument/2006/relationships/image" Target="../media/image125.jpg"/><Relationship Id="rId70" Type="http://schemas.openxmlformats.org/officeDocument/2006/relationships/image" Target="../media/image338.png"/><Relationship Id="rId75" Type="http://schemas.openxmlformats.org/officeDocument/2006/relationships/image" Target="../media/image343.png"/><Relationship Id="rId83" Type="http://schemas.openxmlformats.org/officeDocument/2006/relationships/image" Target="../media/image351.png"/><Relationship Id="rId88" Type="http://schemas.openxmlformats.org/officeDocument/2006/relationships/image" Target="../media/image356.png"/><Relationship Id="rId91" Type="http://schemas.openxmlformats.org/officeDocument/2006/relationships/image" Target="../media/image359.png"/><Relationship Id="rId96" Type="http://schemas.openxmlformats.org/officeDocument/2006/relationships/image" Target="../media/image364.png"/><Relationship Id="rId111" Type="http://schemas.openxmlformats.org/officeDocument/2006/relationships/image" Target="../media/image379.png"/><Relationship Id="rId132" Type="http://schemas.openxmlformats.org/officeDocument/2006/relationships/image" Target="../media/image400.png"/><Relationship Id="rId140" Type="http://schemas.openxmlformats.org/officeDocument/2006/relationships/image" Target="../media/image408.png"/><Relationship Id="rId145" Type="http://schemas.openxmlformats.org/officeDocument/2006/relationships/image" Target="../media/image413.png"/><Relationship Id="rId1" Type="http://schemas.openxmlformats.org/officeDocument/2006/relationships/slideLayout" Target="../slideLayouts/slideLayout57.xml"/><Relationship Id="rId6" Type="http://schemas.openxmlformats.org/officeDocument/2006/relationships/image" Target="../media/image276.png"/><Relationship Id="rId15" Type="http://schemas.openxmlformats.org/officeDocument/2006/relationships/image" Target="../media/image285.png"/><Relationship Id="rId23" Type="http://schemas.openxmlformats.org/officeDocument/2006/relationships/image" Target="../media/image293.png"/><Relationship Id="rId28" Type="http://schemas.openxmlformats.org/officeDocument/2006/relationships/image" Target="../media/image298.png"/><Relationship Id="rId36" Type="http://schemas.openxmlformats.org/officeDocument/2006/relationships/image" Target="../media/image306.png"/><Relationship Id="rId49" Type="http://schemas.openxmlformats.org/officeDocument/2006/relationships/image" Target="../media/image319.png"/><Relationship Id="rId57" Type="http://schemas.openxmlformats.org/officeDocument/2006/relationships/image" Target="../media/image327.png"/><Relationship Id="rId106" Type="http://schemas.openxmlformats.org/officeDocument/2006/relationships/image" Target="../media/image374.png"/><Relationship Id="rId114" Type="http://schemas.openxmlformats.org/officeDocument/2006/relationships/image" Target="../media/image382.png"/><Relationship Id="rId119" Type="http://schemas.openxmlformats.org/officeDocument/2006/relationships/image" Target="../media/image387.png"/><Relationship Id="rId127" Type="http://schemas.openxmlformats.org/officeDocument/2006/relationships/image" Target="../media/image395.png"/><Relationship Id="rId10" Type="http://schemas.openxmlformats.org/officeDocument/2006/relationships/image" Target="../media/image280.png"/><Relationship Id="rId31" Type="http://schemas.openxmlformats.org/officeDocument/2006/relationships/image" Target="../media/image301.png"/><Relationship Id="rId44" Type="http://schemas.openxmlformats.org/officeDocument/2006/relationships/image" Target="../media/image314.png"/><Relationship Id="rId52" Type="http://schemas.openxmlformats.org/officeDocument/2006/relationships/image" Target="../media/image322.png"/><Relationship Id="rId60" Type="http://schemas.openxmlformats.org/officeDocument/2006/relationships/image" Target="../media/image330.png"/><Relationship Id="rId65" Type="http://schemas.openxmlformats.org/officeDocument/2006/relationships/image" Target="../media/image333.png"/><Relationship Id="rId73" Type="http://schemas.openxmlformats.org/officeDocument/2006/relationships/image" Target="../media/image341.png"/><Relationship Id="rId78" Type="http://schemas.openxmlformats.org/officeDocument/2006/relationships/image" Target="../media/image346.png"/><Relationship Id="rId81" Type="http://schemas.openxmlformats.org/officeDocument/2006/relationships/image" Target="../media/image349.png"/><Relationship Id="rId86" Type="http://schemas.openxmlformats.org/officeDocument/2006/relationships/image" Target="../media/image354.png"/><Relationship Id="rId94" Type="http://schemas.openxmlformats.org/officeDocument/2006/relationships/image" Target="../media/image362.png"/><Relationship Id="rId99" Type="http://schemas.openxmlformats.org/officeDocument/2006/relationships/image" Target="../media/image367.png"/><Relationship Id="rId101" Type="http://schemas.openxmlformats.org/officeDocument/2006/relationships/image" Target="../media/image369.png"/><Relationship Id="rId122" Type="http://schemas.openxmlformats.org/officeDocument/2006/relationships/image" Target="../media/image390.png"/><Relationship Id="rId130" Type="http://schemas.openxmlformats.org/officeDocument/2006/relationships/image" Target="../media/image398.png"/><Relationship Id="rId135" Type="http://schemas.openxmlformats.org/officeDocument/2006/relationships/image" Target="../media/image403.png"/><Relationship Id="rId143" Type="http://schemas.openxmlformats.org/officeDocument/2006/relationships/image" Target="../media/image411.png"/><Relationship Id="rId148" Type="http://schemas.openxmlformats.org/officeDocument/2006/relationships/image" Target="../media/image416.png"/><Relationship Id="rId4" Type="http://schemas.openxmlformats.org/officeDocument/2006/relationships/image" Target="../media/image274.png"/><Relationship Id="rId9" Type="http://schemas.openxmlformats.org/officeDocument/2006/relationships/image" Target="../media/image279.png"/><Relationship Id="rId13" Type="http://schemas.openxmlformats.org/officeDocument/2006/relationships/image" Target="../media/image283.png"/><Relationship Id="rId18" Type="http://schemas.openxmlformats.org/officeDocument/2006/relationships/image" Target="../media/image288.png"/><Relationship Id="rId39" Type="http://schemas.openxmlformats.org/officeDocument/2006/relationships/image" Target="../media/image309.png"/><Relationship Id="rId109" Type="http://schemas.openxmlformats.org/officeDocument/2006/relationships/image" Target="../media/image377.png"/><Relationship Id="rId34" Type="http://schemas.openxmlformats.org/officeDocument/2006/relationships/image" Target="../media/image304.png"/><Relationship Id="rId50" Type="http://schemas.openxmlformats.org/officeDocument/2006/relationships/image" Target="../media/image320.png"/><Relationship Id="rId55" Type="http://schemas.openxmlformats.org/officeDocument/2006/relationships/image" Target="../media/image325.png"/><Relationship Id="rId76" Type="http://schemas.openxmlformats.org/officeDocument/2006/relationships/image" Target="../media/image344.png"/><Relationship Id="rId97" Type="http://schemas.openxmlformats.org/officeDocument/2006/relationships/image" Target="../media/image365.png"/><Relationship Id="rId104" Type="http://schemas.openxmlformats.org/officeDocument/2006/relationships/image" Target="../media/image372.png"/><Relationship Id="rId120" Type="http://schemas.openxmlformats.org/officeDocument/2006/relationships/image" Target="../media/image388.png"/><Relationship Id="rId125" Type="http://schemas.openxmlformats.org/officeDocument/2006/relationships/image" Target="../media/image393.png"/><Relationship Id="rId141" Type="http://schemas.openxmlformats.org/officeDocument/2006/relationships/image" Target="../media/image409.png"/><Relationship Id="rId146" Type="http://schemas.openxmlformats.org/officeDocument/2006/relationships/image" Target="../media/image414.png"/><Relationship Id="rId7" Type="http://schemas.openxmlformats.org/officeDocument/2006/relationships/image" Target="../media/image277.png"/><Relationship Id="rId71" Type="http://schemas.openxmlformats.org/officeDocument/2006/relationships/image" Target="../media/image339.png"/><Relationship Id="rId92" Type="http://schemas.openxmlformats.org/officeDocument/2006/relationships/image" Target="../media/image360.png"/><Relationship Id="rId2" Type="http://schemas.openxmlformats.org/officeDocument/2006/relationships/image" Target="../media/image88.png"/><Relationship Id="rId29" Type="http://schemas.openxmlformats.org/officeDocument/2006/relationships/image" Target="../media/image299.png"/><Relationship Id="rId24" Type="http://schemas.openxmlformats.org/officeDocument/2006/relationships/image" Target="../media/image294.png"/><Relationship Id="rId40" Type="http://schemas.openxmlformats.org/officeDocument/2006/relationships/image" Target="../media/image310.png"/><Relationship Id="rId45" Type="http://schemas.openxmlformats.org/officeDocument/2006/relationships/image" Target="../media/image315.png"/><Relationship Id="rId66" Type="http://schemas.openxmlformats.org/officeDocument/2006/relationships/image" Target="../media/image334.png"/><Relationship Id="rId87" Type="http://schemas.openxmlformats.org/officeDocument/2006/relationships/image" Target="../media/image355.png"/><Relationship Id="rId110" Type="http://schemas.openxmlformats.org/officeDocument/2006/relationships/image" Target="../media/image378.png"/><Relationship Id="rId115" Type="http://schemas.openxmlformats.org/officeDocument/2006/relationships/image" Target="../media/image383.png"/><Relationship Id="rId131" Type="http://schemas.openxmlformats.org/officeDocument/2006/relationships/image" Target="../media/image399.png"/><Relationship Id="rId136" Type="http://schemas.openxmlformats.org/officeDocument/2006/relationships/image" Target="../media/image404.png"/><Relationship Id="rId61" Type="http://schemas.openxmlformats.org/officeDocument/2006/relationships/image" Target="../media/image124.png"/><Relationship Id="rId82" Type="http://schemas.openxmlformats.org/officeDocument/2006/relationships/image" Target="../media/image350.png"/><Relationship Id="rId19" Type="http://schemas.openxmlformats.org/officeDocument/2006/relationships/image" Target="../media/image289.png"/><Relationship Id="rId14" Type="http://schemas.openxmlformats.org/officeDocument/2006/relationships/image" Target="../media/image284.png"/><Relationship Id="rId30" Type="http://schemas.openxmlformats.org/officeDocument/2006/relationships/image" Target="../media/image300.png"/><Relationship Id="rId35" Type="http://schemas.openxmlformats.org/officeDocument/2006/relationships/image" Target="../media/image305.png"/><Relationship Id="rId56" Type="http://schemas.openxmlformats.org/officeDocument/2006/relationships/image" Target="../media/image326.png"/><Relationship Id="rId77" Type="http://schemas.openxmlformats.org/officeDocument/2006/relationships/image" Target="../media/image345.png"/><Relationship Id="rId100" Type="http://schemas.openxmlformats.org/officeDocument/2006/relationships/image" Target="../media/image368.png"/><Relationship Id="rId105" Type="http://schemas.openxmlformats.org/officeDocument/2006/relationships/image" Target="../media/image373.png"/><Relationship Id="rId126" Type="http://schemas.openxmlformats.org/officeDocument/2006/relationships/image" Target="../media/image394.png"/><Relationship Id="rId147" Type="http://schemas.openxmlformats.org/officeDocument/2006/relationships/image" Target="../media/image415.png"/><Relationship Id="rId8" Type="http://schemas.openxmlformats.org/officeDocument/2006/relationships/image" Target="../media/image278.png"/><Relationship Id="rId51" Type="http://schemas.openxmlformats.org/officeDocument/2006/relationships/image" Target="../media/image321.png"/><Relationship Id="rId72" Type="http://schemas.openxmlformats.org/officeDocument/2006/relationships/image" Target="../media/image340.png"/><Relationship Id="rId93" Type="http://schemas.openxmlformats.org/officeDocument/2006/relationships/image" Target="../media/image361.png"/><Relationship Id="rId98" Type="http://schemas.openxmlformats.org/officeDocument/2006/relationships/image" Target="../media/image366.png"/><Relationship Id="rId121" Type="http://schemas.openxmlformats.org/officeDocument/2006/relationships/image" Target="../media/image389.png"/><Relationship Id="rId142" Type="http://schemas.openxmlformats.org/officeDocument/2006/relationships/image" Target="../media/image410.png"/></Relationships>
</file>

<file path=ppt/slides/_rels/slide36.xml.rels><?xml version="1.0" encoding="UTF-8" standalone="yes"?>
<Relationships xmlns="http://schemas.openxmlformats.org/package/2006/relationships"><Relationship Id="rId13" Type="http://schemas.openxmlformats.org/officeDocument/2006/relationships/image" Target="../media/image428.png"/><Relationship Id="rId18" Type="http://schemas.openxmlformats.org/officeDocument/2006/relationships/image" Target="../media/image433.png"/><Relationship Id="rId26" Type="http://schemas.openxmlformats.org/officeDocument/2006/relationships/image" Target="../media/image441.png"/><Relationship Id="rId39" Type="http://schemas.openxmlformats.org/officeDocument/2006/relationships/image" Target="../media/image454.png"/><Relationship Id="rId21" Type="http://schemas.openxmlformats.org/officeDocument/2006/relationships/image" Target="../media/image436.png"/><Relationship Id="rId34" Type="http://schemas.openxmlformats.org/officeDocument/2006/relationships/image" Target="../media/image449.png"/><Relationship Id="rId42" Type="http://schemas.openxmlformats.org/officeDocument/2006/relationships/image" Target="../media/image457.png"/><Relationship Id="rId47" Type="http://schemas.openxmlformats.org/officeDocument/2006/relationships/image" Target="../media/image460.png"/><Relationship Id="rId50" Type="http://schemas.openxmlformats.org/officeDocument/2006/relationships/image" Target="../media/image463.png"/><Relationship Id="rId55" Type="http://schemas.openxmlformats.org/officeDocument/2006/relationships/image" Target="../media/image468.png"/><Relationship Id="rId63" Type="http://schemas.openxmlformats.org/officeDocument/2006/relationships/image" Target="../media/image476.png"/><Relationship Id="rId68" Type="http://schemas.openxmlformats.org/officeDocument/2006/relationships/image" Target="../media/image481.png"/><Relationship Id="rId76" Type="http://schemas.openxmlformats.org/officeDocument/2006/relationships/image" Target="../media/image489.png"/><Relationship Id="rId84" Type="http://schemas.openxmlformats.org/officeDocument/2006/relationships/image" Target="../media/image497.png"/><Relationship Id="rId7" Type="http://schemas.openxmlformats.org/officeDocument/2006/relationships/image" Target="../media/image422.png"/><Relationship Id="rId71" Type="http://schemas.openxmlformats.org/officeDocument/2006/relationships/image" Target="../media/image484.png"/><Relationship Id="rId2" Type="http://schemas.openxmlformats.org/officeDocument/2006/relationships/image" Target="../media/image417.png"/><Relationship Id="rId16" Type="http://schemas.openxmlformats.org/officeDocument/2006/relationships/image" Target="../media/image431.png"/><Relationship Id="rId29" Type="http://schemas.openxmlformats.org/officeDocument/2006/relationships/image" Target="../media/image444.png"/><Relationship Id="rId11" Type="http://schemas.openxmlformats.org/officeDocument/2006/relationships/image" Target="../media/image426.png"/><Relationship Id="rId24" Type="http://schemas.openxmlformats.org/officeDocument/2006/relationships/image" Target="../media/image439.png"/><Relationship Id="rId32" Type="http://schemas.openxmlformats.org/officeDocument/2006/relationships/image" Target="../media/image447.png"/><Relationship Id="rId37" Type="http://schemas.openxmlformats.org/officeDocument/2006/relationships/image" Target="../media/image452.png"/><Relationship Id="rId40" Type="http://schemas.openxmlformats.org/officeDocument/2006/relationships/image" Target="../media/image455.png"/><Relationship Id="rId45" Type="http://schemas.openxmlformats.org/officeDocument/2006/relationships/image" Target="../media/image124.png"/><Relationship Id="rId53" Type="http://schemas.openxmlformats.org/officeDocument/2006/relationships/image" Target="../media/image466.png"/><Relationship Id="rId58" Type="http://schemas.openxmlformats.org/officeDocument/2006/relationships/image" Target="../media/image471.png"/><Relationship Id="rId66" Type="http://schemas.openxmlformats.org/officeDocument/2006/relationships/image" Target="../media/image479.png"/><Relationship Id="rId74" Type="http://schemas.openxmlformats.org/officeDocument/2006/relationships/image" Target="../media/image487.png"/><Relationship Id="rId79" Type="http://schemas.openxmlformats.org/officeDocument/2006/relationships/image" Target="../media/image492.png"/><Relationship Id="rId87" Type="http://schemas.openxmlformats.org/officeDocument/2006/relationships/image" Target="../media/image500.png"/><Relationship Id="rId5" Type="http://schemas.openxmlformats.org/officeDocument/2006/relationships/image" Target="../media/image420.png"/><Relationship Id="rId61" Type="http://schemas.openxmlformats.org/officeDocument/2006/relationships/image" Target="../media/image474.png"/><Relationship Id="rId82" Type="http://schemas.openxmlformats.org/officeDocument/2006/relationships/image" Target="../media/image495.png"/><Relationship Id="rId19" Type="http://schemas.openxmlformats.org/officeDocument/2006/relationships/image" Target="../media/image434.png"/><Relationship Id="rId4" Type="http://schemas.openxmlformats.org/officeDocument/2006/relationships/image" Target="../media/image419.png"/><Relationship Id="rId9" Type="http://schemas.openxmlformats.org/officeDocument/2006/relationships/image" Target="../media/image424.png"/><Relationship Id="rId14" Type="http://schemas.openxmlformats.org/officeDocument/2006/relationships/image" Target="../media/image429.png"/><Relationship Id="rId22" Type="http://schemas.openxmlformats.org/officeDocument/2006/relationships/image" Target="../media/image437.png"/><Relationship Id="rId27" Type="http://schemas.openxmlformats.org/officeDocument/2006/relationships/image" Target="../media/image442.png"/><Relationship Id="rId30" Type="http://schemas.openxmlformats.org/officeDocument/2006/relationships/image" Target="../media/image445.png"/><Relationship Id="rId35" Type="http://schemas.openxmlformats.org/officeDocument/2006/relationships/image" Target="../media/image450.png"/><Relationship Id="rId43" Type="http://schemas.openxmlformats.org/officeDocument/2006/relationships/image" Target="../media/image458.png"/><Relationship Id="rId48" Type="http://schemas.openxmlformats.org/officeDocument/2006/relationships/image" Target="../media/image461.png"/><Relationship Id="rId56" Type="http://schemas.openxmlformats.org/officeDocument/2006/relationships/image" Target="../media/image469.png"/><Relationship Id="rId64" Type="http://schemas.openxmlformats.org/officeDocument/2006/relationships/image" Target="../media/image477.png"/><Relationship Id="rId69" Type="http://schemas.openxmlformats.org/officeDocument/2006/relationships/image" Target="../media/image482.png"/><Relationship Id="rId77" Type="http://schemas.openxmlformats.org/officeDocument/2006/relationships/image" Target="../media/image490.png"/><Relationship Id="rId8" Type="http://schemas.openxmlformats.org/officeDocument/2006/relationships/image" Target="../media/image423.png"/><Relationship Id="rId51" Type="http://schemas.openxmlformats.org/officeDocument/2006/relationships/image" Target="../media/image464.png"/><Relationship Id="rId72" Type="http://schemas.openxmlformats.org/officeDocument/2006/relationships/image" Target="../media/image485.png"/><Relationship Id="rId80" Type="http://schemas.openxmlformats.org/officeDocument/2006/relationships/image" Target="../media/image493.png"/><Relationship Id="rId85" Type="http://schemas.openxmlformats.org/officeDocument/2006/relationships/image" Target="../media/image498.png"/><Relationship Id="rId3" Type="http://schemas.openxmlformats.org/officeDocument/2006/relationships/image" Target="../media/image418.png"/><Relationship Id="rId12" Type="http://schemas.openxmlformats.org/officeDocument/2006/relationships/image" Target="../media/image427.png"/><Relationship Id="rId17" Type="http://schemas.openxmlformats.org/officeDocument/2006/relationships/image" Target="../media/image432.png"/><Relationship Id="rId25" Type="http://schemas.openxmlformats.org/officeDocument/2006/relationships/image" Target="../media/image440.png"/><Relationship Id="rId33" Type="http://schemas.openxmlformats.org/officeDocument/2006/relationships/image" Target="../media/image448.png"/><Relationship Id="rId38" Type="http://schemas.openxmlformats.org/officeDocument/2006/relationships/image" Target="../media/image453.png"/><Relationship Id="rId46" Type="http://schemas.openxmlformats.org/officeDocument/2006/relationships/image" Target="../media/image125.jpg"/><Relationship Id="rId59" Type="http://schemas.openxmlformats.org/officeDocument/2006/relationships/image" Target="../media/image472.png"/><Relationship Id="rId67" Type="http://schemas.openxmlformats.org/officeDocument/2006/relationships/image" Target="../media/image480.png"/><Relationship Id="rId20" Type="http://schemas.openxmlformats.org/officeDocument/2006/relationships/image" Target="../media/image435.png"/><Relationship Id="rId41" Type="http://schemas.openxmlformats.org/officeDocument/2006/relationships/image" Target="../media/image456.png"/><Relationship Id="rId54" Type="http://schemas.openxmlformats.org/officeDocument/2006/relationships/image" Target="../media/image467.png"/><Relationship Id="rId62" Type="http://schemas.openxmlformats.org/officeDocument/2006/relationships/image" Target="../media/image475.png"/><Relationship Id="rId70" Type="http://schemas.openxmlformats.org/officeDocument/2006/relationships/image" Target="../media/image483.png"/><Relationship Id="rId75" Type="http://schemas.openxmlformats.org/officeDocument/2006/relationships/image" Target="../media/image488.png"/><Relationship Id="rId83" Type="http://schemas.openxmlformats.org/officeDocument/2006/relationships/image" Target="../media/image496.png"/><Relationship Id="rId88" Type="http://schemas.openxmlformats.org/officeDocument/2006/relationships/image" Target="../media/image154.jpg"/><Relationship Id="rId1" Type="http://schemas.openxmlformats.org/officeDocument/2006/relationships/slideLayout" Target="../slideLayouts/slideLayout57.xml"/><Relationship Id="rId6" Type="http://schemas.openxmlformats.org/officeDocument/2006/relationships/image" Target="../media/image421.png"/><Relationship Id="rId15" Type="http://schemas.openxmlformats.org/officeDocument/2006/relationships/image" Target="../media/image430.png"/><Relationship Id="rId23" Type="http://schemas.openxmlformats.org/officeDocument/2006/relationships/image" Target="../media/image438.png"/><Relationship Id="rId28" Type="http://schemas.openxmlformats.org/officeDocument/2006/relationships/image" Target="../media/image443.png"/><Relationship Id="rId36" Type="http://schemas.openxmlformats.org/officeDocument/2006/relationships/image" Target="../media/image451.png"/><Relationship Id="rId49" Type="http://schemas.openxmlformats.org/officeDocument/2006/relationships/image" Target="../media/image462.png"/><Relationship Id="rId57" Type="http://schemas.openxmlformats.org/officeDocument/2006/relationships/image" Target="../media/image470.png"/><Relationship Id="rId10" Type="http://schemas.openxmlformats.org/officeDocument/2006/relationships/image" Target="../media/image425.png"/><Relationship Id="rId31" Type="http://schemas.openxmlformats.org/officeDocument/2006/relationships/image" Target="../media/image446.png"/><Relationship Id="rId44" Type="http://schemas.openxmlformats.org/officeDocument/2006/relationships/image" Target="../media/image459.png"/><Relationship Id="rId52" Type="http://schemas.openxmlformats.org/officeDocument/2006/relationships/image" Target="../media/image465.png"/><Relationship Id="rId60" Type="http://schemas.openxmlformats.org/officeDocument/2006/relationships/image" Target="../media/image473.png"/><Relationship Id="rId65" Type="http://schemas.openxmlformats.org/officeDocument/2006/relationships/image" Target="../media/image478.png"/><Relationship Id="rId73" Type="http://schemas.openxmlformats.org/officeDocument/2006/relationships/image" Target="../media/image486.png"/><Relationship Id="rId78" Type="http://schemas.openxmlformats.org/officeDocument/2006/relationships/image" Target="../media/image491.png"/><Relationship Id="rId81" Type="http://schemas.openxmlformats.org/officeDocument/2006/relationships/image" Target="../media/image494.png"/><Relationship Id="rId86" Type="http://schemas.openxmlformats.org/officeDocument/2006/relationships/image" Target="../media/image499.png"/></Relationships>
</file>

<file path=ppt/slides/_rels/slide37.xml.rels><?xml version="1.0" encoding="UTF-8" standalone="yes"?>
<Relationships xmlns="http://schemas.openxmlformats.org/package/2006/relationships"><Relationship Id="rId13" Type="http://schemas.openxmlformats.org/officeDocument/2006/relationships/image" Target="../media/image512.png"/><Relationship Id="rId18" Type="http://schemas.openxmlformats.org/officeDocument/2006/relationships/image" Target="../media/image517.png"/><Relationship Id="rId26" Type="http://schemas.openxmlformats.org/officeDocument/2006/relationships/image" Target="../media/image525.jpg"/><Relationship Id="rId39" Type="http://schemas.openxmlformats.org/officeDocument/2006/relationships/image" Target="../media/image538.jpg"/><Relationship Id="rId21" Type="http://schemas.openxmlformats.org/officeDocument/2006/relationships/image" Target="../media/image520.png"/><Relationship Id="rId34" Type="http://schemas.openxmlformats.org/officeDocument/2006/relationships/image" Target="../media/image533.png"/><Relationship Id="rId42" Type="http://schemas.openxmlformats.org/officeDocument/2006/relationships/image" Target="../media/image541.png"/><Relationship Id="rId47" Type="http://schemas.openxmlformats.org/officeDocument/2006/relationships/image" Target="../media/image546.png"/><Relationship Id="rId50" Type="http://schemas.openxmlformats.org/officeDocument/2006/relationships/image" Target="../media/image549.png"/><Relationship Id="rId55" Type="http://schemas.openxmlformats.org/officeDocument/2006/relationships/image" Target="../media/image554.jpg"/><Relationship Id="rId7" Type="http://schemas.openxmlformats.org/officeDocument/2006/relationships/image" Target="../media/image506.png"/><Relationship Id="rId12" Type="http://schemas.openxmlformats.org/officeDocument/2006/relationships/image" Target="../media/image511.png"/><Relationship Id="rId17" Type="http://schemas.openxmlformats.org/officeDocument/2006/relationships/image" Target="../media/image516.png"/><Relationship Id="rId25" Type="http://schemas.openxmlformats.org/officeDocument/2006/relationships/image" Target="../media/image524.png"/><Relationship Id="rId33" Type="http://schemas.openxmlformats.org/officeDocument/2006/relationships/image" Target="../media/image532.png"/><Relationship Id="rId38" Type="http://schemas.openxmlformats.org/officeDocument/2006/relationships/image" Target="../media/image537.png"/><Relationship Id="rId46" Type="http://schemas.openxmlformats.org/officeDocument/2006/relationships/image" Target="../media/image545.png"/><Relationship Id="rId2" Type="http://schemas.openxmlformats.org/officeDocument/2006/relationships/image" Target="../media/image501.png"/><Relationship Id="rId16" Type="http://schemas.openxmlformats.org/officeDocument/2006/relationships/image" Target="../media/image515.png"/><Relationship Id="rId20" Type="http://schemas.openxmlformats.org/officeDocument/2006/relationships/image" Target="../media/image519.png"/><Relationship Id="rId29" Type="http://schemas.openxmlformats.org/officeDocument/2006/relationships/image" Target="../media/image528.png"/><Relationship Id="rId41" Type="http://schemas.openxmlformats.org/officeDocument/2006/relationships/image" Target="../media/image540.png"/><Relationship Id="rId54" Type="http://schemas.openxmlformats.org/officeDocument/2006/relationships/image" Target="../media/image553.png"/><Relationship Id="rId1" Type="http://schemas.openxmlformats.org/officeDocument/2006/relationships/slideLayout" Target="../slideLayouts/slideLayout57.xml"/><Relationship Id="rId6" Type="http://schemas.openxmlformats.org/officeDocument/2006/relationships/image" Target="../media/image505.png"/><Relationship Id="rId11" Type="http://schemas.openxmlformats.org/officeDocument/2006/relationships/image" Target="../media/image510.png"/><Relationship Id="rId24" Type="http://schemas.openxmlformats.org/officeDocument/2006/relationships/image" Target="../media/image523.png"/><Relationship Id="rId32" Type="http://schemas.openxmlformats.org/officeDocument/2006/relationships/image" Target="../media/image531.png"/><Relationship Id="rId37" Type="http://schemas.openxmlformats.org/officeDocument/2006/relationships/image" Target="../media/image536.png"/><Relationship Id="rId40" Type="http://schemas.openxmlformats.org/officeDocument/2006/relationships/image" Target="../media/image539.png"/><Relationship Id="rId45" Type="http://schemas.openxmlformats.org/officeDocument/2006/relationships/image" Target="../media/image544.png"/><Relationship Id="rId53" Type="http://schemas.openxmlformats.org/officeDocument/2006/relationships/image" Target="../media/image552.png"/><Relationship Id="rId58" Type="http://schemas.openxmlformats.org/officeDocument/2006/relationships/image" Target="../media/image557.png"/><Relationship Id="rId5" Type="http://schemas.openxmlformats.org/officeDocument/2006/relationships/image" Target="../media/image504.png"/><Relationship Id="rId15" Type="http://schemas.openxmlformats.org/officeDocument/2006/relationships/image" Target="../media/image514.png"/><Relationship Id="rId23" Type="http://schemas.openxmlformats.org/officeDocument/2006/relationships/image" Target="../media/image522.png"/><Relationship Id="rId28" Type="http://schemas.openxmlformats.org/officeDocument/2006/relationships/image" Target="../media/image527.png"/><Relationship Id="rId36" Type="http://schemas.openxmlformats.org/officeDocument/2006/relationships/image" Target="../media/image535.png"/><Relationship Id="rId49" Type="http://schemas.openxmlformats.org/officeDocument/2006/relationships/image" Target="../media/image548.png"/><Relationship Id="rId57" Type="http://schemas.openxmlformats.org/officeDocument/2006/relationships/image" Target="../media/image556.png"/><Relationship Id="rId10" Type="http://schemas.openxmlformats.org/officeDocument/2006/relationships/image" Target="../media/image509.png"/><Relationship Id="rId19" Type="http://schemas.openxmlformats.org/officeDocument/2006/relationships/image" Target="../media/image518.png"/><Relationship Id="rId31" Type="http://schemas.openxmlformats.org/officeDocument/2006/relationships/image" Target="../media/image530.png"/><Relationship Id="rId44" Type="http://schemas.openxmlformats.org/officeDocument/2006/relationships/image" Target="../media/image543.png"/><Relationship Id="rId52" Type="http://schemas.openxmlformats.org/officeDocument/2006/relationships/image" Target="../media/image551.png"/><Relationship Id="rId4" Type="http://schemas.openxmlformats.org/officeDocument/2006/relationships/image" Target="../media/image503.png"/><Relationship Id="rId9" Type="http://schemas.openxmlformats.org/officeDocument/2006/relationships/image" Target="../media/image508.png"/><Relationship Id="rId14" Type="http://schemas.openxmlformats.org/officeDocument/2006/relationships/image" Target="../media/image513.png"/><Relationship Id="rId22" Type="http://schemas.openxmlformats.org/officeDocument/2006/relationships/image" Target="../media/image521.png"/><Relationship Id="rId27" Type="http://schemas.openxmlformats.org/officeDocument/2006/relationships/image" Target="../media/image526.png"/><Relationship Id="rId30" Type="http://schemas.openxmlformats.org/officeDocument/2006/relationships/image" Target="../media/image529.png"/><Relationship Id="rId35" Type="http://schemas.openxmlformats.org/officeDocument/2006/relationships/image" Target="../media/image534.png"/><Relationship Id="rId43" Type="http://schemas.openxmlformats.org/officeDocument/2006/relationships/image" Target="../media/image542.png"/><Relationship Id="rId48" Type="http://schemas.openxmlformats.org/officeDocument/2006/relationships/image" Target="../media/image547.png"/><Relationship Id="rId56" Type="http://schemas.openxmlformats.org/officeDocument/2006/relationships/image" Target="../media/image555.png"/><Relationship Id="rId8" Type="http://schemas.openxmlformats.org/officeDocument/2006/relationships/image" Target="../media/image507.png"/><Relationship Id="rId51" Type="http://schemas.openxmlformats.org/officeDocument/2006/relationships/image" Target="../media/image550.png"/><Relationship Id="rId3" Type="http://schemas.openxmlformats.org/officeDocument/2006/relationships/image" Target="../media/image502.png"/></Relationships>
</file>

<file path=ppt/slides/_rels/slide38.xml.rels><?xml version="1.0" encoding="UTF-8" standalone="yes"?>
<Relationships xmlns="http://schemas.openxmlformats.org/package/2006/relationships"><Relationship Id="rId26" Type="http://schemas.openxmlformats.org/officeDocument/2006/relationships/image" Target="../media/image580.png"/><Relationship Id="rId117" Type="http://schemas.openxmlformats.org/officeDocument/2006/relationships/image" Target="../media/image669.png"/><Relationship Id="rId21" Type="http://schemas.openxmlformats.org/officeDocument/2006/relationships/image" Target="../media/image575.png"/><Relationship Id="rId42" Type="http://schemas.openxmlformats.org/officeDocument/2006/relationships/image" Target="../media/image596.png"/><Relationship Id="rId47" Type="http://schemas.openxmlformats.org/officeDocument/2006/relationships/image" Target="../media/image601.png"/><Relationship Id="rId63" Type="http://schemas.openxmlformats.org/officeDocument/2006/relationships/image" Target="../media/image615.png"/><Relationship Id="rId68" Type="http://schemas.openxmlformats.org/officeDocument/2006/relationships/image" Target="../media/image620.png"/><Relationship Id="rId84" Type="http://schemas.openxmlformats.org/officeDocument/2006/relationships/image" Target="../media/image636.png"/><Relationship Id="rId89" Type="http://schemas.openxmlformats.org/officeDocument/2006/relationships/image" Target="../media/image641.png"/><Relationship Id="rId112" Type="http://schemas.openxmlformats.org/officeDocument/2006/relationships/image" Target="../media/image664.png"/><Relationship Id="rId16" Type="http://schemas.openxmlformats.org/officeDocument/2006/relationships/image" Target="../media/image570.png"/><Relationship Id="rId107" Type="http://schemas.openxmlformats.org/officeDocument/2006/relationships/image" Target="../media/image659.png"/><Relationship Id="rId11" Type="http://schemas.openxmlformats.org/officeDocument/2006/relationships/image" Target="../media/image565.png"/><Relationship Id="rId32" Type="http://schemas.openxmlformats.org/officeDocument/2006/relationships/image" Target="../media/image586.png"/><Relationship Id="rId37" Type="http://schemas.openxmlformats.org/officeDocument/2006/relationships/image" Target="../media/image591.png"/><Relationship Id="rId53" Type="http://schemas.openxmlformats.org/officeDocument/2006/relationships/image" Target="../media/image607.png"/><Relationship Id="rId58" Type="http://schemas.openxmlformats.org/officeDocument/2006/relationships/image" Target="../media/image612.png"/><Relationship Id="rId74" Type="http://schemas.openxmlformats.org/officeDocument/2006/relationships/image" Target="../media/image626.png"/><Relationship Id="rId79" Type="http://schemas.openxmlformats.org/officeDocument/2006/relationships/image" Target="../media/image631.png"/><Relationship Id="rId102" Type="http://schemas.openxmlformats.org/officeDocument/2006/relationships/image" Target="../media/image654.png"/><Relationship Id="rId123" Type="http://schemas.openxmlformats.org/officeDocument/2006/relationships/image" Target="../media/image554.jpg"/><Relationship Id="rId5" Type="http://schemas.openxmlformats.org/officeDocument/2006/relationships/image" Target="../media/image504.png"/><Relationship Id="rId61" Type="http://schemas.openxmlformats.org/officeDocument/2006/relationships/image" Target="../media/image613.png"/><Relationship Id="rId82" Type="http://schemas.openxmlformats.org/officeDocument/2006/relationships/image" Target="../media/image634.png"/><Relationship Id="rId90" Type="http://schemas.openxmlformats.org/officeDocument/2006/relationships/image" Target="../media/image642.png"/><Relationship Id="rId95" Type="http://schemas.openxmlformats.org/officeDocument/2006/relationships/image" Target="../media/image647.png"/><Relationship Id="rId19" Type="http://schemas.openxmlformats.org/officeDocument/2006/relationships/image" Target="../media/image573.png"/><Relationship Id="rId14" Type="http://schemas.openxmlformats.org/officeDocument/2006/relationships/image" Target="../media/image568.png"/><Relationship Id="rId22" Type="http://schemas.openxmlformats.org/officeDocument/2006/relationships/image" Target="../media/image576.png"/><Relationship Id="rId27" Type="http://schemas.openxmlformats.org/officeDocument/2006/relationships/image" Target="../media/image581.png"/><Relationship Id="rId30" Type="http://schemas.openxmlformats.org/officeDocument/2006/relationships/image" Target="../media/image584.png"/><Relationship Id="rId35" Type="http://schemas.openxmlformats.org/officeDocument/2006/relationships/image" Target="../media/image589.png"/><Relationship Id="rId43" Type="http://schemas.openxmlformats.org/officeDocument/2006/relationships/image" Target="../media/image597.png"/><Relationship Id="rId48" Type="http://schemas.openxmlformats.org/officeDocument/2006/relationships/image" Target="../media/image602.png"/><Relationship Id="rId56" Type="http://schemas.openxmlformats.org/officeDocument/2006/relationships/image" Target="../media/image610.png"/><Relationship Id="rId64" Type="http://schemas.openxmlformats.org/officeDocument/2006/relationships/image" Target="../media/image616.png"/><Relationship Id="rId69" Type="http://schemas.openxmlformats.org/officeDocument/2006/relationships/image" Target="../media/image621.png"/><Relationship Id="rId77" Type="http://schemas.openxmlformats.org/officeDocument/2006/relationships/image" Target="../media/image629.png"/><Relationship Id="rId100" Type="http://schemas.openxmlformats.org/officeDocument/2006/relationships/image" Target="../media/image652.png"/><Relationship Id="rId105" Type="http://schemas.openxmlformats.org/officeDocument/2006/relationships/image" Target="../media/image657.png"/><Relationship Id="rId113" Type="http://schemas.openxmlformats.org/officeDocument/2006/relationships/image" Target="../media/image665.png"/><Relationship Id="rId118" Type="http://schemas.openxmlformats.org/officeDocument/2006/relationships/image" Target="../media/image670.png"/><Relationship Id="rId8" Type="http://schemas.openxmlformats.org/officeDocument/2006/relationships/image" Target="../media/image562.png"/><Relationship Id="rId51" Type="http://schemas.openxmlformats.org/officeDocument/2006/relationships/image" Target="../media/image605.png"/><Relationship Id="rId72" Type="http://schemas.openxmlformats.org/officeDocument/2006/relationships/image" Target="../media/image624.png"/><Relationship Id="rId80" Type="http://schemas.openxmlformats.org/officeDocument/2006/relationships/image" Target="../media/image632.png"/><Relationship Id="rId85" Type="http://schemas.openxmlformats.org/officeDocument/2006/relationships/image" Target="../media/image637.png"/><Relationship Id="rId93" Type="http://schemas.openxmlformats.org/officeDocument/2006/relationships/image" Target="../media/image645.png"/><Relationship Id="rId98" Type="http://schemas.openxmlformats.org/officeDocument/2006/relationships/image" Target="../media/image650.png"/><Relationship Id="rId121" Type="http://schemas.openxmlformats.org/officeDocument/2006/relationships/image" Target="../media/image673.png"/><Relationship Id="rId3" Type="http://schemas.openxmlformats.org/officeDocument/2006/relationships/image" Target="../media/image559.png"/><Relationship Id="rId12" Type="http://schemas.openxmlformats.org/officeDocument/2006/relationships/image" Target="../media/image566.png"/><Relationship Id="rId17" Type="http://schemas.openxmlformats.org/officeDocument/2006/relationships/image" Target="../media/image571.png"/><Relationship Id="rId25" Type="http://schemas.openxmlformats.org/officeDocument/2006/relationships/image" Target="../media/image579.png"/><Relationship Id="rId33" Type="http://schemas.openxmlformats.org/officeDocument/2006/relationships/image" Target="../media/image587.png"/><Relationship Id="rId38" Type="http://schemas.openxmlformats.org/officeDocument/2006/relationships/image" Target="../media/image592.png"/><Relationship Id="rId46" Type="http://schemas.openxmlformats.org/officeDocument/2006/relationships/image" Target="../media/image600.png"/><Relationship Id="rId59" Type="http://schemas.openxmlformats.org/officeDocument/2006/relationships/image" Target="../media/image537.png"/><Relationship Id="rId67" Type="http://schemas.openxmlformats.org/officeDocument/2006/relationships/image" Target="../media/image619.png"/><Relationship Id="rId103" Type="http://schemas.openxmlformats.org/officeDocument/2006/relationships/image" Target="../media/image655.png"/><Relationship Id="rId108" Type="http://schemas.openxmlformats.org/officeDocument/2006/relationships/image" Target="../media/image660.png"/><Relationship Id="rId116" Type="http://schemas.openxmlformats.org/officeDocument/2006/relationships/image" Target="../media/image668.png"/><Relationship Id="rId20" Type="http://schemas.openxmlformats.org/officeDocument/2006/relationships/image" Target="../media/image574.png"/><Relationship Id="rId41" Type="http://schemas.openxmlformats.org/officeDocument/2006/relationships/image" Target="../media/image595.png"/><Relationship Id="rId54" Type="http://schemas.openxmlformats.org/officeDocument/2006/relationships/image" Target="../media/image608.png"/><Relationship Id="rId62" Type="http://schemas.openxmlformats.org/officeDocument/2006/relationships/image" Target="../media/image614.png"/><Relationship Id="rId70" Type="http://schemas.openxmlformats.org/officeDocument/2006/relationships/image" Target="../media/image622.png"/><Relationship Id="rId75" Type="http://schemas.openxmlformats.org/officeDocument/2006/relationships/image" Target="../media/image627.png"/><Relationship Id="rId83" Type="http://schemas.openxmlformats.org/officeDocument/2006/relationships/image" Target="../media/image635.png"/><Relationship Id="rId88" Type="http://schemas.openxmlformats.org/officeDocument/2006/relationships/image" Target="../media/image640.png"/><Relationship Id="rId91" Type="http://schemas.openxmlformats.org/officeDocument/2006/relationships/image" Target="../media/image643.png"/><Relationship Id="rId96" Type="http://schemas.openxmlformats.org/officeDocument/2006/relationships/image" Target="../media/image648.png"/><Relationship Id="rId111" Type="http://schemas.openxmlformats.org/officeDocument/2006/relationships/image" Target="../media/image663.png"/><Relationship Id="rId1" Type="http://schemas.openxmlformats.org/officeDocument/2006/relationships/slideLayout" Target="../slideLayouts/slideLayout57.xml"/><Relationship Id="rId6" Type="http://schemas.openxmlformats.org/officeDocument/2006/relationships/image" Target="../media/image560.png"/><Relationship Id="rId15" Type="http://schemas.openxmlformats.org/officeDocument/2006/relationships/image" Target="../media/image569.png"/><Relationship Id="rId23" Type="http://schemas.openxmlformats.org/officeDocument/2006/relationships/image" Target="../media/image577.png"/><Relationship Id="rId28" Type="http://schemas.openxmlformats.org/officeDocument/2006/relationships/image" Target="../media/image582.png"/><Relationship Id="rId36" Type="http://schemas.openxmlformats.org/officeDocument/2006/relationships/image" Target="../media/image590.png"/><Relationship Id="rId49" Type="http://schemas.openxmlformats.org/officeDocument/2006/relationships/image" Target="../media/image603.png"/><Relationship Id="rId57" Type="http://schemas.openxmlformats.org/officeDocument/2006/relationships/image" Target="../media/image611.png"/><Relationship Id="rId106" Type="http://schemas.openxmlformats.org/officeDocument/2006/relationships/image" Target="../media/image658.png"/><Relationship Id="rId114" Type="http://schemas.openxmlformats.org/officeDocument/2006/relationships/image" Target="../media/image666.png"/><Relationship Id="rId119" Type="http://schemas.openxmlformats.org/officeDocument/2006/relationships/image" Target="../media/image671.png"/><Relationship Id="rId10" Type="http://schemas.openxmlformats.org/officeDocument/2006/relationships/image" Target="../media/image564.png"/><Relationship Id="rId31" Type="http://schemas.openxmlformats.org/officeDocument/2006/relationships/image" Target="../media/image585.png"/><Relationship Id="rId44" Type="http://schemas.openxmlformats.org/officeDocument/2006/relationships/image" Target="../media/image598.png"/><Relationship Id="rId52" Type="http://schemas.openxmlformats.org/officeDocument/2006/relationships/image" Target="../media/image606.png"/><Relationship Id="rId60" Type="http://schemas.openxmlformats.org/officeDocument/2006/relationships/image" Target="../media/image538.jpg"/><Relationship Id="rId65" Type="http://schemas.openxmlformats.org/officeDocument/2006/relationships/image" Target="../media/image617.png"/><Relationship Id="rId73" Type="http://schemas.openxmlformats.org/officeDocument/2006/relationships/image" Target="../media/image625.png"/><Relationship Id="rId78" Type="http://schemas.openxmlformats.org/officeDocument/2006/relationships/image" Target="../media/image630.png"/><Relationship Id="rId81" Type="http://schemas.openxmlformats.org/officeDocument/2006/relationships/image" Target="../media/image633.png"/><Relationship Id="rId86" Type="http://schemas.openxmlformats.org/officeDocument/2006/relationships/image" Target="../media/image638.png"/><Relationship Id="rId94" Type="http://schemas.openxmlformats.org/officeDocument/2006/relationships/image" Target="../media/image646.png"/><Relationship Id="rId99" Type="http://schemas.openxmlformats.org/officeDocument/2006/relationships/image" Target="../media/image651.png"/><Relationship Id="rId101" Type="http://schemas.openxmlformats.org/officeDocument/2006/relationships/image" Target="../media/image653.png"/><Relationship Id="rId122" Type="http://schemas.openxmlformats.org/officeDocument/2006/relationships/image" Target="../media/image674.png"/><Relationship Id="rId4" Type="http://schemas.openxmlformats.org/officeDocument/2006/relationships/image" Target="../media/image503.png"/><Relationship Id="rId9" Type="http://schemas.openxmlformats.org/officeDocument/2006/relationships/image" Target="../media/image563.png"/><Relationship Id="rId13" Type="http://schemas.openxmlformats.org/officeDocument/2006/relationships/image" Target="../media/image567.png"/><Relationship Id="rId18" Type="http://schemas.openxmlformats.org/officeDocument/2006/relationships/image" Target="../media/image572.png"/><Relationship Id="rId39" Type="http://schemas.openxmlformats.org/officeDocument/2006/relationships/image" Target="../media/image593.png"/><Relationship Id="rId109" Type="http://schemas.openxmlformats.org/officeDocument/2006/relationships/image" Target="../media/image661.png"/><Relationship Id="rId34" Type="http://schemas.openxmlformats.org/officeDocument/2006/relationships/image" Target="../media/image588.png"/><Relationship Id="rId50" Type="http://schemas.openxmlformats.org/officeDocument/2006/relationships/image" Target="../media/image604.png"/><Relationship Id="rId55" Type="http://schemas.openxmlformats.org/officeDocument/2006/relationships/image" Target="../media/image609.png"/><Relationship Id="rId76" Type="http://schemas.openxmlformats.org/officeDocument/2006/relationships/image" Target="../media/image628.png"/><Relationship Id="rId97" Type="http://schemas.openxmlformats.org/officeDocument/2006/relationships/image" Target="../media/image649.png"/><Relationship Id="rId104" Type="http://schemas.openxmlformats.org/officeDocument/2006/relationships/image" Target="../media/image656.png"/><Relationship Id="rId120" Type="http://schemas.openxmlformats.org/officeDocument/2006/relationships/image" Target="../media/image672.png"/><Relationship Id="rId7" Type="http://schemas.openxmlformats.org/officeDocument/2006/relationships/image" Target="../media/image561.png"/><Relationship Id="rId71" Type="http://schemas.openxmlformats.org/officeDocument/2006/relationships/image" Target="../media/image623.png"/><Relationship Id="rId92" Type="http://schemas.openxmlformats.org/officeDocument/2006/relationships/image" Target="../media/image644.png"/><Relationship Id="rId2" Type="http://schemas.openxmlformats.org/officeDocument/2006/relationships/image" Target="../media/image558.png"/><Relationship Id="rId29" Type="http://schemas.openxmlformats.org/officeDocument/2006/relationships/image" Target="../media/image583.png"/><Relationship Id="rId24" Type="http://schemas.openxmlformats.org/officeDocument/2006/relationships/image" Target="../media/image578.png"/><Relationship Id="rId40" Type="http://schemas.openxmlformats.org/officeDocument/2006/relationships/image" Target="../media/image594.png"/><Relationship Id="rId45" Type="http://schemas.openxmlformats.org/officeDocument/2006/relationships/image" Target="../media/image599.png"/><Relationship Id="rId66" Type="http://schemas.openxmlformats.org/officeDocument/2006/relationships/image" Target="../media/image618.png"/><Relationship Id="rId87" Type="http://schemas.openxmlformats.org/officeDocument/2006/relationships/image" Target="../media/image639.png"/><Relationship Id="rId110" Type="http://schemas.openxmlformats.org/officeDocument/2006/relationships/image" Target="../media/image662.png"/><Relationship Id="rId115" Type="http://schemas.openxmlformats.org/officeDocument/2006/relationships/image" Target="../media/image667.png"/></Relationships>
</file>

<file path=ppt/slides/_rels/slide39.xml.rels><?xml version="1.0" encoding="UTF-8" standalone="yes"?>
<Relationships xmlns="http://schemas.openxmlformats.org/package/2006/relationships"><Relationship Id="rId26" Type="http://schemas.openxmlformats.org/officeDocument/2006/relationships/image" Target="../media/image696.png"/><Relationship Id="rId21" Type="http://schemas.openxmlformats.org/officeDocument/2006/relationships/image" Target="../media/image691.png"/><Relationship Id="rId42" Type="http://schemas.openxmlformats.org/officeDocument/2006/relationships/image" Target="../media/image710.png"/><Relationship Id="rId47" Type="http://schemas.openxmlformats.org/officeDocument/2006/relationships/image" Target="../media/image715.png"/><Relationship Id="rId63" Type="http://schemas.openxmlformats.org/officeDocument/2006/relationships/image" Target="../media/image728.png"/><Relationship Id="rId68" Type="http://schemas.openxmlformats.org/officeDocument/2006/relationships/image" Target="../media/image733.png"/><Relationship Id="rId84" Type="http://schemas.openxmlformats.org/officeDocument/2006/relationships/image" Target="../media/image749.png"/><Relationship Id="rId89" Type="http://schemas.openxmlformats.org/officeDocument/2006/relationships/image" Target="../media/image754.png"/><Relationship Id="rId2" Type="http://schemas.openxmlformats.org/officeDocument/2006/relationships/image" Target="../media/image675.png"/><Relationship Id="rId16" Type="http://schemas.openxmlformats.org/officeDocument/2006/relationships/image" Target="../media/image686.png"/><Relationship Id="rId29" Type="http://schemas.openxmlformats.org/officeDocument/2006/relationships/image" Target="../media/image699.png"/><Relationship Id="rId107" Type="http://schemas.openxmlformats.org/officeDocument/2006/relationships/image" Target="../media/image772.png"/><Relationship Id="rId11" Type="http://schemas.openxmlformats.org/officeDocument/2006/relationships/image" Target="../media/image681.png"/><Relationship Id="rId24" Type="http://schemas.openxmlformats.org/officeDocument/2006/relationships/image" Target="../media/image694.png"/><Relationship Id="rId32" Type="http://schemas.openxmlformats.org/officeDocument/2006/relationships/image" Target="../media/image702.jpg"/><Relationship Id="rId37" Type="http://schemas.openxmlformats.org/officeDocument/2006/relationships/image" Target="../media/image707.png"/><Relationship Id="rId40" Type="http://schemas.openxmlformats.org/officeDocument/2006/relationships/image" Target="../media/image537.png"/><Relationship Id="rId45" Type="http://schemas.openxmlformats.org/officeDocument/2006/relationships/image" Target="../media/image713.png"/><Relationship Id="rId53" Type="http://schemas.openxmlformats.org/officeDocument/2006/relationships/image" Target="../media/image635.png"/><Relationship Id="rId58" Type="http://schemas.openxmlformats.org/officeDocument/2006/relationships/image" Target="../media/image723.png"/><Relationship Id="rId66" Type="http://schemas.openxmlformats.org/officeDocument/2006/relationships/image" Target="../media/image731.png"/><Relationship Id="rId74" Type="http://schemas.openxmlformats.org/officeDocument/2006/relationships/image" Target="../media/image739.png"/><Relationship Id="rId79" Type="http://schemas.openxmlformats.org/officeDocument/2006/relationships/image" Target="../media/image744.png"/><Relationship Id="rId87" Type="http://schemas.openxmlformats.org/officeDocument/2006/relationships/image" Target="../media/image752.png"/><Relationship Id="rId102" Type="http://schemas.openxmlformats.org/officeDocument/2006/relationships/image" Target="../media/image767.png"/><Relationship Id="rId5" Type="http://schemas.openxmlformats.org/officeDocument/2006/relationships/image" Target="../media/image676.png"/><Relationship Id="rId61" Type="http://schemas.openxmlformats.org/officeDocument/2006/relationships/image" Target="../media/image726.png"/><Relationship Id="rId82" Type="http://schemas.openxmlformats.org/officeDocument/2006/relationships/image" Target="../media/image747.png"/><Relationship Id="rId90" Type="http://schemas.openxmlformats.org/officeDocument/2006/relationships/image" Target="../media/image755.png"/><Relationship Id="rId95" Type="http://schemas.openxmlformats.org/officeDocument/2006/relationships/image" Target="../media/image760.png"/><Relationship Id="rId19" Type="http://schemas.openxmlformats.org/officeDocument/2006/relationships/image" Target="../media/image689.png"/><Relationship Id="rId14" Type="http://schemas.openxmlformats.org/officeDocument/2006/relationships/image" Target="../media/image684.png"/><Relationship Id="rId22" Type="http://schemas.openxmlformats.org/officeDocument/2006/relationships/image" Target="../media/image692.png"/><Relationship Id="rId27" Type="http://schemas.openxmlformats.org/officeDocument/2006/relationships/image" Target="../media/image697.png"/><Relationship Id="rId30" Type="http://schemas.openxmlformats.org/officeDocument/2006/relationships/image" Target="../media/image700.png"/><Relationship Id="rId35" Type="http://schemas.openxmlformats.org/officeDocument/2006/relationships/image" Target="../media/image705.png"/><Relationship Id="rId43" Type="http://schemas.openxmlformats.org/officeDocument/2006/relationships/image" Target="../media/image711.png"/><Relationship Id="rId48" Type="http://schemas.openxmlformats.org/officeDocument/2006/relationships/image" Target="../media/image716.png"/><Relationship Id="rId56" Type="http://schemas.openxmlformats.org/officeDocument/2006/relationships/image" Target="../media/image721.png"/><Relationship Id="rId64" Type="http://schemas.openxmlformats.org/officeDocument/2006/relationships/image" Target="../media/image729.png"/><Relationship Id="rId69" Type="http://schemas.openxmlformats.org/officeDocument/2006/relationships/image" Target="../media/image734.png"/><Relationship Id="rId77" Type="http://schemas.openxmlformats.org/officeDocument/2006/relationships/image" Target="../media/image742.png"/><Relationship Id="rId100" Type="http://schemas.openxmlformats.org/officeDocument/2006/relationships/image" Target="../media/image765.png"/><Relationship Id="rId105" Type="http://schemas.openxmlformats.org/officeDocument/2006/relationships/image" Target="../media/image770.png"/><Relationship Id="rId8" Type="http://schemas.openxmlformats.org/officeDocument/2006/relationships/image" Target="../media/image623.png"/><Relationship Id="rId51" Type="http://schemas.openxmlformats.org/officeDocument/2006/relationships/image" Target="../media/image718.png"/><Relationship Id="rId72" Type="http://schemas.openxmlformats.org/officeDocument/2006/relationships/image" Target="../media/image737.png"/><Relationship Id="rId80" Type="http://schemas.openxmlformats.org/officeDocument/2006/relationships/image" Target="../media/image745.png"/><Relationship Id="rId85" Type="http://schemas.openxmlformats.org/officeDocument/2006/relationships/image" Target="../media/image750.png"/><Relationship Id="rId93" Type="http://schemas.openxmlformats.org/officeDocument/2006/relationships/image" Target="../media/image758.png"/><Relationship Id="rId98" Type="http://schemas.openxmlformats.org/officeDocument/2006/relationships/image" Target="../media/image763.png"/><Relationship Id="rId3" Type="http://schemas.openxmlformats.org/officeDocument/2006/relationships/image" Target="../media/image503.png"/><Relationship Id="rId12" Type="http://schemas.openxmlformats.org/officeDocument/2006/relationships/image" Target="../media/image682.png"/><Relationship Id="rId17" Type="http://schemas.openxmlformats.org/officeDocument/2006/relationships/image" Target="../media/image687.png"/><Relationship Id="rId25" Type="http://schemas.openxmlformats.org/officeDocument/2006/relationships/image" Target="../media/image695.png"/><Relationship Id="rId33" Type="http://schemas.openxmlformats.org/officeDocument/2006/relationships/image" Target="../media/image703.png"/><Relationship Id="rId38" Type="http://schemas.openxmlformats.org/officeDocument/2006/relationships/image" Target="../media/image708.png"/><Relationship Id="rId46" Type="http://schemas.openxmlformats.org/officeDocument/2006/relationships/image" Target="../media/image714.png"/><Relationship Id="rId59" Type="http://schemas.openxmlformats.org/officeDocument/2006/relationships/image" Target="../media/image724.png"/><Relationship Id="rId67" Type="http://schemas.openxmlformats.org/officeDocument/2006/relationships/image" Target="../media/image732.png"/><Relationship Id="rId103" Type="http://schemas.openxmlformats.org/officeDocument/2006/relationships/image" Target="../media/image768.png"/><Relationship Id="rId108" Type="http://schemas.openxmlformats.org/officeDocument/2006/relationships/image" Target="../media/image773.png"/><Relationship Id="rId20" Type="http://schemas.openxmlformats.org/officeDocument/2006/relationships/image" Target="../media/image690.png"/><Relationship Id="rId41" Type="http://schemas.openxmlformats.org/officeDocument/2006/relationships/image" Target="../media/image538.jpg"/><Relationship Id="rId54" Type="http://schemas.openxmlformats.org/officeDocument/2006/relationships/image" Target="../media/image633.png"/><Relationship Id="rId62" Type="http://schemas.openxmlformats.org/officeDocument/2006/relationships/image" Target="../media/image727.png"/><Relationship Id="rId70" Type="http://schemas.openxmlformats.org/officeDocument/2006/relationships/image" Target="../media/image735.png"/><Relationship Id="rId75" Type="http://schemas.openxmlformats.org/officeDocument/2006/relationships/image" Target="../media/image740.png"/><Relationship Id="rId83" Type="http://schemas.openxmlformats.org/officeDocument/2006/relationships/image" Target="../media/image748.png"/><Relationship Id="rId88" Type="http://schemas.openxmlformats.org/officeDocument/2006/relationships/image" Target="../media/image753.png"/><Relationship Id="rId91" Type="http://schemas.openxmlformats.org/officeDocument/2006/relationships/image" Target="../media/image756.png"/><Relationship Id="rId96" Type="http://schemas.openxmlformats.org/officeDocument/2006/relationships/image" Target="../media/image761.png"/><Relationship Id="rId1" Type="http://schemas.openxmlformats.org/officeDocument/2006/relationships/slideLayout" Target="../slideLayouts/slideLayout57.xml"/><Relationship Id="rId6" Type="http://schemas.openxmlformats.org/officeDocument/2006/relationships/image" Target="../media/image677.png"/><Relationship Id="rId15" Type="http://schemas.openxmlformats.org/officeDocument/2006/relationships/image" Target="../media/image685.png"/><Relationship Id="rId23" Type="http://schemas.openxmlformats.org/officeDocument/2006/relationships/image" Target="../media/image693.png"/><Relationship Id="rId28" Type="http://schemas.openxmlformats.org/officeDocument/2006/relationships/image" Target="../media/image698.png"/><Relationship Id="rId36" Type="http://schemas.openxmlformats.org/officeDocument/2006/relationships/image" Target="../media/image706.png"/><Relationship Id="rId49" Type="http://schemas.openxmlformats.org/officeDocument/2006/relationships/image" Target="../media/image717.png"/><Relationship Id="rId57" Type="http://schemas.openxmlformats.org/officeDocument/2006/relationships/image" Target="../media/image722.png"/><Relationship Id="rId106" Type="http://schemas.openxmlformats.org/officeDocument/2006/relationships/image" Target="../media/image771.png"/><Relationship Id="rId10" Type="http://schemas.openxmlformats.org/officeDocument/2006/relationships/image" Target="../media/image680.png"/><Relationship Id="rId31" Type="http://schemas.openxmlformats.org/officeDocument/2006/relationships/image" Target="../media/image701.png"/><Relationship Id="rId44" Type="http://schemas.openxmlformats.org/officeDocument/2006/relationships/image" Target="../media/image712.png"/><Relationship Id="rId52" Type="http://schemas.openxmlformats.org/officeDocument/2006/relationships/image" Target="../media/image719.png"/><Relationship Id="rId60" Type="http://schemas.openxmlformats.org/officeDocument/2006/relationships/image" Target="../media/image725.png"/><Relationship Id="rId65" Type="http://schemas.openxmlformats.org/officeDocument/2006/relationships/image" Target="../media/image730.png"/><Relationship Id="rId73" Type="http://schemas.openxmlformats.org/officeDocument/2006/relationships/image" Target="../media/image738.png"/><Relationship Id="rId78" Type="http://schemas.openxmlformats.org/officeDocument/2006/relationships/image" Target="../media/image743.png"/><Relationship Id="rId81" Type="http://schemas.openxmlformats.org/officeDocument/2006/relationships/image" Target="../media/image746.png"/><Relationship Id="rId86" Type="http://schemas.openxmlformats.org/officeDocument/2006/relationships/image" Target="../media/image751.png"/><Relationship Id="rId94" Type="http://schemas.openxmlformats.org/officeDocument/2006/relationships/image" Target="../media/image759.png"/><Relationship Id="rId99" Type="http://schemas.openxmlformats.org/officeDocument/2006/relationships/image" Target="../media/image764.png"/><Relationship Id="rId101" Type="http://schemas.openxmlformats.org/officeDocument/2006/relationships/image" Target="../media/image766.png"/><Relationship Id="rId4" Type="http://schemas.openxmlformats.org/officeDocument/2006/relationships/image" Target="../media/image504.png"/><Relationship Id="rId9" Type="http://schemas.openxmlformats.org/officeDocument/2006/relationships/image" Target="../media/image679.png"/><Relationship Id="rId13" Type="http://schemas.openxmlformats.org/officeDocument/2006/relationships/image" Target="../media/image683.png"/><Relationship Id="rId18" Type="http://schemas.openxmlformats.org/officeDocument/2006/relationships/image" Target="../media/image688.png"/><Relationship Id="rId39" Type="http://schemas.openxmlformats.org/officeDocument/2006/relationships/image" Target="../media/image709.png"/><Relationship Id="rId109" Type="http://schemas.openxmlformats.org/officeDocument/2006/relationships/image" Target="../media/image554.jpg"/><Relationship Id="rId34" Type="http://schemas.openxmlformats.org/officeDocument/2006/relationships/image" Target="../media/image704.png"/><Relationship Id="rId50" Type="http://schemas.openxmlformats.org/officeDocument/2006/relationships/image" Target="../media/image631.png"/><Relationship Id="rId55" Type="http://schemas.openxmlformats.org/officeDocument/2006/relationships/image" Target="../media/image720.png"/><Relationship Id="rId76" Type="http://schemas.openxmlformats.org/officeDocument/2006/relationships/image" Target="../media/image741.png"/><Relationship Id="rId97" Type="http://schemas.openxmlformats.org/officeDocument/2006/relationships/image" Target="../media/image762.png"/><Relationship Id="rId104" Type="http://schemas.openxmlformats.org/officeDocument/2006/relationships/image" Target="../media/image769.png"/><Relationship Id="rId7" Type="http://schemas.openxmlformats.org/officeDocument/2006/relationships/image" Target="../media/image678.png"/><Relationship Id="rId71" Type="http://schemas.openxmlformats.org/officeDocument/2006/relationships/image" Target="../media/image736.png"/><Relationship Id="rId92" Type="http://schemas.openxmlformats.org/officeDocument/2006/relationships/image" Target="../media/image7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3" Type="http://schemas.openxmlformats.org/officeDocument/2006/relationships/image" Target="../media/image774.pn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3" Type="http://schemas.openxmlformats.org/officeDocument/2006/relationships/image" Target="../media/image776.png"/><Relationship Id="rId2" Type="http://schemas.openxmlformats.org/officeDocument/2006/relationships/image" Target="../media/image775.jpeg"/><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3" Type="http://schemas.openxmlformats.org/officeDocument/2006/relationships/image" Target="../media/image778.jpeg"/><Relationship Id="rId2" Type="http://schemas.openxmlformats.org/officeDocument/2006/relationships/image" Target="../media/image777.jpeg"/><Relationship Id="rId1" Type="http://schemas.openxmlformats.org/officeDocument/2006/relationships/slideLayout" Target="../slideLayouts/slideLayout50.xml"/><Relationship Id="rId4" Type="http://schemas.openxmlformats.org/officeDocument/2006/relationships/image" Target="../media/image779.jpeg"/></Relationships>
</file>

<file path=ppt/slides/_rels/slide46.xml.rels><?xml version="1.0" encoding="UTF-8" standalone="yes"?>
<Relationships xmlns="http://schemas.openxmlformats.org/package/2006/relationships"><Relationship Id="rId3" Type="http://schemas.openxmlformats.org/officeDocument/2006/relationships/image" Target="../media/image781.jpeg"/><Relationship Id="rId7" Type="http://schemas.openxmlformats.org/officeDocument/2006/relationships/image" Target="../media/image785.jpeg"/><Relationship Id="rId2" Type="http://schemas.openxmlformats.org/officeDocument/2006/relationships/image" Target="../media/image780.jpeg"/><Relationship Id="rId1" Type="http://schemas.openxmlformats.org/officeDocument/2006/relationships/slideLayout" Target="../slideLayouts/slideLayout50.xml"/><Relationship Id="rId6" Type="http://schemas.openxmlformats.org/officeDocument/2006/relationships/image" Target="../media/image784.jpeg"/><Relationship Id="rId5" Type="http://schemas.openxmlformats.org/officeDocument/2006/relationships/image" Target="../media/image783.jpeg"/><Relationship Id="rId4" Type="http://schemas.openxmlformats.org/officeDocument/2006/relationships/image" Target="../media/image782.jpeg"/></Relationships>
</file>

<file path=ppt/slides/_rels/slide47.xml.rels><?xml version="1.0" encoding="UTF-8" standalone="yes"?>
<Relationships xmlns="http://schemas.openxmlformats.org/package/2006/relationships"><Relationship Id="rId3" Type="http://schemas.openxmlformats.org/officeDocument/2006/relationships/image" Target="../media/image787.png"/><Relationship Id="rId2" Type="http://schemas.openxmlformats.org/officeDocument/2006/relationships/image" Target="../media/image786.png"/><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2" Type="http://schemas.openxmlformats.org/officeDocument/2006/relationships/image" Target="../media/image788.png"/><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3" Type="http://schemas.openxmlformats.org/officeDocument/2006/relationships/image" Target="../media/image790.jpeg"/><Relationship Id="rId2" Type="http://schemas.openxmlformats.org/officeDocument/2006/relationships/image" Target="../media/image789.jpeg"/><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image" Target="../media/image774.pn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54.emf"/></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5">
            <a:extLst>
              <a:ext uri="{FF2B5EF4-FFF2-40B4-BE49-F238E27FC236}">
                <a16:creationId xmlns:a16="http://schemas.microsoft.com/office/drawing/2014/main" id="{35C882C9-0FF4-ABA5-FB0B-43417D9A8E10}"/>
              </a:ext>
            </a:extLst>
          </p:cNvPr>
          <p:cNvSpPr txBox="1">
            <a:spLocks noChangeArrowheads="1"/>
          </p:cNvSpPr>
          <p:nvPr/>
        </p:nvSpPr>
        <p:spPr bwMode="auto">
          <a:xfrm>
            <a:off x="1019334" y="5540159"/>
            <a:ext cx="724757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b="1" dirty="0">
                <a:latin typeface="HGS創英角ﾎﾟｯﾌﾟ体" panose="040B0A00000000000000" pitchFamily="50" charset="-128"/>
                <a:ea typeface="HGS創英角ﾎﾟｯﾌﾟ体" panose="040B0A00000000000000" pitchFamily="50" charset="-128"/>
              </a:rPr>
              <a:t>　　　　　　　　</a:t>
            </a:r>
            <a:r>
              <a:rPr lang="ja-JP" altLang="en-US" sz="2000" b="1" dirty="0">
                <a:latin typeface="ＭＳ ゴシック" panose="020B0609070205080204" pitchFamily="49" charset="-128"/>
                <a:ea typeface="ＭＳ ゴシック" panose="020B0609070205080204" pitchFamily="49" charset="-128"/>
              </a:rPr>
              <a:t>植野インフラマネジメントオフィス　代表</a:t>
            </a:r>
            <a:endParaRPr lang="en-US" altLang="ja-JP" sz="2000" b="1" dirty="0">
              <a:latin typeface="ＭＳ ゴシック" panose="020B0609070205080204" pitchFamily="49" charset="-128"/>
              <a:ea typeface="ＭＳ ゴシック" panose="020B0609070205080204" pitchFamily="49" charset="-128"/>
            </a:endParaRPr>
          </a:p>
          <a:p>
            <a:pPr eaLnBrk="1" hangingPunct="1">
              <a:spcBef>
                <a:spcPct val="0"/>
              </a:spcBef>
              <a:buFontTx/>
              <a:buNone/>
            </a:pPr>
            <a:r>
              <a:rPr lang="ja-JP" altLang="en-US" sz="2000" b="1" dirty="0">
                <a:latin typeface="ＭＳ ゴシック" panose="020B0609070205080204" pitchFamily="49" charset="-128"/>
                <a:ea typeface="ＭＳ ゴシック" panose="020B0609070205080204" pitchFamily="49" charset="-128"/>
              </a:rPr>
              <a:t>　　　　　　　　　　（富山市　政策アドバイザー）　　　　　　</a:t>
            </a:r>
            <a:endParaRPr lang="en-US" altLang="ja-JP" sz="2000" b="1" dirty="0">
              <a:latin typeface="ＭＳ ゴシック" panose="020B0609070205080204" pitchFamily="49" charset="-128"/>
              <a:ea typeface="ＭＳ ゴシック" panose="020B0609070205080204" pitchFamily="49" charset="-128"/>
            </a:endParaRPr>
          </a:p>
          <a:p>
            <a:pPr eaLnBrk="1" hangingPunct="1">
              <a:spcBef>
                <a:spcPct val="0"/>
              </a:spcBef>
              <a:buFontTx/>
              <a:buNone/>
            </a:pPr>
            <a:r>
              <a:rPr lang="ja-JP" altLang="en-US" sz="2000" b="1" dirty="0">
                <a:latin typeface="ＭＳ ゴシック" panose="020B0609070205080204" pitchFamily="49" charset="-128"/>
                <a:ea typeface="ＭＳ ゴシック" panose="020B0609070205080204" pitchFamily="49" charset="-128"/>
              </a:rPr>
              <a:t>　　　　　　　　　　　　　　植野　芳彦　</a:t>
            </a:r>
            <a:endParaRPr lang="ja-JP" altLang="en-US" sz="2000" b="1" dirty="0">
              <a:solidFill>
                <a:srgbClr val="000000"/>
              </a:solidFill>
              <a:latin typeface="ＭＳ ゴシック" panose="020B0609070205080204" pitchFamily="49" charset="-128"/>
              <a:ea typeface="ＭＳ ゴシック" panose="020B0609070205080204" pitchFamily="49" charset="-128"/>
            </a:endParaRPr>
          </a:p>
        </p:txBody>
      </p:sp>
      <p:sp>
        <p:nvSpPr>
          <p:cNvPr id="4100" name="テキスト ボックス 1">
            <a:extLst>
              <a:ext uri="{FF2B5EF4-FFF2-40B4-BE49-F238E27FC236}">
                <a16:creationId xmlns:a16="http://schemas.microsoft.com/office/drawing/2014/main" id="{9B9A8C65-54AC-55C9-76E5-843269FC650F}"/>
              </a:ext>
            </a:extLst>
          </p:cNvPr>
          <p:cNvSpPr txBox="1">
            <a:spLocks noChangeArrowheads="1"/>
          </p:cNvSpPr>
          <p:nvPr/>
        </p:nvSpPr>
        <p:spPr bwMode="auto">
          <a:xfrm>
            <a:off x="67733" y="810009"/>
            <a:ext cx="9008534"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dirty="0"/>
              <a:t>インフラ劣化の真実と最新メンテ技術</a:t>
            </a:r>
            <a:br>
              <a:rPr lang="ja-JP" altLang="en-US" sz="4400" dirty="0"/>
            </a:br>
            <a:br>
              <a:rPr lang="ja-JP" altLang="en-US" sz="4400" dirty="0"/>
            </a:br>
            <a:r>
              <a:rPr lang="ja-JP" altLang="en-US" dirty="0"/>
              <a:t> 日時：</a:t>
            </a:r>
            <a:r>
              <a:rPr lang="en-US" altLang="ja-JP" dirty="0"/>
              <a:t>9</a:t>
            </a:r>
            <a:r>
              <a:rPr lang="ja-JP" altLang="en-US" dirty="0"/>
              <a:t>月１７日</a:t>
            </a:r>
            <a:br>
              <a:rPr lang="ja-JP" altLang="en-US" sz="4400" dirty="0"/>
            </a:br>
            <a:br>
              <a:rPr lang="ja-JP" altLang="en-US" sz="4400" dirty="0"/>
            </a:br>
            <a:r>
              <a:rPr lang="ja-JP" altLang="en-US" dirty="0"/>
              <a:t>会場：機械振興会館　６階６５号室</a:t>
            </a:r>
            <a:br>
              <a:rPr lang="ja-JP" altLang="en-US" sz="4400" dirty="0"/>
            </a:br>
            <a:br>
              <a:rPr lang="ja-JP" altLang="en-US" sz="4400" dirty="0"/>
            </a:br>
            <a:r>
              <a:rPr lang="ja-JP" altLang="en-US" dirty="0"/>
              <a:t>　</a:t>
            </a:r>
            <a:br>
              <a:rPr lang="ja-JP" altLang="en-US" sz="4400" dirty="0"/>
            </a:br>
            <a:br>
              <a:rPr lang="ja-JP" altLang="en-US" sz="4400" dirty="0"/>
            </a:br>
            <a:endParaRPr lang="ja-JP" altLang="ja-JP" sz="24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21956ECE-7DBC-773A-4BEE-4CF7360C8881}"/>
              </a:ext>
            </a:extLst>
          </p:cNvPr>
          <p:cNvSpPr>
            <a:spLocks noGrp="1"/>
          </p:cNvSpPr>
          <p:nvPr>
            <p:ph type="sldNum" sz="quarter" idx="12"/>
          </p:nvPr>
        </p:nvSpPr>
        <p:spPr/>
        <p:txBody>
          <a:bodyPr/>
          <a:lstStyle/>
          <a:p>
            <a:fld id="{E38FED2D-04CC-4A62-A718-927FC36FD90E}" type="slidenum">
              <a:rPr kumimoji="1" lang="ja-JP" altLang="en-US" smtClean="0"/>
              <a:t>1</a:t>
            </a:fld>
            <a:endParaRPr kumimoji="1" lang="ja-JP" altLang="en-US"/>
          </a:p>
        </p:txBody>
      </p:sp>
    </p:spTree>
    <p:extLst>
      <p:ext uri="{BB962C8B-B14F-4D97-AF65-F5344CB8AC3E}">
        <p14:creationId xmlns:p14="http://schemas.microsoft.com/office/powerpoint/2010/main" val="2459585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35C2F22-5236-4B4D-A8F3-EE33AEA612E7}"/>
              </a:ext>
            </a:extLst>
          </p:cNvPr>
          <p:cNvPicPr>
            <a:picLocks noChangeAspect="1"/>
          </p:cNvPicPr>
          <p:nvPr/>
        </p:nvPicPr>
        <p:blipFill rotWithShape="1">
          <a:blip r:embed="rId2"/>
          <a:srcRect l="11096" r="1097"/>
          <a:stretch/>
        </p:blipFill>
        <p:spPr>
          <a:xfrm rot="305937">
            <a:off x="881100" y="1636009"/>
            <a:ext cx="7437246" cy="4764396"/>
          </a:xfrm>
          <a:prstGeom prst="rect">
            <a:avLst/>
          </a:prstGeom>
        </p:spPr>
      </p:pic>
      <p:sp>
        <p:nvSpPr>
          <p:cNvPr id="2" name="スライド番号プレースホルダー 1">
            <a:extLst>
              <a:ext uri="{FF2B5EF4-FFF2-40B4-BE49-F238E27FC236}">
                <a16:creationId xmlns:a16="http://schemas.microsoft.com/office/drawing/2014/main" id="{9F67C5CF-4F6E-4709-B8F3-09C490FBE341}"/>
              </a:ext>
            </a:extLst>
          </p:cNvPr>
          <p:cNvSpPr>
            <a:spLocks noGrp="1"/>
          </p:cNvSpPr>
          <p:nvPr>
            <p:ph type="sldNum" sz="quarter" idx="12"/>
          </p:nvPr>
        </p:nvSpPr>
        <p:spPr>
          <a:xfrm>
            <a:off x="6457950" y="6356350"/>
            <a:ext cx="2057400" cy="365125"/>
          </a:xfrm>
        </p:spPr>
        <p:txBody>
          <a:bodyPr>
            <a:normAutofit fontScale="92500" lnSpcReduction="10000"/>
          </a:bodyPr>
          <a:lstStyle/>
          <a:p>
            <a:pPr>
              <a:spcAft>
                <a:spcPts val="600"/>
              </a:spcAft>
            </a:pPr>
            <a:fld id="{7D5A2C38-BF5A-4117-A3B3-4E986D472ED9}" type="slidenum">
              <a:rPr kumimoji="1" lang="ja-JP" altLang="en-US"/>
              <a:pPr>
                <a:spcAft>
                  <a:spcPts val="600"/>
                </a:spcAft>
              </a:pPr>
              <a:t>10</a:t>
            </a:fld>
            <a:endParaRPr kumimoji="1" lang="ja-JP" altLang="en-US"/>
          </a:p>
        </p:txBody>
      </p:sp>
      <p:sp>
        <p:nvSpPr>
          <p:cNvPr id="4" name="テキスト ボックス 3">
            <a:extLst>
              <a:ext uri="{FF2B5EF4-FFF2-40B4-BE49-F238E27FC236}">
                <a16:creationId xmlns:a16="http://schemas.microsoft.com/office/drawing/2014/main" id="{1E11B6C7-C83B-497F-9CC6-A2CAECC017AA}"/>
              </a:ext>
            </a:extLst>
          </p:cNvPr>
          <p:cNvSpPr txBox="1"/>
          <p:nvPr/>
        </p:nvSpPr>
        <p:spPr>
          <a:xfrm>
            <a:off x="395536" y="218397"/>
            <a:ext cx="4820550" cy="830997"/>
          </a:xfrm>
          <a:prstGeom prst="rect">
            <a:avLst/>
          </a:prstGeom>
          <a:noFill/>
        </p:spPr>
        <p:txBody>
          <a:bodyPr wrap="none" rtlCol="0">
            <a:spAutoFit/>
          </a:bodyPr>
          <a:lstStyle/>
          <a:p>
            <a:r>
              <a:rPr kumimoji="1" lang="ja-JP" altLang="en-US" sz="2400" dirty="0">
                <a:latin typeface="HGP創英角ﾎﾟｯﾌﾟ体" panose="040B0A00000000000000" pitchFamily="50" charset="-128"/>
                <a:ea typeface="HGP創英角ﾎﾟｯﾌﾟ体" panose="040B0A00000000000000" pitchFamily="50" charset="-128"/>
              </a:rPr>
              <a:t>インフラメンテナンスの時代</a:t>
            </a:r>
            <a:endParaRPr kumimoji="1" lang="en-US" altLang="ja-JP" sz="2400" dirty="0">
              <a:latin typeface="HGP創英角ﾎﾟｯﾌﾟ体" panose="040B0A00000000000000" pitchFamily="50" charset="-128"/>
              <a:ea typeface="HGP創英角ﾎﾟｯﾌﾟ体" panose="040B0A00000000000000" pitchFamily="50" charset="-128"/>
            </a:endParaRPr>
          </a:p>
          <a:p>
            <a:r>
              <a:rPr kumimoji="1" lang="ja-JP" altLang="en-US" sz="2400" dirty="0">
                <a:latin typeface="HGP創英角ﾎﾟｯﾌﾟ体" panose="040B0A00000000000000" pitchFamily="50" charset="-128"/>
                <a:ea typeface="HGP創英角ﾎﾟｯﾌﾟ体" panose="040B0A00000000000000" pitchFamily="50" charset="-128"/>
              </a:rPr>
              <a:t>破綻の危機！　いかに対応するか？</a:t>
            </a:r>
          </a:p>
        </p:txBody>
      </p:sp>
    </p:spTree>
    <p:extLst>
      <p:ext uri="{BB962C8B-B14F-4D97-AF65-F5344CB8AC3E}">
        <p14:creationId xmlns:p14="http://schemas.microsoft.com/office/powerpoint/2010/main" val="1933097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266B8BC-F759-8C09-BEE9-B49D44890267}"/>
              </a:ext>
            </a:extLst>
          </p:cNvPr>
          <p:cNvSpPr>
            <a:spLocks noGrp="1"/>
          </p:cNvSpPr>
          <p:nvPr>
            <p:ph type="sldNum" sz="quarter" idx="12"/>
          </p:nvPr>
        </p:nvSpPr>
        <p:spPr/>
        <p:txBody>
          <a:bodyPr/>
          <a:lstStyle/>
          <a:p>
            <a:pPr defTabSz="371446"/>
            <a:fld id="{B424A714-972D-431A-872C-1B0FE76119C1}" type="slidenum">
              <a:rPr kumimoji="0" lang="ja-JP" altLang="en-US" smtClean="0"/>
              <a:pPr defTabSz="371446"/>
              <a:t>11</a:t>
            </a:fld>
            <a:endParaRPr kumimoji="0" lang="ja-JP" altLang="en-US" dirty="0"/>
          </a:p>
        </p:txBody>
      </p:sp>
      <p:sp>
        <p:nvSpPr>
          <p:cNvPr id="3" name="テキスト ボックス 2">
            <a:extLst>
              <a:ext uri="{FF2B5EF4-FFF2-40B4-BE49-F238E27FC236}">
                <a16:creationId xmlns:a16="http://schemas.microsoft.com/office/drawing/2014/main" id="{2D4B2A6D-D543-0680-2964-9C5E32901706}"/>
              </a:ext>
            </a:extLst>
          </p:cNvPr>
          <p:cNvSpPr txBox="1"/>
          <p:nvPr/>
        </p:nvSpPr>
        <p:spPr>
          <a:xfrm flipH="1">
            <a:off x="493293" y="469232"/>
            <a:ext cx="7916780" cy="5262979"/>
          </a:xfrm>
          <a:prstGeom prst="rect">
            <a:avLst/>
          </a:prstGeom>
          <a:noFill/>
        </p:spPr>
        <p:txBody>
          <a:bodyPr wrap="square" rtlCol="0">
            <a:spAutoFit/>
          </a:bodyPr>
          <a:lstStyle/>
          <a:p>
            <a:r>
              <a:rPr kumimoji="1" lang="ja-JP" altLang="en-US" sz="2800" dirty="0"/>
              <a:t>予防保全は自治体にとっては高いハードル</a:t>
            </a:r>
            <a:endParaRPr kumimoji="1" lang="en-US" altLang="ja-JP" sz="2800" dirty="0"/>
          </a:p>
          <a:p>
            <a:endParaRPr lang="en-US" altLang="ja-JP" sz="2800" dirty="0"/>
          </a:p>
          <a:p>
            <a:r>
              <a:rPr kumimoji="1" lang="ja-JP" altLang="en-US" sz="2800" dirty="0"/>
              <a:t>なぜか？</a:t>
            </a:r>
            <a:endParaRPr kumimoji="1" lang="en-US" altLang="ja-JP" sz="2800" dirty="0"/>
          </a:p>
          <a:p>
            <a:endParaRPr lang="en-US" altLang="ja-JP" sz="2800" dirty="0"/>
          </a:p>
          <a:p>
            <a:r>
              <a:rPr kumimoji="1" lang="ja-JP" altLang="en-US" sz="2800" dirty="0"/>
              <a:t>財政的に、かえって金がかかる</a:t>
            </a:r>
            <a:endParaRPr kumimoji="1" lang="en-US" altLang="ja-JP" sz="2800" dirty="0"/>
          </a:p>
          <a:p>
            <a:endParaRPr lang="en-US" altLang="ja-JP" sz="2800" dirty="0"/>
          </a:p>
          <a:p>
            <a:r>
              <a:rPr kumimoji="1" lang="ja-JP" altLang="en-US" sz="2800" dirty="0"/>
              <a:t>実態が見えていない理想論</a:t>
            </a:r>
            <a:endParaRPr kumimoji="1" lang="en-US" altLang="ja-JP" sz="2800" dirty="0"/>
          </a:p>
          <a:p>
            <a:r>
              <a:rPr kumimoji="1" lang="ja-JP" altLang="en-US" sz="2800" dirty="0"/>
              <a:t>・もと元の出来が悪い（設計施工の不備）</a:t>
            </a:r>
            <a:endParaRPr kumimoji="1" lang="en-US" altLang="ja-JP" sz="2800" dirty="0"/>
          </a:p>
          <a:p>
            <a:r>
              <a:rPr lang="ja-JP" altLang="en-US" sz="2800" dirty="0"/>
              <a:t>　今の考え方は、もともとの出来が完璧から始　　</a:t>
            </a:r>
            <a:endParaRPr lang="en-US" altLang="ja-JP" sz="2800" dirty="0"/>
          </a:p>
          <a:p>
            <a:r>
              <a:rPr lang="ja-JP" altLang="en-US" sz="2800" dirty="0"/>
              <a:t>　まっている。個々がそもそも実態と違う。</a:t>
            </a:r>
            <a:endParaRPr kumimoji="1" lang="en-US" altLang="ja-JP" sz="2800" dirty="0"/>
          </a:p>
          <a:p>
            <a:r>
              <a:rPr lang="ja-JP" altLang="en-US" sz="2800" dirty="0"/>
              <a:t>・直しても直しても、再劣化</a:t>
            </a:r>
            <a:endParaRPr lang="en-US" altLang="ja-JP" sz="2800" dirty="0"/>
          </a:p>
          <a:p>
            <a:r>
              <a:rPr kumimoji="1" lang="ja-JP" altLang="en-US" sz="2800" dirty="0"/>
              <a:t>・長寿命化も不可能</a:t>
            </a:r>
          </a:p>
        </p:txBody>
      </p:sp>
    </p:spTree>
    <p:extLst>
      <p:ext uri="{BB962C8B-B14F-4D97-AF65-F5344CB8AC3E}">
        <p14:creationId xmlns:p14="http://schemas.microsoft.com/office/powerpoint/2010/main" val="1934998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AC90885-B8CF-441B-99FE-EE6DE5B07327}"/>
              </a:ext>
            </a:extLst>
          </p:cNvPr>
          <p:cNvSpPr>
            <a:spLocks noGrp="1"/>
          </p:cNvSpPr>
          <p:nvPr>
            <p:ph type="sldNum" sz="quarter" idx="12"/>
          </p:nvPr>
        </p:nvSpPr>
        <p:spPr/>
        <p:txBody>
          <a:bodyPr/>
          <a:lstStyle/>
          <a:p>
            <a:fld id="{7D5A2C38-BF5A-4117-A3B3-4E986D472ED9}" type="slidenum">
              <a:rPr kumimoji="1" lang="ja-JP" altLang="en-US" smtClean="0"/>
              <a:t>12</a:t>
            </a:fld>
            <a:endParaRPr kumimoji="1" lang="ja-JP" altLang="en-US" dirty="0"/>
          </a:p>
        </p:txBody>
      </p:sp>
      <p:sp>
        <p:nvSpPr>
          <p:cNvPr id="5" name="正方形/長方形 4">
            <a:extLst>
              <a:ext uri="{FF2B5EF4-FFF2-40B4-BE49-F238E27FC236}">
                <a16:creationId xmlns:a16="http://schemas.microsoft.com/office/drawing/2014/main" id="{9AA4D9E8-8487-4CDC-A05D-7729D9158C8D}"/>
              </a:ext>
            </a:extLst>
          </p:cNvPr>
          <p:cNvSpPr/>
          <p:nvPr/>
        </p:nvSpPr>
        <p:spPr>
          <a:xfrm>
            <a:off x="816471" y="1155303"/>
            <a:ext cx="5115585" cy="1104727"/>
          </a:xfrm>
          <a:prstGeom prst="rect">
            <a:avLst/>
          </a:prstGeom>
          <a:noFill/>
          <a:ln w="3175">
            <a:solidFill>
              <a:srgbClr val="FF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ja-JP" altLang="en-US" sz="2000" dirty="0">
                <a:solidFill>
                  <a:schemeClr val="tx1"/>
                </a:solidFill>
                <a:latin typeface="HG丸ｺﾞｼｯｸM-PRO" panose="020F0600000000000000" pitchFamily="50" charset="-128"/>
                <a:ea typeface="HG丸ｺﾞｼｯｸM-PRO" panose="020F0600000000000000" pitchFamily="50" charset="-128"/>
              </a:rPr>
              <a:t>民間等との連携体制の構築　</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r>
              <a:rPr lang="en-US" altLang="ja-JP" sz="2000" dirty="0">
                <a:solidFill>
                  <a:schemeClr val="tx1"/>
                </a:solidFill>
                <a:latin typeface="HG丸ｺﾞｼｯｸM-PRO" panose="020F0600000000000000" pitchFamily="50" charset="-128"/>
                <a:ea typeface="HG丸ｺﾞｼｯｸM-PRO" panose="020F0600000000000000" pitchFamily="50" charset="-128"/>
              </a:rPr>
              <a:t>PPP/PFI</a:t>
            </a:r>
            <a:r>
              <a:rPr lang="ja-JP" altLang="en-US" sz="2000" dirty="0">
                <a:solidFill>
                  <a:schemeClr val="tx1"/>
                </a:solidFill>
                <a:latin typeface="HG丸ｺﾞｼｯｸM-PRO" panose="020F0600000000000000" pitchFamily="50" charset="-128"/>
                <a:ea typeface="HG丸ｺﾞｼｯｸM-PRO" panose="020F0600000000000000" pitchFamily="50" charset="-128"/>
              </a:rPr>
              <a:t>、包括管理（群管理）　など</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2000" dirty="0">
                <a:solidFill>
                  <a:srgbClr val="FF0000"/>
                </a:solidFill>
                <a:latin typeface="HG丸ｺﾞｼｯｸM-PRO" panose="020F0600000000000000" pitchFamily="50" charset="-128"/>
                <a:ea typeface="HG丸ｺﾞｼｯｸM-PRO" panose="020F0600000000000000" pitchFamily="50" charset="-128"/>
              </a:rPr>
              <a:t>新技術の積極導入</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6" name="正方形/長方形 5">
            <a:extLst>
              <a:ext uri="{FF2B5EF4-FFF2-40B4-BE49-F238E27FC236}">
                <a16:creationId xmlns:a16="http://schemas.microsoft.com/office/drawing/2014/main" id="{99634B4E-6086-4C04-9ADD-D8E8043E91CB}"/>
              </a:ext>
            </a:extLst>
          </p:cNvPr>
          <p:cNvSpPr/>
          <p:nvPr/>
        </p:nvSpPr>
        <p:spPr>
          <a:xfrm>
            <a:off x="816472" y="2695506"/>
            <a:ext cx="5221166" cy="1434620"/>
          </a:xfrm>
          <a:prstGeom prst="rect">
            <a:avLst/>
          </a:prstGeom>
          <a:noFill/>
          <a:ln w="3175">
            <a:solidFill>
              <a:srgbClr val="FF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ja-JP" altLang="en-US" sz="2000" dirty="0">
                <a:solidFill>
                  <a:schemeClr val="tx1"/>
                </a:solidFill>
                <a:latin typeface="HG丸ｺﾞｼｯｸM-PRO" panose="020F0600000000000000" pitchFamily="50" charset="-128"/>
                <a:ea typeface="HG丸ｺﾞｼｯｸM-PRO" panose="020F0600000000000000" pitchFamily="50" charset="-128"/>
              </a:rPr>
              <a:t>全数診断協議の実施。（点検精度の確保</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r>
              <a:rPr lang="en-US" altLang="ja-JP" sz="2000" dirty="0">
                <a:solidFill>
                  <a:srgbClr val="FF0000"/>
                </a:solidFill>
                <a:latin typeface="HG丸ｺﾞｼｯｸM-PRO" panose="020F0600000000000000" pitchFamily="50" charset="-128"/>
                <a:ea typeface="HG丸ｺﾞｼｯｸM-PRO" panose="020F0600000000000000" pitchFamily="50" charset="-128"/>
              </a:rPr>
              <a:t>IOT</a:t>
            </a:r>
            <a:r>
              <a:rPr lang="ja-JP" altLang="en-US" sz="2000" dirty="0">
                <a:solidFill>
                  <a:srgbClr val="FF0000"/>
                </a:solidFill>
                <a:latin typeface="HG丸ｺﾞｼｯｸM-PRO" panose="020F0600000000000000" pitchFamily="50" charset="-128"/>
                <a:ea typeface="HG丸ｺﾞｼｯｸM-PRO" panose="020F0600000000000000" pitchFamily="50" charset="-128"/>
              </a:rPr>
              <a:t>技術の活用（ﾓﾆﾀﾘﾝｸﾞｼｽﾃﾑ、</a:t>
            </a:r>
            <a:r>
              <a:rPr lang="en-US" altLang="ja-JP" sz="2000" dirty="0">
                <a:solidFill>
                  <a:srgbClr val="FF0000"/>
                </a:solidFill>
                <a:latin typeface="HG丸ｺﾞｼｯｸM-PRO" panose="020F0600000000000000" pitchFamily="50" charset="-128"/>
                <a:ea typeface="HG丸ｺﾞｼｯｸM-PRO" panose="020F0600000000000000" pitchFamily="50" charset="-128"/>
              </a:rPr>
              <a:t>BIM/CIM</a:t>
            </a:r>
            <a:r>
              <a:rPr lang="ja-JP" altLang="en-US" sz="2000" dirty="0">
                <a:solidFill>
                  <a:srgbClr val="FF0000"/>
                </a:solidFill>
                <a:latin typeface="HG丸ｺﾞｼｯｸM-PRO" panose="020F0600000000000000" pitchFamily="50" charset="-128"/>
                <a:ea typeface="HG丸ｺﾞｼｯｸM-PRO" panose="020F0600000000000000" pitchFamily="50" charset="-128"/>
              </a:rPr>
              <a:t>）</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2000" dirty="0">
                <a:solidFill>
                  <a:schemeClr val="tx1"/>
                </a:solidFill>
                <a:latin typeface="HG丸ｺﾞｼｯｸM-PRO" panose="020F0600000000000000" pitchFamily="50" charset="-128"/>
                <a:ea typeface="HG丸ｺﾞｼｯｸM-PRO" panose="020F0600000000000000" pitchFamily="50" charset="-128"/>
              </a:rPr>
              <a:t>発注方式（新たな発注方法）の見直し</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2000" dirty="0">
                <a:solidFill>
                  <a:schemeClr val="tx1"/>
                </a:solidFill>
                <a:latin typeface="HG丸ｺﾞｼｯｸM-PRO" panose="020F0600000000000000" pitchFamily="50" charset="-128"/>
                <a:ea typeface="HG丸ｺﾞｼｯｸM-PRO" panose="020F0600000000000000" pitchFamily="50" charset="-128"/>
              </a:rPr>
              <a:t>新技術の積極導入　</a:t>
            </a:r>
          </a:p>
        </p:txBody>
      </p:sp>
      <p:sp>
        <p:nvSpPr>
          <p:cNvPr id="7" name="正方形/長方形 6">
            <a:extLst>
              <a:ext uri="{FF2B5EF4-FFF2-40B4-BE49-F238E27FC236}">
                <a16:creationId xmlns:a16="http://schemas.microsoft.com/office/drawing/2014/main" id="{003B8216-142E-48B7-BB47-F87CDF9A6615}"/>
              </a:ext>
            </a:extLst>
          </p:cNvPr>
          <p:cNvSpPr/>
          <p:nvPr/>
        </p:nvSpPr>
        <p:spPr>
          <a:xfrm>
            <a:off x="845860" y="4635082"/>
            <a:ext cx="5116724" cy="1330289"/>
          </a:xfrm>
          <a:prstGeom prst="rect">
            <a:avLst/>
          </a:prstGeom>
          <a:noFill/>
          <a:ln w="3175">
            <a:solidFill>
              <a:srgbClr val="FF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ja-JP" altLang="en-US" sz="2000" dirty="0">
                <a:solidFill>
                  <a:schemeClr val="tx1"/>
                </a:solidFill>
                <a:latin typeface="HG丸ｺﾞｼｯｸM-PRO" panose="020F0600000000000000" pitchFamily="50" charset="-128"/>
                <a:ea typeface="HG丸ｺﾞｼｯｸM-PRO" panose="020F0600000000000000" pitchFamily="50" charset="-128"/>
              </a:rPr>
              <a:t>橋梁トリアージの実施、新たな管理区分　</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2000" dirty="0">
                <a:solidFill>
                  <a:schemeClr val="tx1"/>
                </a:solidFill>
                <a:latin typeface="HG丸ｺﾞｼｯｸM-PRO" panose="020F0600000000000000" pitchFamily="50" charset="-128"/>
                <a:ea typeface="HG丸ｺﾞｼｯｸM-PRO" panose="020F0600000000000000" pitchFamily="50" charset="-128"/>
              </a:rPr>
              <a:t>メリハリをつけた発注</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2000" dirty="0">
                <a:solidFill>
                  <a:schemeClr val="tx1"/>
                </a:solidFill>
                <a:latin typeface="HG丸ｺﾞｼｯｸM-PRO" panose="020F0600000000000000" pitchFamily="50" charset="-128"/>
                <a:ea typeface="HG丸ｺﾞｼｯｸM-PRO" panose="020F0600000000000000" pitchFamily="50" charset="-128"/>
              </a:rPr>
              <a:t>更新・撤去のﾏﾈｼﾞﾒﾝﾄ</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r>
              <a:rPr lang="en-US" altLang="ja-JP" sz="2000" dirty="0">
                <a:solidFill>
                  <a:srgbClr val="FF0000"/>
                </a:solidFill>
                <a:latin typeface="HG丸ｺﾞｼｯｸM-PRO" panose="020F0600000000000000" pitchFamily="50" charset="-128"/>
                <a:ea typeface="HG丸ｺﾞｼｯｸM-PRO" panose="020F0600000000000000" pitchFamily="50" charset="-128"/>
              </a:rPr>
              <a:t>PPP/PFI</a:t>
            </a:r>
            <a:r>
              <a:rPr lang="ja-JP" altLang="en-US" sz="2000" dirty="0">
                <a:solidFill>
                  <a:srgbClr val="FF0000"/>
                </a:solidFill>
                <a:latin typeface="HG丸ｺﾞｼｯｸM-PRO" panose="020F0600000000000000" pitchFamily="50" charset="-128"/>
                <a:ea typeface="HG丸ｺﾞｼｯｸM-PRO" panose="020F0600000000000000" pitchFamily="50" charset="-128"/>
              </a:rPr>
              <a:t>　、包括管理など</a:t>
            </a:r>
            <a:r>
              <a:rPr lang="ja-JP" altLang="en-US" sz="1600" dirty="0">
                <a:solidFill>
                  <a:srgbClr val="FF0000"/>
                </a:solidFill>
                <a:latin typeface="HG丸ｺﾞｼｯｸM-PRO" panose="020F0600000000000000" pitchFamily="50" charset="-128"/>
                <a:ea typeface="HG丸ｺﾞｼｯｸM-PRO" panose="020F0600000000000000" pitchFamily="50" charset="-128"/>
              </a:rPr>
              <a:t>（民間資金の活用）</a:t>
            </a:r>
            <a:endParaRPr lang="en-US" altLang="ja-JP" sz="1600" dirty="0">
              <a:solidFill>
                <a:srgbClr val="FF0000"/>
              </a:solidFill>
              <a:latin typeface="HG丸ｺﾞｼｯｸM-PRO" panose="020F0600000000000000" pitchFamily="50" charset="-128"/>
              <a:ea typeface="HG丸ｺﾞｼｯｸM-PRO" panose="020F0600000000000000" pitchFamily="50" charset="-128"/>
            </a:endParaRPr>
          </a:p>
          <a:p>
            <a:endParaRPr lang="ja-JP" altLang="en-US" sz="2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8" name="正方形/長方形 7">
            <a:extLst>
              <a:ext uri="{FF2B5EF4-FFF2-40B4-BE49-F238E27FC236}">
                <a16:creationId xmlns:a16="http://schemas.microsoft.com/office/drawing/2014/main" id="{E7CB4678-C8BE-47D0-8326-AFBD94056535}"/>
              </a:ext>
            </a:extLst>
          </p:cNvPr>
          <p:cNvSpPr/>
          <p:nvPr/>
        </p:nvSpPr>
        <p:spPr>
          <a:xfrm>
            <a:off x="404718" y="1192791"/>
            <a:ext cx="411754" cy="1077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施策</a:t>
            </a:r>
          </a:p>
        </p:txBody>
      </p:sp>
      <p:sp>
        <p:nvSpPr>
          <p:cNvPr id="9" name="正方形/長方形 8">
            <a:extLst>
              <a:ext uri="{FF2B5EF4-FFF2-40B4-BE49-F238E27FC236}">
                <a16:creationId xmlns:a16="http://schemas.microsoft.com/office/drawing/2014/main" id="{CE662F6A-C4E3-49E8-8503-375139B0585D}"/>
              </a:ext>
            </a:extLst>
          </p:cNvPr>
          <p:cNvSpPr/>
          <p:nvPr/>
        </p:nvSpPr>
        <p:spPr>
          <a:xfrm>
            <a:off x="434104" y="2699637"/>
            <a:ext cx="411755" cy="1458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施策</a:t>
            </a:r>
          </a:p>
        </p:txBody>
      </p:sp>
      <p:sp>
        <p:nvSpPr>
          <p:cNvPr id="10" name="正方形/長方形 9">
            <a:extLst>
              <a:ext uri="{FF2B5EF4-FFF2-40B4-BE49-F238E27FC236}">
                <a16:creationId xmlns:a16="http://schemas.microsoft.com/office/drawing/2014/main" id="{74E80CAD-38BF-400B-A687-00C615CCC428}"/>
              </a:ext>
            </a:extLst>
          </p:cNvPr>
          <p:cNvSpPr/>
          <p:nvPr/>
        </p:nvSpPr>
        <p:spPr>
          <a:xfrm>
            <a:off x="476683" y="4621104"/>
            <a:ext cx="365272" cy="1330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施策</a:t>
            </a:r>
          </a:p>
        </p:txBody>
      </p:sp>
      <p:sp>
        <p:nvSpPr>
          <p:cNvPr id="11" name="四角形: 角を丸くする 10">
            <a:extLst>
              <a:ext uri="{FF2B5EF4-FFF2-40B4-BE49-F238E27FC236}">
                <a16:creationId xmlns:a16="http://schemas.microsoft.com/office/drawing/2014/main" id="{B9A9D51F-791D-42CE-BCEF-78851B3C4978}"/>
              </a:ext>
            </a:extLst>
          </p:cNvPr>
          <p:cNvSpPr/>
          <p:nvPr/>
        </p:nvSpPr>
        <p:spPr>
          <a:xfrm>
            <a:off x="6037638" y="1154532"/>
            <a:ext cx="2926850" cy="115359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民間活力の導入</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lgn="ct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（民間の資金活用）</a:t>
            </a:r>
          </a:p>
        </p:txBody>
      </p:sp>
      <p:sp>
        <p:nvSpPr>
          <p:cNvPr id="12" name="四角形: 角を丸くする 11">
            <a:extLst>
              <a:ext uri="{FF2B5EF4-FFF2-40B4-BE49-F238E27FC236}">
                <a16:creationId xmlns:a16="http://schemas.microsoft.com/office/drawing/2014/main" id="{53412A54-4A94-4E57-96C1-2D0B985ACF7F}"/>
              </a:ext>
            </a:extLst>
          </p:cNvPr>
          <p:cNvSpPr/>
          <p:nvPr/>
        </p:nvSpPr>
        <p:spPr>
          <a:xfrm>
            <a:off x="6037638" y="2686195"/>
            <a:ext cx="3024336" cy="143462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lgn="ct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新技術</a:t>
            </a:r>
            <a:r>
              <a:rPr lang="en-US" altLang="ja-JP" sz="2000" dirty="0">
                <a:solidFill>
                  <a:schemeClr val="tx1"/>
                </a:solidFill>
                <a:latin typeface="HGS創英角ﾎﾟｯﾌﾟ体" panose="040B0A00000000000000" pitchFamily="50" charset="-128"/>
                <a:ea typeface="HGS創英角ﾎﾟｯﾌﾟ体" panose="040B0A00000000000000" pitchFamily="50" charset="-128"/>
              </a:rPr>
              <a:t>,IOT</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の導入</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lgn="ct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生産性の向上</a:t>
            </a:r>
          </a:p>
        </p:txBody>
      </p:sp>
      <p:sp>
        <p:nvSpPr>
          <p:cNvPr id="13" name="四角形: 角を丸くする 12">
            <a:extLst>
              <a:ext uri="{FF2B5EF4-FFF2-40B4-BE49-F238E27FC236}">
                <a16:creationId xmlns:a16="http://schemas.microsoft.com/office/drawing/2014/main" id="{888EEC84-6764-47E9-A17B-23D21DB35D36}"/>
              </a:ext>
            </a:extLst>
          </p:cNvPr>
          <p:cNvSpPr/>
          <p:nvPr/>
        </p:nvSpPr>
        <p:spPr>
          <a:xfrm>
            <a:off x="5966489" y="4604572"/>
            <a:ext cx="2857611" cy="134682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新たなしくみ</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lgn="ct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新たな考え方</a:t>
            </a:r>
          </a:p>
        </p:txBody>
      </p:sp>
      <p:sp>
        <p:nvSpPr>
          <p:cNvPr id="3" name="テキスト ボックス 2">
            <a:extLst>
              <a:ext uri="{FF2B5EF4-FFF2-40B4-BE49-F238E27FC236}">
                <a16:creationId xmlns:a16="http://schemas.microsoft.com/office/drawing/2014/main" id="{C9CC6C6A-82A2-4F0E-B0AA-37EF3F9B4687}"/>
              </a:ext>
            </a:extLst>
          </p:cNvPr>
          <p:cNvSpPr txBox="1"/>
          <p:nvPr/>
        </p:nvSpPr>
        <p:spPr>
          <a:xfrm>
            <a:off x="1234579" y="728378"/>
            <a:ext cx="2765501" cy="400110"/>
          </a:xfrm>
          <a:prstGeom prst="rect">
            <a:avLst/>
          </a:prstGeom>
          <a:noFill/>
        </p:spPr>
        <p:txBody>
          <a:bodyPr wrap="none" rtlCol="0">
            <a:spAutoFit/>
          </a:bodyPr>
          <a:lstStyle/>
          <a:p>
            <a:r>
              <a:rPr lang="ja-JP" altLang="en-US" sz="2000" b="1" dirty="0">
                <a:latin typeface="HG丸ｺﾞｼｯｸM-PRO" panose="020F0600000000000000" pitchFamily="50" charset="-128"/>
                <a:ea typeface="HG丸ｺﾞｼｯｸM-PRO" panose="020F0600000000000000" pitchFamily="50" charset="-128"/>
              </a:rPr>
              <a:t>限られた資源に対応　</a:t>
            </a:r>
          </a:p>
        </p:txBody>
      </p:sp>
      <p:sp>
        <p:nvSpPr>
          <p:cNvPr id="15" name="テキスト ボックス 14">
            <a:extLst>
              <a:ext uri="{FF2B5EF4-FFF2-40B4-BE49-F238E27FC236}">
                <a16:creationId xmlns:a16="http://schemas.microsoft.com/office/drawing/2014/main" id="{AC70EDB5-6D79-4859-9BE9-3D8EF8C69ACD}"/>
              </a:ext>
            </a:extLst>
          </p:cNvPr>
          <p:cNvSpPr txBox="1"/>
          <p:nvPr/>
        </p:nvSpPr>
        <p:spPr>
          <a:xfrm>
            <a:off x="1188502" y="4256624"/>
            <a:ext cx="5962520" cy="369332"/>
          </a:xfrm>
          <a:prstGeom prst="rect">
            <a:avLst/>
          </a:prstGeom>
          <a:noFill/>
        </p:spPr>
        <p:txBody>
          <a:bodyPr wrap="square">
            <a:spAutoFit/>
          </a:bodyPr>
          <a:lstStyle/>
          <a:p>
            <a:r>
              <a:rPr lang="ja-JP" altLang="en-US" b="1" dirty="0">
                <a:latin typeface="HG丸ｺﾞｼｯｸM-PRO" panose="020F0600000000000000" pitchFamily="50" charset="-128"/>
                <a:ea typeface="HG丸ｺﾞｼｯｸM-PRO" panose="020F0600000000000000" pitchFamily="50" charset="-128"/>
              </a:rPr>
              <a:t>選択と集中、新たな仕組み　</a:t>
            </a:r>
          </a:p>
        </p:txBody>
      </p:sp>
      <p:sp>
        <p:nvSpPr>
          <p:cNvPr id="17" name="テキスト ボックス 16">
            <a:extLst>
              <a:ext uri="{FF2B5EF4-FFF2-40B4-BE49-F238E27FC236}">
                <a16:creationId xmlns:a16="http://schemas.microsoft.com/office/drawing/2014/main" id="{D31A6FC2-3553-45C8-8533-7975015A884A}"/>
              </a:ext>
            </a:extLst>
          </p:cNvPr>
          <p:cNvSpPr txBox="1"/>
          <p:nvPr/>
        </p:nvSpPr>
        <p:spPr>
          <a:xfrm>
            <a:off x="1164915" y="2269867"/>
            <a:ext cx="6193003" cy="369332"/>
          </a:xfrm>
          <a:prstGeom prst="rect">
            <a:avLst/>
          </a:prstGeom>
          <a:noFill/>
        </p:spPr>
        <p:txBody>
          <a:bodyPr wrap="square">
            <a:spAutoFit/>
          </a:bodyPr>
          <a:lstStyle/>
          <a:p>
            <a:r>
              <a:rPr lang="ja-JP" altLang="en-US" b="1" dirty="0">
                <a:latin typeface="HG丸ｺﾞｼｯｸM-PRO" panose="020F0600000000000000" pitchFamily="50" charset="-128"/>
                <a:ea typeface="HG丸ｺﾞｼｯｸM-PRO" panose="020F0600000000000000" pitchFamily="50" charset="-128"/>
              </a:rPr>
              <a:t>業務の効率化・高度化を推進　</a:t>
            </a:r>
          </a:p>
        </p:txBody>
      </p:sp>
      <p:sp>
        <p:nvSpPr>
          <p:cNvPr id="18" name="テキスト ボックス 17">
            <a:extLst>
              <a:ext uri="{FF2B5EF4-FFF2-40B4-BE49-F238E27FC236}">
                <a16:creationId xmlns:a16="http://schemas.microsoft.com/office/drawing/2014/main" id="{DD051744-37FD-4115-95D8-73A7F26E957D}"/>
              </a:ext>
            </a:extLst>
          </p:cNvPr>
          <p:cNvSpPr txBox="1"/>
          <p:nvPr/>
        </p:nvSpPr>
        <p:spPr>
          <a:xfrm>
            <a:off x="1937372" y="177005"/>
            <a:ext cx="5464958" cy="523220"/>
          </a:xfrm>
          <a:prstGeom prst="rect">
            <a:avLst/>
          </a:prstGeom>
          <a:noFill/>
        </p:spPr>
        <p:txBody>
          <a:bodyPr wrap="none" rtlCol="0">
            <a:spAutoFit/>
          </a:bodyPr>
          <a:lstStyle/>
          <a:p>
            <a:r>
              <a:rPr lang="ja-JP" altLang="en-US" sz="2800" dirty="0">
                <a:solidFill>
                  <a:srgbClr val="FF0000"/>
                </a:solidFill>
                <a:latin typeface="HGP創英角ﾎﾟｯﾌﾟ体" panose="040B0A00000000000000" pitchFamily="50" charset="-128"/>
                <a:ea typeface="HGP創英角ﾎﾟｯﾌﾟ体" panose="040B0A00000000000000" pitchFamily="50" charset="-128"/>
              </a:rPr>
              <a:t>富山市橋梁マネジメント基本計画</a:t>
            </a:r>
            <a:endParaRPr lang="en-US" altLang="ja-JP" sz="2800"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4" name="テキスト ボックス 3">
            <a:extLst>
              <a:ext uri="{FF2B5EF4-FFF2-40B4-BE49-F238E27FC236}">
                <a16:creationId xmlns:a16="http://schemas.microsoft.com/office/drawing/2014/main" id="{3AD6E21D-6B47-4B4B-96FE-6B10C3DBB7C3}"/>
              </a:ext>
            </a:extLst>
          </p:cNvPr>
          <p:cNvSpPr txBox="1"/>
          <p:nvPr/>
        </p:nvSpPr>
        <p:spPr>
          <a:xfrm>
            <a:off x="816471" y="6208717"/>
            <a:ext cx="6037230" cy="523220"/>
          </a:xfrm>
          <a:prstGeom prst="rect">
            <a:avLst/>
          </a:prstGeom>
          <a:noFill/>
        </p:spPr>
        <p:txBody>
          <a:bodyPr wrap="none" rtlCol="0">
            <a:spAutoFit/>
          </a:bodyPr>
          <a:lstStyle/>
          <a:p>
            <a:r>
              <a:rPr lang="ja-JP" altLang="en-US" sz="2800" dirty="0">
                <a:latin typeface="HGP創英角ﾎﾟｯﾌﾟ体" panose="040B0A00000000000000" pitchFamily="50" charset="-128"/>
                <a:ea typeface="HGP創英角ﾎﾟｯﾌﾟ体" panose="040B0A00000000000000" pitchFamily="50" charset="-128"/>
              </a:rPr>
              <a:t>課題解決の方策　⇒自治体ごとの事情</a:t>
            </a:r>
          </a:p>
        </p:txBody>
      </p:sp>
    </p:spTree>
    <p:extLst>
      <p:ext uri="{BB962C8B-B14F-4D97-AF65-F5344CB8AC3E}">
        <p14:creationId xmlns:p14="http://schemas.microsoft.com/office/powerpoint/2010/main" val="2913464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3483" y="-82758"/>
            <a:ext cx="8890517" cy="438545"/>
          </a:xfrm>
          <a:solidFill>
            <a:schemeClr val="accent4">
              <a:lumMod val="20000"/>
              <a:lumOff val="80000"/>
            </a:schemeClr>
          </a:solidFill>
        </p:spPr>
        <p:txBody>
          <a:bodyPr>
            <a:noAutofit/>
          </a:bodyPr>
          <a:lstStyle/>
          <a:p>
            <a:br>
              <a:rPr lang="en-US" altLang="ja-JP" sz="2800" u="sng" dirty="0">
                <a:latin typeface="HGP創英角ﾎﾟｯﾌﾟ体" panose="040B0A00000000000000" pitchFamily="50" charset="-128"/>
                <a:ea typeface="HGP創英角ﾎﾟｯﾌﾟ体" panose="040B0A00000000000000" pitchFamily="50" charset="-128"/>
              </a:rPr>
            </a:br>
            <a:r>
              <a:rPr lang="ja-JP" altLang="en-US" sz="2800" u="sng" dirty="0">
                <a:latin typeface="HGP創英角ﾎﾟｯﾌﾟ体" panose="040B0A00000000000000" pitchFamily="50" charset="-128"/>
                <a:ea typeface="HGP創英角ﾎﾟｯﾌﾟ体" panose="040B0A00000000000000" pitchFamily="50" charset="-128"/>
              </a:rPr>
              <a:t>我々の使命は？</a:t>
            </a:r>
            <a:br>
              <a:rPr lang="en-US" altLang="ja-JP" sz="2800" u="sng" dirty="0">
                <a:latin typeface="HGP創英角ﾎﾟｯﾌﾟ体" panose="040B0A00000000000000" pitchFamily="50" charset="-128"/>
                <a:ea typeface="HGP創英角ﾎﾟｯﾌﾟ体" panose="040B0A00000000000000" pitchFamily="50" charset="-128"/>
              </a:rPr>
            </a:br>
            <a:r>
              <a:rPr lang="ja-JP" altLang="en-US" sz="2800" u="sng" dirty="0">
                <a:latin typeface="HGP創英角ﾎﾟｯﾌﾟ体" panose="040B0A00000000000000" pitchFamily="50" charset="-128"/>
                <a:ea typeface="HGP創英角ﾎﾟｯﾌﾟ体" panose="040B0A00000000000000" pitchFamily="50" charset="-128"/>
              </a:rPr>
              <a:t>安全・安心な暮らしと、持続可能な社会を守る！</a:t>
            </a:r>
            <a:br>
              <a:rPr lang="en-US" altLang="ja-JP" sz="2800" u="sng" dirty="0">
                <a:latin typeface="HGP創英角ﾎﾟｯﾌﾟ体" panose="040B0A00000000000000" pitchFamily="50" charset="-128"/>
                <a:ea typeface="HGP創英角ﾎﾟｯﾌﾟ体" panose="040B0A00000000000000" pitchFamily="50" charset="-128"/>
              </a:rPr>
            </a:br>
            <a:endParaRPr lang="ja-JP" altLang="en-US" sz="2800" dirty="0">
              <a:latin typeface="HGP創英角ｺﾞｼｯｸUB" panose="020B0900000000000000" pitchFamily="50" charset="-128"/>
              <a:ea typeface="HGP創英角ｺﾞｼｯｸUB" panose="020B0900000000000000" pitchFamily="50" charset="-128"/>
            </a:endParaRPr>
          </a:p>
        </p:txBody>
      </p:sp>
      <p:sp>
        <p:nvSpPr>
          <p:cNvPr id="3" name="コンテンツ プレースホルダー 2"/>
          <p:cNvSpPr>
            <a:spLocks noGrp="1"/>
          </p:cNvSpPr>
          <p:nvPr>
            <p:ph idx="1"/>
          </p:nvPr>
        </p:nvSpPr>
        <p:spPr>
          <a:xfrm>
            <a:off x="108960" y="1463042"/>
            <a:ext cx="9220200" cy="5258444"/>
          </a:xfrm>
        </p:spPr>
        <p:txBody>
          <a:bodyPr>
            <a:normAutofit fontScale="25000" lnSpcReduction="20000"/>
          </a:bodyPr>
          <a:lstStyle/>
          <a:p>
            <a:pPr marL="364997" indent="-219255">
              <a:lnSpc>
                <a:spcPct val="100000"/>
              </a:lnSpc>
              <a:spcBef>
                <a:spcPts val="488"/>
              </a:spcBef>
              <a:spcAft>
                <a:spcPts val="244"/>
              </a:spcAft>
              <a:buFont typeface="Wingdings" panose="05000000000000000000" pitchFamily="2" charset="2"/>
              <a:buChar char="l"/>
            </a:pPr>
            <a:r>
              <a:rPr lang="ja-JP" altLang="en-US" sz="9000" b="1" dirty="0">
                <a:latin typeface="Meiryo UI" panose="020B0604030504040204" pitchFamily="50" charset="-128"/>
                <a:ea typeface="Meiryo UI" panose="020B0604030504040204" pitchFamily="50" charset="-128"/>
              </a:rPr>
              <a:t>「成長期・造る時代」からの離脱と思考改革</a:t>
            </a:r>
            <a:r>
              <a:rPr lang="ja-JP" altLang="en-US" sz="9000" dirty="0">
                <a:latin typeface="Meiryo UI" panose="020B0604030504040204" pitchFamily="50" charset="-128"/>
                <a:ea typeface="Meiryo UI" panose="020B0604030504040204" pitchFamily="50" charset="-128"/>
              </a:rPr>
              <a:t>！。</a:t>
            </a:r>
            <a:endParaRPr lang="en-US" altLang="ja-JP" sz="9000" dirty="0">
              <a:latin typeface="Meiryo UI" panose="020B0604030504040204" pitchFamily="50" charset="-128"/>
              <a:ea typeface="Meiryo UI" panose="020B0604030504040204" pitchFamily="50" charset="-128"/>
            </a:endParaRPr>
          </a:p>
          <a:p>
            <a:pPr marL="364997" indent="-219255">
              <a:lnSpc>
                <a:spcPct val="100000"/>
              </a:lnSpc>
              <a:spcBef>
                <a:spcPts val="488"/>
              </a:spcBef>
              <a:spcAft>
                <a:spcPts val="244"/>
              </a:spcAft>
              <a:buFont typeface="Wingdings" panose="05000000000000000000" pitchFamily="2" charset="2"/>
              <a:buChar char="l"/>
            </a:pPr>
            <a:r>
              <a:rPr lang="ja-JP" altLang="en-US" sz="9000" b="1" dirty="0">
                <a:latin typeface="Meiryo UI" panose="020B0604030504040204" pitchFamily="50" charset="-128"/>
                <a:ea typeface="Meiryo UI" panose="020B0604030504040204" pitchFamily="50" charset="-128"/>
              </a:rPr>
              <a:t>「減少社会・守る時代」</a:t>
            </a:r>
            <a:r>
              <a:rPr lang="ja-JP" altLang="en-US" sz="9000" dirty="0">
                <a:latin typeface="Meiryo UI" panose="020B0604030504040204" pitchFamily="50" charset="-128"/>
                <a:ea typeface="Meiryo UI" panose="020B0604030504040204" pitchFamily="50" charset="-128"/>
              </a:rPr>
              <a:t>の体制の確立。</a:t>
            </a:r>
            <a:endParaRPr lang="en-US" altLang="ja-JP" sz="9000" dirty="0">
              <a:latin typeface="Meiryo UI" panose="020B0604030504040204" pitchFamily="50" charset="-128"/>
              <a:ea typeface="Meiryo UI" panose="020B0604030504040204" pitchFamily="50" charset="-128"/>
            </a:endParaRPr>
          </a:p>
          <a:p>
            <a:pPr marL="364997" indent="-219255">
              <a:lnSpc>
                <a:spcPct val="100000"/>
              </a:lnSpc>
              <a:spcBef>
                <a:spcPts val="488"/>
              </a:spcBef>
              <a:spcAft>
                <a:spcPts val="244"/>
              </a:spcAft>
              <a:buFont typeface="Wingdings" panose="05000000000000000000" pitchFamily="2" charset="2"/>
              <a:buChar char="l"/>
            </a:pPr>
            <a:r>
              <a:rPr lang="ja-JP" altLang="en-US" sz="9000" dirty="0">
                <a:latin typeface="Meiryo UI" panose="020B0604030504040204" pitchFamily="50" charset="-128"/>
                <a:ea typeface="Meiryo UI" panose="020B0604030504040204" pitchFamily="50" charset="-128"/>
              </a:rPr>
              <a:t>「長寿命化」と言う幻想からの脱却（特に自治体）</a:t>
            </a:r>
            <a:endParaRPr lang="en-US" altLang="ja-JP" sz="9000" dirty="0">
              <a:latin typeface="Meiryo UI" panose="020B0604030504040204" pitchFamily="50" charset="-128"/>
              <a:ea typeface="Meiryo UI" panose="020B0604030504040204" pitchFamily="50" charset="-128"/>
            </a:endParaRPr>
          </a:p>
          <a:p>
            <a:pPr marL="364997" indent="-219255">
              <a:lnSpc>
                <a:spcPct val="100000"/>
              </a:lnSpc>
              <a:spcBef>
                <a:spcPts val="488"/>
              </a:spcBef>
              <a:spcAft>
                <a:spcPts val="244"/>
              </a:spcAft>
              <a:buFont typeface="Wingdings" panose="05000000000000000000" pitchFamily="2" charset="2"/>
              <a:buChar char="l"/>
            </a:pPr>
            <a:r>
              <a:rPr lang="ja-JP" altLang="en-US" sz="9000" b="1" dirty="0">
                <a:latin typeface="Meiryo UI" panose="020B0604030504040204" pitchFamily="50" charset="-128"/>
                <a:ea typeface="Meiryo UI" panose="020B0604030504040204" pitchFamily="50" charset="-128"/>
              </a:rPr>
              <a:t>大更新の時代　の到来への対応</a:t>
            </a:r>
            <a:r>
              <a:rPr lang="ja-JP" altLang="en-US" sz="9000" dirty="0">
                <a:latin typeface="Meiryo UI" panose="020B0604030504040204" pitchFamily="50" charset="-128"/>
                <a:ea typeface="Meiryo UI" panose="020B0604030504040204" pitchFamily="50" charset="-128"/>
              </a:rPr>
              <a:t>。</a:t>
            </a:r>
            <a:r>
              <a:rPr lang="ja-JP" altLang="en-US" sz="9000" b="1" dirty="0">
                <a:latin typeface="Meiryo UI" panose="020B0604030504040204" pitchFamily="50" charset="-128"/>
                <a:ea typeface="Meiryo UI" panose="020B0604030504040204" pitchFamily="50" charset="-128"/>
              </a:rPr>
              <a:t>「更新のマネジメント」</a:t>
            </a:r>
            <a:endParaRPr lang="en-US" altLang="ja-JP" sz="9000" b="1" dirty="0">
              <a:latin typeface="Meiryo UI" panose="020B0604030504040204" pitchFamily="50" charset="-128"/>
              <a:ea typeface="Meiryo UI" panose="020B0604030504040204" pitchFamily="50" charset="-128"/>
            </a:endParaRPr>
          </a:p>
          <a:p>
            <a:pPr marL="364997" indent="-219255">
              <a:lnSpc>
                <a:spcPct val="100000"/>
              </a:lnSpc>
              <a:spcBef>
                <a:spcPts val="488"/>
              </a:spcBef>
              <a:spcAft>
                <a:spcPts val="244"/>
              </a:spcAft>
              <a:buFont typeface="Wingdings" panose="05000000000000000000" pitchFamily="2" charset="2"/>
              <a:buChar char="l"/>
            </a:pPr>
            <a:r>
              <a:rPr lang="ja-JP" altLang="en-US" sz="9000" b="1" dirty="0">
                <a:latin typeface="Meiryo UI" panose="020B0604030504040204" pitchFamily="50" charset="-128"/>
                <a:ea typeface="Meiryo UI" panose="020B0604030504040204" pitchFamily="50" charset="-128"/>
              </a:rPr>
              <a:t>人財の育成</a:t>
            </a:r>
            <a:endParaRPr lang="en-US" altLang="ja-JP" sz="9000" dirty="0">
              <a:latin typeface="Meiryo UI" panose="020B0604030504040204" pitchFamily="50" charset="-128"/>
              <a:ea typeface="Meiryo UI" panose="020B0604030504040204" pitchFamily="50" charset="-128"/>
            </a:endParaRPr>
          </a:p>
          <a:p>
            <a:pPr marL="0" indent="0">
              <a:lnSpc>
                <a:spcPct val="100000"/>
              </a:lnSpc>
              <a:spcBef>
                <a:spcPts val="488"/>
              </a:spcBef>
              <a:spcAft>
                <a:spcPts val="244"/>
              </a:spcAft>
              <a:buNone/>
            </a:pPr>
            <a:r>
              <a:rPr lang="ja-JP" altLang="en-US" sz="9000" dirty="0">
                <a:latin typeface="Meiryo UI" panose="020B0604030504040204" pitchFamily="50" charset="-128"/>
                <a:ea typeface="Meiryo UI" panose="020B0604030504040204" pitchFamily="50" charset="-128"/>
              </a:rPr>
              <a:t>　　　　　　　　　　　　</a:t>
            </a:r>
            <a:endParaRPr lang="en-US" altLang="ja-JP" sz="9000" dirty="0">
              <a:latin typeface="Meiryo UI" panose="020B0604030504040204" pitchFamily="50" charset="-128"/>
              <a:ea typeface="Meiryo UI" panose="020B0604030504040204" pitchFamily="50" charset="-128"/>
            </a:endParaRPr>
          </a:p>
          <a:p>
            <a:pPr marL="0" indent="0">
              <a:lnSpc>
                <a:spcPct val="100000"/>
              </a:lnSpc>
              <a:spcBef>
                <a:spcPts val="488"/>
              </a:spcBef>
              <a:spcAft>
                <a:spcPts val="244"/>
              </a:spcAft>
              <a:buNone/>
            </a:pPr>
            <a:r>
              <a:rPr lang="ja-JP" altLang="en-US" sz="9000" dirty="0">
                <a:latin typeface="HGS創英角ﾎﾟｯﾌﾟ体" panose="040B0A00000000000000" pitchFamily="50" charset="-128"/>
                <a:ea typeface="HGS創英角ﾎﾟｯﾌﾟ体" panose="040B0A00000000000000" pitchFamily="50" charset="-128"/>
              </a:rPr>
              <a:t>机上論では解決しない</a:t>
            </a:r>
            <a:endParaRPr lang="en-US" altLang="ja-JP" sz="9000" dirty="0">
              <a:latin typeface="HGS創英角ﾎﾟｯﾌﾟ体" panose="040B0A00000000000000" pitchFamily="50" charset="-128"/>
              <a:ea typeface="HGS創英角ﾎﾟｯﾌﾟ体" panose="040B0A00000000000000" pitchFamily="50" charset="-128"/>
            </a:endParaRPr>
          </a:p>
          <a:p>
            <a:pPr marL="0" indent="0">
              <a:lnSpc>
                <a:spcPct val="100000"/>
              </a:lnSpc>
              <a:spcBef>
                <a:spcPts val="488"/>
              </a:spcBef>
              <a:spcAft>
                <a:spcPts val="244"/>
              </a:spcAft>
              <a:buNone/>
            </a:pPr>
            <a:endParaRPr lang="en-US" altLang="ja-JP" sz="9000" dirty="0">
              <a:highlight>
                <a:srgbClr val="FFFF00"/>
              </a:highlight>
              <a:latin typeface="HGP創英角ﾎﾟｯﾌﾟ体" panose="040B0A00000000000000" pitchFamily="50" charset="-128"/>
              <a:ea typeface="HGP創英角ﾎﾟｯﾌﾟ体" panose="040B0A00000000000000" pitchFamily="50" charset="-128"/>
            </a:endParaRPr>
          </a:p>
          <a:p>
            <a:pPr marL="0" indent="0">
              <a:lnSpc>
                <a:spcPct val="100000"/>
              </a:lnSpc>
              <a:spcBef>
                <a:spcPts val="488"/>
              </a:spcBef>
              <a:spcAft>
                <a:spcPts val="244"/>
              </a:spcAft>
              <a:buNone/>
            </a:pPr>
            <a:r>
              <a:rPr lang="ja-JP" altLang="en-US" sz="9000" dirty="0">
                <a:highlight>
                  <a:srgbClr val="FFFF00"/>
                </a:highlight>
                <a:latin typeface="HGP創英角ﾎﾟｯﾌﾟ体" panose="040B0A00000000000000" pitchFamily="50" charset="-128"/>
                <a:ea typeface="HGP創英角ﾎﾟｯﾌﾟ体" panose="040B0A00000000000000" pitchFamily="50" charset="-128"/>
              </a:rPr>
              <a:t>　　　目標達成には</a:t>
            </a:r>
            <a:r>
              <a:rPr lang="ja-JP" altLang="en-US" sz="9000" dirty="0">
                <a:latin typeface="HGS創英角ﾎﾟｯﾌﾟ体" panose="040B0A00000000000000" pitchFamily="50" charset="-128"/>
                <a:ea typeface="HGS創英角ﾎﾟｯﾌﾟ体" panose="040B0A00000000000000" pitchFamily="50" charset="-128"/>
              </a:rPr>
              <a:t>⇒</a:t>
            </a:r>
            <a:r>
              <a:rPr lang="ja-JP" altLang="en-US" sz="9000" dirty="0">
                <a:highlight>
                  <a:srgbClr val="00FFFF"/>
                </a:highlight>
                <a:latin typeface="HGS創英角ﾎﾟｯﾌﾟ体" panose="040B0A00000000000000" pitchFamily="50" charset="-128"/>
                <a:ea typeface="HGS創英角ﾎﾟｯﾌﾟ体" panose="040B0A00000000000000" pitchFamily="50" charset="-128"/>
              </a:rPr>
              <a:t>“マネジメント”と“技術”＋“ヒト”</a:t>
            </a:r>
            <a:endParaRPr lang="en-US" altLang="ja-JP" sz="9000" dirty="0">
              <a:latin typeface="HGS創英角ﾎﾟｯﾌﾟ体" panose="040B0A00000000000000" pitchFamily="50" charset="-128"/>
              <a:ea typeface="HGS創英角ﾎﾟｯﾌﾟ体" panose="040B0A00000000000000" pitchFamily="50" charset="-128"/>
            </a:endParaRPr>
          </a:p>
          <a:p>
            <a:pPr marL="0" indent="0">
              <a:lnSpc>
                <a:spcPct val="100000"/>
              </a:lnSpc>
              <a:spcBef>
                <a:spcPts val="488"/>
              </a:spcBef>
              <a:spcAft>
                <a:spcPts val="244"/>
              </a:spcAft>
              <a:buNone/>
            </a:pPr>
            <a:endParaRPr lang="en-US" altLang="ja-JP" sz="9000" dirty="0">
              <a:latin typeface="HGS創英角ﾎﾟｯﾌﾟ体" panose="040B0A00000000000000" pitchFamily="50" charset="-128"/>
              <a:ea typeface="HGS創英角ﾎﾟｯﾌﾟ体" panose="040B0A00000000000000" pitchFamily="50" charset="-128"/>
            </a:endParaRPr>
          </a:p>
          <a:p>
            <a:pPr marL="0" indent="0">
              <a:lnSpc>
                <a:spcPct val="100000"/>
              </a:lnSpc>
              <a:spcBef>
                <a:spcPts val="488"/>
              </a:spcBef>
              <a:spcAft>
                <a:spcPts val="244"/>
              </a:spcAft>
              <a:buNone/>
            </a:pPr>
            <a:r>
              <a:rPr lang="ja-JP" altLang="en-US" sz="9000" dirty="0">
                <a:highlight>
                  <a:srgbClr val="FF0000"/>
                </a:highlight>
                <a:latin typeface="HGS創英角ﾎﾟｯﾌﾟ体" panose="040B0A00000000000000" pitchFamily="50" charset="-128"/>
                <a:ea typeface="HGS創英角ﾎﾟｯﾌﾟ体" panose="040B0A00000000000000" pitchFamily="50" charset="-128"/>
              </a:rPr>
              <a:t>「ヒトこそ課題を解決できる」⇒しかし、育てるには時間がかかる　　　</a:t>
            </a:r>
            <a:endParaRPr lang="en-US" altLang="ja-JP" sz="9000" dirty="0">
              <a:highlight>
                <a:srgbClr val="FF0000"/>
              </a:highlight>
              <a:latin typeface="HGS創英角ﾎﾟｯﾌﾟ体" panose="040B0A00000000000000" pitchFamily="50" charset="-128"/>
              <a:ea typeface="HGS創英角ﾎﾟｯﾌﾟ体" panose="040B0A00000000000000" pitchFamily="50" charset="-128"/>
            </a:endParaRPr>
          </a:p>
          <a:p>
            <a:pPr marL="0" indent="0">
              <a:lnSpc>
                <a:spcPct val="100000"/>
              </a:lnSpc>
              <a:spcBef>
                <a:spcPts val="488"/>
              </a:spcBef>
              <a:spcAft>
                <a:spcPts val="244"/>
              </a:spcAft>
              <a:buNone/>
            </a:pPr>
            <a:r>
              <a:rPr lang="ja-JP" altLang="en-US" sz="9000" dirty="0">
                <a:latin typeface="Meiryo UI" panose="020B0604030504040204" pitchFamily="50" charset="-128"/>
                <a:ea typeface="Meiryo UI" panose="020B0604030504040204" pitchFamily="50" charset="-128"/>
              </a:rPr>
              <a:t>　　　</a:t>
            </a:r>
            <a:r>
              <a:rPr lang="ja-JP" altLang="en-US" sz="9000" b="1" dirty="0">
                <a:latin typeface="Meiryo UI" panose="020B0604030504040204" pitchFamily="50" charset="-128"/>
                <a:ea typeface="Meiryo UI" panose="020B0604030504040204" pitchFamily="50" charset="-128"/>
              </a:rPr>
              <a:t>　産学官を問わず、思いを持つ者が必要！</a:t>
            </a:r>
            <a:endParaRPr lang="en-US" altLang="ja-JP" sz="9000" b="1" dirty="0">
              <a:latin typeface="Meiryo UI" panose="020B0604030504040204" pitchFamily="50" charset="-128"/>
              <a:ea typeface="Meiryo UI" panose="020B0604030504040204" pitchFamily="50" charset="-128"/>
            </a:endParaRPr>
          </a:p>
          <a:p>
            <a:pPr marL="0" indent="0">
              <a:lnSpc>
                <a:spcPct val="100000"/>
              </a:lnSpc>
              <a:spcBef>
                <a:spcPts val="488"/>
              </a:spcBef>
              <a:spcAft>
                <a:spcPts val="244"/>
              </a:spcAft>
              <a:buNone/>
            </a:pPr>
            <a:r>
              <a:rPr lang="ja-JP" altLang="en-US" sz="9000" b="1" dirty="0">
                <a:latin typeface="Meiryo UI" panose="020B0604030504040204" pitchFamily="50" charset="-128"/>
                <a:ea typeface="Meiryo UI" panose="020B0604030504040204" pitchFamily="50" charset="-128"/>
              </a:rPr>
              <a:t>　　　　（首長とは別に）動かす、リーダーが必須！　　　</a:t>
            </a:r>
            <a:endParaRPr lang="en-US" altLang="ja-JP" sz="9000" b="1" dirty="0">
              <a:latin typeface="Meiryo UI" panose="020B0604030504040204" pitchFamily="50" charset="-128"/>
              <a:ea typeface="Meiryo UI" panose="020B0604030504040204" pitchFamily="50" charset="-128"/>
            </a:endParaRPr>
          </a:p>
          <a:p>
            <a:pPr marL="0" indent="0">
              <a:lnSpc>
                <a:spcPct val="100000"/>
              </a:lnSpc>
              <a:spcBef>
                <a:spcPts val="488"/>
              </a:spcBef>
              <a:spcAft>
                <a:spcPts val="244"/>
              </a:spcAft>
              <a:buNone/>
            </a:pPr>
            <a:endParaRPr lang="en-US" altLang="ja-JP" sz="1625" dirty="0">
              <a:solidFill>
                <a:srgbClr val="FF0000"/>
              </a:solidFill>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fld id="{E38FED2D-04CC-4A62-A718-927FC36FD90E}" type="slidenum">
              <a:rPr kumimoji="1" lang="ja-JP" altLang="en-US" smtClean="0"/>
              <a:t>13</a:t>
            </a:fld>
            <a:endParaRPr kumimoji="1" lang="ja-JP" altLang="en-US"/>
          </a:p>
        </p:txBody>
      </p:sp>
      <p:cxnSp>
        <p:nvCxnSpPr>
          <p:cNvPr id="6" name="直線コネクタ 5"/>
          <p:cNvCxnSpPr/>
          <p:nvPr/>
        </p:nvCxnSpPr>
        <p:spPr>
          <a:xfrm>
            <a:off x="640561" y="7227651"/>
            <a:ext cx="7793234" cy="0"/>
          </a:xfrm>
          <a:prstGeom prst="line">
            <a:avLst/>
          </a:prstGeom>
          <a:ln w="349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4488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xfrm>
            <a:off x="0" y="195477"/>
            <a:ext cx="0" cy="231342"/>
          </a:xfrm>
          <a:prstGeom prst="rect">
            <a:avLst/>
          </a:prstGeom>
        </p:spPr>
        <p:txBody>
          <a:bodyPr vert="horz" wrap="square" lIns="0" tIns="20634" rIns="0" bIns="0" rtlCol="0">
            <a:spAutoFit/>
          </a:bodyPr>
          <a:lstStyle/>
          <a:p>
            <a:pPr marL="157467">
              <a:spcBef>
                <a:spcPts val="162"/>
              </a:spcBef>
            </a:pPr>
            <a:r>
              <a:rPr spc="-43" dirty="0"/>
              <a:t>8</a:t>
            </a:r>
          </a:p>
        </p:txBody>
      </p:sp>
      <p:sp>
        <p:nvSpPr>
          <p:cNvPr id="2" name="object 2"/>
          <p:cNvSpPr txBox="1">
            <a:spLocks noGrp="1"/>
          </p:cNvSpPr>
          <p:nvPr>
            <p:ph type="title"/>
          </p:nvPr>
        </p:nvSpPr>
        <p:spPr>
          <a:xfrm>
            <a:off x="1778663" y="1742832"/>
            <a:ext cx="5227935" cy="721610"/>
          </a:xfrm>
          <a:prstGeom prst="rect">
            <a:avLst/>
          </a:prstGeom>
        </p:spPr>
        <p:txBody>
          <a:bodyPr vert="horz" wrap="square" lIns="0" tIns="10860" rIns="0" bIns="0" rtlCol="0">
            <a:spAutoFit/>
          </a:bodyPr>
          <a:lstStyle/>
          <a:p>
            <a:pPr marL="10860">
              <a:lnSpc>
                <a:spcPct val="100000"/>
              </a:lnSpc>
              <a:spcBef>
                <a:spcPts val="86"/>
              </a:spcBef>
            </a:pPr>
            <a:r>
              <a:rPr lang="ja-JP" altLang="en-US" sz="4618" spc="-30" dirty="0">
                <a:solidFill>
                  <a:srgbClr val="4BACC6"/>
                </a:solidFill>
              </a:rPr>
              <a:t>群マネ</a:t>
            </a:r>
            <a:endParaRPr sz="4618" dirty="0"/>
          </a:p>
        </p:txBody>
      </p:sp>
      <p:sp>
        <p:nvSpPr>
          <p:cNvPr id="5" name="テキスト ボックス 4">
            <a:extLst>
              <a:ext uri="{FF2B5EF4-FFF2-40B4-BE49-F238E27FC236}">
                <a16:creationId xmlns:a16="http://schemas.microsoft.com/office/drawing/2014/main" id="{17F12686-415E-6846-435F-555D94076B8C}"/>
              </a:ext>
            </a:extLst>
          </p:cNvPr>
          <p:cNvSpPr txBox="1"/>
          <p:nvPr/>
        </p:nvSpPr>
        <p:spPr>
          <a:xfrm>
            <a:off x="2283610" y="4231872"/>
            <a:ext cx="4572000" cy="1815882"/>
          </a:xfrm>
          <a:prstGeom prst="rect">
            <a:avLst/>
          </a:prstGeom>
          <a:noFill/>
        </p:spPr>
        <p:txBody>
          <a:bodyPr wrap="square">
            <a:spAutoFit/>
          </a:bodyPr>
          <a:lstStyle/>
          <a:p>
            <a:r>
              <a:rPr kumimoji="1" lang="ja-JP" altLang="en-US" sz="3200" dirty="0"/>
              <a:t>国土交通省の</a:t>
            </a:r>
            <a:r>
              <a:rPr kumimoji="1" lang="en-US" altLang="ja-JP" sz="3200" dirty="0"/>
              <a:t>HP</a:t>
            </a:r>
            <a:r>
              <a:rPr kumimoji="1" lang="ja-JP" altLang="en-US" sz="3200" dirty="0"/>
              <a:t>から</a:t>
            </a:r>
            <a:endParaRPr kumimoji="1" lang="en-US" altLang="ja-JP" sz="3200" dirty="0"/>
          </a:p>
          <a:p>
            <a:endParaRPr lang="en-US" altLang="ja-JP" sz="3200" dirty="0"/>
          </a:p>
          <a:p>
            <a:r>
              <a:rPr kumimoji="1" lang="ja-JP" altLang="en-US" sz="2400" dirty="0"/>
              <a:t>詳しくは国土交通省の</a:t>
            </a:r>
            <a:r>
              <a:rPr kumimoji="1" lang="en-US" altLang="ja-JP" sz="2400" dirty="0"/>
              <a:t>HP</a:t>
            </a:r>
            <a:r>
              <a:rPr kumimoji="1" lang="ja-JP" altLang="en-US" sz="2400" dirty="0"/>
              <a:t>をご覧ください　</a:t>
            </a:r>
          </a:p>
        </p:txBody>
      </p:sp>
    </p:spTree>
    <p:extLst>
      <p:ext uri="{BB962C8B-B14F-4D97-AF65-F5344CB8AC3E}">
        <p14:creationId xmlns:p14="http://schemas.microsoft.com/office/powerpoint/2010/main" val="4162736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29443" y="839250"/>
            <a:ext cx="77376" cy="126719"/>
          </a:xfrm>
          <a:prstGeom prst="rect">
            <a:avLst/>
          </a:prstGeom>
        </p:spPr>
        <p:txBody>
          <a:bodyPr vert="horz" wrap="square" lIns="0" tIns="8145" rIns="0" bIns="0" rtlCol="0">
            <a:spAutoFit/>
          </a:bodyPr>
          <a:lstStyle/>
          <a:p>
            <a:pPr marL="8145">
              <a:spcBef>
                <a:spcPts val="64"/>
              </a:spcBef>
            </a:pPr>
            <a:r>
              <a:rPr sz="770" dirty="0">
                <a:latin typeface="Meiryo UI"/>
                <a:cs typeface="Meiryo UI"/>
              </a:rPr>
              <a:t>1</a:t>
            </a:r>
            <a:endParaRPr sz="770">
              <a:latin typeface="Meiryo UI"/>
              <a:cs typeface="Meiryo UI"/>
            </a:endParaRPr>
          </a:p>
        </p:txBody>
      </p:sp>
      <p:sp>
        <p:nvSpPr>
          <p:cNvPr id="3" name="object 3"/>
          <p:cNvSpPr txBox="1"/>
          <p:nvPr/>
        </p:nvSpPr>
        <p:spPr>
          <a:xfrm>
            <a:off x="5728737" y="1143217"/>
            <a:ext cx="591319" cy="126719"/>
          </a:xfrm>
          <a:prstGeom prst="rect">
            <a:avLst/>
          </a:prstGeom>
        </p:spPr>
        <p:txBody>
          <a:bodyPr vert="horz" wrap="square" lIns="0" tIns="8145" rIns="0" bIns="0" rtlCol="0">
            <a:spAutoFit/>
          </a:bodyPr>
          <a:lstStyle/>
          <a:p>
            <a:pPr marL="8145">
              <a:spcBef>
                <a:spcPts val="64"/>
              </a:spcBef>
            </a:pPr>
            <a:r>
              <a:rPr sz="770" spc="-19" dirty="0">
                <a:solidFill>
                  <a:srgbClr val="FF0000"/>
                </a:solidFill>
                <a:latin typeface="Meiryo UI"/>
                <a:cs typeface="Meiryo UI"/>
              </a:rPr>
              <a:t>12/27</a:t>
            </a:r>
            <a:r>
              <a:rPr sz="770" spc="-67" dirty="0">
                <a:solidFill>
                  <a:srgbClr val="FF0000"/>
                </a:solidFill>
                <a:latin typeface="Meiryo UI"/>
                <a:cs typeface="Meiryo UI"/>
              </a:rPr>
              <a:t> 時点版</a:t>
            </a:r>
            <a:endParaRPr sz="770">
              <a:latin typeface="Meiryo UI"/>
              <a:cs typeface="Meiryo UI"/>
            </a:endParaRPr>
          </a:p>
        </p:txBody>
      </p:sp>
      <p:sp>
        <p:nvSpPr>
          <p:cNvPr id="4" name="object 4"/>
          <p:cNvSpPr txBox="1"/>
          <p:nvPr/>
        </p:nvSpPr>
        <p:spPr>
          <a:xfrm>
            <a:off x="2629443" y="1143217"/>
            <a:ext cx="77376" cy="126719"/>
          </a:xfrm>
          <a:prstGeom prst="rect">
            <a:avLst/>
          </a:prstGeom>
        </p:spPr>
        <p:txBody>
          <a:bodyPr vert="horz" wrap="square" lIns="0" tIns="8145" rIns="0" bIns="0" rtlCol="0">
            <a:spAutoFit/>
          </a:bodyPr>
          <a:lstStyle/>
          <a:p>
            <a:pPr marL="8145">
              <a:spcBef>
                <a:spcPts val="64"/>
              </a:spcBef>
            </a:pPr>
            <a:r>
              <a:rPr sz="770" dirty="0">
                <a:latin typeface="Meiryo UI"/>
                <a:cs typeface="Meiryo UI"/>
              </a:rPr>
              <a:t>2</a:t>
            </a:r>
            <a:endParaRPr sz="770">
              <a:latin typeface="Meiryo UI"/>
              <a:cs typeface="Meiryo UI"/>
            </a:endParaRPr>
          </a:p>
        </p:txBody>
      </p:sp>
      <p:sp>
        <p:nvSpPr>
          <p:cNvPr id="5" name="object 5"/>
          <p:cNvSpPr txBox="1"/>
          <p:nvPr/>
        </p:nvSpPr>
        <p:spPr>
          <a:xfrm>
            <a:off x="2629443" y="1447184"/>
            <a:ext cx="77376" cy="126719"/>
          </a:xfrm>
          <a:prstGeom prst="rect">
            <a:avLst/>
          </a:prstGeom>
        </p:spPr>
        <p:txBody>
          <a:bodyPr vert="horz" wrap="square" lIns="0" tIns="8145" rIns="0" bIns="0" rtlCol="0">
            <a:spAutoFit/>
          </a:bodyPr>
          <a:lstStyle/>
          <a:p>
            <a:pPr marL="8145">
              <a:spcBef>
                <a:spcPts val="64"/>
              </a:spcBef>
            </a:pPr>
            <a:r>
              <a:rPr sz="770" dirty="0">
                <a:latin typeface="Meiryo UI"/>
                <a:cs typeface="Meiryo UI"/>
              </a:rPr>
              <a:t>3</a:t>
            </a:r>
            <a:endParaRPr sz="770">
              <a:latin typeface="Meiryo UI"/>
              <a:cs typeface="Meiryo UI"/>
            </a:endParaRPr>
          </a:p>
        </p:txBody>
      </p:sp>
      <p:sp>
        <p:nvSpPr>
          <p:cNvPr id="6" name="object 6"/>
          <p:cNvSpPr/>
          <p:nvPr/>
        </p:nvSpPr>
        <p:spPr>
          <a:xfrm>
            <a:off x="2845771" y="1666445"/>
            <a:ext cx="3507191" cy="1772329"/>
          </a:xfrm>
          <a:custGeom>
            <a:avLst/>
            <a:gdLst/>
            <a:ahLst/>
            <a:cxnLst/>
            <a:rect l="l" t="t" r="r" b="b"/>
            <a:pathLst>
              <a:path w="5468620" h="2763520">
                <a:moveTo>
                  <a:pt x="5468112" y="0"/>
                </a:moveTo>
                <a:lnTo>
                  <a:pt x="0" y="0"/>
                </a:lnTo>
                <a:lnTo>
                  <a:pt x="0" y="2763011"/>
                </a:lnTo>
                <a:lnTo>
                  <a:pt x="5468112" y="2763011"/>
                </a:lnTo>
                <a:lnTo>
                  <a:pt x="5468112" y="0"/>
                </a:lnTo>
                <a:close/>
              </a:path>
            </a:pathLst>
          </a:custGeom>
          <a:solidFill>
            <a:srgbClr val="3F647E"/>
          </a:solidFill>
        </p:spPr>
        <p:txBody>
          <a:bodyPr wrap="square" lIns="0" tIns="0" rIns="0" bIns="0" rtlCol="0"/>
          <a:lstStyle/>
          <a:p>
            <a:endParaRPr sz="1311"/>
          </a:p>
        </p:txBody>
      </p:sp>
      <p:sp>
        <p:nvSpPr>
          <p:cNvPr id="7" name="object 7"/>
          <p:cNvSpPr txBox="1"/>
          <p:nvPr/>
        </p:nvSpPr>
        <p:spPr>
          <a:xfrm>
            <a:off x="2843816" y="1668660"/>
            <a:ext cx="3512078" cy="1810706"/>
          </a:xfrm>
          <a:prstGeom prst="rect">
            <a:avLst/>
          </a:prstGeom>
        </p:spPr>
        <p:txBody>
          <a:bodyPr vert="horz" wrap="square" lIns="0" tIns="8145" rIns="0" bIns="0" rtlCol="0">
            <a:spAutoFit/>
          </a:bodyPr>
          <a:lstStyle/>
          <a:p>
            <a:pPr marL="658483" marR="651154" indent="120946">
              <a:lnSpc>
                <a:spcPct val="141400"/>
              </a:lnSpc>
              <a:spcBef>
                <a:spcPts val="64"/>
              </a:spcBef>
            </a:pPr>
            <a:r>
              <a:rPr sz="1411" b="1" spc="-45" dirty="0">
                <a:solidFill>
                  <a:srgbClr val="FFFFFF"/>
                </a:solidFill>
                <a:latin typeface="Meiryo UI"/>
                <a:cs typeface="Meiryo UI"/>
              </a:rPr>
              <a:t>インフラメンテナンスにおける</a:t>
            </a:r>
            <a:r>
              <a:rPr sz="1411" b="1" spc="-71" dirty="0">
                <a:solidFill>
                  <a:srgbClr val="FFFFFF"/>
                </a:solidFill>
                <a:latin typeface="Meiryo UI"/>
                <a:cs typeface="Meiryo UI"/>
              </a:rPr>
              <a:t>包括的民間委託導入の手引き</a:t>
            </a:r>
            <a:endParaRPr sz="1411" dirty="0">
              <a:latin typeface="Meiryo UI"/>
              <a:cs typeface="Meiryo UI"/>
            </a:endParaRPr>
          </a:p>
          <a:p>
            <a:pPr marL="1584107">
              <a:spcBef>
                <a:spcPts val="699"/>
              </a:spcBef>
            </a:pPr>
            <a:r>
              <a:rPr sz="1411" b="1" spc="-48" dirty="0">
                <a:solidFill>
                  <a:srgbClr val="FFFFFF"/>
                </a:solidFill>
                <a:latin typeface="Meiryo UI"/>
                <a:cs typeface="Meiryo UI"/>
              </a:rPr>
              <a:t>(案)</a:t>
            </a:r>
            <a:endParaRPr sz="1411" dirty="0">
              <a:latin typeface="Meiryo UI"/>
              <a:cs typeface="Meiryo UI"/>
            </a:endParaRPr>
          </a:p>
          <a:p>
            <a:pPr>
              <a:spcBef>
                <a:spcPts val="45"/>
              </a:spcBef>
            </a:pPr>
            <a:endParaRPr sz="2597" dirty="0">
              <a:latin typeface="Meiryo UI"/>
              <a:cs typeface="Meiryo UI"/>
            </a:endParaRPr>
          </a:p>
          <a:p>
            <a:pPr marL="5701" algn="ctr"/>
            <a:r>
              <a:rPr sz="1154" b="1" spc="-45" dirty="0">
                <a:solidFill>
                  <a:srgbClr val="FFFFFF"/>
                </a:solidFill>
                <a:latin typeface="Meiryo UI"/>
                <a:cs typeface="Meiryo UI"/>
              </a:rPr>
              <a:t>令和４年●月</a:t>
            </a:r>
            <a:endParaRPr sz="1154" dirty="0">
              <a:latin typeface="Meiryo UI"/>
              <a:cs typeface="Meiryo UI"/>
            </a:endParaRPr>
          </a:p>
        </p:txBody>
      </p:sp>
      <p:sp>
        <p:nvSpPr>
          <p:cNvPr id="8" name="object 8"/>
          <p:cNvSpPr/>
          <p:nvPr/>
        </p:nvSpPr>
        <p:spPr>
          <a:xfrm>
            <a:off x="2841862" y="1661558"/>
            <a:ext cx="3515743" cy="1780881"/>
          </a:xfrm>
          <a:custGeom>
            <a:avLst/>
            <a:gdLst/>
            <a:ahLst/>
            <a:cxnLst/>
            <a:rect l="l" t="t" r="r" b="b"/>
            <a:pathLst>
              <a:path w="5481955" h="2776854">
                <a:moveTo>
                  <a:pt x="5481828" y="0"/>
                </a:moveTo>
                <a:lnTo>
                  <a:pt x="5475732" y="0"/>
                </a:lnTo>
                <a:lnTo>
                  <a:pt x="5475732" y="6096"/>
                </a:lnTo>
                <a:lnTo>
                  <a:pt x="5475732" y="2770632"/>
                </a:lnTo>
                <a:lnTo>
                  <a:pt x="6096" y="2770632"/>
                </a:lnTo>
                <a:lnTo>
                  <a:pt x="6096" y="6096"/>
                </a:lnTo>
                <a:lnTo>
                  <a:pt x="5475732" y="6096"/>
                </a:lnTo>
                <a:lnTo>
                  <a:pt x="5475732" y="0"/>
                </a:lnTo>
                <a:lnTo>
                  <a:pt x="6096" y="0"/>
                </a:lnTo>
                <a:lnTo>
                  <a:pt x="0" y="0"/>
                </a:lnTo>
                <a:lnTo>
                  <a:pt x="0" y="6096"/>
                </a:lnTo>
                <a:lnTo>
                  <a:pt x="0" y="2770632"/>
                </a:lnTo>
                <a:lnTo>
                  <a:pt x="0" y="2776728"/>
                </a:lnTo>
                <a:lnTo>
                  <a:pt x="6096" y="2776728"/>
                </a:lnTo>
                <a:lnTo>
                  <a:pt x="5475732" y="2776728"/>
                </a:lnTo>
                <a:lnTo>
                  <a:pt x="5481828" y="2776728"/>
                </a:lnTo>
                <a:lnTo>
                  <a:pt x="5481828" y="2770632"/>
                </a:lnTo>
                <a:lnTo>
                  <a:pt x="5481828" y="6096"/>
                </a:lnTo>
                <a:lnTo>
                  <a:pt x="5481828" y="0"/>
                </a:lnTo>
                <a:close/>
              </a:path>
            </a:pathLst>
          </a:custGeom>
          <a:solidFill>
            <a:srgbClr val="3F647E"/>
          </a:solidFill>
        </p:spPr>
        <p:txBody>
          <a:bodyPr wrap="square" lIns="0" tIns="0" rIns="0" bIns="0" rtlCol="0"/>
          <a:lstStyle/>
          <a:p>
            <a:endParaRPr sz="1311"/>
          </a:p>
        </p:txBody>
      </p:sp>
      <p:sp>
        <p:nvSpPr>
          <p:cNvPr id="9" name="object 9"/>
          <p:cNvSpPr txBox="1"/>
          <p:nvPr/>
        </p:nvSpPr>
        <p:spPr>
          <a:xfrm>
            <a:off x="2571777" y="3422484"/>
            <a:ext cx="134798" cy="2536190"/>
          </a:xfrm>
          <a:prstGeom prst="rect">
            <a:avLst/>
          </a:prstGeom>
        </p:spPr>
        <p:txBody>
          <a:bodyPr vert="horz" wrap="square" lIns="0" tIns="52942" rIns="0" bIns="0" rtlCol="0">
            <a:spAutoFit/>
          </a:bodyPr>
          <a:lstStyle/>
          <a:p>
            <a:pPr marL="65563">
              <a:spcBef>
                <a:spcPts val="417"/>
              </a:spcBef>
            </a:pPr>
            <a:r>
              <a:rPr sz="770" dirty="0">
                <a:latin typeface="Meiryo UI"/>
                <a:cs typeface="Meiryo UI"/>
              </a:rPr>
              <a:t>4</a:t>
            </a:r>
            <a:endParaRPr sz="770">
              <a:latin typeface="Meiryo UI"/>
              <a:cs typeface="Meiryo UI"/>
            </a:endParaRPr>
          </a:p>
          <a:p>
            <a:pPr marL="65563">
              <a:spcBef>
                <a:spcPts val="356"/>
              </a:spcBef>
            </a:pPr>
            <a:r>
              <a:rPr sz="770" dirty="0">
                <a:latin typeface="Meiryo UI"/>
                <a:cs typeface="Meiryo UI"/>
              </a:rPr>
              <a:t>5</a:t>
            </a:r>
            <a:endParaRPr sz="770">
              <a:latin typeface="Meiryo UI"/>
              <a:cs typeface="Meiryo UI"/>
            </a:endParaRPr>
          </a:p>
          <a:p>
            <a:pPr marL="65563">
              <a:spcBef>
                <a:spcPts val="167"/>
              </a:spcBef>
            </a:pPr>
            <a:r>
              <a:rPr sz="770" dirty="0">
                <a:latin typeface="Meiryo UI"/>
                <a:cs typeface="Meiryo UI"/>
              </a:rPr>
              <a:t>6</a:t>
            </a:r>
            <a:endParaRPr sz="770">
              <a:latin typeface="Meiryo UI"/>
              <a:cs typeface="Meiryo UI"/>
            </a:endParaRPr>
          </a:p>
          <a:p>
            <a:pPr marL="65563">
              <a:spcBef>
                <a:spcPts val="462"/>
              </a:spcBef>
            </a:pPr>
            <a:r>
              <a:rPr sz="770" dirty="0">
                <a:latin typeface="Meiryo UI"/>
                <a:cs typeface="Meiryo UI"/>
              </a:rPr>
              <a:t>7</a:t>
            </a:r>
            <a:endParaRPr sz="770">
              <a:latin typeface="Meiryo UI"/>
              <a:cs typeface="Meiryo UI"/>
            </a:endParaRPr>
          </a:p>
          <a:p>
            <a:pPr marL="65563">
              <a:spcBef>
                <a:spcPts val="362"/>
              </a:spcBef>
            </a:pPr>
            <a:r>
              <a:rPr sz="770" dirty="0">
                <a:latin typeface="Meiryo UI"/>
                <a:cs typeface="Meiryo UI"/>
              </a:rPr>
              <a:t>8</a:t>
            </a:r>
            <a:endParaRPr sz="770">
              <a:latin typeface="Meiryo UI"/>
              <a:cs typeface="Meiryo UI"/>
            </a:endParaRPr>
          </a:p>
          <a:p>
            <a:pPr marL="65563">
              <a:spcBef>
                <a:spcPts val="362"/>
              </a:spcBef>
            </a:pPr>
            <a:r>
              <a:rPr sz="770" dirty="0">
                <a:latin typeface="Meiryo UI"/>
                <a:cs typeface="Meiryo UI"/>
              </a:rPr>
              <a:t>9</a:t>
            </a:r>
            <a:endParaRPr sz="770">
              <a:latin typeface="Meiryo UI"/>
              <a:cs typeface="Meiryo UI"/>
            </a:endParaRPr>
          </a:p>
          <a:p>
            <a:pPr marL="8145">
              <a:spcBef>
                <a:spcPts val="353"/>
              </a:spcBef>
            </a:pPr>
            <a:r>
              <a:rPr sz="770" spc="-16" dirty="0">
                <a:latin typeface="Meiryo UI"/>
                <a:cs typeface="Meiryo UI"/>
              </a:rPr>
              <a:t>10</a:t>
            </a:r>
            <a:endParaRPr sz="770">
              <a:latin typeface="Meiryo UI"/>
              <a:cs typeface="Meiryo UI"/>
            </a:endParaRPr>
          </a:p>
          <a:p>
            <a:pPr marL="8145">
              <a:spcBef>
                <a:spcPts val="362"/>
              </a:spcBef>
            </a:pPr>
            <a:r>
              <a:rPr sz="770" spc="-16" dirty="0">
                <a:latin typeface="Meiryo UI"/>
                <a:cs typeface="Meiryo UI"/>
              </a:rPr>
              <a:t>11</a:t>
            </a:r>
            <a:endParaRPr sz="770">
              <a:latin typeface="Meiryo UI"/>
              <a:cs typeface="Meiryo UI"/>
            </a:endParaRPr>
          </a:p>
          <a:p>
            <a:pPr marL="8145">
              <a:spcBef>
                <a:spcPts val="362"/>
              </a:spcBef>
            </a:pPr>
            <a:r>
              <a:rPr sz="770" spc="-16" dirty="0">
                <a:latin typeface="Meiryo UI"/>
                <a:cs typeface="Meiryo UI"/>
              </a:rPr>
              <a:t>12</a:t>
            </a:r>
            <a:endParaRPr sz="770">
              <a:latin typeface="Meiryo UI"/>
              <a:cs typeface="Meiryo UI"/>
            </a:endParaRPr>
          </a:p>
          <a:p>
            <a:pPr marL="8145">
              <a:spcBef>
                <a:spcPts val="353"/>
              </a:spcBef>
            </a:pPr>
            <a:r>
              <a:rPr sz="770" spc="-16" dirty="0">
                <a:latin typeface="Meiryo UI"/>
                <a:cs typeface="Meiryo UI"/>
              </a:rPr>
              <a:t>13</a:t>
            </a:r>
            <a:endParaRPr sz="770">
              <a:latin typeface="Meiryo UI"/>
              <a:cs typeface="Meiryo UI"/>
            </a:endParaRPr>
          </a:p>
          <a:p>
            <a:pPr marL="8145">
              <a:spcBef>
                <a:spcPts val="362"/>
              </a:spcBef>
            </a:pPr>
            <a:r>
              <a:rPr sz="770" spc="-16" dirty="0">
                <a:latin typeface="Meiryo UI"/>
                <a:cs typeface="Meiryo UI"/>
              </a:rPr>
              <a:t>14</a:t>
            </a:r>
            <a:endParaRPr sz="770">
              <a:latin typeface="Meiryo UI"/>
              <a:cs typeface="Meiryo UI"/>
            </a:endParaRPr>
          </a:p>
          <a:p>
            <a:pPr marL="8145">
              <a:spcBef>
                <a:spcPts val="362"/>
              </a:spcBef>
            </a:pPr>
            <a:r>
              <a:rPr sz="770" spc="-16" dirty="0">
                <a:latin typeface="Meiryo UI"/>
                <a:cs typeface="Meiryo UI"/>
              </a:rPr>
              <a:t>15</a:t>
            </a:r>
            <a:endParaRPr sz="770">
              <a:latin typeface="Meiryo UI"/>
              <a:cs typeface="Meiryo UI"/>
            </a:endParaRPr>
          </a:p>
          <a:p>
            <a:pPr marL="8145">
              <a:spcBef>
                <a:spcPts val="353"/>
              </a:spcBef>
            </a:pPr>
            <a:r>
              <a:rPr sz="770" spc="-16" dirty="0">
                <a:latin typeface="Meiryo UI"/>
                <a:cs typeface="Meiryo UI"/>
              </a:rPr>
              <a:t>16</a:t>
            </a:r>
            <a:endParaRPr sz="770">
              <a:latin typeface="Meiryo UI"/>
              <a:cs typeface="Meiryo UI"/>
            </a:endParaRPr>
          </a:p>
          <a:p>
            <a:pPr marL="8145">
              <a:spcBef>
                <a:spcPts val="362"/>
              </a:spcBef>
            </a:pPr>
            <a:r>
              <a:rPr sz="770" spc="-16" dirty="0">
                <a:latin typeface="Meiryo UI"/>
                <a:cs typeface="Meiryo UI"/>
              </a:rPr>
              <a:t>17</a:t>
            </a:r>
            <a:endParaRPr sz="770">
              <a:latin typeface="Meiryo UI"/>
              <a:cs typeface="Meiryo UI"/>
            </a:endParaRPr>
          </a:p>
          <a:p>
            <a:pPr marL="8145">
              <a:spcBef>
                <a:spcPts val="362"/>
              </a:spcBef>
            </a:pPr>
            <a:r>
              <a:rPr sz="770" spc="-16" dirty="0">
                <a:latin typeface="Meiryo UI"/>
                <a:cs typeface="Meiryo UI"/>
              </a:rPr>
              <a:t>18</a:t>
            </a:r>
            <a:endParaRPr sz="770">
              <a:latin typeface="Meiryo UI"/>
              <a:cs typeface="Meiryo UI"/>
            </a:endParaRPr>
          </a:p>
        </p:txBody>
      </p:sp>
      <p:sp>
        <p:nvSpPr>
          <p:cNvPr id="10" name="object 10"/>
          <p:cNvSpPr txBox="1"/>
          <p:nvPr/>
        </p:nvSpPr>
        <p:spPr>
          <a:xfrm>
            <a:off x="3904933" y="5541459"/>
            <a:ext cx="1343907" cy="165677"/>
          </a:xfrm>
          <a:prstGeom prst="rect">
            <a:avLst/>
          </a:prstGeom>
        </p:spPr>
        <p:txBody>
          <a:bodyPr vert="horz" wrap="square" lIns="0" tIns="7738" rIns="0" bIns="0" rtlCol="0">
            <a:spAutoFit/>
          </a:bodyPr>
          <a:lstStyle/>
          <a:p>
            <a:pPr marL="8145">
              <a:spcBef>
                <a:spcPts val="61"/>
              </a:spcBef>
            </a:pPr>
            <a:r>
              <a:rPr sz="1026" b="1" spc="-32" dirty="0">
                <a:latin typeface="Meiryo UI"/>
                <a:cs typeface="Meiryo UI"/>
              </a:rPr>
              <a:t>国土交通省 総合政策局</a:t>
            </a:r>
            <a:endParaRPr sz="1026">
              <a:latin typeface="Meiryo UI"/>
              <a:cs typeface="Meiryo UI"/>
            </a:endParaRPr>
          </a:p>
        </p:txBody>
      </p:sp>
      <p:sp>
        <p:nvSpPr>
          <p:cNvPr id="11" name="テキスト ボックス 10">
            <a:extLst>
              <a:ext uri="{FF2B5EF4-FFF2-40B4-BE49-F238E27FC236}">
                <a16:creationId xmlns:a16="http://schemas.microsoft.com/office/drawing/2014/main" id="{13B6E5AC-D157-06E2-556B-00FFAD54C87D}"/>
              </a:ext>
            </a:extLst>
          </p:cNvPr>
          <p:cNvSpPr txBox="1"/>
          <p:nvPr/>
        </p:nvSpPr>
        <p:spPr>
          <a:xfrm>
            <a:off x="605352" y="437197"/>
            <a:ext cx="6853158" cy="707886"/>
          </a:xfrm>
          <a:prstGeom prst="rect">
            <a:avLst/>
          </a:prstGeom>
          <a:noFill/>
        </p:spPr>
        <p:txBody>
          <a:bodyPr wrap="none" rtlCol="0">
            <a:spAutoFit/>
          </a:bodyPr>
          <a:lstStyle/>
          <a:p>
            <a:r>
              <a:rPr kumimoji="1" lang="ja-JP" altLang="en-US" sz="4000" dirty="0"/>
              <a:t>民間活力　⇒最初に包括管理</a:t>
            </a:r>
          </a:p>
        </p:txBody>
      </p:sp>
      <p:sp>
        <p:nvSpPr>
          <p:cNvPr id="12" name="スライド番号プレースホルダー 11">
            <a:extLst>
              <a:ext uri="{FF2B5EF4-FFF2-40B4-BE49-F238E27FC236}">
                <a16:creationId xmlns:a16="http://schemas.microsoft.com/office/drawing/2014/main" id="{DB445F85-F3E1-F74D-0667-22B4A96B29E6}"/>
              </a:ext>
            </a:extLst>
          </p:cNvPr>
          <p:cNvSpPr>
            <a:spLocks noGrp="1"/>
          </p:cNvSpPr>
          <p:nvPr>
            <p:ph type="sldNum" sz="quarter" idx="7"/>
          </p:nvPr>
        </p:nvSpPr>
        <p:spPr/>
        <p:txBody>
          <a:bodyPr/>
          <a:lstStyle/>
          <a:p>
            <a:fld id="{B6F15528-21DE-4FAA-801E-634DDDAF4B2B}" type="slidenum">
              <a:rPr lang="en-US" altLang="ja-JP" smtClean="0"/>
              <a:t>15</a:t>
            </a:fld>
            <a:endParaRPr lang="ja-JP" altLang="en-US"/>
          </a:p>
        </p:txBody>
      </p:sp>
    </p:spTree>
    <p:extLst>
      <p:ext uri="{BB962C8B-B14F-4D97-AF65-F5344CB8AC3E}">
        <p14:creationId xmlns:p14="http://schemas.microsoft.com/office/powerpoint/2010/main" val="624436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F873169-6F59-6DFB-15A1-B1F4E18C9550}"/>
              </a:ext>
            </a:extLst>
          </p:cNvPr>
          <p:cNvPicPr>
            <a:picLocks noChangeAspect="1"/>
          </p:cNvPicPr>
          <p:nvPr/>
        </p:nvPicPr>
        <p:blipFill>
          <a:blip r:embed="rId2"/>
          <a:stretch>
            <a:fillRect/>
          </a:stretch>
        </p:blipFill>
        <p:spPr>
          <a:xfrm>
            <a:off x="129125" y="469128"/>
            <a:ext cx="9014875" cy="6388872"/>
          </a:xfrm>
          <a:prstGeom prst="rect">
            <a:avLst/>
          </a:prstGeom>
        </p:spPr>
      </p:pic>
      <p:sp>
        <p:nvSpPr>
          <p:cNvPr id="2" name="テキスト ボックス 1">
            <a:extLst>
              <a:ext uri="{FF2B5EF4-FFF2-40B4-BE49-F238E27FC236}">
                <a16:creationId xmlns:a16="http://schemas.microsoft.com/office/drawing/2014/main" id="{53531587-4F02-2A5C-0FAC-1FFA6CF65AB6}"/>
              </a:ext>
            </a:extLst>
          </p:cNvPr>
          <p:cNvSpPr txBox="1"/>
          <p:nvPr/>
        </p:nvSpPr>
        <p:spPr>
          <a:xfrm>
            <a:off x="233680" y="82730"/>
            <a:ext cx="3057247" cy="523220"/>
          </a:xfrm>
          <a:prstGeom prst="rect">
            <a:avLst/>
          </a:prstGeom>
          <a:noFill/>
          <a:ln>
            <a:noFill/>
          </a:ln>
        </p:spPr>
        <p:txBody>
          <a:bodyPr wrap="none" rtlCol="0">
            <a:spAutoFit/>
          </a:bodyPr>
          <a:lstStyle/>
          <a:p>
            <a:r>
              <a:rPr kumimoji="1" lang="ja-JP" altLang="en-US" sz="2800" dirty="0"/>
              <a:t>前段階の包括管理</a:t>
            </a:r>
          </a:p>
        </p:txBody>
      </p:sp>
      <p:sp>
        <p:nvSpPr>
          <p:cNvPr id="4" name="スライド番号プレースホルダー 3">
            <a:extLst>
              <a:ext uri="{FF2B5EF4-FFF2-40B4-BE49-F238E27FC236}">
                <a16:creationId xmlns:a16="http://schemas.microsoft.com/office/drawing/2014/main" id="{56D6139A-D5DC-B82D-DE26-BAAFE617E958}"/>
              </a:ext>
            </a:extLst>
          </p:cNvPr>
          <p:cNvSpPr>
            <a:spLocks noGrp="1"/>
          </p:cNvSpPr>
          <p:nvPr>
            <p:ph type="sldNum" sz="quarter" idx="12"/>
          </p:nvPr>
        </p:nvSpPr>
        <p:spPr/>
        <p:txBody>
          <a:bodyPr/>
          <a:lstStyle/>
          <a:p>
            <a:fld id="{350E13FB-DCAF-430E-9FD5-74CCF70954EF}" type="slidenum">
              <a:rPr lang="en-US" altLang="ja-JP" smtClean="0">
                <a:solidFill>
                  <a:srgbClr val="000000"/>
                </a:solidFill>
              </a:rPr>
              <a:pPr/>
              <a:t>16</a:t>
            </a:fld>
            <a:endParaRPr lang="en-US" altLang="ja-JP">
              <a:solidFill>
                <a:srgbClr val="000000"/>
              </a:solidFill>
            </a:endParaRPr>
          </a:p>
        </p:txBody>
      </p:sp>
    </p:spTree>
    <p:extLst>
      <p:ext uri="{BB962C8B-B14F-4D97-AF65-F5344CB8AC3E}">
        <p14:creationId xmlns:p14="http://schemas.microsoft.com/office/powerpoint/2010/main" val="4165403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8C43F86-4F54-C976-06EB-481A55B0FF0C}"/>
              </a:ext>
            </a:extLst>
          </p:cNvPr>
          <p:cNvPicPr>
            <a:picLocks noChangeAspect="1"/>
          </p:cNvPicPr>
          <p:nvPr/>
        </p:nvPicPr>
        <p:blipFill>
          <a:blip r:embed="rId2"/>
          <a:stretch>
            <a:fillRect/>
          </a:stretch>
        </p:blipFill>
        <p:spPr>
          <a:xfrm>
            <a:off x="1356852" y="179173"/>
            <a:ext cx="6858000" cy="6718921"/>
          </a:xfrm>
          <a:prstGeom prst="rect">
            <a:avLst/>
          </a:prstGeom>
        </p:spPr>
      </p:pic>
      <p:sp>
        <p:nvSpPr>
          <p:cNvPr id="2" name="スライド番号プレースホルダー 1">
            <a:extLst>
              <a:ext uri="{FF2B5EF4-FFF2-40B4-BE49-F238E27FC236}">
                <a16:creationId xmlns:a16="http://schemas.microsoft.com/office/drawing/2014/main" id="{6599F2F8-1147-CC74-8C57-63B642E88B95}"/>
              </a:ext>
            </a:extLst>
          </p:cNvPr>
          <p:cNvSpPr>
            <a:spLocks noGrp="1"/>
          </p:cNvSpPr>
          <p:nvPr>
            <p:ph type="sldNum" sz="quarter" idx="12"/>
          </p:nvPr>
        </p:nvSpPr>
        <p:spPr/>
        <p:txBody>
          <a:bodyPr/>
          <a:lstStyle/>
          <a:p>
            <a:pPr defTabSz="371446"/>
            <a:fld id="{B424A714-972D-431A-872C-1B0FE76119C1}" type="slidenum">
              <a:rPr kumimoji="0" lang="ja-JP" altLang="en-US" smtClean="0"/>
              <a:pPr defTabSz="371446"/>
              <a:t>17</a:t>
            </a:fld>
            <a:endParaRPr kumimoji="0" lang="ja-JP" altLang="en-US" dirty="0"/>
          </a:p>
        </p:txBody>
      </p:sp>
    </p:spTree>
    <p:extLst>
      <p:ext uri="{BB962C8B-B14F-4D97-AF65-F5344CB8AC3E}">
        <p14:creationId xmlns:p14="http://schemas.microsoft.com/office/powerpoint/2010/main" val="1933415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16E79BD-A61B-7088-110C-B2185C667598}"/>
              </a:ext>
            </a:extLst>
          </p:cNvPr>
          <p:cNvSpPr>
            <a:spLocks noGrp="1"/>
          </p:cNvSpPr>
          <p:nvPr>
            <p:ph type="sldNum" sz="quarter" idx="12"/>
          </p:nvPr>
        </p:nvSpPr>
        <p:spPr/>
        <p:txBody>
          <a:bodyPr/>
          <a:lstStyle/>
          <a:p>
            <a:pPr defTabSz="371446"/>
            <a:fld id="{B424A714-972D-431A-872C-1B0FE76119C1}" type="slidenum">
              <a:rPr kumimoji="0" lang="ja-JP" altLang="en-US" smtClean="0"/>
              <a:pPr defTabSz="371446"/>
              <a:t>18</a:t>
            </a:fld>
            <a:endParaRPr kumimoji="0" lang="ja-JP" altLang="en-US" dirty="0"/>
          </a:p>
        </p:txBody>
      </p:sp>
      <p:pic>
        <p:nvPicPr>
          <p:cNvPr id="4" name="図 3">
            <a:extLst>
              <a:ext uri="{FF2B5EF4-FFF2-40B4-BE49-F238E27FC236}">
                <a16:creationId xmlns:a16="http://schemas.microsoft.com/office/drawing/2014/main" id="{05141387-FAD7-8A30-E4C9-881EEC6E34F9}"/>
              </a:ext>
            </a:extLst>
          </p:cNvPr>
          <p:cNvPicPr>
            <a:picLocks noChangeAspect="1"/>
          </p:cNvPicPr>
          <p:nvPr/>
        </p:nvPicPr>
        <p:blipFill>
          <a:blip r:embed="rId2"/>
          <a:stretch>
            <a:fillRect/>
          </a:stretch>
        </p:blipFill>
        <p:spPr>
          <a:xfrm>
            <a:off x="914400" y="280001"/>
            <a:ext cx="7319065" cy="6301325"/>
          </a:xfrm>
          <a:prstGeom prst="rect">
            <a:avLst/>
          </a:prstGeom>
        </p:spPr>
      </p:pic>
    </p:spTree>
    <p:extLst>
      <p:ext uri="{BB962C8B-B14F-4D97-AF65-F5344CB8AC3E}">
        <p14:creationId xmlns:p14="http://schemas.microsoft.com/office/powerpoint/2010/main" val="2466066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284020" y="1241843"/>
            <a:ext cx="5349892" cy="5349661"/>
          </a:xfrm>
          <a:prstGeom prst="rect">
            <a:avLst/>
          </a:prstGeom>
        </p:spPr>
      </p:pic>
      <p:sp>
        <p:nvSpPr>
          <p:cNvPr id="3" name="object 3"/>
          <p:cNvSpPr txBox="1"/>
          <p:nvPr/>
        </p:nvSpPr>
        <p:spPr>
          <a:xfrm>
            <a:off x="7525447" y="5944690"/>
            <a:ext cx="1182638" cy="537063"/>
          </a:xfrm>
          <a:prstGeom prst="rect">
            <a:avLst/>
          </a:prstGeom>
        </p:spPr>
        <p:txBody>
          <a:bodyPr vert="horz" wrap="square" lIns="0" tIns="14661" rIns="0" bIns="0" rtlCol="0">
            <a:spAutoFit/>
          </a:bodyPr>
          <a:lstStyle/>
          <a:p>
            <a:pPr marL="10860">
              <a:spcBef>
                <a:spcPts val="115"/>
              </a:spcBef>
            </a:pPr>
            <a:r>
              <a:rPr sz="1026" spc="-9" dirty="0">
                <a:latin typeface="Meiryo UI"/>
                <a:cs typeface="Meiryo UI"/>
              </a:rPr>
              <a:t>出典：国土地理院</a:t>
            </a:r>
            <a:endParaRPr sz="1026">
              <a:latin typeface="Meiryo UI"/>
              <a:cs typeface="Meiryo UI"/>
            </a:endParaRPr>
          </a:p>
          <a:p>
            <a:pPr marR="4344" algn="r">
              <a:spcBef>
                <a:spcPts val="1197"/>
              </a:spcBef>
            </a:pPr>
            <a:r>
              <a:rPr sz="1368" spc="-43" dirty="0">
                <a:latin typeface="Meiryo UI"/>
                <a:cs typeface="Meiryo UI"/>
              </a:rPr>
              <a:t>1</a:t>
            </a:r>
            <a:endParaRPr sz="1368">
              <a:latin typeface="Meiryo UI"/>
              <a:cs typeface="Meiryo UI"/>
            </a:endParaRPr>
          </a:p>
        </p:txBody>
      </p:sp>
      <p:grpSp>
        <p:nvGrpSpPr>
          <p:cNvPr id="4" name="object 4"/>
          <p:cNvGrpSpPr/>
          <p:nvPr/>
        </p:nvGrpSpPr>
        <p:grpSpPr>
          <a:xfrm>
            <a:off x="51475" y="92555"/>
            <a:ext cx="9041049" cy="439281"/>
            <a:chOff x="120395" y="103632"/>
            <a:chExt cx="10429240" cy="513715"/>
          </a:xfrm>
        </p:grpSpPr>
        <p:sp>
          <p:nvSpPr>
            <p:cNvPr id="5" name="object 5"/>
            <p:cNvSpPr/>
            <p:nvPr/>
          </p:nvSpPr>
          <p:spPr>
            <a:xfrm>
              <a:off x="134111" y="117348"/>
              <a:ext cx="10401300" cy="486409"/>
            </a:xfrm>
            <a:custGeom>
              <a:avLst/>
              <a:gdLst/>
              <a:ahLst/>
              <a:cxnLst/>
              <a:rect l="l" t="t" r="r" b="b"/>
              <a:pathLst>
                <a:path w="10401300" h="486409">
                  <a:moveTo>
                    <a:pt x="10346436" y="0"/>
                  </a:moveTo>
                  <a:lnTo>
                    <a:pt x="54864" y="0"/>
                  </a:lnTo>
                  <a:lnTo>
                    <a:pt x="33432" y="4286"/>
                  </a:lnTo>
                  <a:lnTo>
                    <a:pt x="16001" y="16001"/>
                  </a:lnTo>
                  <a:lnTo>
                    <a:pt x="4286" y="33432"/>
                  </a:lnTo>
                  <a:lnTo>
                    <a:pt x="0" y="54863"/>
                  </a:lnTo>
                  <a:lnTo>
                    <a:pt x="0" y="432815"/>
                  </a:lnTo>
                  <a:lnTo>
                    <a:pt x="4286" y="453366"/>
                  </a:lnTo>
                  <a:lnTo>
                    <a:pt x="16001" y="470344"/>
                  </a:lnTo>
                  <a:lnTo>
                    <a:pt x="33432" y="481893"/>
                  </a:lnTo>
                  <a:lnTo>
                    <a:pt x="54864" y="486155"/>
                  </a:lnTo>
                  <a:lnTo>
                    <a:pt x="10346436" y="486155"/>
                  </a:lnTo>
                  <a:lnTo>
                    <a:pt x="10367867" y="481893"/>
                  </a:lnTo>
                  <a:lnTo>
                    <a:pt x="10385298" y="470344"/>
                  </a:lnTo>
                  <a:lnTo>
                    <a:pt x="10397013" y="453366"/>
                  </a:lnTo>
                  <a:lnTo>
                    <a:pt x="10401300" y="432815"/>
                  </a:lnTo>
                  <a:lnTo>
                    <a:pt x="10401300" y="54863"/>
                  </a:lnTo>
                  <a:lnTo>
                    <a:pt x="10397013" y="33432"/>
                  </a:lnTo>
                  <a:lnTo>
                    <a:pt x="10385298" y="16001"/>
                  </a:lnTo>
                  <a:lnTo>
                    <a:pt x="10367867" y="4286"/>
                  </a:lnTo>
                  <a:lnTo>
                    <a:pt x="10346436" y="0"/>
                  </a:lnTo>
                  <a:close/>
                </a:path>
              </a:pathLst>
            </a:custGeom>
            <a:solidFill>
              <a:srgbClr val="DBEDF4"/>
            </a:solidFill>
          </p:spPr>
          <p:txBody>
            <a:bodyPr wrap="square" lIns="0" tIns="0" rIns="0" bIns="0" rtlCol="0"/>
            <a:lstStyle/>
            <a:p>
              <a:endParaRPr sz="1749"/>
            </a:p>
          </p:txBody>
        </p:sp>
        <p:sp>
          <p:nvSpPr>
            <p:cNvPr id="6" name="object 6"/>
            <p:cNvSpPr/>
            <p:nvPr/>
          </p:nvSpPr>
          <p:spPr>
            <a:xfrm>
              <a:off x="134111" y="117348"/>
              <a:ext cx="10401300" cy="486409"/>
            </a:xfrm>
            <a:custGeom>
              <a:avLst/>
              <a:gdLst/>
              <a:ahLst/>
              <a:cxnLst/>
              <a:rect l="l" t="t" r="r" b="b"/>
              <a:pathLst>
                <a:path w="10401300" h="486409">
                  <a:moveTo>
                    <a:pt x="0" y="54863"/>
                  </a:moveTo>
                  <a:lnTo>
                    <a:pt x="4286" y="33432"/>
                  </a:lnTo>
                  <a:lnTo>
                    <a:pt x="16001" y="16001"/>
                  </a:lnTo>
                  <a:lnTo>
                    <a:pt x="33432" y="4286"/>
                  </a:lnTo>
                  <a:lnTo>
                    <a:pt x="54864" y="0"/>
                  </a:lnTo>
                  <a:lnTo>
                    <a:pt x="10346436" y="0"/>
                  </a:lnTo>
                  <a:lnTo>
                    <a:pt x="10367867" y="4286"/>
                  </a:lnTo>
                  <a:lnTo>
                    <a:pt x="10385298" y="16001"/>
                  </a:lnTo>
                  <a:lnTo>
                    <a:pt x="10397013" y="33432"/>
                  </a:lnTo>
                  <a:lnTo>
                    <a:pt x="10401300" y="54863"/>
                  </a:lnTo>
                  <a:lnTo>
                    <a:pt x="10401300" y="432815"/>
                  </a:lnTo>
                  <a:lnTo>
                    <a:pt x="10397013" y="453366"/>
                  </a:lnTo>
                  <a:lnTo>
                    <a:pt x="10385298" y="470344"/>
                  </a:lnTo>
                  <a:lnTo>
                    <a:pt x="10367867" y="481893"/>
                  </a:lnTo>
                  <a:lnTo>
                    <a:pt x="10346436" y="486155"/>
                  </a:lnTo>
                  <a:lnTo>
                    <a:pt x="54864" y="486155"/>
                  </a:lnTo>
                  <a:lnTo>
                    <a:pt x="33432" y="481893"/>
                  </a:lnTo>
                  <a:lnTo>
                    <a:pt x="16001" y="470344"/>
                  </a:lnTo>
                  <a:lnTo>
                    <a:pt x="4286" y="453366"/>
                  </a:lnTo>
                  <a:lnTo>
                    <a:pt x="0" y="432815"/>
                  </a:lnTo>
                  <a:lnTo>
                    <a:pt x="0" y="54863"/>
                  </a:lnTo>
                  <a:close/>
                </a:path>
              </a:pathLst>
            </a:custGeom>
            <a:ln w="27432">
              <a:solidFill>
                <a:srgbClr val="000000"/>
              </a:solidFill>
            </a:ln>
          </p:spPr>
          <p:txBody>
            <a:bodyPr wrap="square" lIns="0" tIns="0" rIns="0" bIns="0" rtlCol="0"/>
            <a:lstStyle/>
            <a:p>
              <a:endParaRPr sz="1749"/>
            </a:p>
          </p:txBody>
        </p:sp>
      </p:grpSp>
      <p:sp>
        <p:nvSpPr>
          <p:cNvPr id="7" name="object 7"/>
          <p:cNvSpPr txBox="1">
            <a:spLocks noGrp="1"/>
          </p:cNvSpPr>
          <p:nvPr>
            <p:ph type="title"/>
          </p:nvPr>
        </p:nvSpPr>
        <p:spPr>
          <a:xfrm>
            <a:off x="1454545" y="148721"/>
            <a:ext cx="4758664" cy="294897"/>
          </a:xfrm>
          <a:prstGeom prst="rect">
            <a:avLst/>
          </a:prstGeom>
        </p:spPr>
        <p:txBody>
          <a:bodyPr vert="horz" wrap="square" lIns="0" tIns="11946" rIns="0" bIns="0" rtlCol="0">
            <a:spAutoFit/>
          </a:bodyPr>
          <a:lstStyle/>
          <a:p>
            <a:pPr marL="10860">
              <a:lnSpc>
                <a:spcPct val="100000"/>
              </a:lnSpc>
              <a:spcBef>
                <a:spcPts val="94"/>
              </a:spcBef>
              <a:tabLst>
                <a:tab pos="1827156" algn="l"/>
              </a:tabLst>
            </a:pPr>
            <a:r>
              <a:rPr sz="1838" dirty="0"/>
              <a:t>群マ</a:t>
            </a:r>
            <a:r>
              <a:rPr sz="1838" spc="-9" dirty="0"/>
              <a:t>ネモ</a:t>
            </a:r>
            <a:r>
              <a:rPr sz="1838" dirty="0"/>
              <a:t>デル地</a:t>
            </a:r>
            <a:r>
              <a:rPr sz="1838" spc="-43" dirty="0"/>
              <a:t>域</a:t>
            </a:r>
            <a:r>
              <a:rPr sz="1838" dirty="0"/>
              <a:t>	選定案件一</a:t>
            </a:r>
            <a:r>
              <a:rPr sz="1838" spc="-43" dirty="0"/>
              <a:t>覧</a:t>
            </a:r>
            <a:endParaRPr sz="1838" dirty="0"/>
          </a:p>
        </p:txBody>
      </p:sp>
      <p:sp>
        <p:nvSpPr>
          <p:cNvPr id="8" name="object 8"/>
          <p:cNvSpPr txBox="1"/>
          <p:nvPr/>
        </p:nvSpPr>
        <p:spPr>
          <a:xfrm>
            <a:off x="388424" y="603365"/>
            <a:ext cx="3578892" cy="214320"/>
          </a:xfrm>
          <a:prstGeom prst="rect">
            <a:avLst/>
          </a:prstGeom>
        </p:spPr>
        <p:txBody>
          <a:bodyPr vert="horz" wrap="square" lIns="0" tIns="10317" rIns="0" bIns="0" rtlCol="0">
            <a:spAutoFit/>
          </a:bodyPr>
          <a:lstStyle/>
          <a:p>
            <a:pPr marL="10860">
              <a:spcBef>
                <a:spcPts val="81"/>
              </a:spcBef>
            </a:pPr>
            <a:r>
              <a:rPr sz="1325" b="1" spc="-4" dirty="0">
                <a:latin typeface="Meiryo UI"/>
                <a:cs typeface="Meiryo UI"/>
              </a:rPr>
              <a:t>【選定案件】  </a:t>
            </a:r>
            <a:r>
              <a:rPr sz="1325" b="1" spc="-21" dirty="0">
                <a:solidFill>
                  <a:srgbClr val="FF0000"/>
                </a:solidFill>
                <a:latin typeface="Meiryo UI"/>
                <a:cs typeface="Meiryo UI"/>
              </a:rPr>
              <a:t>計11件</a:t>
            </a:r>
            <a:r>
              <a:rPr sz="1325" b="1" spc="-26" dirty="0">
                <a:solidFill>
                  <a:srgbClr val="FF0000"/>
                </a:solidFill>
                <a:latin typeface="Meiryo UI"/>
                <a:cs typeface="Meiryo UI"/>
              </a:rPr>
              <a:t>（40</a:t>
            </a:r>
            <a:r>
              <a:rPr sz="1325" b="1" spc="-34" dirty="0">
                <a:solidFill>
                  <a:srgbClr val="FF0000"/>
                </a:solidFill>
                <a:latin typeface="Meiryo UI"/>
                <a:cs typeface="Meiryo UI"/>
              </a:rPr>
              <a:t>地方公共団体</a:t>
            </a:r>
            <a:r>
              <a:rPr sz="1325" b="1" spc="-43" dirty="0">
                <a:solidFill>
                  <a:srgbClr val="FF0000"/>
                </a:solidFill>
                <a:latin typeface="Meiryo UI"/>
                <a:cs typeface="Meiryo UI"/>
              </a:rPr>
              <a:t>）</a:t>
            </a:r>
            <a:endParaRPr sz="1325" dirty="0">
              <a:latin typeface="Meiryo UI"/>
              <a:cs typeface="Meiryo UI"/>
            </a:endParaRPr>
          </a:p>
        </p:txBody>
      </p:sp>
      <p:sp>
        <p:nvSpPr>
          <p:cNvPr id="9" name="object 9"/>
          <p:cNvSpPr/>
          <p:nvPr/>
        </p:nvSpPr>
        <p:spPr>
          <a:xfrm>
            <a:off x="7316558" y="2105292"/>
            <a:ext cx="298103" cy="257379"/>
          </a:xfrm>
          <a:custGeom>
            <a:avLst/>
            <a:gdLst/>
            <a:ahLst/>
            <a:cxnLst/>
            <a:rect l="l" t="t" r="r" b="b"/>
            <a:pathLst>
              <a:path w="348615" h="300989">
                <a:moveTo>
                  <a:pt x="123510" y="108001"/>
                </a:moveTo>
                <a:lnTo>
                  <a:pt x="121348" y="112014"/>
                </a:lnTo>
                <a:lnTo>
                  <a:pt x="117143" y="115397"/>
                </a:lnTo>
                <a:lnTo>
                  <a:pt x="342328" y="300990"/>
                </a:lnTo>
                <a:lnTo>
                  <a:pt x="348424" y="293370"/>
                </a:lnTo>
                <a:lnTo>
                  <a:pt x="123510" y="108001"/>
                </a:lnTo>
                <a:close/>
              </a:path>
              <a:path w="348615" h="300989">
                <a:moveTo>
                  <a:pt x="61721" y="0"/>
                </a:moveTo>
                <a:lnTo>
                  <a:pt x="36123" y="7429"/>
                </a:lnTo>
                <a:lnTo>
                  <a:pt x="14668" y="25146"/>
                </a:lnTo>
                <a:lnTo>
                  <a:pt x="2405" y="48934"/>
                </a:lnTo>
                <a:lnTo>
                  <a:pt x="0" y="74866"/>
                </a:lnTo>
                <a:lnTo>
                  <a:pt x="7596" y="99941"/>
                </a:lnTo>
                <a:lnTo>
                  <a:pt x="25336" y="121158"/>
                </a:lnTo>
                <a:lnTo>
                  <a:pt x="49125" y="134088"/>
                </a:lnTo>
                <a:lnTo>
                  <a:pt x="75056" y="136588"/>
                </a:lnTo>
                <a:lnTo>
                  <a:pt x="100131" y="129087"/>
                </a:lnTo>
                <a:lnTo>
                  <a:pt x="117143" y="115397"/>
                </a:lnTo>
                <a:lnTo>
                  <a:pt x="64960" y="72390"/>
                </a:lnTo>
                <a:lnTo>
                  <a:pt x="71056" y="64770"/>
                </a:lnTo>
                <a:lnTo>
                  <a:pt x="136489" y="64770"/>
                </a:lnTo>
                <a:lnTo>
                  <a:pt x="136778" y="61722"/>
                </a:lnTo>
                <a:lnTo>
                  <a:pt x="129278" y="36576"/>
                </a:lnTo>
                <a:lnTo>
                  <a:pt x="112204" y="16002"/>
                </a:lnTo>
                <a:lnTo>
                  <a:pt x="88177" y="2857"/>
                </a:lnTo>
                <a:lnTo>
                  <a:pt x="61721" y="0"/>
                </a:lnTo>
                <a:close/>
              </a:path>
              <a:path w="348615" h="300989">
                <a:moveTo>
                  <a:pt x="71056" y="64770"/>
                </a:moveTo>
                <a:lnTo>
                  <a:pt x="64960" y="72390"/>
                </a:lnTo>
                <a:lnTo>
                  <a:pt x="117143" y="115397"/>
                </a:lnTo>
                <a:lnTo>
                  <a:pt x="121348" y="112014"/>
                </a:lnTo>
                <a:lnTo>
                  <a:pt x="123510" y="108001"/>
                </a:lnTo>
                <a:lnTo>
                  <a:pt x="71056" y="64770"/>
                </a:lnTo>
                <a:close/>
              </a:path>
              <a:path w="348615" h="300989">
                <a:moveTo>
                  <a:pt x="136489" y="64770"/>
                </a:moveTo>
                <a:lnTo>
                  <a:pt x="71056" y="64770"/>
                </a:lnTo>
                <a:lnTo>
                  <a:pt x="123510" y="108001"/>
                </a:lnTo>
                <a:lnTo>
                  <a:pt x="134278" y="88011"/>
                </a:lnTo>
                <a:lnTo>
                  <a:pt x="136489" y="64770"/>
                </a:lnTo>
                <a:close/>
              </a:path>
            </a:pathLst>
          </a:custGeom>
          <a:solidFill>
            <a:srgbClr val="FF4F4F"/>
          </a:solidFill>
        </p:spPr>
        <p:txBody>
          <a:bodyPr wrap="square" lIns="0" tIns="0" rIns="0" bIns="0" rtlCol="0"/>
          <a:lstStyle/>
          <a:p>
            <a:endParaRPr sz="1749"/>
          </a:p>
        </p:txBody>
      </p:sp>
      <p:sp>
        <p:nvSpPr>
          <p:cNvPr id="10" name="object 10"/>
          <p:cNvSpPr txBox="1"/>
          <p:nvPr/>
        </p:nvSpPr>
        <p:spPr>
          <a:xfrm>
            <a:off x="5233583" y="2341819"/>
            <a:ext cx="1167978" cy="206113"/>
          </a:xfrm>
          <a:prstGeom prst="rect">
            <a:avLst/>
          </a:prstGeom>
          <a:solidFill>
            <a:srgbClr val="FF4F4F"/>
          </a:solidFill>
        </p:spPr>
        <p:txBody>
          <a:bodyPr vert="horz" wrap="square" lIns="0" tIns="47783" rIns="0" bIns="0" rtlCol="0">
            <a:spAutoFit/>
          </a:bodyPr>
          <a:lstStyle/>
          <a:p>
            <a:pPr marL="84706">
              <a:spcBef>
                <a:spcPts val="376"/>
              </a:spcBef>
            </a:pPr>
            <a:r>
              <a:rPr sz="1026" b="1" spc="9" dirty="0">
                <a:solidFill>
                  <a:srgbClr val="FFFFFF"/>
                </a:solidFill>
                <a:latin typeface="Meiryo UI"/>
                <a:cs typeface="Meiryo UI"/>
              </a:rPr>
              <a:t>④大阪府 貝塚市</a:t>
            </a:r>
            <a:endParaRPr sz="1026">
              <a:latin typeface="Meiryo UI"/>
              <a:cs typeface="Meiryo UI"/>
            </a:endParaRPr>
          </a:p>
        </p:txBody>
      </p:sp>
      <p:sp>
        <p:nvSpPr>
          <p:cNvPr id="11" name="object 11"/>
          <p:cNvSpPr txBox="1"/>
          <p:nvPr/>
        </p:nvSpPr>
        <p:spPr>
          <a:xfrm>
            <a:off x="7142745" y="4189733"/>
            <a:ext cx="1169064" cy="206662"/>
          </a:xfrm>
          <a:prstGeom prst="rect">
            <a:avLst/>
          </a:prstGeom>
          <a:solidFill>
            <a:srgbClr val="FF4F4F"/>
          </a:solidFill>
        </p:spPr>
        <p:txBody>
          <a:bodyPr vert="horz" wrap="square" lIns="0" tIns="48326" rIns="0" bIns="0" rtlCol="0">
            <a:spAutoFit/>
          </a:bodyPr>
          <a:lstStyle/>
          <a:p>
            <a:pPr marL="85792">
              <a:spcBef>
                <a:spcPts val="381"/>
              </a:spcBef>
            </a:pPr>
            <a:r>
              <a:rPr sz="1026" b="1" spc="9" dirty="0">
                <a:solidFill>
                  <a:srgbClr val="FFFFFF"/>
                </a:solidFill>
                <a:latin typeface="Meiryo UI"/>
                <a:cs typeface="Meiryo UI"/>
              </a:rPr>
              <a:t>⑥奈良県 宇陀市</a:t>
            </a:r>
            <a:endParaRPr sz="1026">
              <a:latin typeface="Meiryo UI"/>
              <a:cs typeface="Meiryo UI"/>
            </a:endParaRPr>
          </a:p>
        </p:txBody>
      </p:sp>
      <p:sp>
        <p:nvSpPr>
          <p:cNvPr id="12" name="object 12"/>
          <p:cNvSpPr txBox="1"/>
          <p:nvPr/>
        </p:nvSpPr>
        <p:spPr>
          <a:xfrm>
            <a:off x="6561526" y="4630209"/>
            <a:ext cx="918744" cy="206662"/>
          </a:xfrm>
          <a:prstGeom prst="rect">
            <a:avLst/>
          </a:prstGeom>
          <a:solidFill>
            <a:srgbClr val="FF4F4F"/>
          </a:solidFill>
        </p:spPr>
        <p:txBody>
          <a:bodyPr vert="horz" wrap="square" lIns="0" tIns="48326" rIns="0" bIns="0" rtlCol="0">
            <a:spAutoFit/>
          </a:bodyPr>
          <a:lstStyle/>
          <a:p>
            <a:pPr marL="85792">
              <a:spcBef>
                <a:spcPts val="381"/>
              </a:spcBef>
            </a:pPr>
            <a:r>
              <a:rPr sz="1026" b="1" spc="-9" dirty="0">
                <a:solidFill>
                  <a:srgbClr val="FFFFFF"/>
                </a:solidFill>
                <a:latin typeface="Meiryo UI"/>
                <a:cs typeface="Meiryo UI"/>
              </a:rPr>
              <a:t>⑦和歌山県</a:t>
            </a:r>
            <a:endParaRPr sz="1026">
              <a:latin typeface="Meiryo UI"/>
              <a:cs typeface="Meiryo UI"/>
            </a:endParaRPr>
          </a:p>
        </p:txBody>
      </p:sp>
      <p:sp>
        <p:nvSpPr>
          <p:cNvPr id="13" name="object 13"/>
          <p:cNvSpPr txBox="1"/>
          <p:nvPr/>
        </p:nvSpPr>
        <p:spPr>
          <a:xfrm>
            <a:off x="4787894" y="5280497"/>
            <a:ext cx="703719" cy="206113"/>
          </a:xfrm>
          <a:prstGeom prst="rect">
            <a:avLst/>
          </a:prstGeom>
          <a:solidFill>
            <a:srgbClr val="FF4F4F"/>
          </a:solidFill>
        </p:spPr>
        <p:txBody>
          <a:bodyPr vert="horz" wrap="square" lIns="0" tIns="47783" rIns="0" bIns="0" rtlCol="0">
            <a:spAutoFit/>
          </a:bodyPr>
          <a:lstStyle/>
          <a:p>
            <a:pPr marL="84706">
              <a:spcBef>
                <a:spcPts val="376"/>
              </a:spcBef>
            </a:pPr>
            <a:r>
              <a:rPr sz="1026" b="1" spc="-13" dirty="0">
                <a:solidFill>
                  <a:srgbClr val="FFFFFF"/>
                </a:solidFill>
                <a:latin typeface="Meiryo UI"/>
                <a:cs typeface="Meiryo UI"/>
              </a:rPr>
              <a:t>⑨広島県</a:t>
            </a:r>
            <a:endParaRPr sz="1026">
              <a:latin typeface="Meiryo UI"/>
              <a:cs typeface="Meiryo UI"/>
            </a:endParaRPr>
          </a:p>
        </p:txBody>
      </p:sp>
      <p:sp>
        <p:nvSpPr>
          <p:cNvPr id="14" name="object 14"/>
          <p:cNvSpPr txBox="1"/>
          <p:nvPr/>
        </p:nvSpPr>
        <p:spPr>
          <a:xfrm>
            <a:off x="5588048" y="5070685"/>
            <a:ext cx="1169064" cy="205017"/>
          </a:xfrm>
          <a:prstGeom prst="rect">
            <a:avLst/>
          </a:prstGeom>
          <a:solidFill>
            <a:srgbClr val="FF4F4F"/>
          </a:solidFill>
        </p:spPr>
        <p:txBody>
          <a:bodyPr vert="horz" wrap="square" lIns="0" tIns="46697" rIns="0" bIns="0" rtlCol="0">
            <a:spAutoFit/>
          </a:bodyPr>
          <a:lstStyle/>
          <a:p>
            <a:pPr marL="84706">
              <a:spcBef>
                <a:spcPts val="368"/>
              </a:spcBef>
            </a:pPr>
            <a:r>
              <a:rPr sz="1026" b="1" spc="9" dirty="0">
                <a:solidFill>
                  <a:srgbClr val="FFFFFF"/>
                </a:solidFill>
                <a:latin typeface="Meiryo UI"/>
                <a:cs typeface="Meiryo UI"/>
              </a:rPr>
              <a:t>⑩広島県 三原市</a:t>
            </a:r>
            <a:endParaRPr sz="1026">
              <a:latin typeface="Meiryo UI"/>
              <a:cs typeface="Meiryo UI"/>
            </a:endParaRPr>
          </a:p>
        </p:txBody>
      </p:sp>
      <p:sp>
        <p:nvSpPr>
          <p:cNvPr id="15" name="object 15"/>
          <p:cNvSpPr/>
          <p:nvPr/>
        </p:nvSpPr>
        <p:spPr>
          <a:xfrm>
            <a:off x="5913366" y="2700194"/>
            <a:ext cx="1594770" cy="1406895"/>
          </a:xfrm>
          <a:custGeom>
            <a:avLst/>
            <a:gdLst/>
            <a:ahLst/>
            <a:cxnLst/>
            <a:rect l="l" t="t" r="r" b="b"/>
            <a:pathLst>
              <a:path w="1864995" h="1645285">
                <a:moveTo>
                  <a:pt x="1728774" y="659892"/>
                </a:moveTo>
                <a:lnTo>
                  <a:pt x="1724202" y="650748"/>
                </a:lnTo>
                <a:lnTo>
                  <a:pt x="124231" y="1540446"/>
                </a:lnTo>
                <a:lnTo>
                  <a:pt x="109524" y="1522818"/>
                </a:lnTo>
                <a:lnTo>
                  <a:pt x="86283" y="1510665"/>
                </a:lnTo>
                <a:lnTo>
                  <a:pt x="60185" y="1508239"/>
                </a:lnTo>
                <a:lnTo>
                  <a:pt x="34086" y="1516380"/>
                </a:lnTo>
                <a:lnTo>
                  <a:pt x="13957" y="1534121"/>
                </a:lnTo>
                <a:lnTo>
                  <a:pt x="2273" y="1557718"/>
                </a:lnTo>
                <a:lnTo>
                  <a:pt x="0" y="1583893"/>
                </a:lnTo>
                <a:lnTo>
                  <a:pt x="8178" y="1609344"/>
                </a:lnTo>
                <a:lnTo>
                  <a:pt x="25704" y="1630349"/>
                </a:lnTo>
                <a:lnTo>
                  <a:pt x="48945" y="1642503"/>
                </a:lnTo>
                <a:lnTo>
                  <a:pt x="75044" y="1644929"/>
                </a:lnTo>
                <a:lnTo>
                  <a:pt x="101142" y="1636776"/>
                </a:lnTo>
                <a:lnTo>
                  <a:pt x="122110" y="1619046"/>
                </a:lnTo>
                <a:lnTo>
                  <a:pt x="134099" y="1595437"/>
                </a:lnTo>
                <a:lnTo>
                  <a:pt x="135229" y="1580388"/>
                </a:lnTo>
                <a:lnTo>
                  <a:pt x="136067" y="1569275"/>
                </a:lnTo>
                <a:lnTo>
                  <a:pt x="128600" y="1548218"/>
                </a:lnTo>
                <a:lnTo>
                  <a:pt x="1728774" y="659892"/>
                </a:lnTo>
                <a:close/>
              </a:path>
              <a:path w="1864995" h="1645285">
                <a:moveTo>
                  <a:pt x="1864410" y="120396"/>
                </a:moveTo>
                <a:lnTo>
                  <a:pt x="1152004" y="67525"/>
                </a:lnTo>
                <a:lnTo>
                  <a:pt x="1151369" y="62484"/>
                </a:lnTo>
                <a:lnTo>
                  <a:pt x="1149337" y="46088"/>
                </a:lnTo>
                <a:lnTo>
                  <a:pt x="1136116" y="23431"/>
                </a:lnTo>
                <a:lnTo>
                  <a:pt x="1115187" y="7366"/>
                </a:lnTo>
                <a:lnTo>
                  <a:pt x="1088694" y="0"/>
                </a:lnTo>
                <a:lnTo>
                  <a:pt x="1061618" y="3340"/>
                </a:lnTo>
                <a:lnTo>
                  <a:pt x="1038974" y="16383"/>
                </a:lnTo>
                <a:lnTo>
                  <a:pt x="1022896" y="36868"/>
                </a:lnTo>
                <a:lnTo>
                  <a:pt x="1015542" y="62484"/>
                </a:lnTo>
                <a:lnTo>
                  <a:pt x="1018895" y="89776"/>
                </a:lnTo>
                <a:lnTo>
                  <a:pt x="1032116" y="112776"/>
                </a:lnTo>
                <a:lnTo>
                  <a:pt x="1053045" y="128930"/>
                </a:lnTo>
                <a:lnTo>
                  <a:pt x="1079550" y="135636"/>
                </a:lnTo>
                <a:lnTo>
                  <a:pt x="1105979" y="132524"/>
                </a:lnTo>
                <a:lnTo>
                  <a:pt x="1128687" y="119837"/>
                </a:lnTo>
                <a:lnTo>
                  <a:pt x="1145120" y="99428"/>
                </a:lnTo>
                <a:lnTo>
                  <a:pt x="1151293" y="78028"/>
                </a:lnTo>
                <a:lnTo>
                  <a:pt x="1862886" y="129540"/>
                </a:lnTo>
                <a:lnTo>
                  <a:pt x="1864410" y="120396"/>
                </a:lnTo>
                <a:close/>
              </a:path>
            </a:pathLst>
          </a:custGeom>
          <a:solidFill>
            <a:srgbClr val="FF4F4F"/>
          </a:solidFill>
        </p:spPr>
        <p:txBody>
          <a:bodyPr wrap="square" lIns="0" tIns="0" rIns="0" bIns="0" rtlCol="0"/>
          <a:lstStyle/>
          <a:p>
            <a:endParaRPr sz="1749"/>
          </a:p>
        </p:txBody>
      </p:sp>
      <p:sp>
        <p:nvSpPr>
          <p:cNvPr id="16" name="object 16"/>
          <p:cNvSpPr txBox="1"/>
          <p:nvPr/>
        </p:nvSpPr>
        <p:spPr>
          <a:xfrm>
            <a:off x="7611891" y="2234959"/>
            <a:ext cx="1169064" cy="206113"/>
          </a:xfrm>
          <a:prstGeom prst="rect">
            <a:avLst/>
          </a:prstGeom>
          <a:solidFill>
            <a:srgbClr val="FF4F4F"/>
          </a:solidFill>
        </p:spPr>
        <p:txBody>
          <a:bodyPr vert="horz" wrap="square" lIns="0" tIns="47783" rIns="0" bIns="0" rtlCol="0">
            <a:spAutoFit/>
          </a:bodyPr>
          <a:lstStyle/>
          <a:p>
            <a:pPr marL="84706">
              <a:spcBef>
                <a:spcPts val="376"/>
              </a:spcBef>
            </a:pPr>
            <a:r>
              <a:rPr sz="1026" b="1" spc="9" dirty="0">
                <a:solidFill>
                  <a:srgbClr val="FFFFFF"/>
                </a:solidFill>
                <a:latin typeface="Meiryo UI"/>
                <a:cs typeface="Meiryo UI"/>
              </a:rPr>
              <a:t>①北海道 幕別町</a:t>
            </a:r>
            <a:endParaRPr sz="1026">
              <a:latin typeface="Meiryo UI"/>
              <a:cs typeface="Meiryo UI"/>
            </a:endParaRPr>
          </a:p>
        </p:txBody>
      </p:sp>
      <p:sp>
        <p:nvSpPr>
          <p:cNvPr id="17" name="object 17"/>
          <p:cNvSpPr txBox="1"/>
          <p:nvPr/>
        </p:nvSpPr>
        <p:spPr>
          <a:xfrm>
            <a:off x="7465934" y="2701498"/>
            <a:ext cx="1167978" cy="206662"/>
          </a:xfrm>
          <a:prstGeom prst="rect">
            <a:avLst/>
          </a:prstGeom>
          <a:solidFill>
            <a:srgbClr val="FF4F4F"/>
          </a:solidFill>
        </p:spPr>
        <p:txBody>
          <a:bodyPr vert="horz" wrap="square" lIns="0" tIns="48326" rIns="0" bIns="0" rtlCol="0">
            <a:spAutoFit/>
          </a:bodyPr>
          <a:lstStyle/>
          <a:p>
            <a:pPr marL="84163">
              <a:spcBef>
                <a:spcPts val="381"/>
              </a:spcBef>
            </a:pPr>
            <a:r>
              <a:rPr sz="1026" b="1" spc="9" dirty="0">
                <a:solidFill>
                  <a:srgbClr val="FFFFFF"/>
                </a:solidFill>
                <a:latin typeface="Meiryo UI"/>
                <a:cs typeface="Meiryo UI"/>
              </a:rPr>
              <a:t>②秋田県 大館市</a:t>
            </a:r>
            <a:endParaRPr sz="1026">
              <a:latin typeface="Meiryo UI"/>
              <a:cs typeface="Meiryo UI"/>
            </a:endParaRPr>
          </a:p>
        </p:txBody>
      </p:sp>
      <p:sp>
        <p:nvSpPr>
          <p:cNvPr id="18" name="object 18"/>
          <p:cNvSpPr txBox="1"/>
          <p:nvPr/>
        </p:nvSpPr>
        <p:spPr>
          <a:xfrm>
            <a:off x="7389047" y="3136761"/>
            <a:ext cx="1169064" cy="205017"/>
          </a:xfrm>
          <a:prstGeom prst="rect">
            <a:avLst/>
          </a:prstGeom>
          <a:solidFill>
            <a:srgbClr val="FF4F4F"/>
          </a:solidFill>
        </p:spPr>
        <p:txBody>
          <a:bodyPr vert="horz" wrap="square" lIns="0" tIns="46697" rIns="0" bIns="0" rtlCol="0">
            <a:spAutoFit/>
          </a:bodyPr>
          <a:lstStyle/>
          <a:p>
            <a:pPr marL="85792">
              <a:spcBef>
                <a:spcPts val="368"/>
              </a:spcBef>
            </a:pPr>
            <a:r>
              <a:rPr sz="1026" b="1" spc="9" dirty="0">
                <a:solidFill>
                  <a:srgbClr val="FFFFFF"/>
                </a:solidFill>
                <a:latin typeface="Meiryo UI"/>
                <a:cs typeface="Meiryo UI"/>
              </a:rPr>
              <a:t>③滋賀県 草津市</a:t>
            </a:r>
            <a:endParaRPr sz="1026">
              <a:latin typeface="Meiryo UI"/>
              <a:cs typeface="Meiryo UI"/>
            </a:endParaRPr>
          </a:p>
        </p:txBody>
      </p:sp>
      <p:sp>
        <p:nvSpPr>
          <p:cNvPr id="19" name="object 19"/>
          <p:cNvSpPr/>
          <p:nvPr/>
        </p:nvSpPr>
        <p:spPr>
          <a:xfrm>
            <a:off x="4232738" y="2589424"/>
            <a:ext cx="2911528" cy="2706819"/>
          </a:xfrm>
          <a:custGeom>
            <a:avLst/>
            <a:gdLst/>
            <a:ahLst/>
            <a:cxnLst/>
            <a:rect l="l" t="t" r="r" b="b"/>
            <a:pathLst>
              <a:path w="3404870" h="3165475">
                <a:moveTo>
                  <a:pt x="983716" y="1937181"/>
                </a:moveTo>
                <a:lnTo>
                  <a:pt x="975550" y="1912061"/>
                </a:lnTo>
                <a:lnTo>
                  <a:pt x="958519" y="1891792"/>
                </a:lnTo>
                <a:lnTo>
                  <a:pt x="934212" y="1879092"/>
                </a:lnTo>
                <a:lnTo>
                  <a:pt x="906945" y="1876806"/>
                </a:lnTo>
                <a:lnTo>
                  <a:pt x="881824" y="1884807"/>
                </a:lnTo>
                <a:lnTo>
                  <a:pt x="861555" y="1901380"/>
                </a:lnTo>
                <a:lnTo>
                  <a:pt x="851039" y="1920798"/>
                </a:lnTo>
                <a:lnTo>
                  <a:pt x="3048" y="1674876"/>
                </a:lnTo>
                <a:lnTo>
                  <a:pt x="0" y="1684020"/>
                </a:lnTo>
                <a:lnTo>
                  <a:pt x="848423" y="1930069"/>
                </a:lnTo>
                <a:lnTo>
                  <a:pt x="846594" y="1952078"/>
                </a:lnTo>
                <a:lnTo>
                  <a:pt x="854773" y="1977212"/>
                </a:lnTo>
                <a:lnTo>
                  <a:pt x="871791" y="1997468"/>
                </a:lnTo>
                <a:lnTo>
                  <a:pt x="896112" y="2010156"/>
                </a:lnTo>
                <a:lnTo>
                  <a:pt x="923366" y="2012442"/>
                </a:lnTo>
                <a:lnTo>
                  <a:pt x="948499" y="2004441"/>
                </a:lnTo>
                <a:lnTo>
                  <a:pt x="968756" y="1987867"/>
                </a:lnTo>
                <a:lnTo>
                  <a:pt x="981456" y="1964436"/>
                </a:lnTo>
                <a:lnTo>
                  <a:pt x="982713" y="1949196"/>
                </a:lnTo>
                <a:lnTo>
                  <a:pt x="983716" y="1937181"/>
                </a:lnTo>
                <a:close/>
              </a:path>
              <a:path w="3404870" h="3165475">
                <a:moveTo>
                  <a:pt x="1289304" y="1819656"/>
                </a:moveTo>
                <a:lnTo>
                  <a:pt x="1288554" y="1813560"/>
                </a:lnTo>
                <a:lnTo>
                  <a:pt x="1285963" y="1792351"/>
                </a:lnTo>
                <a:lnTo>
                  <a:pt x="1272921" y="1769173"/>
                </a:lnTo>
                <a:lnTo>
                  <a:pt x="1252435" y="1752587"/>
                </a:lnTo>
                <a:lnTo>
                  <a:pt x="1226820" y="1744980"/>
                </a:lnTo>
                <a:lnTo>
                  <a:pt x="1199502" y="1748104"/>
                </a:lnTo>
                <a:lnTo>
                  <a:pt x="1176337" y="1760804"/>
                </a:lnTo>
                <a:lnTo>
                  <a:pt x="1168247" y="1770735"/>
                </a:lnTo>
                <a:lnTo>
                  <a:pt x="1155763" y="1763826"/>
                </a:lnTo>
                <a:lnTo>
                  <a:pt x="1129665" y="1760791"/>
                </a:lnTo>
                <a:lnTo>
                  <a:pt x="1104138" y="1767776"/>
                </a:lnTo>
                <a:lnTo>
                  <a:pt x="1087488" y="1780451"/>
                </a:lnTo>
                <a:lnTo>
                  <a:pt x="19812" y="862584"/>
                </a:lnTo>
                <a:lnTo>
                  <a:pt x="12192" y="870204"/>
                </a:lnTo>
                <a:lnTo>
                  <a:pt x="1079995" y="1788185"/>
                </a:lnTo>
                <a:lnTo>
                  <a:pt x="1068870" y="1807756"/>
                </a:lnTo>
                <a:lnTo>
                  <a:pt x="1072819" y="1859191"/>
                </a:lnTo>
                <a:lnTo>
                  <a:pt x="1113472" y="1893785"/>
                </a:lnTo>
                <a:lnTo>
                  <a:pt x="1139571" y="1896808"/>
                </a:lnTo>
                <a:lnTo>
                  <a:pt x="1165098" y="1889836"/>
                </a:lnTo>
                <a:lnTo>
                  <a:pt x="1186802" y="1873300"/>
                </a:lnTo>
                <a:lnTo>
                  <a:pt x="1188351" y="1874545"/>
                </a:lnTo>
                <a:lnTo>
                  <a:pt x="1208887" y="1880489"/>
                </a:lnTo>
                <a:lnTo>
                  <a:pt x="1098804" y="3165348"/>
                </a:lnTo>
                <a:lnTo>
                  <a:pt x="1109472" y="3165348"/>
                </a:lnTo>
                <a:lnTo>
                  <a:pt x="1219415" y="1882140"/>
                </a:lnTo>
                <a:lnTo>
                  <a:pt x="1219466" y="1881593"/>
                </a:lnTo>
                <a:lnTo>
                  <a:pt x="1241717" y="1879028"/>
                </a:lnTo>
                <a:lnTo>
                  <a:pt x="1264539" y="1866328"/>
                </a:lnTo>
                <a:lnTo>
                  <a:pt x="1281061" y="1845932"/>
                </a:lnTo>
                <a:lnTo>
                  <a:pt x="1289304" y="1819656"/>
                </a:lnTo>
                <a:close/>
              </a:path>
              <a:path w="3404870" h="3165475">
                <a:moveTo>
                  <a:pt x="1802320" y="1642300"/>
                </a:moveTo>
                <a:lnTo>
                  <a:pt x="1802028" y="1639824"/>
                </a:lnTo>
                <a:lnTo>
                  <a:pt x="1799285" y="1616379"/>
                </a:lnTo>
                <a:lnTo>
                  <a:pt x="1786128" y="1592580"/>
                </a:lnTo>
                <a:lnTo>
                  <a:pt x="1764906" y="1575752"/>
                </a:lnTo>
                <a:lnTo>
                  <a:pt x="1739836" y="1568767"/>
                </a:lnTo>
                <a:lnTo>
                  <a:pt x="1713903" y="1571802"/>
                </a:lnTo>
                <a:lnTo>
                  <a:pt x="1694903" y="1582305"/>
                </a:lnTo>
                <a:lnTo>
                  <a:pt x="731520" y="455676"/>
                </a:lnTo>
                <a:lnTo>
                  <a:pt x="723900" y="461772"/>
                </a:lnTo>
                <a:lnTo>
                  <a:pt x="1686636" y="1589354"/>
                </a:lnTo>
                <a:lnTo>
                  <a:pt x="1673275" y="1606181"/>
                </a:lnTo>
                <a:lnTo>
                  <a:pt x="1666303" y="1631251"/>
                </a:lnTo>
                <a:lnTo>
                  <a:pt x="1669326" y="1657184"/>
                </a:lnTo>
                <a:lnTo>
                  <a:pt x="1682496" y="1680972"/>
                </a:lnTo>
                <a:lnTo>
                  <a:pt x="1703705" y="1697812"/>
                </a:lnTo>
                <a:lnTo>
                  <a:pt x="1728787" y="1704784"/>
                </a:lnTo>
                <a:lnTo>
                  <a:pt x="1754708" y="1701761"/>
                </a:lnTo>
                <a:lnTo>
                  <a:pt x="1778508" y="1688592"/>
                </a:lnTo>
                <a:lnTo>
                  <a:pt x="1795335" y="1667383"/>
                </a:lnTo>
                <a:lnTo>
                  <a:pt x="1802320" y="1642300"/>
                </a:lnTo>
                <a:close/>
              </a:path>
              <a:path w="3404870" h="3165475">
                <a:moveTo>
                  <a:pt x="2153412" y="2919984"/>
                </a:moveTo>
                <a:lnTo>
                  <a:pt x="1396936" y="1924862"/>
                </a:lnTo>
                <a:lnTo>
                  <a:pt x="1411147" y="1908810"/>
                </a:lnTo>
                <a:lnTo>
                  <a:pt x="1419796" y="1883664"/>
                </a:lnTo>
                <a:lnTo>
                  <a:pt x="1419161" y="1871472"/>
                </a:lnTo>
                <a:lnTo>
                  <a:pt x="1418437" y="1857375"/>
                </a:lnTo>
                <a:lnTo>
                  <a:pt x="1406652" y="1833372"/>
                </a:lnTo>
                <a:lnTo>
                  <a:pt x="1386281" y="1815160"/>
                </a:lnTo>
                <a:lnTo>
                  <a:pt x="1361503" y="1806511"/>
                </a:lnTo>
                <a:lnTo>
                  <a:pt x="1335278" y="1807870"/>
                </a:lnTo>
                <a:lnTo>
                  <a:pt x="1310640" y="1819656"/>
                </a:lnTo>
                <a:lnTo>
                  <a:pt x="1292415" y="1840026"/>
                </a:lnTo>
                <a:lnTo>
                  <a:pt x="1283766" y="1864804"/>
                </a:lnTo>
                <a:lnTo>
                  <a:pt x="1285125" y="1891030"/>
                </a:lnTo>
                <a:lnTo>
                  <a:pt x="1296924" y="1915668"/>
                </a:lnTo>
                <a:lnTo>
                  <a:pt x="1317498" y="1933892"/>
                </a:lnTo>
                <a:lnTo>
                  <a:pt x="1342644" y="1942528"/>
                </a:lnTo>
                <a:lnTo>
                  <a:pt x="1368933" y="1941182"/>
                </a:lnTo>
                <a:lnTo>
                  <a:pt x="1389367" y="1931136"/>
                </a:lnTo>
                <a:lnTo>
                  <a:pt x="2144268" y="2926080"/>
                </a:lnTo>
                <a:lnTo>
                  <a:pt x="2153412" y="2919984"/>
                </a:lnTo>
                <a:close/>
              </a:path>
              <a:path w="3404870" h="3165475">
                <a:moveTo>
                  <a:pt x="3404616" y="2011680"/>
                </a:moveTo>
                <a:lnTo>
                  <a:pt x="2090445" y="1856486"/>
                </a:lnTo>
                <a:lnTo>
                  <a:pt x="2089797" y="1848612"/>
                </a:lnTo>
                <a:lnTo>
                  <a:pt x="2088680" y="1834997"/>
                </a:lnTo>
                <a:lnTo>
                  <a:pt x="2076450" y="1811655"/>
                </a:lnTo>
                <a:lnTo>
                  <a:pt x="2056206" y="1794611"/>
                </a:lnTo>
                <a:lnTo>
                  <a:pt x="2029968" y="1786128"/>
                </a:lnTo>
                <a:lnTo>
                  <a:pt x="2003298" y="1788350"/>
                </a:lnTo>
                <a:lnTo>
                  <a:pt x="1980057" y="1800415"/>
                </a:lnTo>
                <a:lnTo>
                  <a:pt x="1965731" y="1817141"/>
                </a:lnTo>
                <a:lnTo>
                  <a:pt x="1956816" y="1804606"/>
                </a:lnTo>
                <a:lnTo>
                  <a:pt x="1934857" y="1790585"/>
                </a:lnTo>
                <a:lnTo>
                  <a:pt x="1913547" y="1787055"/>
                </a:lnTo>
                <a:lnTo>
                  <a:pt x="1913521" y="1786128"/>
                </a:lnTo>
                <a:lnTo>
                  <a:pt x="1857756" y="0"/>
                </a:lnTo>
                <a:lnTo>
                  <a:pt x="1847088" y="0"/>
                </a:lnTo>
                <a:lnTo>
                  <a:pt x="1902891" y="1787347"/>
                </a:lnTo>
                <a:lnTo>
                  <a:pt x="1881492" y="1792376"/>
                </a:lnTo>
                <a:lnTo>
                  <a:pt x="1860232" y="1807464"/>
                </a:lnTo>
                <a:lnTo>
                  <a:pt x="1846110" y="1829422"/>
                </a:lnTo>
                <a:lnTo>
                  <a:pt x="1840992" y="1856232"/>
                </a:lnTo>
                <a:lnTo>
                  <a:pt x="1847469" y="1882787"/>
                </a:lnTo>
                <a:lnTo>
                  <a:pt x="1859610" y="1899335"/>
                </a:lnTo>
                <a:lnTo>
                  <a:pt x="1852942" y="1914410"/>
                </a:lnTo>
                <a:lnTo>
                  <a:pt x="1860842" y="1965413"/>
                </a:lnTo>
                <a:lnTo>
                  <a:pt x="1903069" y="1997570"/>
                </a:lnTo>
                <a:lnTo>
                  <a:pt x="1929193" y="1998929"/>
                </a:lnTo>
                <a:lnTo>
                  <a:pt x="1953882" y="1990280"/>
                </a:lnTo>
                <a:lnTo>
                  <a:pt x="1969604" y="1975739"/>
                </a:lnTo>
                <a:lnTo>
                  <a:pt x="2720340" y="2535936"/>
                </a:lnTo>
                <a:lnTo>
                  <a:pt x="2726436" y="2526792"/>
                </a:lnTo>
                <a:lnTo>
                  <a:pt x="1976056" y="1966861"/>
                </a:lnTo>
                <a:lnTo>
                  <a:pt x="1985365" y="1947418"/>
                </a:lnTo>
                <a:lnTo>
                  <a:pt x="1986457" y="1926336"/>
                </a:lnTo>
                <a:lnTo>
                  <a:pt x="1986711" y="1921192"/>
                </a:lnTo>
                <a:lnTo>
                  <a:pt x="1981898" y="1907400"/>
                </a:lnTo>
                <a:lnTo>
                  <a:pt x="1988718" y="1913293"/>
                </a:lnTo>
                <a:lnTo>
                  <a:pt x="2014728" y="1921764"/>
                </a:lnTo>
                <a:lnTo>
                  <a:pt x="2042058" y="1919770"/>
                </a:lnTo>
                <a:lnTo>
                  <a:pt x="2065401" y="1908048"/>
                </a:lnTo>
                <a:lnTo>
                  <a:pt x="2082444" y="1888337"/>
                </a:lnTo>
                <a:lnTo>
                  <a:pt x="2089353" y="1867128"/>
                </a:lnTo>
                <a:lnTo>
                  <a:pt x="3403092" y="2020824"/>
                </a:lnTo>
                <a:lnTo>
                  <a:pt x="3404616" y="2011680"/>
                </a:lnTo>
                <a:close/>
              </a:path>
            </a:pathLst>
          </a:custGeom>
          <a:solidFill>
            <a:srgbClr val="FF4F4F"/>
          </a:solidFill>
        </p:spPr>
        <p:txBody>
          <a:bodyPr wrap="square" lIns="0" tIns="0" rIns="0" bIns="0" rtlCol="0"/>
          <a:lstStyle/>
          <a:p>
            <a:endParaRPr sz="1749"/>
          </a:p>
        </p:txBody>
      </p:sp>
      <p:sp>
        <p:nvSpPr>
          <p:cNvPr id="20" name="object 20"/>
          <p:cNvSpPr txBox="1"/>
          <p:nvPr/>
        </p:nvSpPr>
        <p:spPr>
          <a:xfrm>
            <a:off x="6855611" y="780641"/>
            <a:ext cx="1848564" cy="330532"/>
          </a:xfrm>
          <a:prstGeom prst="rect">
            <a:avLst/>
          </a:prstGeom>
        </p:spPr>
        <p:txBody>
          <a:bodyPr vert="horz" wrap="square" lIns="0" tIns="14661" rIns="0" bIns="0" rtlCol="0">
            <a:spAutoFit/>
          </a:bodyPr>
          <a:lstStyle/>
          <a:p>
            <a:pPr marL="10860">
              <a:spcBef>
                <a:spcPts val="115"/>
              </a:spcBef>
            </a:pPr>
            <a:r>
              <a:rPr sz="1026" spc="-4" dirty="0">
                <a:latin typeface="Meiryo UI"/>
                <a:cs typeface="Meiryo UI"/>
              </a:rPr>
              <a:t>※旗あげの自治体名は、</a:t>
            </a:r>
            <a:endParaRPr sz="1026" dirty="0">
              <a:latin typeface="Meiryo UI"/>
              <a:cs typeface="Meiryo UI"/>
            </a:endParaRPr>
          </a:p>
          <a:p>
            <a:pPr marL="146064">
              <a:spcBef>
                <a:spcPts val="30"/>
              </a:spcBef>
            </a:pPr>
            <a:r>
              <a:rPr sz="1026" spc="-4" dirty="0">
                <a:latin typeface="Meiryo UI"/>
                <a:cs typeface="Meiryo UI"/>
              </a:rPr>
              <a:t>応募の代表自治体のみ記載</a:t>
            </a:r>
            <a:endParaRPr sz="1026" dirty="0">
              <a:latin typeface="Meiryo UI"/>
              <a:cs typeface="Meiryo UI"/>
            </a:endParaRPr>
          </a:p>
        </p:txBody>
      </p:sp>
      <p:graphicFrame>
        <p:nvGraphicFramePr>
          <p:cNvPr id="21" name="object 21"/>
          <p:cNvGraphicFramePr>
            <a:graphicFrameLocks noGrp="1"/>
          </p:cNvGraphicFramePr>
          <p:nvPr>
            <p:extLst>
              <p:ext uri="{D42A27DB-BD31-4B8C-83A1-F6EECF244321}">
                <p14:modId xmlns:p14="http://schemas.microsoft.com/office/powerpoint/2010/main" val="3515592222"/>
              </p:ext>
            </p:extLst>
          </p:nvPr>
        </p:nvGraphicFramePr>
        <p:xfrm>
          <a:off x="235974" y="900835"/>
          <a:ext cx="3721576" cy="5887020"/>
        </p:xfrm>
        <a:graphic>
          <a:graphicData uri="http://schemas.openxmlformats.org/drawingml/2006/table">
            <a:tbl>
              <a:tblPr firstRow="1" bandRow="1">
                <a:tableStyleId>{2D5ABB26-0587-4C30-8999-92F81FD0307C}</a:tableStyleId>
              </a:tblPr>
              <a:tblGrid>
                <a:gridCol w="337153">
                  <a:extLst>
                    <a:ext uri="{9D8B030D-6E8A-4147-A177-3AD203B41FA5}">
                      <a16:colId xmlns:a16="http://schemas.microsoft.com/office/drawing/2014/main" val="20000"/>
                    </a:ext>
                  </a:extLst>
                </a:gridCol>
                <a:gridCol w="581476">
                  <a:extLst>
                    <a:ext uri="{9D8B030D-6E8A-4147-A177-3AD203B41FA5}">
                      <a16:colId xmlns:a16="http://schemas.microsoft.com/office/drawing/2014/main" val="20001"/>
                    </a:ext>
                  </a:extLst>
                </a:gridCol>
                <a:gridCol w="856099">
                  <a:extLst>
                    <a:ext uri="{9D8B030D-6E8A-4147-A177-3AD203B41FA5}">
                      <a16:colId xmlns:a16="http://schemas.microsoft.com/office/drawing/2014/main" val="20002"/>
                    </a:ext>
                  </a:extLst>
                </a:gridCol>
                <a:gridCol w="341020">
                  <a:extLst>
                    <a:ext uri="{9D8B030D-6E8A-4147-A177-3AD203B41FA5}">
                      <a16:colId xmlns:a16="http://schemas.microsoft.com/office/drawing/2014/main" val="20003"/>
                    </a:ext>
                  </a:extLst>
                </a:gridCol>
                <a:gridCol w="723944">
                  <a:extLst>
                    <a:ext uri="{9D8B030D-6E8A-4147-A177-3AD203B41FA5}">
                      <a16:colId xmlns:a16="http://schemas.microsoft.com/office/drawing/2014/main" val="20004"/>
                    </a:ext>
                  </a:extLst>
                </a:gridCol>
                <a:gridCol w="881884">
                  <a:extLst>
                    <a:ext uri="{9D8B030D-6E8A-4147-A177-3AD203B41FA5}">
                      <a16:colId xmlns:a16="http://schemas.microsoft.com/office/drawing/2014/main" val="20005"/>
                    </a:ext>
                  </a:extLst>
                </a:gridCol>
              </a:tblGrid>
              <a:tr h="376261">
                <a:tc>
                  <a:txBody>
                    <a:bodyPr/>
                    <a:lstStyle/>
                    <a:p>
                      <a:pPr algn="ctr">
                        <a:lnSpc>
                          <a:spcPct val="100000"/>
                        </a:lnSpc>
                        <a:spcBef>
                          <a:spcPts val="900"/>
                        </a:spcBef>
                      </a:pPr>
                      <a:r>
                        <a:rPr sz="1000" b="1" spc="-25" dirty="0">
                          <a:latin typeface="Meiryo UI"/>
                          <a:cs typeface="Meiryo UI"/>
                        </a:rPr>
                        <a:t>No.</a:t>
                      </a:r>
                      <a:endParaRPr sz="1000">
                        <a:latin typeface="Meiryo UI"/>
                        <a:cs typeface="Meiryo UI"/>
                      </a:endParaRPr>
                    </a:p>
                  </a:txBody>
                  <a:tcPr marL="0" marR="0" marT="97739"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gridSpan="2">
                  <a:txBody>
                    <a:bodyPr/>
                    <a:lstStyle/>
                    <a:p>
                      <a:pPr marR="15875" algn="ctr">
                        <a:lnSpc>
                          <a:spcPct val="100000"/>
                        </a:lnSpc>
                        <a:spcBef>
                          <a:spcPts val="180"/>
                        </a:spcBef>
                      </a:pPr>
                      <a:r>
                        <a:rPr sz="1000" b="1" spc="-15" dirty="0">
                          <a:latin typeface="Meiryo UI"/>
                          <a:cs typeface="Meiryo UI"/>
                        </a:rPr>
                        <a:t>自治体名</a:t>
                      </a:r>
                      <a:endParaRPr sz="1000">
                        <a:latin typeface="Meiryo UI"/>
                        <a:cs typeface="Meiryo UI"/>
                      </a:endParaRPr>
                    </a:p>
                    <a:p>
                      <a:pPr marR="15875" algn="ctr">
                        <a:lnSpc>
                          <a:spcPts val="1350"/>
                        </a:lnSpc>
                        <a:spcBef>
                          <a:spcPts val="50"/>
                        </a:spcBef>
                      </a:pPr>
                      <a:r>
                        <a:rPr sz="1000" dirty="0">
                          <a:latin typeface="Meiryo UI"/>
                          <a:cs typeface="Meiryo UI"/>
                        </a:rPr>
                        <a:t>（＊応募自治体</a:t>
                      </a:r>
                      <a:r>
                        <a:rPr sz="1000" spc="-50" dirty="0">
                          <a:latin typeface="Meiryo UI"/>
                          <a:cs typeface="Meiryo UI"/>
                        </a:rPr>
                        <a:t>）</a:t>
                      </a:r>
                      <a:endParaRPr sz="1000">
                        <a:latin typeface="Meiryo UI"/>
                        <a:cs typeface="Meiryo UI"/>
                      </a:endParaRPr>
                    </a:p>
                  </a:txBody>
                  <a:tcPr marL="0" marR="0" marT="19548" marB="0">
                    <a:lnL w="6350">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D8D8D8"/>
                    </a:solidFill>
                  </a:tcPr>
                </a:tc>
                <a:tc hMerge="1">
                  <a:txBody>
                    <a:bodyPr/>
                    <a:lstStyle/>
                    <a:p>
                      <a:endParaRPr/>
                    </a:p>
                  </a:txBody>
                  <a:tcPr marL="0" marR="0" marT="0" marB="0"/>
                </a:tc>
                <a:tc>
                  <a:txBody>
                    <a:bodyPr/>
                    <a:lstStyle/>
                    <a:p>
                      <a:pPr marL="28575" algn="ctr">
                        <a:lnSpc>
                          <a:spcPct val="100000"/>
                        </a:lnSpc>
                        <a:spcBef>
                          <a:spcPts val="865"/>
                        </a:spcBef>
                      </a:pPr>
                      <a:r>
                        <a:rPr sz="1000" b="1" spc="-25" dirty="0">
                          <a:latin typeface="Meiryo UI"/>
                          <a:cs typeface="Meiryo UI"/>
                        </a:rPr>
                        <a:t>No.</a:t>
                      </a:r>
                      <a:endParaRPr sz="1000">
                        <a:latin typeface="Meiryo UI"/>
                        <a:cs typeface="Meiryo UI"/>
                      </a:endParaRPr>
                    </a:p>
                  </a:txBody>
                  <a:tcPr marL="0" marR="0" marT="93938"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gridSpan="2">
                  <a:txBody>
                    <a:bodyPr/>
                    <a:lstStyle/>
                    <a:p>
                      <a:pPr marL="2540" algn="ctr">
                        <a:lnSpc>
                          <a:spcPct val="100000"/>
                        </a:lnSpc>
                        <a:spcBef>
                          <a:spcPts val="155"/>
                        </a:spcBef>
                      </a:pPr>
                      <a:r>
                        <a:rPr sz="1000" b="1" spc="-15" dirty="0">
                          <a:latin typeface="Meiryo UI"/>
                          <a:cs typeface="Meiryo UI"/>
                        </a:rPr>
                        <a:t>自治体名</a:t>
                      </a:r>
                      <a:endParaRPr sz="1000">
                        <a:latin typeface="Meiryo UI"/>
                        <a:cs typeface="Meiryo UI"/>
                      </a:endParaRPr>
                    </a:p>
                    <a:p>
                      <a:pPr marL="2540" algn="ctr">
                        <a:lnSpc>
                          <a:spcPts val="1375"/>
                        </a:lnSpc>
                        <a:spcBef>
                          <a:spcPts val="50"/>
                        </a:spcBef>
                      </a:pPr>
                      <a:r>
                        <a:rPr sz="1000" dirty="0">
                          <a:latin typeface="Meiryo UI"/>
                          <a:cs typeface="Meiryo UI"/>
                        </a:rPr>
                        <a:t>（＊応募自治体</a:t>
                      </a:r>
                      <a:r>
                        <a:rPr sz="1000" spc="-50" dirty="0">
                          <a:latin typeface="Meiryo UI"/>
                          <a:cs typeface="Meiryo UI"/>
                        </a:rPr>
                        <a:t>）</a:t>
                      </a:r>
                      <a:endParaRPr sz="1000">
                        <a:latin typeface="Meiryo UI"/>
                        <a:cs typeface="Meiryo UI"/>
                      </a:endParaRPr>
                    </a:p>
                  </a:txBody>
                  <a:tcPr marL="0" marR="0" marT="16833" marB="0">
                    <a:lnL w="6350">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D8D8D8"/>
                    </a:solidFill>
                  </a:tcPr>
                </a:tc>
                <a:tc hMerge="1">
                  <a:txBody>
                    <a:bodyPr/>
                    <a:lstStyle/>
                    <a:p>
                      <a:endParaRPr/>
                    </a:p>
                  </a:txBody>
                  <a:tcPr marL="0" marR="0" marT="0" marB="0"/>
                </a:tc>
                <a:extLst>
                  <a:ext uri="{0D108BD9-81ED-4DB2-BD59-A6C34878D82A}">
                    <a16:rowId xmlns:a16="http://schemas.microsoft.com/office/drawing/2014/main" val="10000"/>
                  </a:ext>
                </a:extLst>
              </a:tr>
              <a:tr h="250150">
                <a:tc rowSpan="2">
                  <a:txBody>
                    <a:bodyPr/>
                    <a:lstStyle/>
                    <a:p>
                      <a:pPr>
                        <a:lnSpc>
                          <a:spcPct val="100000"/>
                        </a:lnSpc>
                        <a:spcBef>
                          <a:spcPts val="225"/>
                        </a:spcBef>
                      </a:pPr>
                      <a:endParaRPr sz="1000">
                        <a:latin typeface="Times New Roman"/>
                        <a:cs typeface="Times New Roman"/>
                      </a:endParaRPr>
                    </a:p>
                    <a:p>
                      <a:pPr marL="90805">
                        <a:lnSpc>
                          <a:spcPct val="100000"/>
                        </a:lnSpc>
                      </a:pPr>
                      <a:r>
                        <a:rPr sz="1000" b="1" spc="-50" dirty="0">
                          <a:latin typeface="Meiryo UI"/>
                          <a:cs typeface="Meiryo UI"/>
                        </a:rPr>
                        <a:t>①</a:t>
                      </a:r>
                      <a:endParaRPr sz="1000">
                        <a:latin typeface="Meiryo UI"/>
                        <a:cs typeface="Meiryo UI"/>
                      </a:endParaRPr>
                    </a:p>
                  </a:txBody>
                  <a:tcPr marL="0" marR="0" marT="24435"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rowSpan="2">
                  <a:txBody>
                    <a:bodyPr/>
                    <a:lstStyle/>
                    <a:p>
                      <a:pPr>
                        <a:lnSpc>
                          <a:spcPct val="100000"/>
                        </a:lnSpc>
                        <a:spcBef>
                          <a:spcPts val="225"/>
                        </a:spcBef>
                      </a:pPr>
                      <a:endParaRPr sz="1000">
                        <a:latin typeface="Times New Roman"/>
                        <a:cs typeface="Times New Roman"/>
                      </a:endParaRPr>
                    </a:p>
                    <a:p>
                      <a:pPr marL="60325">
                        <a:lnSpc>
                          <a:spcPct val="100000"/>
                        </a:lnSpc>
                      </a:pPr>
                      <a:r>
                        <a:rPr sz="1000" spc="-20" dirty="0">
                          <a:latin typeface="Meiryo UI"/>
                          <a:cs typeface="Meiryo UI"/>
                        </a:rPr>
                        <a:t>北海道</a:t>
                      </a:r>
                      <a:endParaRPr sz="1000">
                        <a:latin typeface="Meiryo UI"/>
                        <a:cs typeface="Meiryo UI"/>
                      </a:endParaRPr>
                    </a:p>
                  </a:txBody>
                  <a:tcPr marL="0" marR="0" marT="24435"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15" dirty="0">
                          <a:latin typeface="Meiryo UI"/>
                          <a:cs typeface="Meiryo UI"/>
                        </a:rPr>
                        <a:t>幕別町＊</a:t>
                      </a:r>
                      <a:endParaRPr sz="1000" dirty="0">
                        <a:latin typeface="Meiryo UI"/>
                        <a:cs typeface="Meiryo UI"/>
                      </a:endParaRPr>
                    </a:p>
                  </a:txBody>
                  <a:tcPr marL="0" marR="0" marT="49412" marB="0">
                    <a:lnL w="6350">
                      <a:solidFill>
                        <a:srgbClr val="000000"/>
                      </a:solidFill>
                      <a:prstDash val="solid"/>
                    </a:lnL>
                    <a:lnR w="28575">
                      <a:solidFill>
                        <a:srgbClr val="000000"/>
                      </a:solidFill>
                      <a:prstDash val="solid"/>
                    </a:lnR>
                    <a:lnT w="28575">
                      <a:solidFill>
                        <a:srgbClr val="000000"/>
                      </a:solidFill>
                      <a:prstDash val="solid"/>
                    </a:lnT>
                    <a:lnB w="6350">
                      <a:solidFill>
                        <a:srgbClr val="000000"/>
                      </a:solidFill>
                      <a:prstDash val="solid"/>
                    </a:lnB>
                  </a:tcPr>
                </a:tc>
                <a:tc rowSpan="5">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830"/>
                        </a:spcBef>
                      </a:pPr>
                      <a:endParaRPr sz="1000">
                        <a:latin typeface="Times New Roman"/>
                        <a:cs typeface="Times New Roman"/>
                      </a:endParaRPr>
                    </a:p>
                    <a:p>
                      <a:pPr marL="105410">
                        <a:lnSpc>
                          <a:spcPct val="100000"/>
                        </a:lnSpc>
                        <a:spcBef>
                          <a:spcPts val="5"/>
                        </a:spcBef>
                      </a:pPr>
                      <a:r>
                        <a:rPr sz="1000" b="1" spc="-50" dirty="0">
                          <a:latin typeface="Meiryo UI"/>
                          <a:cs typeface="Meiryo UI"/>
                        </a:rPr>
                        <a:t>⑥</a:t>
                      </a:r>
                      <a:endParaRPr sz="1000">
                        <a:latin typeface="Meiryo UI"/>
                        <a:cs typeface="Meiryo UI"/>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rowSpan="5">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830"/>
                        </a:spcBef>
                      </a:pPr>
                      <a:endParaRPr sz="1000">
                        <a:latin typeface="Times New Roman"/>
                        <a:cs typeface="Times New Roman"/>
                      </a:endParaRPr>
                    </a:p>
                    <a:p>
                      <a:pPr marL="130810">
                        <a:lnSpc>
                          <a:spcPct val="100000"/>
                        </a:lnSpc>
                        <a:spcBef>
                          <a:spcPts val="5"/>
                        </a:spcBef>
                      </a:pPr>
                      <a:r>
                        <a:rPr sz="1000" spc="-20" dirty="0">
                          <a:latin typeface="Meiryo UI"/>
                          <a:cs typeface="Meiryo UI"/>
                        </a:rPr>
                        <a:t>奈良県</a:t>
                      </a:r>
                      <a:endParaRPr sz="1000">
                        <a:latin typeface="Meiryo UI"/>
                        <a:cs typeface="Meiryo UI"/>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15" dirty="0">
                          <a:latin typeface="Meiryo UI"/>
                          <a:cs typeface="Meiryo UI"/>
                        </a:rPr>
                        <a:t>宇陀市＊</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28575">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250150">
                <a:tc vMerge="1">
                  <a:txBody>
                    <a:bodyPr/>
                    <a:lstStyle/>
                    <a:p>
                      <a:endParaRPr/>
                    </a:p>
                  </a:txBody>
                  <a:tcPr marL="0" marR="0" marT="28575"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28575"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20" dirty="0">
                          <a:latin typeface="Meiryo UI"/>
                          <a:cs typeface="Meiryo UI"/>
                        </a:rPr>
                        <a:t>音更町</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6350">
                      <a:solidFill>
                        <a:srgbClr val="000000"/>
                      </a:solidFill>
                      <a:prstDash val="solid"/>
                    </a:lnT>
                    <a:lnB w="28575">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20" dirty="0">
                          <a:latin typeface="Meiryo UI"/>
                          <a:cs typeface="Meiryo UI"/>
                        </a:rPr>
                        <a:t>曽爾村</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250150">
                <a:tc>
                  <a:txBody>
                    <a:bodyPr/>
                    <a:lstStyle/>
                    <a:p>
                      <a:pPr marL="1270" algn="ctr">
                        <a:lnSpc>
                          <a:spcPct val="100000"/>
                        </a:lnSpc>
                        <a:spcBef>
                          <a:spcPts val="455"/>
                        </a:spcBef>
                      </a:pPr>
                      <a:r>
                        <a:rPr sz="1000" b="1" spc="-50" dirty="0">
                          <a:latin typeface="Meiryo UI"/>
                          <a:cs typeface="Meiryo UI"/>
                        </a:rPr>
                        <a:t>②</a:t>
                      </a:r>
                      <a:endParaRPr sz="1000">
                        <a:latin typeface="Meiryo UI"/>
                        <a:cs typeface="Meiryo UI"/>
                      </a:endParaRPr>
                    </a:p>
                  </a:txBody>
                  <a:tcPr marL="0" marR="0" marT="49412"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a:txBody>
                    <a:bodyPr/>
                    <a:lstStyle/>
                    <a:p>
                      <a:pPr marL="1270" algn="ctr">
                        <a:lnSpc>
                          <a:spcPct val="100000"/>
                        </a:lnSpc>
                        <a:spcBef>
                          <a:spcPts val="455"/>
                        </a:spcBef>
                      </a:pPr>
                      <a:r>
                        <a:rPr sz="1000" spc="-20" dirty="0">
                          <a:latin typeface="Meiryo UI"/>
                          <a:cs typeface="Meiryo UI"/>
                        </a:rPr>
                        <a:t>秋田県</a:t>
                      </a:r>
                      <a:endParaRPr sz="1000">
                        <a:latin typeface="Meiryo UI"/>
                        <a:cs typeface="Meiryo UI"/>
                      </a:endParaRPr>
                    </a:p>
                  </a:txBody>
                  <a:tcPr marL="0" marR="0" marT="49412"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15" dirty="0">
                          <a:latin typeface="Meiryo UI"/>
                          <a:cs typeface="Meiryo UI"/>
                        </a:rPr>
                        <a:t>大館市＊</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20" dirty="0">
                          <a:latin typeface="Meiryo UI"/>
                          <a:cs typeface="Meiryo UI"/>
                        </a:rPr>
                        <a:t>御杖村</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250150">
                <a:tc>
                  <a:txBody>
                    <a:bodyPr/>
                    <a:lstStyle/>
                    <a:p>
                      <a:pPr marL="1270" algn="ctr">
                        <a:lnSpc>
                          <a:spcPct val="100000"/>
                        </a:lnSpc>
                        <a:spcBef>
                          <a:spcPts val="455"/>
                        </a:spcBef>
                      </a:pPr>
                      <a:r>
                        <a:rPr sz="1000" b="1" spc="-50" dirty="0">
                          <a:latin typeface="Meiryo UI"/>
                          <a:cs typeface="Meiryo UI"/>
                        </a:rPr>
                        <a:t>③</a:t>
                      </a:r>
                      <a:endParaRPr sz="1000">
                        <a:latin typeface="Meiryo UI"/>
                        <a:cs typeface="Meiryo UI"/>
                      </a:endParaRPr>
                    </a:p>
                  </a:txBody>
                  <a:tcPr marL="0" marR="0" marT="49412"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a:txBody>
                    <a:bodyPr/>
                    <a:lstStyle/>
                    <a:p>
                      <a:pPr marL="1270" algn="ctr">
                        <a:lnSpc>
                          <a:spcPct val="100000"/>
                        </a:lnSpc>
                        <a:spcBef>
                          <a:spcPts val="455"/>
                        </a:spcBef>
                      </a:pPr>
                      <a:r>
                        <a:rPr sz="1000" spc="-20" dirty="0">
                          <a:latin typeface="Meiryo UI"/>
                          <a:cs typeface="Meiryo UI"/>
                        </a:rPr>
                        <a:t>滋賀県</a:t>
                      </a:r>
                      <a:endParaRPr sz="1000">
                        <a:latin typeface="Meiryo UI"/>
                        <a:cs typeface="Meiryo UI"/>
                      </a:endParaRPr>
                    </a:p>
                  </a:txBody>
                  <a:tcPr marL="0" marR="0" marT="49412"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15" dirty="0">
                          <a:latin typeface="Meiryo UI"/>
                          <a:cs typeface="Meiryo UI"/>
                        </a:rPr>
                        <a:t>草津市＊</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15" dirty="0">
                          <a:latin typeface="Meiryo UI"/>
                          <a:cs typeface="Meiryo UI"/>
                        </a:rPr>
                        <a:t>東吉野村</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249003">
                <a:tc rowSpan="13">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350"/>
                        </a:spcBef>
                      </a:pPr>
                      <a:endParaRPr sz="1000">
                        <a:latin typeface="Times New Roman"/>
                        <a:cs typeface="Times New Roman"/>
                      </a:endParaRPr>
                    </a:p>
                    <a:p>
                      <a:pPr marL="90805">
                        <a:lnSpc>
                          <a:spcPct val="100000"/>
                        </a:lnSpc>
                      </a:pPr>
                      <a:r>
                        <a:rPr sz="1000" b="1" spc="-50" dirty="0">
                          <a:latin typeface="Meiryo UI"/>
                          <a:cs typeface="Meiryo UI"/>
                        </a:rPr>
                        <a:t>④</a:t>
                      </a:r>
                      <a:endParaRPr sz="1000">
                        <a:latin typeface="Meiryo UI"/>
                        <a:cs typeface="Meiryo UI"/>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rowSpan="13">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350"/>
                        </a:spcBef>
                      </a:pPr>
                      <a:endParaRPr sz="1000">
                        <a:latin typeface="Times New Roman"/>
                        <a:cs typeface="Times New Roman"/>
                      </a:endParaRPr>
                    </a:p>
                    <a:p>
                      <a:pPr marL="60325">
                        <a:lnSpc>
                          <a:spcPct val="100000"/>
                        </a:lnSpc>
                      </a:pPr>
                      <a:r>
                        <a:rPr sz="1000" spc="-20" dirty="0">
                          <a:latin typeface="Meiryo UI"/>
                          <a:cs typeface="Meiryo UI"/>
                        </a:rPr>
                        <a:t>大阪府</a:t>
                      </a:r>
                      <a:endParaRPr sz="1000">
                        <a:latin typeface="Meiryo UI"/>
                        <a:cs typeface="Meiryo UI"/>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15" dirty="0">
                          <a:latin typeface="Meiryo UI"/>
                          <a:cs typeface="Meiryo UI"/>
                        </a:rPr>
                        <a:t>岸和田市</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28575">
                      <a:solidFill>
                        <a:srgbClr val="000000"/>
                      </a:solidFill>
                      <a:prstDash val="solid"/>
                    </a:lnT>
                    <a:lnB w="6350">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4"/>
                        </a:spcBef>
                      </a:pPr>
                      <a:r>
                        <a:rPr sz="1000" spc="-20" dirty="0">
                          <a:latin typeface="Meiryo UI"/>
                          <a:cs typeface="Meiryo UI"/>
                        </a:rPr>
                        <a:t>奈良県</a:t>
                      </a:r>
                      <a:endParaRPr sz="1000">
                        <a:latin typeface="Meiryo UI"/>
                        <a:cs typeface="Meiryo UI"/>
                      </a:endParaRPr>
                    </a:p>
                  </a:txBody>
                  <a:tcPr marL="0" marR="0" marT="47240" marB="0">
                    <a:lnL w="6350">
                      <a:solidFill>
                        <a:srgbClr val="000000"/>
                      </a:solidFill>
                      <a:prstDash val="solid"/>
                    </a:lnL>
                    <a:lnR w="28575">
                      <a:solidFill>
                        <a:srgbClr val="000000"/>
                      </a:solidFill>
                      <a:prstDash val="solid"/>
                    </a:lnR>
                    <a:lnT w="6350">
                      <a:solidFill>
                        <a:srgbClr val="000000"/>
                      </a:solidFill>
                      <a:prstDash val="solid"/>
                    </a:lnT>
                    <a:lnB w="28575">
                      <a:solidFill>
                        <a:srgbClr val="000000"/>
                      </a:solidFill>
                      <a:prstDash val="solid"/>
                    </a:lnB>
                  </a:tcPr>
                </a:tc>
                <a:extLst>
                  <a:ext uri="{0D108BD9-81ED-4DB2-BD59-A6C34878D82A}">
                    <a16:rowId xmlns:a16="http://schemas.microsoft.com/office/drawing/2014/main" val="10005"/>
                  </a:ext>
                </a:extLst>
              </a:tr>
              <a:tr h="251871">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80"/>
                        </a:spcBef>
                      </a:pPr>
                      <a:r>
                        <a:rPr sz="1000" spc="-15" dirty="0">
                          <a:latin typeface="Meiryo UI"/>
                          <a:cs typeface="Meiryo UI"/>
                        </a:rPr>
                        <a:t>泉大津市</a:t>
                      </a:r>
                      <a:endParaRPr sz="1000">
                        <a:latin typeface="Meiryo UI"/>
                        <a:cs typeface="Meiryo UI"/>
                      </a:endParaRPr>
                    </a:p>
                  </a:txBody>
                  <a:tcPr marL="0" marR="0" marT="52127"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rowSpan="5">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855"/>
                        </a:spcBef>
                      </a:pPr>
                      <a:endParaRPr sz="1000">
                        <a:latin typeface="Times New Roman"/>
                        <a:cs typeface="Times New Roman"/>
                      </a:endParaRPr>
                    </a:p>
                    <a:p>
                      <a:pPr marL="105410">
                        <a:lnSpc>
                          <a:spcPct val="100000"/>
                        </a:lnSpc>
                      </a:pPr>
                      <a:r>
                        <a:rPr sz="1000" b="1" spc="-50" dirty="0">
                          <a:latin typeface="Meiryo UI"/>
                          <a:cs typeface="Meiryo UI"/>
                        </a:rPr>
                        <a:t>⑦</a:t>
                      </a:r>
                      <a:endParaRPr sz="1000">
                        <a:latin typeface="Meiryo UI"/>
                        <a:cs typeface="Meiryo UI"/>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rowSpan="5">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855"/>
                        </a:spcBef>
                      </a:pPr>
                      <a:endParaRPr sz="1000">
                        <a:latin typeface="Times New Roman"/>
                        <a:cs typeface="Times New Roman"/>
                      </a:endParaRPr>
                    </a:p>
                    <a:p>
                      <a:pPr marL="55880">
                        <a:lnSpc>
                          <a:spcPct val="100000"/>
                        </a:lnSpc>
                      </a:pPr>
                      <a:r>
                        <a:rPr sz="1000" spc="-15" dirty="0">
                          <a:latin typeface="Meiryo UI"/>
                          <a:cs typeface="Meiryo UI"/>
                        </a:rPr>
                        <a:t>和歌山県</a:t>
                      </a:r>
                      <a:endParaRPr sz="1000">
                        <a:latin typeface="Meiryo UI"/>
                        <a:cs typeface="Meiryo UI"/>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45"/>
                        </a:spcBef>
                      </a:pPr>
                      <a:r>
                        <a:rPr sz="1000" spc="-10" dirty="0">
                          <a:latin typeface="Meiryo UI"/>
                          <a:cs typeface="Meiryo UI"/>
                        </a:rPr>
                        <a:t>和歌山県＊</a:t>
                      </a:r>
                      <a:endParaRPr sz="1000">
                        <a:latin typeface="Meiryo UI"/>
                        <a:cs typeface="Meiryo UI"/>
                      </a:endParaRPr>
                    </a:p>
                  </a:txBody>
                  <a:tcPr marL="0" marR="0" marT="48326" marB="0">
                    <a:lnL w="6350">
                      <a:solidFill>
                        <a:srgbClr val="000000"/>
                      </a:solidFill>
                      <a:prstDash val="solid"/>
                    </a:lnL>
                    <a:lnR w="28575">
                      <a:solidFill>
                        <a:srgbClr val="000000"/>
                      </a:solidFill>
                      <a:prstDash val="solid"/>
                    </a:lnR>
                    <a:lnT w="28575">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251297">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70"/>
                        </a:spcBef>
                      </a:pPr>
                      <a:r>
                        <a:rPr sz="1000" spc="-15" dirty="0">
                          <a:latin typeface="Meiryo UI"/>
                          <a:cs typeface="Meiryo UI"/>
                        </a:rPr>
                        <a:t>貝塚市＊</a:t>
                      </a:r>
                      <a:endParaRPr sz="1000">
                        <a:latin typeface="Meiryo UI"/>
                        <a:cs typeface="Meiryo UI"/>
                      </a:endParaRPr>
                    </a:p>
                  </a:txBody>
                  <a:tcPr marL="0" marR="0" marT="51041"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45"/>
                        </a:spcBef>
                      </a:pPr>
                      <a:r>
                        <a:rPr sz="1000" spc="-20" dirty="0">
                          <a:latin typeface="Meiryo UI"/>
                          <a:cs typeface="Meiryo UI"/>
                        </a:rPr>
                        <a:t>橋本市</a:t>
                      </a:r>
                      <a:endParaRPr sz="1000">
                        <a:latin typeface="Meiryo UI"/>
                        <a:cs typeface="Meiryo UI"/>
                      </a:endParaRPr>
                    </a:p>
                  </a:txBody>
                  <a:tcPr marL="0" marR="0" marT="48326"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250150">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9"/>
                        </a:spcBef>
                      </a:pPr>
                      <a:r>
                        <a:rPr sz="1000" spc="-15" dirty="0">
                          <a:latin typeface="Meiryo UI"/>
                          <a:cs typeface="Meiryo UI"/>
                        </a:rPr>
                        <a:t>泉佐野市</a:t>
                      </a:r>
                      <a:endParaRPr sz="1000">
                        <a:latin typeface="Meiryo UI"/>
                        <a:cs typeface="Meiryo UI"/>
                      </a:endParaRPr>
                    </a:p>
                  </a:txBody>
                  <a:tcPr marL="0" marR="0" marT="49954"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9"/>
                        </a:spcBef>
                      </a:pPr>
                      <a:r>
                        <a:rPr sz="1000" spc="-10" dirty="0">
                          <a:latin typeface="Meiryo UI"/>
                          <a:cs typeface="Meiryo UI"/>
                        </a:rPr>
                        <a:t>かつらぎ町</a:t>
                      </a:r>
                      <a:endParaRPr sz="1000">
                        <a:latin typeface="Meiryo UI"/>
                        <a:cs typeface="Meiryo UI"/>
                      </a:endParaRPr>
                    </a:p>
                  </a:txBody>
                  <a:tcPr marL="0" marR="0" marT="47783"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r h="251297">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64"/>
                        </a:spcBef>
                      </a:pPr>
                      <a:r>
                        <a:rPr sz="1000" spc="-20" dirty="0">
                          <a:latin typeface="Meiryo UI"/>
                          <a:cs typeface="Meiryo UI"/>
                        </a:rPr>
                        <a:t>和泉市</a:t>
                      </a:r>
                      <a:endParaRPr sz="1000">
                        <a:latin typeface="Meiryo UI"/>
                        <a:cs typeface="Meiryo UI"/>
                      </a:endParaRPr>
                    </a:p>
                  </a:txBody>
                  <a:tcPr marL="0" marR="0" marT="50497"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9"/>
                        </a:spcBef>
                      </a:pPr>
                      <a:r>
                        <a:rPr sz="1000" spc="-15" dirty="0">
                          <a:latin typeface="Meiryo UI"/>
                          <a:cs typeface="Meiryo UI"/>
                        </a:rPr>
                        <a:t>九度山町</a:t>
                      </a:r>
                      <a:endParaRPr sz="1000">
                        <a:latin typeface="Meiryo UI"/>
                        <a:cs typeface="Meiryo UI"/>
                      </a:endParaRPr>
                    </a:p>
                  </a:txBody>
                  <a:tcPr marL="0" marR="0" marT="47783"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9"/>
                  </a:ext>
                </a:extLst>
              </a:tr>
              <a:tr h="249003">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20" dirty="0">
                          <a:latin typeface="Meiryo UI"/>
                          <a:cs typeface="Meiryo UI"/>
                        </a:rPr>
                        <a:t>高石市</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20" dirty="0">
                          <a:latin typeface="Meiryo UI"/>
                          <a:cs typeface="Meiryo UI"/>
                        </a:rPr>
                        <a:t>高野町</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6350">
                      <a:solidFill>
                        <a:srgbClr val="000000"/>
                      </a:solidFill>
                      <a:prstDash val="solid"/>
                    </a:lnT>
                    <a:lnB w="28575">
                      <a:solidFill>
                        <a:srgbClr val="000000"/>
                      </a:solidFill>
                      <a:prstDash val="solid"/>
                    </a:lnB>
                  </a:tcPr>
                </a:tc>
                <a:extLst>
                  <a:ext uri="{0D108BD9-81ED-4DB2-BD59-A6C34878D82A}">
                    <a16:rowId xmlns:a16="http://schemas.microsoft.com/office/drawing/2014/main" val="10010"/>
                  </a:ext>
                </a:extLst>
              </a:tr>
              <a:tr h="251871">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70"/>
                        </a:spcBef>
                      </a:pPr>
                      <a:r>
                        <a:rPr sz="1000" spc="-20" dirty="0">
                          <a:latin typeface="Meiryo UI"/>
                          <a:cs typeface="Meiryo UI"/>
                        </a:rPr>
                        <a:t>泉南市</a:t>
                      </a:r>
                      <a:endParaRPr sz="1000">
                        <a:latin typeface="Meiryo UI"/>
                        <a:cs typeface="Meiryo UI"/>
                      </a:endParaRPr>
                    </a:p>
                  </a:txBody>
                  <a:tcPr marL="0" marR="0" marT="51041"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rowSpan="3">
                  <a:txBody>
                    <a:bodyPr/>
                    <a:lstStyle/>
                    <a:p>
                      <a:pPr>
                        <a:lnSpc>
                          <a:spcPct val="100000"/>
                        </a:lnSpc>
                        <a:spcBef>
                          <a:spcPts val="1305"/>
                        </a:spcBef>
                      </a:pPr>
                      <a:endParaRPr sz="1000">
                        <a:latin typeface="Times New Roman"/>
                        <a:cs typeface="Times New Roman"/>
                      </a:endParaRPr>
                    </a:p>
                    <a:p>
                      <a:pPr marL="105410">
                        <a:lnSpc>
                          <a:spcPct val="100000"/>
                        </a:lnSpc>
                      </a:pPr>
                      <a:r>
                        <a:rPr sz="1000" b="1" spc="-50" dirty="0">
                          <a:latin typeface="Meiryo UI"/>
                          <a:cs typeface="Meiryo UI"/>
                        </a:rPr>
                        <a:t>⑧</a:t>
                      </a:r>
                      <a:endParaRPr sz="1000">
                        <a:latin typeface="Meiryo UI"/>
                        <a:cs typeface="Meiryo UI"/>
                      </a:endParaRPr>
                    </a:p>
                  </a:txBody>
                  <a:tcPr marL="0" marR="0" marT="141721"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rowSpan="3">
                  <a:txBody>
                    <a:bodyPr/>
                    <a:lstStyle/>
                    <a:p>
                      <a:pPr>
                        <a:lnSpc>
                          <a:spcPct val="100000"/>
                        </a:lnSpc>
                        <a:spcBef>
                          <a:spcPts val="1305"/>
                        </a:spcBef>
                      </a:pPr>
                      <a:endParaRPr sz="1000">
                        <a:latin typeface="Times New Roman"/>
                        <a:cs typeface="Times New Roman"/>
                      </a:endParaRPr>
                    </a:p>
                    <a:p>
                      <a:pPr marL="130810">
                        <a:lnSpc>
                          <a:spcPct val="100000"/>
                        </a:lnSpc>
                      </a:pPr>
                      <a:r>
                        <a:rPr sz="1000" spc="-20" dirty="0">
                          <a:latin typeface="Meiryo UI"/>
                          <a:cs typeface="Meiryo UI"/>
                        </a:rPr>
                        <a:t>島根県</a:t>
                      </a:r>
                      <a:endParaRPr sz="1000">
                        <a:latin typeface="Meiryo UI"/>
                        <a:cs typeface="Meiryo UI"/>
                      </a:endParaRPr>
                    </a:p>
                  </a:txBody>
                  <a:tcPr marL="0" marR="0" marT="141721"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45"/>
                        </a:spcBef>
                      </a:pPr>
                      <a:r>
                        <a:rPr sz="1000" spc="-15" dirty="0">
                          <a:latin typeface="Meiryo UI"/>
                          <a:cs typeface="Meiryo UI"/>
                        </a:rPr>
                        <a:t>益田市＊</a:t>
                      </a:r>
                      <a:endParaRPr sz="1000">
                        <a:latin typeface="Meiryo UI"/>
                        <a:cs typeface="Meiryo UI"/>
                      </a:endParaRPr>
                    </a:p>
                  </a:txBody>
                  <a:tcPr marL="0" marR="0" marT="48326" marB="0">
                    <a:lnL w="6350">
                      <a:solidFill>
                        <a:srgbClr val="000000"/>
                      </a:solidFill>
                      <a:prstDash val="solid"/>
                    </a:lnL>
                    <a:lnR w="28575">
                      <a:solidFill>
                        <a:srgbClr val="000000"/>
                      </a:solidFill>
                      <a:prstDash val="solid"/>
                    </a:lnR>
                    <a:lnT w="28575">
                      <a:solidFill>
                        <a:srgbClr val="000000"/>
                      </a:solidFill>
                      <a:prstDash val="solid"/>
                    </a:lnT>
                    <a:lnB w="6350">
                      <a:solidFill>
                        <a:srgbClr val="000000"/>
                      </a:solidFill>
                      <a:prstDash val="solid"/>
                    </a:lnB>
                  </a:tcPr>
                </a:tc>
                <a:extLst>
                  <a:ext uri="{0D108BD9-81ED-4DB2-BD59-A6C34878D82A}">
                    <a16:rowId xmlns:a16="http://schemas.microsoft.com/office/drawing/2014/main" val="10011"/>
                  </a:ext>
                </a:extLst>
              </a:tr>
              <a:tr h="250150">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20" dirty="0">
                          <a:latin typeface="Meiryo UI"/>
                          <a:cs typeface="Meiryo UI"/>
                        </a:rPr>
                        <a:t>阪南市</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165735"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165735"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15" dirty="0">
                          <a:latin typeface="Meiryo UI"/>
                          <a:cs typeface="Meiryo UI"/>
                        </a:rPr>
                        <a:t>津和野町</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2"/>
                  </a:ext>
                </a:extLst>
              </a:tr>
              <a:tr h="249003">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20" dirty="0">
                          <a:latin typeface="Meiryo UI"/>
                          <a:cs typeface="Meiryo UI"/>
                        </a:rPr>
                        <a:t>忠岡町</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165735"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165735"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20" dirty="0">
                          <a:latin typeface="Meiryo UI"/>
                          <a:cs typeface="Meiryo UI"/>
                        </a:rPr>
                        <a:t>吉賀町</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6350">
                      <a:solidFill>
                        <a:srgbClr val="000000"/>
                      </a:solidFill>
                      <a:prstDash val="solid"/>
                    </a:lnT>
                    <a:lnB w="28575">
                      <a:solidFill>
                        <a:srgbClr val="000000"/>
                      </a:solidFill>
                      <a:prstDash val="solid"/>
                    </a:lnB>
                  </a:tcPr>
                </a:tc>
                <a:extLst>
                  <a:ext uri="{0D108BD9-81ED-4DB2-BD59-A6C34878D82A}">
                    <a16:rowId xmlns:a16="http://schemas.microsoft.com/office/drawing/2014/main" val="10013"/>
                  </a:ext>
                </a:extLst>
              </a:tr>
              <a:tr h="251871">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70"/>
                        </a:spcBef>
                      </a:pPr>
                      <a:r>
                        <a:rPr sz="1000" spc="-20" dirty="0">
                          <a:latin typeface="Meiryo UI"/>
                          <a:cs typeface="Meiryo UI"/>
                        </a:rPr>
                        <a:t>熊取町</a:t>
                      </a:r>
                      <a:endParaRPr sz="1000">
                        <a:latin typeface="Meiryo UI"/>
                        <a:cs typeface="Meiryo UI"/>
                      </a:endParaRPr>
                    </a:p>
                  </a:txBody>
                  <a:tcPr marL="0" marR="0" marT="51041"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rowSpan="3">
                  <a:txBody>
                    <a:bodyPr/>
                    <a:lstStyle/>
                    <a:p>
                      <a:pPr>
                        <a:lnSpc>
                          <a:spcPct val="100000"/>
                        </a:lnSpc>
                        <a:spcBef>
                          <a:spcPts val="1305"/>
                        </a:spcBef>
                      </a:pPr>
                      <a:endParaRPr sz="1000">
                        <a:latin typeface="Times New Roman"/>
                        <a:cs typeface="Times New Roman"/>
                      </a:endParaRPr>
                    </a:p>
                    <a:p>
                      <a:pPr marL="105410">
                        <a:lnSpc>
                          <a:spcPct val="100000"/>
                        </a:lnSpc>
                      </a:pPr>
                      <a:r>
                        <a:rPr sz="1000" b="1" spc="-50" dirty="0">
                          <a:latin typeface="Meiryo UI"/>
                          <a:cs typeface="Meiryo UI"/>
                        </a:rPr>
                        <a:t>⑨</a:t>
                      </a:r>
                      <a:endParaRPr sz="1000">
                        <a:latin typeface="Meiryo UI"/>
                        <a:cs typeface="Meiryo UI"/>
                      </a:endParaRPr>
                    </a:p>
                  </a:txBody>
                  <a:tcPr marL="0" marR="0" marT="141721"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rowSpan="3">
                  <a:txBody>
                    <a:bodyPr/>
                    <a:lstStyle/>
                    <a:p>
                      <a:pPr>
                        <a:lnSpc>
                          <a:spcPct val="100000"/>
                        </a:lnSpc>
                        <a:spcBef>
                          <a:spcPts val="1305"/>
                        </a:spcBef>
                      </a:pPr>
                      <a:endParaRPr sz="1000">
                        <a:latin typeface="Times New Roman"/>
                        <a:cs typeface="Times New Roman"/>
                      </a:endParaRPr>
                    </a:p>
                    <a:p>
                      <a:pPr marL="130810">
                        <a:lnSpc>
                          <a:spcPct val="100000"/>
                        </a:lnSpc>
                      </a:pPr>
                      <a:r>
                        <a:rPr sz="1000" spc="-20" dirty="0">
                          <a:latin typeface="Meiryo UI"/>
                          <a:cs typeface="Meiryo UI"/>
                        </a:rPr>
                        <a:t>広島県</a:t>
                      </a:r>
                      <a:endParaRPr sz="1000">
                        <a:latin typeface="Meiryo UI"/>
                        <a:cs typeface="Meiryo UI"/>
                      </a:endParaRPr>
                    </a:p>
                  </a:txBody>
                  <a:tcPr marL="0" marR="0" marT="141721"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45"/>
                        </a:spcBef>
                      </a:pPr>
                      <a:r>
                        <a:rPr sz="1000" spc="-15" dirty="0">
                          <a:latin typeface="Meiryo UI"/>
                          <a:cs typeface="Meiryo UI"/>
                        </a:rPr>
                        <a:t>広島県＊</a:t>
                      </a:r>
                      <a:endParaRPr sz="1000">
                        <a:latin typeface="Meiryo UI"/>
                        <a:cs typeface="Meiryo UI"/>
                      </a:endParaRPr>
                    </a:p>
                  </a:txBody>
                  <a:tcPr marL="0" marR="0" marT="48326" marB="0">
                    <a:lnL w="6350">
                      <a:solidFill>
                        <a:srgbClr val="000000"/>
                      </a:solidFill>
                      <a:prstDash val="solid"/>
                    </a:lnL>
                    <a:lnR w="28575">
                      <a:solidFill>
                        <a:srgbClr val="000000"/>
                      </a:solidFill>
                      <a:prstDash val="solid"/>
                    </a:lnR>
                    <a:lnT w="28575">
                      <a:solidFill>
                        <a:srgbClr val="000000"/>
                      </a:solidFill>
                      <a:prstDash val="solid"/>
                    </a:lnT>
                    <a:lnB w="6350">
                      <a:solidFill>
                        <a:srgbClr val="000000"/>
                      </a:solidFill>
                      <a:prstDash val="solid"/>
                    </a:lnB>
                  </a:tcPr>
                </a:tc>
                <a:extLst>
                  <a:ext uri="{0D108BD9-81ED-4DB2-BD59-A6C34878D82A}">
                    <a16:rowId xmlns:a16="http://schemas.microsoft.com/office/drawing/2014/main" val="10014"/>
                  </a:ext>
                </a:extLst>
              </a:tr>
              <a:tr h="250150">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20" dirty="0">
                          <a:latin typeface="Meiryo UI"/>
                          <a:cs typeface="Meiryo UI"/>
                        </a:rPr>
                        <a:t>田尻町</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165735"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165735"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4"/>
                        </a:spcBef>
                      </a:pPr>
                      <a:r>
                        <a:rPr sz="1000" spc="-10" dirty="0">
                          <a:latin typeface="Meiryo UI"/>
                          <a:cs typeface="Meiryo UI"/>
                        </a:rPr>
                        <a:t>安芸太田町</a:t>
                      </a:r>
                      <a:endParaRPr sz="1000">
                        <a:latin typeface="Meiryo UI"/>
                        <a:cs typeface="Meiryo UI"/>
                      </a:endParaRPr>
                    </a:p>
                  </a:txBody>
                  <a:tcPr marL="0" marR="0" marT="47240"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5"/>
                  </a:ext>
                </a:extLst>
              </a:tr>
              <a:tr h="249003">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25" dirty="0">
                          <a:latin typeface="Meiryo UI"/>
                          <a:cs typeface="Meiryo UI"/>
                        </a:rPr>
                        <a:t>岬町</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165735"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165735"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15" dirty="0">
                          <a:latin typeface="Meiryo UI"/>
                          <a:cs typeface="Meiryo UI"/>
                        </a:rPr>
                        <a:t>北広島町</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6350">
                      <a:solidFill>
                        <a:srgbClr val="000000"/>
                      </a:solidFill>
                      <a:prstDash val="solid"/>
                    </a:lnT>
                    <a:lnB w="28575">
                      <a:solidFill>
                        <a:srgbClr val="000000"/>
                      </a:solidFill>
                      <a:prstDash val="solid"/>
                    </a:lnB>
                  </a:tcPr>
                </a:tc>
                <a:extLst>
                  <a:ext uri="{0D108BD9-81ED-4DB2-BD59-A6C34878D82A}">
                    <a16:rowId xmlns:a16="http://schemas.microsoft.com/office/drawing/2014/main" val="10016"/>
                  </a:ext>
                </a:extLst>
              </a:tr>
              <a:tr h="251871">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80"/>
                        </a:spcBef>
                      </a:pPr>
                      <a:r>
                        <a:rPr sz="1000" spc="-20" dirty="0">
                          <a:latin typeface="Meiryo UI"/>
                          <a:cs typeface="Meiryo UI"/>
                        </a:rPr>
                        <a:t>大阪府</a:t>
                      </a:r>
                      <a:endParaRPr sz="1000">
                        <a:latin typeface="Meiryo UI"/>
                        <a:cs typeface="Meiryo UI"/>
                      </a:endParaRPr>
                    </a:p>
                  </a:txBody>
                  <a:tcPr marL="0" marR="0" marT="52127" marB="0">
                    <a:lnL w="6350">
                      <a:solidFill>
                        <a:srgbClr val="000000"/>
                      </a:solidFill>
                      <a:prstDash val="solid"/>
                    </a:lnL>
                    <a:lnR w="28575">
                      <a:solidFill>
                        <a:srgbClr val="000000"/>
                      </a:solidFill>
                      <a:prstDash val="solid"/>
                    </a:lnR>
                    <a:lnT w="6350">
                      <a:solidFill>
                        <a:srgbClr val="000000"/>
                      </a:solidFill>
                      <a:prstDash val="solid"/>
                    </a:lnT>
                    <a:lnB w="28575">
                      <a:solidFill>
                        <a:srgbClr val="000000"/>
                      </a:solidFill>
                      <a:prstDash val="solid"/>
                    </a:lnB>
                  </a:tcPr>
                </a:tc>
                <a:tc>
                  <a:txBody>
                    <a:bodyPr/>
                    <a:lstStyle/>
                    <a:p>
                      <a:pPr marL="26670" algn="ctr">
                        <a:lnSpc>
                          <a:spcPct val="100000"/>
                        </a:lnSpc>
                        <a:spcBef>
                          <a:spcPts val="445"/>
                        </a:spcBef>
                      </a:pPr>
                      <a:r>
                        <a:rPr sz="1000" b="1" spc="-50" dirty="0">
                          <a:latin typeface="Meiryo UI"/>
                          <a:cs typeface="Meiryo UI"/>
                        </a:rPr>
                        <a:t>⑩</a:t>
                      </a:r>
                      <a:endParaRPr sz="1000">
                        <a:latin typeface="Meiryo UI"/>
                        <a:cs typeface="Meiryo UI"/>
                      </a:endParaRPr>
                    </a:p>
                  </a:txBody>
                  <a:tcPr marL="0" marR="0" marT="48326"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a:txBody>
                    <a:bodyPr/>
                    <a:lstStyle/>
                    <a:p>
                      <a:pPr marL="1270" algn="ctr">
                        <a:lnSpc>
                          <a:spcPct val="100000"/>
                        </a:lnSpc>
                        <a:spcBef>
                          <a:spcPts val="445"/>
                        </a:spcBef>
                      </a:pPr>
                      <a:r>
                        <a:rPr sz="1000" spc="-20" dirty="0">
                          <a:latin typeface="Meiryo UI"/>
                          <a:cs typeface="Meiryo UI"/>
                        </a:rPr>
                        <a:t>広島県</a:t>
                      </a:r>
                      <a:endParaRPr sz="1000">
                        <a:latin typeface="Meiryo UI"/>
                        <a:cs typeface="Meiryo UI"/>
                      </a:endParaRPr>
                    </a:p>
                  </a:txBody>
                  <a:tcPr marL="0" marR="0" marT="48326"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45"/>
                        </a:spcBef>
                      </a:pPr>
                      <a:r>
                        <a:rPr sz="1000" spc="-15" dirty="0">
                          <a:latin typeface="Meiryo UI"/>
                          <a:cs typeface="Meiryo UI"/>
                        </a:rPr>
                        <a:t>三原市＊</a:t>
                      </a:r>
                      <a:endParaRPr sz="1000">
                        <a:latin typeface="Meiryo UI"/>
                        <a:cs typeface="Meiryo UI"/>
                      </a:endParaRPr>
                    </a:p>
                  </a:txBody>
                  <a:tcPr marL="0" marR="0" marT="48326" marB="0">
                    <a:lnL w="6350">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17"/>
                  </a:ext>
                </a:extLst>
              </a:tr>
              <a:tr h="249003">
                <a:tc rowSpan="5">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869"/>
                        </a:spcBef>
                      </a:pPr>
                      <a:endParaRPr sz="1000">
                        <a:latin typeface="Times New Roman"/>
                        <a:cs typeface="Times New Roman"/>
                      </a:endParaRPr>
                    </a:p>
                    <a:p>
                      <a:pPr marL="90805">
                        <a:lnSpc>
                          <a:spcPct val="100000"/>
                        </a:lnSpc>
                      </a:pPr>
                      <a:r>
                        <a:rPr sz="1000" b="1" spc="-50" dirty="0">
                          <a:latin typeface="Meiryo UI"/>
                          <a:cs typeface="Meiryo UI"/>
                        </a:rPr>
                        <a:t>⑤</a:t>
                      </a:r>
                      <a:endParaRPr sz="1000">
                        <a:latin typeface="Meiryo UI"/>
                        <a:cs typeface="Meiryo UI"/>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rowSpan="5">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869"/>
                        </a:spcBef>
                      </a:pPr>
                      <a:endParaRPr sz="1000">
                        <a:latin typeface="Times New Roman"/>
                        <a:cs typeface="Times New Roman"/>
                      </a:endParaRPr>
                    </a:p>
                    <a:p>
                      <a:pPr marL="60325">
                        <a:lnSpc>
                          <a:spcPct val="100000"/>
                        </a:lnSpc>
                      </a:pPr>
                      <a:r>
                        <a:rPr sz="1000" spc="-20" dirty="0">
                          <a:latin typeface="Meiryo UI"/>
                          <a:cs typeface="Meiryo UI"/>
                        </a:rPr>
                        <a:t>兵庫県</a:t>
                      </a:r>
                      <a:endParaRPr sz="1000">
                        <a:latin typeface="Meiryo UI"/>
                        <a:cs typeface="Meiryo UI"/>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70"/>
                        </a:spcBef>
                      </a:pPr>
                      <a:r>
                        <a:rPr sz="1000" spc="-15" dirty="0">
                          <a:latin typeface="Meiryo UI"/>
                          <a:cs typeface="Meiryo UI"/>
                        </a:rPr>
                        <a:t>養父市＊</a:t>
                      </a:r>
                      <a:endParaRPr sz="1000">
                        <a:latin typeface="Meiryo UI"/>
                        <a:cs typeface="Meiryo UI"/>
                      </a:endParaRPr>
                    </a:p>
                  </a:txBody>
                  <a:tcPr marL="0" marR="0" marT="51041" marB="0">
                    <a:lnL w="6350">
                      <a:solidFill>
                        <a:srgbClr val="000000"/>
                      </a:solidFill>
                      <a:prstDash val="solid"/>
                    </a:lnL>
                    <a:lnR w="28575">
                      <a:solidFill>
                        <a:srgbClr val="000000"/>
                      </a:solidFill>
                      <a:prstDash val="solid"/>
                    </a:lnR>
                    <a:lnT w="28575">
                      <a:solidFill>
                        <a:srgbClr val="000000"/>
                      </a:solidFill>
                      <a:prstDash val="solid"/>
                    </a:lnT>
                    <a:lnB w="6350">
                      <a:solidFill>
                        <a:srgbClr val="000000"/>
                      </a:solidFill>
                      <a:prstDash val="solid"/>
                    </a:lnB>
                  </a:tcPr>
                </a:tc>
                <a:tc>
                  <a:txBody>
                    <a:bodyPr/>
                    <a:lstStyle/>
                    <a:p>
                      <a:pPr marL="26670" algn="ctr">
                        <a:lnSpc>
                          <a:spcPct val="100000"/>
                        </a:lnSpc>
                        <a:spcBef>
                          <a:spcPts val="430"/>
                        </a:spcBef>
                      </a:pPr>
                      <a:r>
                        <a:rPr sz="1000" b="1" spc="-50" dirty="0">
                          <a:latin typeface="Meiryo UI"/>
                          <a:cs typeface="Meiryo UI"/>
                        </a:rPr>
                        <a:t>⑪</a:t>
                      </a:r>
                      <a:endParaRPr sz="1000">
                        <a:latin typeface="Meiryo UI"/>
                        <a:cs typeface="Meiryo UI"/>
                      </a:endParaRPr>
                    </a:p>
                  </a:txBody>
                  <a:tcPr marL="0" marR="0" marT="46697"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a:txBody>
                    <a:bodyPr/>
                    <a:lstStyle/>
                    <a:p>
                      <a:pPr marL="1270" algn="ctr">
                        <a:lnSpc>
                          <a:spcPct val="100000"/>
                        </a:lnSpc>
                        <a:spcBef>
                          <a:spcPts val="430"/>
                        </a:spcBef>
                      </a:pPr>
                      <a:r>
                        <a:rPr sz="1000" spc="-20" dirty="0">
                          <a:latin typeface="Meiryo UI"/>
                          <a:cs typeface="Meiryo UI"/>
                        </a:rPr>
                        <a:t>山口県</a:t>
                      </a:r>
                      <a:endParaRPr sz="1000">
                        <a:latin typeface="Meiryo UI"/>
                        <a:cs typeface="Meiryo UI"/>
                      </a:endParaRPr>
                    </a:p>
                  </a:txBody>
                  <a:tcPr marL="0" marR="0" marT="46697"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15" dirty="0">
                          <a:latin typeface="Meiryo UI"/>
                          <a:cs typeface="Meiryo UI"/>
                        </a:rPr>
                        <a:t>下関市＊</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18"/>
                  </a:ext>
                </a:extLst>
              </a:tr>
              <a:tr h="254166">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80"/>
                        </a:spcBef>
                      </a:pPr>
                      <a:r>
                        <a:rPr sz="1000" spc="-20" dirty="0">
                          <a:latin typeface="Meiryo UI"/>
                          <a:cs typeface="Meiryo UI"/>
                        </a:rPr>
                        <a:t>豊岡市</a:t>
                      </a:r>
                      <a:endParaRPr sz="1000">
                        <a:latin typeface="Meiryo UI"/>
                        <a:cs typeface="Meiryo UI"/>
                      </a:endParaRPr>
                    </a:p>
                  </a:txBody>
                  <a:tcPr marL="0" marR="0" marT="52127"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rowSpan="4" gridSpan="3">
                  <a:txBody>
                    <a:bodyPr/>
                    <a:lstStyle/>
                    <a:p>
                      <a:pPr>
                        <a:lnSpc>
                          <a:spcPct val="100000"/>
                        </a:lnSpc>
                      </a:pPr>
                      <a:endParaRPr sz="1000" dirty="0">
                        <a:latin typeface="Times New Roman"/>
                        <a:cs typeface="Times New Roman"/>
                      </a:endParaRPr>
                    </a:p>
                  </a:txBody>
                  <a:tcPr marL="0" marR="0" marT="0" marB="0">
                    <a:lnL w="28575">
                      <a:solidFill>
                        <a:srgbClr val="000000"/>
                      </a:solidFill>
                      <a:prstDash val="solid"/>
                    </a:lnL>
                    <a:lnT w="28575">
                      <a:solidFill>
                        <a:srgbClr val="000000"/>
                      </a:solidFill>
                      <a:prstDash val="solid"/>
                    </a:lnT>
                  </a:tcPr>
                </a:tc>
                <a:tc rowSpan="4" hMerge="1">
                  <a:txBody>
                    <a:bodyPr/>
                    <a:lstStyle/>
                    <a:p>
                      <a:endParaRPr/>
                    </a:p>
                  </a:txBody>
                  <a:tcPr marL="0" marR="0" marT="0" marB="0"/>
                </a:tc>
                <a:tc rowSpan="4" hMerge="1">
                  <a:txBody>
                    <a:bodyPr/>
                    <a:lstStyle/>
                    <a:p>
                      <a:endParaRPr/>
                    </a:p>
                  </a:txBody>
                  <a:tcPr marL="0" marR="0" marT="0" marB="0"/>
                </a:tc>
                <a:extLst>
                  <a:ext uri="{0D108BD9-81ED-4DB2-BD59-A6C34878D82A}">
                    <a16:rowId xmlns:a16="http://schemas.microsoft.com/office/drawing/2014/main" val="10019"/>
                  </a:ext>
                </a:extLst>
              </a:tr>
              <a:tr h="250150">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45"/>
                        </a:spcBef>
                      </a:pPr>
                      <a:r>
                        <a:rPr sz="1000" spc="-20" dirty="0">
                          <a:latin typeface="Meiryo UI"/>
                          <a:cs typeface="Meiryo UI"/>
                        </a:rPr>
                        <a:t>朝来市</a:t>
                      </a:r>
                      <a:endParaRPr sz="1000">
                        <a:latin typeface="Meiryo UI"/>
                        <a:cs typeface="Meiryo UI"/>
                      </a:endParaRPr>
                    </a:p>
                  </a:txBody>
                  <a:tcPr marL="0" marR="0" marT="48326"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gridSpan="3" vMerge="1">
                  <a:txBody>
                    <a:bodyPr/>
                    <a:lstStyle/>
                    <a:p>
                      <a:endParaRPr/>
                    </a:p>
                  </a:txBody>
                  <a:tcPr marL="0" marR="0" marT="0" marB="0">
                    <a:lnL w="28575">
                      <a:solidFill>
                        <a:srgbClr val="000000"/>
                      </a:solidFill>
                      <a:prstDash val="solid"/>
                    </a:lnL>
                    <a:lnT w="28575">
                      <a:solidFill>
                        <a:srgbClr val="000000"/>
                      </a:solidFill>
                      <a:prstDash val="solid"/>
                    </a:lnT>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20"/>
                  </a:ext>
                </a:extLst>
              </a:tr>
              <a:tr h="250150">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45"/>
                        </a:spcBef>
                      </a:pPr>
                      <a:r>
                        <a:rPr sz="1000" spc="-20" dirty="0">
                          <a:latin typeface="Meiryo UI"/>
                          <a:cs typeface="Meiryo UI"/>
                        </a:rPr>
                        <a:t>香美町</a:t>
                      </a:r>
                      <a:endParaRPr sz="1000">
                        <a:latin typeface="Meiryo UI"/>
                        <a:cs typeface="Meiryo UI"/>
                      </a:endParaRPr>
                    </a:p>
                  </a:txBody>
                  <a:tcPr marL="0" marR="0" marT="48326"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gridSpan="3" vMerge="1">
                  <a:txBody>
                    <a:bodyPr/>
                    <a:lstStyle/>
                    <a:p>
                      <a:endParaRPr/>
                    </a:p>
                  </a:txBody>
                  <a:tcPr marL="0" marR="0" marT="0" marB="0">
                    <a:lnL w="28575">
                      <a:solidFill>
                        <a:srgbClr val="000000"/>
                      </a:solidFill>
                      <a:prstDash val="solid"/>
                    </a:lnL>
                    <a:lnT w="28575">
                      <a:solidFill>
                        <a:srgbClr val="000000"/>
                      </a:solidFill>
                      <a:prstDash val="solid"/>
                    </a:lnT>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21"/>
                  </a:ext>
                </a:extLst>
              </a:tr>
              <a:tr h="250150">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45"/>
                        </a:spcBef>
                      </a:pPr>
                      <a:r>
                        <a:rPr sz="1000" spc="-15" dirty="0">
                          <a:latin typeface="Meiryo UI"/>
                          <a:cs typeface="Meiryo UI"/>
                        </a:rPr>
                        <a:t>新温泉町</a:t>
                      </a:r>
                      <a:endParaRPr sz="1000" dirty="0">
                        <a:latin typeface="Meiryo UI"/>
                        <a:cs typeface="Meiryo UI"/>
                      </a:endParaRPr>
                    </a:p>
                  </a:txBody>
                  <a:tcPr marL="0" marR="0" marT="48326" marB="0">
                    <a:lnL w="6350">
                      <a:solidFill>
                        <a:srgbClr val="000000"/>
                      </a:solidFill>
                      <a:prstDash val="solid"/>
                    </a:lnL>
                    <a:lnR w="28575">
                      <a:solidFill>
                        <a:srgbClr val="000000"/>
                      </a:solidFill>
                      <a:prstDash val="solid"/>
                    </a:lnR>
                    <a:lnT w="6350">
                      <a:solidFill>
                        <a:srgbClr val="000000"/>
                      </a:solidFill>
                      <a:prstDash val="solid"/>
                    </a:lnT>
                    <a:lnB w="28575">
                      <a:solidFill>
                        <a:srgbClr val="000000"/>
                      </a:solidFill>
                      <a:prstDash val="solid"/>
                    </a:lnB>
                  </a:tcPr>
                </a:tc>
                <a:tc gridSpan="3" vMerge="1">
                  <a:txBody>
                    <a:bodyPr/>
                    <a:lstStyle/>
                    <a:p>
                      <a:endParaRPr/>
                    </a:p>
                  </a:txBody>
                  <a:tcPr marL="0" marR="0" marT="0" marB="0">
                    <a:lnL w="28575">
                      <a:solidFill>
                        <a:srgbClr val="000000"/>
                      </a:solidFill>
                      <a:prstDash val="solid"/>
                    </a:lnL>
                    <a:lnT w="28575">
                      <a:solidFill>
                        <a:srgbClr val="000000"/>
                      </a:solidFill>
                      <a:prstDash val="solid"/>
                    </a:lnT>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22"/>
                  </a:ext>
                </a:extLst>
              </a:tr>
            </a:tbl>
          </a:graphicData>
        </a:graphic>
      </p:graphicFrame>
      <p:sp>
        <p:nvSpPr>
          <p:cNvPr id="22" name="object 22"/>
          <p:cNvSpPr txBox="1"/>
          <p:nvPr/>
        </p:nvSpPr>
        <p:spPr>
          <a:xfrm>
            <a:off x="4090691" y="2787509"/>
            <a:ext cx="1169064" cy="206113"/>
          </a:xfrm>
          <a:prstGeom prst="rect">
            <a:avLst/>
          </a:prstGeom>
          <a:solidFill>
            <a:srgbClr val="FF4F4F"/>
          </a:solidFill>
        </p:spPr>
        <p:txBody>
          <a:bodyPr vert="horz" wrap="square" lIns="0" tIns="47783" rIns="0" bIns="0" rtlCol="0">
            <a:spAutoFit/>
          </a:bodyPr>
          <a:lstStyle/>
          <a:p>
            <a:pPr marL="84706">
              <a:spcBef>
                <a:spcPts val="376"/>
              </a:spcBef>
            </a:pPr>
            <a:r>
              <a:rPr sz="1026" b="1" spc="9" dirty="0">
                <a:solidFill>
                  <a:srgbClr val="FFFFFF"/>
                </a:solidFill>
                <a:latin typeface="Meiryo UI"/>
                <a:cs typeface="Meiryo UI"/>
              </a:rPr>
              <a:t>⑤兵庫県 養父市</a:t>
            </a:r>
            <a:endParaRPr sz="1026">
              <a:latin typeface="Meiryo UI"/>
              <a:cs typeface="Meiryo UI"/>
            </a:endParaRPr>
          </a:p>
        </p:txBody>
      </p:sp>
      <p:sp>
        <p:nvSpPr>
          <p:cNvPr id="23" name="object 23"/>
          <p:cNvSpPr txBox="1"/>
          <p:nvPr/>
        </p:nvSpPr>
        <p:spPr>
          <a:xfrm>
            <a:off x="3728407" y="3315297"/>
            <a:ext cx="1169064" cy="206662"/>
          </a:xfrm>
          <a:prstGeom prst="rect">
            <a:avLst/>
          </a:prstGeom>
          <a:solidFill>
            <a:srgbClr val="FF4F4F"/>
          </a:solidFill>
        </p:spPr>
        <p:txBody>
          <a:bodyPr vert="horz" wrap="square" lIns="0" tIns="48326" rIns="0" bIns="0" rtlCol="0">
            <a:spAutoFit/>
          </a:bodyPr>
          <a:lstStyle/>
          <a:p>
            <a:pPr marL="85792">
              <a:spcBef>
                <a:spcPts val="381"/>
              </a:spcBef>
            </a:pPr>
            <a:r>
              <a:rPr sz="1026" b="1" spc="9" dirty="0">
                <a:solidFill>
                  <a:srgbClr val="FFFFFF"/>
                </a:solidFill>
                <a:latin typeface="Meiryo UI"/>
                <a:cs typeface="Meiryo UI"/>
              </a:rPr>
              <a:t>⑧島根県 益田市</a:t>
            </a:r>
            <a:endParaRPr sz="1026">
              <a:latin typeface="Meiryo UI"/>
              <a:cs typeface="Meiryo UI"/>
            </a:endParaRPr>
          </a:p>
        </p:txBody>
      </p:sp>
      <p:sp>
        <p:nvSpPr>
          <p:cNvPr id="24" name="object 24"/>
          <p:cNvSpPr txBox="1"/>
          <p:nvPr/>
        </p:nvSpPr>
        <p:spPr>
          <a:xfrm>
            <a:off x="3650215" y="3777928"/>
            <a:ext cx="1169064" cy="206662"/>
          </a:xfrm>
          <a:prstGeom prst="rect">
            <a:avLst/>
          </a:prstGeom>
          <a:solidFill>
            <a:srgbClr val="FF4F4F"/>
          </a:solidFill>
        </p:spPr>
        <p:txBody>
          <a:bodyPr vert="horz" wrap="square" lIns="0" tIns="48326" rIns="0" bIns="0" rtlCol="0">
            <a:spAutoFit/>
          </a:bodyPr>
          <a:lstStyle/>
          <a:p>
            <a:pPr marL="84706">
              <a:spcBef>
                <a:spcPts val="381"/>
              </a:spcBef>
            </a:pPr>
            <a:r>
              <a:rPr sz="1026" b="1" spc="9" dirty="0">
                <a:solidFill>
                  <a:srgbClr val="FFFFFF"/>
                </a:solidFill>
                <a:latin typeface="Meiryo UI"/>
                <a:cs typeface="Meiryo UI"/>
              </a:rPr>
              <a:t>⑪山口県 下関市</a:t>
            </a:r>
            <a:endParaRPr sz="1026">
              <a:latin typeface="Meiryo UI"/>
              <a:cs typeface="Meiryo UI"/>
            </a:endParaRPr>
          </a:p>
        </p:txBody>
      </p:sp>
      <p:sp>
        <p:nvSpPr>
          <p:cNvPr id="25" name="object 25"/>
          <p:cNvSpPr txBox="1"/>
          <p:nvPr/>
        </p:nvSpPr>
        <p:spPr>
          <a:xfrm>
            <a:off x="5005091" y="5536793"/>
            <a:ext cx="485436" cy="234745"/>
          </a:xfrm>
          <a:prstGeom prst="rect">
            <a:avLst/>
          </a:prstGeom>
        </p:spPr>
        <p:txBody>
          <a:bodyPr vert="horz" wrap="square" lIns="0" tIns="10860" rIns="0" bIns="0" rtlCol="0">
            <a:spAutoFit/>
          </a:bodyPr>
          <a:lstStyle/>
          <a:p>
            <a:pPr marL="10860">
              <a:spcBef>
                <a:spcPts val="86"/>
              </a:spcBef>
            </a:pPr>
            <a:r>
              <a:rPr sz="727" spc="-9" dirty="0">
                <a:latin typeface="Meiryo UI"/>
                <a:cs typeface="Meiryo UI"/>
              </a:rPr>
              <a:t>【垂直連携】</a:t>
            </a:r>
            <a:endParaRPr sz="727">
              <a:latin typeface="Meiryo UI"/>
              <a:cs typeface="Meiryo UI"/>
            </a:endParaRPr>
          </a:p>
        </p:txBody>
      </p:sp>
      <p:sp>
        <p:nvSpPr>
          <p:cNvPr id="26" name="object 26"/>
          <p:cNvSpPr txBox="1"/>
          <p:nvPr/>
        </p:nvSpPr>
        <p:spPr>
          <a:xfrm>
            <a:off x="6962471" y="4873470"/>
            <a:ext cx="485436" cy="234745"/>
          </a:xfrm>
          <a:prstGeom prst="rect">
            <a:avLst/>
          </a:prstGeom>
        </p:spPr>
        <p:txBody>
          <a:bodyPr vert="horz" wrap="square" lIns="0" tIns="10860" rIns="0" bIns="0" rtlCol="0">
            <a:spAutoFit/>
          </a:bodyPr>
          <a:lstStyle/>
          <a:p>
            <a:pPr marL="10860">
              <a:spcBef>
                <a:spcPts val="86"/>
              </a:spcBef>
            </a:pPr>
            <a:r>
              <a:rPr sz="727" spc="-9" dirty="0">
                <a:latin typeface="Meiryo UI"/>
                <a:cs typeface="Meiryo UI"/>
              </a:rPr>
              <a:t>【垂直連携】</a:t>
            </a:r>
            <a:endParaRPr sz="727">
              <a:latin typeface="Meiryo UI"/>
              <a:cs typeface="Meiryo UI"/>
            </a:endParaRPr>
          </a:p>
        </p:txBody>
      </p:sp>
      <p:sp>
        <p:nvSpPr>
          <p:cNvPr id="27" name="object 27"/>
          <p:cNvSpPr txBox="1"/>
          <p:nvPr/>
        </p:nvSpPr>
        <p:spPr>
          <a:xfrm>
            <a:off x="6360400" y="5313945"/>
            <a:ext cx="392041" cy="122856"/>
          </a:xfrm>
          <a:prstGeom prst="rect">
            <a:avLst/>
          </a:prstGeom>
        </p:spPr>
        <p:txBody>
          <a:bodyPr vert="horz" wrap="square" lIns="0" tIns="10860" rIns="0" bIns="0" rtlCol="0">
            <a:spAutoFit/>
          </a:bodyPr>
          <a:lstStyle/>
          <a:p>
            <a:pPr marL="10860">
              <a:spcBef>
                <a:spcPts val="86"/>
              </a:spcBef>
            </a:pPr>
            <a:r>
              <a:rPr sz="727" spc="-13" dirty="0">
                <a:latin typeface="Meiryo UI"/>
                <a:cs typeface="Meiryo UI"/>
              </a:rPr>
              <a:t>＜単独＞</a:t>
            </a:r>
            <a:endParaRPr sz="727">
              <a:latin typeface="Meiryo UI"/>
              <a:cs typeface="Meiryo UI"/>
            </a:endParaRPr>
          </a:p>
        </p:txBody>
      </p:sp>
      <p:sp>
        <p:nvSpPr>
          <p:cNvPr id="28" name="object 28"/>
          <p:cNvSpPr txBox="1"/>
          <p:nvPr/>
        </p:nvSpPr>
        <p:spPr>
          <a:xfrm>
            <a:off x="4366530" y="3545526"/>
            <a:ext cx="485436" cy="234745"/>
          </a:xfrm>
          <a:prstGeom prst="rect">
            <a:avLst/>
          </a:prstGeom>
        </p:spPr>
        <p:txBody>
          <a:bodyPr vert="horz" wrap="square" lIns="0" tIns="10860" rIns="0" bIns="0" rtlCol="0">
            <a:spAutoFit/>
          </a:bodyPr>
          <a:lstStyle/>
          <a:p>
            <a:pPr marL="10860">
              <a:spcBef>
                <a:spcPts val="86"/>
              </a:spcBef>
            </a:pPr>
            <a:r>
              <a:rPr sz="727" spc="-9" dirty="0">
                <a:latin typeface="Meiryo UI"/>
                <a:cs typeface="Meiryo UI"/>
              </a:rPr>
              <a:t>【水平連携】</a:t>
            </a:r>
            <a:endParaRPr sz="727">
              <a:latin typeface="Meiryo UI"/>
              <a:cs typeface="Meiryo UI"/>
            </a:endParaRPr>
          </a:p>
        </p:txBody>
      </p:sp>
      <p:sp>
        <p:nvSpPr>
          <p:cNvPr id="29" name="object 29"/>
          <p:cNvSpPr txBox="1"/>
          <p:nvPr/>
        </p:nvSpPr>
        <p:spPr>
          <a:xfrm>
            <a:off x="8218739" y="2473006"/>
            <a:ext cx="485436" cy="234745"/>
          </a:xfrm>
          <a:prstGeom prst="rect">
            <a:avLst/>
          </a:prstGeom>
        </p:spPr>
        <p:txBody>
          <a:bodyPr vert="horz" wrap="square" lIns="0" tIns="10860" rIns="0" bIns="0" rtlCol="0">
            <a:spAutoFit/>
          </a:bodyPr>
          <a:lstStyle/>
          <a:p>
            <a:pPr marL="10860">
              <a:spcBef>
                <a:spcPts val="86"/>
              </a:spcBef>
            </a:pPr>
            <a:r>
              <a:rPr sz="727" spc="-9" dirty="0">
                <a:latin typeface="Meiryo UI"/>
                <a:cs typeface="Meiryo UI"/>
              </a:rPr>
              <a:t>【水平連携】</a:t>
            </a:r>
            <a:endParaRPr sz="727">
              <a:latin typeface="Meiryo UI"/>
              <a:cs typeface="Meiryo UI"/>
            </a:endParaRPr>
          </a:p>
        </p:txBody>
      </p:sp>
      <p:sp>
        <p:nvSpPr>
          <p:cNvPr id="30" name="object 30"/>
          <p:cNvSpPr txBox="1"/>
          <p:nvPr/>
        </p:nvSpPr>
        <p:spPr>
          <a:xfrm>
            <a:off x="5876919" y="2588990"/>
            <a:ext cx="485436" cy="234745"/>
          </a:xfrm>
          <a:prstGeom prst="rect">
            <a:avLst/>
          </a:prstGeom>
        </p:spPr>
        <p:txBody>
          <a:bodyPr vert="horz" wrap="square" lIns="0" tIns="10860" rIns="0" bIns="0" rtlCol="0">
            <a:spAutoFit/>
          </a:bodyPr>
          <a:lstStyle/>
          <a:p>
            <a:pPr marL="10860">
              <a:spcBef>
                <a:spcPts val="86"/>
              </a:spcBef>
            </a:pPr>
            <a:r>
              <a:rPr sz="727" spc="-9" dirty="0">
                <a:latin typeface="Meiryo UI"/>
                <a:cs typeface="Meiryo UI"/>
              </a:rPr>
              <a:t>【水平連携】</a:t>
            </a:r>
            <a:endParaRPr sz="727">
              <a:latin typeface="Meiryo UI"/>
              <a:cs typeface="Meiryo UI"/>
            </a:endParaRPr>
          </a:p>
        </p:txBody>
      </p:sp>
      <p:sp>
        <p:nvSpPr>
          <p:cNvPr id="31" name="object 31"/>
          <p:cNvSpPr txBox="1"/>
          <p:nvPr/>
        </p:nvSpPr>
        <p:spPr>
          <a:xfrm>
            <a:off x="4749666" y="3033375"/>
            <a:ext cx="485436" cy="234745"/>
          </a:xfrm>
          <a:prstGeom prst="rect">
            <a:avLst/>
          </a:prstGeom>
        </p:spPr>
        <p:txBody>
          <a:bodyPr vert="horz" wrap="square" lIns="0" tIns="10860" rIns="0" bIns="0" rtlCol="0">
            <a:spAutoFit/>
          </a:bodyPr>
          <a:lstStyle/>
          <a:p>
            <a:pPr marL="10860">
              <a:spcBef>
                <a:spcPts val="86"/>
              </a:spcBef>
            </a:pPr>
            <a:r>
              <a:rPr sz="727" spc="-9" dirty="0">
                <a:latin typeface="Meiryo UI"/>
                <a:cs typeface="Meiryo UI"/>
              </a:rPr>
              <a:t>【水平連携】</a:t>
            </a:r>
            <a:endParaRPr sz="727">
              <a:latin typeface="Meiryo UI"/>
              <a:cs typeface="Meiryo UI"/>
            </a:endParaRPr>
          </a:p>
        </p:txBody>
      </p:sp>
      <p:sp>
        <p:nvSpPr>
          <p:cNvPr id="32" name="object 32"/>
          <p:cNvSpPr txBox="1"/>
          <p:nvPr/>
        </p:nvSpPr>
        <p:spPr>
          <a:xfrm>
            <a:off x="7779566" y="4435600"/>
            <a:ext cx="485436" cy="234745"/>
          </a:xfrm>
          <a:prstGeom prst="rect">
            <a:avLst/>
          </a:prstGeom>
        </p:spPr>
        <p:txBody>
          <a:bodyPr vert="horz" wrap="square" lIns="0" tIns="10860" rIns="0" bIns="0" rtlCol="0">
            <a:spAutoFit/>
          </a:bodyPr>
          <a:lstStyle/>
          <a:p>
            <a:pPr marL="10860">
              <a:spcBef>
                <a:spcPts val="86"/>
              </a:spcBef>
            </a:pPr>
            <a:r>
              <a:rPr sz="727" spc="-9" dirty="0">
                <a:latin typeface="Meiryo UI"/>
                <a:cs typeface="Meiryo UI"/>
              </a:rPr>
              <a:t>【水平連携】</a:t>
            </a:r>
            <a:endParaRPr sz="727">
              <a:latin typeface="Meiryo UI"/>
              <a:cs typeface="Meiryo UI"/>
            </a:endParaRPr>
          </a:p>
        </p:txBody>
      </p:sp>
      <p:sp>
        <p:nvSpPr>
          <p:cNvPr id="33" name="object 33"/>
          <p:cNvSpPr txBox="1"/>
          <p:nvPr/>
        </p:nvSpPr>
        <p:spPr>
          <a:xfrm>
            <a:off x="4406929" y="4017278"/>
            <a:ext cx="392041" cy="122856"/>
          </a:xfrm>
          <a:prstGeom prst="rect">
            <a:avLst/>
          </a:prstGeom>
        </p:spPr>
        <p:txBody>
          <a:bodyPr vert="horz" wrap="square" lIns="0" tIns="10860" rIns="0" bIns="0" rtlCol="0">
            <a:spAutoFit/>
          </a:bodyPr>
          <a:lstStyle/>
          <a:p>
            <a:pPr marL="10860">
              <a:spcBef>
                <a:spcPts val="86"/>
              </a:spcBef>
            </a:pPr>
            <a:r>
              <a:rPr sz="727" spc="-13" dirty="0">
                <a:latin typeface="Meiryo UI"/>
                <a:cs typeface="Meiryo UI"/>
              </a:rPr>
              <a:t>＜単独＞</a:t>
            </a:r>
            <a:endParaRPr sz="727">
              <a:latin typeface="Meiryo UI"/>
              <a:cs typeface="Meiryo UI"/>
            </a:endParaRPr>
          </a:p>
        </p:txBody>
      </p:sp>
      <p:sp>
        <p:nvSpPr>
          <p:cNvPr id="34" name="object 34"/>
          <p:cNvSpPr txBox="1"/>
          <p:nvPr/>
        </p:nvSpPr>
        <p:spPr>
          <a:xfrm>
            <a:off x="8242197" y="2946061"/>
            <a:ext cx="392041" cy="122856"/>
          </a:xfrm>
          <a:prstGeom prst="rect">
            <a:avLst/>
          </a:prstGeom>
        </p:spPr>
        <p:txBody>
          <a:bodyPr vert="horz" wrap="square" lIns="0" tIns="10860" rIns="0" bIns="0" rtlCol="0">
            <a:spAutoFit/>
          </a:bodyPr>
          <a:lstStyle/>
          <a:p>
            <a:pPr marL="10860">
              <a:spcBef>
                <a:spcPts val="86"/>
              </a:spcBef>
            </a:pPr>
            <a:r>
              <a:rPr sz="727" spc="-13" dirty="0">
                <a:latin typeface="Meiryo UI"/>
                <a:cs typeface="Meiryo UI"/>
              </a:rPr>
              <a:t>＜単独＞</a:t>
            </a:r>
            <a:endParaRPr sz="727">
              <a:latin typeface="Meiryo UI"/>
              <a:cs typeface="Meiryo UI"/>
            </a:endParaRPr>
          </a:p>
        </p:txBody>
      </p:sp>
      <p:sp>
        <p:nvSpPr>
          <p:cNvPr id="35" name="object 35"/>
          <p:cNvSpPr txBox="1"/>
          <p:nvPr/>
        </p:nvSpPr>
        <p:spPr>
          <a:xfrm>
            <a:off x="8169218" y="3372203"/>
            <a:ext cx="392041" cy="122856"/>
          </a:xfrm>
          <a:prstGeom prst="rect">
            <a:avLst/>
          </a:prstGeom>
        </p:spPr>
        <p:txBody>
          <a:bodyPr vert="horz" wrap="square" lIns="0" tIns="10860" rIns="0" bIns="0" rtlCol="0">
            <a:spAutoFit/>
          </a:bodyPr>
          <a:lstStyle/>
          <a:p>
            <a:pPr marL="10860">
              <a:spcBef>
                <a:spcPts val="86"/>
              </a:spcBef>
            </a:pPr>
            <a:r>
              <a:rPr sz="727" spc="-13" dirty="0">
                <a:latin typeface="Meiryo UI"/>
                <a:cs typeface="Meiryo UI"/>
              </a:rPr>
              <a:t>＜単独＞</a:t>
            </a:r>
            <a:endParaRPr sz="727">
              <a:latin typeface="Meiryo UI"/>
              <a:cs typeface="Meiryo UI"/>
            </a:endParaRPr>
          </a:p>
        </p:txBody>
      </p:sp>
      <p:sp>
        <p:nvSpPr>
          <p:cNvPr id="36" name="object 36"/>
          <p:cNvSpPr txBox="1"/>
          <p:nvPr/>
        </p:nvSpPr>
        <p:spPr>
          <a:xfrm>
            <a:off x="6450810" y="178602"/>
            <a:ext cx="2510256" cy="233643"/>
          </a:xfrm>
          <a:prstGeom prst="rect">
            <a:avLst/>
          </a:prstGeom>
          <a:solidFill>
            <a:srgbClr val="FFFFFF"/>
          </a:solidFill>
          <a:ln w="13715">
            <a:solidFill>
              <a:srgbClr val="000000"/>
            </a:solidFill>
          </a:ln>
        </p:spPr>
        <p:txBody>
          <a:bodyPr vert="horz" wrap="square" lIns="0" tIns="61901" rIns="0" bIns="0" rtlCol="0">
            <a:spAutoFit/>
          </a:bodyPr>
          <a:lstStyle/>
          <a:p>
            <a:pPr marL="162897">
              <a:spcBef>
                <a:spcPts val="487"/>
              </a:spcBef>
            </a:pPr>
            <a:r>
              <a:rPr sz="1112" spc="-17" dirty="0">
                <a:latin typeface="Meiryo UI"/>
                <a:cs typeface="Meiryo UI"/>
              </a:rPr>
              <a:t>令和5年12月1</a:t>
            </a:r>
            <a:r>
              <a:rPr sz="1112" spc="-21" dirty="0">
                <a:latin typeface="Meiryo UI"/>
                <a:cs typeface="Meiryo UI"/>
              </a:rPr>
              <a:t>日  記者発表資料より</a:t>
            </a:r>
            <a:endParaRPr sz="1112" dirty="0">
              <a:latin typeface="Meiryo UI"/>
              <a:cs typeface="Meiryo UI"/>
            </a:endParaRPr>
          </a:p>
        </p:txBody>
      </p:sp>
      <p:sp>
        <p:nvSpPr>
          <p:cNvPr id="37" name="スライド番号プレースホルダー 36">
            <a:extLst>
              <a:ext uri="{FF2B5EF4-FFF2-40B4-BE49-F238E27FC236}">
                <a16:creationId xmlns:a16="http://schemas.microsoft.com/office/drawing/2014/main" id="{0F507FC6-3A15-8399-A278-84B10AF86EEF}"/>
              </a:ext>
            </a:extLst>
          </p:cNvPr>
          <p:cNvSpPr>
            <a:spLocks noGrp="1"/>
          </p:cNvSpPr>
          <p:nvPr>
            <p:ph type="sldNum" sz="quarter" idx="12"/>
          </p:nvPr>
        </p:nvSpPr>
        <p:spPr/>
        <p:txBody>
          <a:bodyPr/>
          <a:lstStyle/>
          <a:p>
            <a:pPr defTabSz="371446"/>
            <a:fld id="{D2D8002D-B5B0-4BAC-B1F6-782DDCCE6D9C}" type="slidenum">
              <a:rPr lang="ja-JP" altLang="en-US" smtClean="0">
                <a:solidFill>
                  <a:prstClr val="black"/>
                </a:solidFill>
              </a:rPr>
              <a:pPr defTabSz="371446"/>
              <a:t>19</a:t>
            </a:fld>
            <a:endParaRPr lang="ja-JP" altLang="en-US">
              <a:solidFill>
                <a:prstClr val="black"/>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5A066DE-7736-5D0A-0EA1-1E664C4FBC2C}"/>
              </a:ext>
            </a:extLst>
          </p:cNvPr>
          <p:cNvSpPr txBox="1"/>
          <p:nvPr/>
        </p:nvSpPr>
        <p:spPr>
          <a:xfrm>
            <a:off x="0" y="545261"/>
            <a:ext cx="9144000" cy="3844129"/>
          </a:xfrm>
          <a:prstGeom prst="rect">
            <a:avLst/>
          </a:prstGeom>
          <a:solidFill>
            <a:schemeClr val="accent6">
              <a:lumMod val="20000"/>
              <a:lumOff val="80000"/>
            </a:schemeClr>
          </a:solidFill>
        </p:spPr>
        <p:txBody>
          <a:bodyPr>
            <a:spAutoFit/>
          </a:bodyPr>
          <a:lstStyle/>
          <a:p>
            <a:pPr>
              <a:defRPr/>
            </a:pPr>
            <a:r>
              <a:rPr lang="en-US" altLang="ja-JP" sz="1800" b="1" dirty="0">
                <a:solidFill>
                  <a:prstClr val="black"/>
                </a:solidFill>
              </a:rPr>
              <a:t>【</a:t>
            </a:r>
            <a:r>
              <a:rPr lang="ja-JP" altLang="en-US" sz="1800" b="1" dirty="0">
                <a:solidFill>
                  <a:prstClr val="black"/>
                </a:solidFill>
              </a:rPr>
              <a:t>経歴</a:t>
            </a:r>
            <a:r>
              <a:rPr lang="en-US" altLang="ja-JP" sz="1800" b="1" dirty="0">
                <a:solidFill>
                  <a:prstClr val="black"/>
                </a:solidFill>
              </a:rPr>
              <a:t>】</a:t>
            </a:r>
          </a:p>
          <a:p>
            <a:pPr>
              <a:defRPr/>
            </a:pPr>
            <a:r>
              <a:rPr lang="ja-JP" altLang="en-US" sz="1800" b="1" dirty="0">
                <a:solidFill>
                  <a:prstClr val="black"/>
                </a:solidFill>
              </a:rPr>
              <a:t>（</a:t>
            </a:r>
            <a:r>
              <a:rPr lang="en-US" altLang="ja-JP" sz="1800" b="1" dirty="0">
                <a:solidFill>
                  <a:prstClr val="black"/>
                </a:solidFill>
              </a:rPr>
              <a:t>1981</a:t>
            </a:r>
            <a:r>
              <a:rPr lang="ja-JP" altLang="en-US" sz="1800" b="1" dirty="0">
                <a:solidFill>
                  <a:prstClr val="black"/>
                </a:solidFill>
              </a:rPr>
              <a:t>～）橋梁ﾒｰｶｰ　→（</a:t>
            </a:r>
            <a:r>
              <a:rPr lang="en-US" altLang="ja-JP" sz="1800" b="1" dirty="0">
                <a:solidFill>
                  <a:prstClr val="black"/>
                </a:solidFill>
              </a:rPr>
              <a:t>1989</a:t>
            </a:r>
            <a:r>
              <a:rPr lang="ja-JP" altLang="en-US" sz="1800" b="1" dirty="0">
                <a:solidFill>
                  <a:prstClr val="black"/>
                </a:solidFill>
              </a:rPr>
              <a:t>～）建設コンサルタント</a:t>
            </a:r>
            <a:endParaRPr lang="en-US" altLang="ja-JP" sz="1800" b="1" dirty="0">
              <a:solidFill>
                <a:prstClr val="black"/>
              </a:solidFill>
            </a:endParaRPr>
          </a:p>
          <a:p>
            <a:pPr>
              <a:defRPr/>
            </a:pPr>
            <a:r>
              <a:rPr lang="ja-JP" altLang="en-US" sz="1800" b="1" dirty="0"/>
              <a:t>（</a:t>
            </a:r>
            <a:r>
              <a:rPr lang="en-US" altLang="ja-JP" sz="1800" b="1" dirty="0"/>
              <a:t>1994</a:t>
            </a:r>
            <a:r>
              <a:rPr lang="ja-JP" altLang="en-US" sz="1800" b="1" dirty="0"/>
              <a:t>～）（一財）国土技術研究センター　研究第</a:t>
            </a:r>
            <a:r>
              <a:rPr lang="en-US" altLang="ja-JP" sz="1800" b="1" dirty="0"/>
              <a:t>2</a:t>
            </a:r>
            <a:r>
              <a:rPr lang="ja-JP" altLang="en-US" sz="1800" b="1" dirty="0"/>
              <a:t>部　上席主任研究員　　　　　　　　</a:t>
            </a:r>
            <a:endParaRPr lang="en-US" altLang="ja-JP" sz="1800" b="1" dirty="0"/>
          </a:p>
          <a:p>
            <a:pPr>
              <a:defRPr/>
            </a:pPr>
            <a:r>
              <a:rPr lang="ja-JP" altLang="en-US" sz="1800" b="1" dirty="0"/>
              <a:t>（</a:t>
            </a:r>
            <a:r>
              <a:rPr lang="en-US" altLang="ja-JP" sz="1800" b="1" dirty="0"/>
              <a:t>2000</a:t>
            </a:r>
            <a:r>
              <a:rPr lang="ja-JP" altLang="en-US" sz="1800" b="1" dirty="0"/>
              <a:t>～）韓国ﾃｸﾞ～ﾌﾟｻﾝ高速道路</a:t>
            </a:r>
            <a:r>
              <a:rPr lang="en-US" altLang="ja-JP" sz="1800" b="1" dirty="0"/>
              <a:t>PFI</a:t>
            </a:r>
            <a:r>
              <a:rPr lang="ja-JP" altLang="en-US" sz="1800" b="1" dirty="0"/>
              <a:t>事業（　</a:t>
            </a:r>
            <a:r>
              <a:rPr lang="en-US" altLang="ja-JP" sz="1800" b="1" dirty="0"/>
              <a:t>PFI</a:t>
            </a:r>
            <a:r>
              <a:rPr lang="ja-JP" altLang="en-US" sz="1800" b="1" dirty="0"/>
              <a:t>事業のマネージャー）　</a:t>
            </a:r>
            <a:endParaRPr lang="en-US" altLang="ja-JP" sz="1800" b="1" dirty="0"/>
          </a:p>
          <a:p>
            <a:pPr>
              <a:defRPr/>
            </a:pPr>
            <a:r>
              <a:rPr lang="ja-JP" altLang="en-US" sz="1800" b="1" dirty="0"/>
              <a:t>（</a:t>
            </a:r>
            <a:r>
              <a:rPr lang="en-US" altLang="ja-JP" sz="1800" b="1" dirty="0"/>
              <a:t>2006</a:t>
            </a:r>
            <a:r>
              <a:rPr lang="ja-JP" altLang="en-US" sz="1800" b="1" dirty="0"/>
              <a:t>～）（一財）土木研究センター　専門調査役</a:t>
            </a:r>
            <a:endParaRPr lang="en-US" altLang="ja-JP" sz="1800" b="1" dirty="0"/>
          </a:p>
          <a:p>
            <a:pPr>
              <a:defRPr/>
            </a:pPr>
            <a:r>
              <a:rPr lang="ja-JP" altLang="en-US" sz="1800" b="1" dirty="0"/>
              <a:t>（</a:t>
            </a:r>
            <a:r>
              <a:rPr lang="en-US" altLang="ja-JP" sz="1800" b="1" dirty="0"/>
              <a:t>2008</a:t>
            </a:r>
            <a:r>
              <a:rPr lang="ja-JP" altLang="en-US" sz="1800" b="1" dirty="0"/>
              <a:t>～）非破壊検査会社　役員、外資系ｺﾝｻﾙ　顧問、中央政治大学院　</a:t>
            </a:r>
            <a:endParaRPr lang="en-US" altLang="ja-JP" sz="1800" b="1" dirty="0"/>
          </a:p>
          <a:p>
            <a:pPr>
              <a:defRPr/>
            </a:pPr>
            <a:r>
              <a:rPr lang="ja-JP" altLang="en-US" sz="1800" b="1" dirty="0">
                <a:solidFill>
                  <a:prstClr val="black"/>
                </a:solidFill>
              </a:rPr>
              <a:t>（</a:t>
            </a:r>
            <a:r>
              <a:rPr lang="en-US" altLang="ja-JP" sz="1800" b="1" dirty="0">
                <a:solidFill>
                  <a:prstClr val="black"/>
                </a:solidFill>
              </a:rPr>
              <a:t>2013</a:t>
            </a:r>
            <a:r>
              <a:rPr lang="ja-JP" altLang="en-US" sz="1800" b="1" dirty="0">
                <a:solidFill>
                  <a:prstClr val="black"/>
                </a:solidFill>
              </a:rPr>
              <a:t>～）</a:t>
            </a:r>
            <a:r>
              <a:rPr lang="ja-JP" altLang="en-US" sz="1800" b="1" dirty="0"/>
              <a:t>富山市　建設技術管理監、統括監　</a:t>
            </a:r>
            <a:r>
              <a:rPr lang="ja-JP" altLang="en-US" b="1" dirty="0"/>
              <a:t>　</a:t>
            </a:r>
            <a:r>
              <a:rPr lang="ja-JP" altLang="en-US" sz="1800" b="1" dirty="0"/>
              <a:t>（</a:t>
            </a:r>
            <a:r>
              <a:rPr lang="en-US" altLang="ja-JP" sz="1800" b="1" dirty="0"/>
              <a:t>2019.03.31</a:t>
            </a:r>
            <a:r>
              <a:rPr lang="ja-JP" altLang="en-US" sz="1800" b="1" dirty="0"/>
              <a:t>　退官） </a:t>
            </a:r>
            <a:endParaRPr lang="en-US" altLang="ja-JP" sz="1800" b="1" dirty="0"/>
          </a:p>
          <a:p>
            <a:pPr>
              <a:defRPr/>
            </a:pPr>
            <a:r>
              <a:rPr lang="ja-JP" altLang="en-US" sz="1800" b="1" dirty="0">
                <a:solidFill>
                  <a:prstClr val="black"/>
                </a:solidFill>
              </a:rPr>
              <a:t>（</a:t>
            </a:r>
            <a:r>
              <a:rPr lang="en-US" altLang="ja-JP" sz="1800" b="1" dirty="0">
                <a:solidFill>
                  <a:prstClr val="black"/>
                </a:solidFill>
              </a:rPr>
              <a:t>2019</a:t>
            </a:r>
            <a:r>
              <a:rPr lang="ja-JP" altLang="en-US" sz="1800" b="1" dirty="0">
                <a:solidFill>
                  <a:prstClr val="black"/>
                </a:solidFill>
              </a:rPr>
              <a:t>～）富山市　政策参与　</a:t>
            </a:r>
            <a:endParaRPr lang="en-US" altLang="ja-JP" sz="1800" b="1" dirty="0">
              <a:solidFill>
                <a:prstClr val="black"/>
              </a:solidFill>
            </a:endParaRPr>
          </a:p>
          <a:p>
            <a:pPr>
              <a:defRPr/>
            </a:pPr>
            <a:r>
              <a:rPr lang="ja-JP" altLang="en-US" b="1" dirty="0">
                <a:solidFill>
                  <a:prstClr val="black"/>
                </a:solidFill>
              </a:rPr>
              <a:t>　　　　　</a:t>
            </a:r>
            <a:r>
              <a:rPr lang="ja-JP" altLang="en-US" sz="1800" b="1" dirty="0">
                <a:solidFill>
                  <a:prstClr val="black"/>
                </a:solidFill>
              </a:rPr>
              <a:t>植野ｲﾝﾌﾗﾏﾈｼﾞﾒﾝﾄｵﾌｨｽ　設立</a:t>
            </a:r>
            <a:r>
              <a:rPr lang="ja-JP" altLang="en-US" b="1" dirty="0">
                <a:solidFill>
                  <a:prstClr val="black"/>
                </a:solidFill>
              </a:rPr>
              <a:t>　</a:t>
            </a:r>
            <a:r>
              <a:rPr lang="ja-JP" altLang="en-US" sz="1800" b="1" dirty="0">
                <a:solidFill>
                  <a:prstClr val="black"/>
                </a:solidFill>
              </a:rPr>
              <a:t>　　　　　　　　</a:t>
            </a:r>
            <a:endParaRPr lang="en-US" altLang="ja-JP" sz="1800" b="1" dirty="0">
              <a:solidFill>
                <a:prstClr val="black"/>
              </a:solidFill>
            </a:endParaRPr>
          </a:p>
          <a:p>
            <a:pPr>
              <a:defRPr/>
            </a:pPr>
            <a:r>
              <a:rPr lang="ja-JP" altLang="en-US" sz="1800" b="1" dirty="0">
                <a:solidFill>
                  <a:prstClr val="black"/>
                </a:solidFill>
              </a:rPr>
              <a:t>　　　　　一社）国際建造物保全技術協会　理事長、</a:t>
            </a:r>
            <a:endParaRPr lang="en-US" altLang="ja-JP" sz="1800" b="1" dirty="0">
              <a:solidFill>
                <a:prstClr val="black"/>
              </a:solidFill>
            </a:endParaRPr>
          </a:p>
          <a:p>
            <a:pPr>
              <a:defRPr/>
            </a:pPr>
            <a:r>
              <a:rPr lang="ja-JP" altLang="en-US" b="1" dirty="0">
                <a:solidFill>
                  <a:prstClr val="black"/>
                </a:solidFill>
              </a:rPr>
              <a:t>（</a:t>
            </a:r>
            <a:r>
              <a:rPr lang="en-US" altLang="ja-JP" b="1" dirty="0">
                <a:solidFill>
                  <a:prstClr val="black"/>
                </a:solidFill>
              </a:rPr>
              <a:t>2024</a:t>
            </a:r>
            <a:r>
              <a:rPr lang="ja-JP" altLang="en-US" b="1" dirty="0">
                <a:solidFill>
                  <a:prstClr val="black"/>
                </a:solidFill>
              </a:rPr>
              <a:t>～）一社）</a:t>
            </a:r>
            <a:r>
              <a:rPr lang="ja-JP" altLang="en-US" sz="1800" b="1" dirty="0">
                <a:solidFill>
                  <a:prstClr val="black"/>
                </a:solidFill>
              </a:rPr>
              <a:t>木橋技術協会　会長</a:t>
            </a:r>
            <a:endParaRPr lang="en-US" altLang="ja-JP" sz="1800" b="1" dirty="0">
              <a:solidFill>
                <a:prstClr val="black"/>
              </a:solidFill>
            </a:endParaRPr>
          </a:p>
          <a:p>
            <a:pPr>
              <a:defRPr/>
            </a:pPr>
            <a:r>
              <a:rPr lang="ja-JP" altLang="en-US" sz="1800" b="1" dirty="0">
                <a:solidFill>
                  <a:prstClr val="black"/>
                </a:solidFill>
              </a:rPr>
              <a:t>　</a:t>
            </a:r>
            <a:r>
              <a:rPr lang="en-US" altLang="ja-JP" sz="1800" b="1" dirty="0">
                <a:solidFill>
                  <a:prstClr val="black"/>
                </a:solidFill>
              </a:rPr>
              <a:t>(2025</a:t>
            </a:r>
            <a:r>
              <a:rPr lang="ja-JP" altLang="en-US" sz="1800" b="1" dirty="0">
                <a:solidFill>
                  <a:prstClr val="black"/>
                </a:solidFill>
              </a:rPr>
              <a:t>～）富山市　政策アドバイザー　</a:t>
            </a:r>
            <a:endParaRPr lang="en-US" altLang="ja-JP" sz="1800" b="1" dirty="0">
              <a:solidFill>
                <a:prstClr val="black"/>
              </a:solidFill>
            </a:endParaRPr>
          </a:p>
          <a:p>
            <a:pPr>
              <a:defRPr/>
            </a:pPr>
            <a:r>
              <a:rPr lang="ja-JP" altLang="en-US" b="1" dirty="0">
                <a:solidFill>
                  <a:prstClr val="black"/>
                </a:solidFill>
              </a:rPr>
              <a:t>　　　　　　</a:t>
            </a:r>
            <a:r>
              <a:rPr lang="ja-JP" altLang="en-US" sz="1800" b="1" dirty="0">
                <a:solidFill>
                  <a:prstClr val="black"/>
                </a:solidFill>
              </a:rPr>
              <a:t>金沢工業大学　客員教授</a:t>
            </a:r>
            <a:r>
              <a:rPr lang="ja-JP" altLang="en-US" sz="1800" b="1" dirty="0"/>
              <a:t>　　</a:t>
            </a:r>
            <a:r>
              <a:rPr lang="ja-JP" altLang="en-US" sz="1800" b="1" dirty="0">
                <a:solidFill>
                  <a:prstClr val="black"/>
                </a:solidFill>
              </a:rPr>
              <a:t>　　</a:t>
            </a:r>
            <a:r>
              <a:rPr lang="ja-JP" altLang="en-US" sz="2000" b="1" dirty="0">
                <a:solidFill>
                  <a:prstClr val="black"/>
                </a:solidFill>
              </a:rPr>
              <a:t>　　　　</a:t>
            </a:r>
            <a:endParaRPr lang="en-US" altLang="ja-JP" b="1" dirty="0">
              <a:solidFill>
                <a:srgbClr val="800080"/>
              </a:solidFill>
              <a:latin typeface="ＭＳ Ｐゴシック" panose="020B0600070205080204" pitchFamily="50" charset="-128"/>
            </a:endParaRPr>
          </a:p>
        </p:txBody>
      </p:sp>
      <p:sp>
        <p:nvSpPr>
          <p:cNvPr id="3" name="テキスト ボックス 2">
            <a:extLst>
              <a:ext uri="{FF2B5EF4-FFF2-40B4-BE49-F238E27FC236}">
                <a16:creationId xmlns:a16="http://schemas.microsoft.com/office/drawing/2014/main" id="{4D7F7DCE-7436-F6DC-CC3D-A9C0E4DEA972}"/>
              </a:ext>
            </a:extLst>
          </p:cNvPr>
          <p:cNvSpPr txBox="1"/>
          <p:nvPr/>
        </p:nvSpPr>
        <p:spPr>
          <a:xfrm>
            <a:off x="0" y="4471379"/>
            <a:ext cx="9144000" cy="3139321"/>
          </a:xfrm>
          <a:prstGeom prst="rect">
            <a:avLst/>
          </a:prstGeom>
          <a:solidFill>
            <a:schemeClr val="accent1">
              <a:lumMod val="20000"/>
              <a:lumOff val="80000"/>
            </a:schemeClr>
          </a:solidFill>
        </p:spPr>
        <p:txBody>
          <a:bodyPr>
            <a:spAutoFit/>
          </a:bodyPr>
          <a:lstStyle/>
          <a:p>
            <a:pPr>
              <a:defRPr/>
            </a:pPr>
            <a:r>
              <a:rPr lang="ja-JP" altLang="en-US" sz="1800" b="1" dirty="0">
                <a:solidFill>
                  <a:prstClr val="black"/>
                </a:solidFill>
              </a:rPr>
              <a:t>専門：構造物マネジメント、基準策定、</a:t>
            </a:r>
            <a:r>
              <a:rPr lang="ja-JP" altLang="en-US" sz="1800" b="1" dirty="0">
                <a:solidFill>
                  <a:prstClr val="black"/>
                </a:solidFill>
                <a:latin typeface="Helvetica" panose="020B0604020202020204" pitchFamily="34" charset="0"/>
              </a:rPr>
              <a:t>構造物標準化、積算体系</a:t>
            </a:r>
            <a:endParaRPr lang="en-US" altLang="ja-JP" sz="1800" b="1" dirty="0">
              <a:solidFill>
                <a:prstClr val="black"/>
              </a:solidFill>
              <a:latin typeface="Helvetica" panose="020B0604020202020204" pitchFamily="34" charset="0"/>
            </a:endParaRPr>
          </a:p>
          <a:p>
            <a:pPr>
              <a:defRPr/>
            </a:pPr>
            <a:r>
              <a:rPr lang="ja-JP" altLang="en-US" sz="1800" b="1" dirty="0">
                <a:solidFill>
                  <a:prstClr val="black"/>
                </a:solidFill>
                <a:latin typeface="Helvetica" panose="020B0604020202020204" pitchFamily="34" charset="0"/>
              </a:rPr>
              <a:t>　　　　</a:t>
            </a:r>
            <a:r>
              <a:rPr lang="en-US" altLang="ja-JP" sz="1800" b="1" dirty="0">
                <a:solidFill>
                  <a:prstClr val="black"/>
                </a:solidFill>
                <a:latin typeface="Helvetica" panose="020B0604020202020204" pitchFamily="34" charset="0"/>
              </a:rPr>
              <a:t>PPP/PFI</a:t>
            </a:r>
            <a:r>
              <a:rPr lang="ja-JP" altLang="en-US" sz="1800" b="1" dirty="0">
                <a:solidFill>
                  <a:prstClr val="black"/>
                </a:solidFill>
                <a:latin typeface="Helvetica" panose="020B0604020202020204" pitchFamily="34" charset="0"/>
              </a:rPr>
              <a:t>、新技術開発（合理化・自動化）</a:t>
            </a:r>
            <a:endParaRPr lang="en-US" altLang="ja-JP" sz="1800" b="1" dirty="0">
              <a:solidFill>
                <a:prstClr val="black"/>
              </a:solidFill>
              <a:latin typeface="Helvetica" panose="020B0604020202020204" pitchFamily="34" charset="0"/>
            </a:endParaRPr>
          </a:p>
          <a:p>
            <a:pPr>
              <a:defRPr/>
            </a:pPr>
            <a:r>
              <a:rPr lang="ja-JP" altLang="en-US" sz="1800" b="1" dirty="0">
                <a:solidFill>
                  <a:prstClr val="black"/>
                </a:solidFill>
                <a:latin typeface="Helvetica" panose="020B0604020202020204" pitchFamily="34" charset="0"/>
              </a:rPr>
              <a:t>現在の委員会</a:t>
            </a:r>
            <a:endParaRPr lang="en-US" altLang="ja-JP" sz="1800" b="1" dirty="0">
              <a:solidFill>
                <a:prstClr val="black"/>
              </a:solidFill>
              <a:latin typeface="Helvetica" panose="020B0604020202020204" pitchFamily="34" charset="0"/>
            </a:endParaRPr>
          </a:p>
          <a:p>
            <a:pPr>
              <a:defRPr/>
            </a:pPr>
            <a:r>
              <a:rPr lang="ja-JP" altLang="en-US" sz="1800" b="1" dirty="0">
                <a:solidFill>
                  <a:prstClr val="black"/>
                </a:solidFill>
                <a:latin typeface="Helvetica" panose="020B0604020202020204" pitchFamily="34" charset="0"/>
              </a:rPr>
              <a:t>　国土交通省　</a:t>
            </a:r>
            <a:r>
              <a:rPr lang="ja-JP" altLang="en-US" sz="2000" b="1" dirty="0">
                <a:solidFill>
                  <a:prstClr val="black"/>
                </a:solidFill>
                <a:latin typeface="Helvetica" panose="020B0604020202020204" pitchFamily="34" charset="0"/>
              </a:rPr>
              <a:t>地域インフラ群再生戦略マネジメント</a:t>
            </a:r>
            <a:endParaRPr lang="en-US" altLang="ja-JP" sz="2000" b="1" dirty="0">
              <a:solidFill>
                <a:prstClr val="black"/>
              </a:solidFill>
              <a:latin typeface="Helvetica" panose="020B0604020202020204" pitchFamily="34" charset="0"/>
            </a:endParaRPr>
          </a:p>
          <a:p>
            <a:pPr>
              <a:defRPr/>
            </a:pPr>
            <a:r>
              <a:rPr lang="ja-JP" altLang="en-US" sz="2000" b="1" dirty="0">
                <a:solidFill>
                  <a:prstClr val="black"/>
                </a:solidFill>
                <a:latin typeface="Helvetica" panose="020B0604020202020204" pitchFamily="34" charset="0"/>
              </a:rPr>
              <a:t>　　　　　　　　　　　　　　　　　　　　　実践手法検討委員会　委員</a:t>
            </a:r>
            <a:endParaRPr lang="en-US" altLang="ja-JP" sz="2000" b="1" dirty="0">
              <a:solidFill>
                <a:prstClr val="black"/>
              </a:solidFill>
              <a:latin typeface="Helvetica" panose="020B0604020202020204" pitchFamily="34" charset="0"/>
            </a:endParaRPr>
          </a:p>
          <a:p>
            <a:pPr>
              <a:defRPr/>
            </a:pPr>
            <a:r>
              <a:rPr lang="ja-JP" altLang="en-US" sz="2000" b="1" dirty="0">
                <a:solidFill>
                  <a:prstClr val="black"/>
                </a:solidFill>
                <a:latin typeface="Helvetica" panose="020B0604020202020204" pitchFamily="34" charset="0"/>
              </a:rPr>
              <a:t>　　　　　　新技術導入に関するハンズオン支援事業検討会　委員</a:t>
            </a:r>
            <a:endParaRPr lang="en-US" altLang="ja-JP" sz="2000" b="1" dirty="0">
              <a:solidFill>
                <a:prstClr val="black"/>
              </a:solidFill>
              <a:latin typeface="Helvetica" panose="020B0604020202020204" pitchFamily="34" charset="0"/>
            </a:endParaRPr>
          </a:p>
          <a:p>
            <a:pPr>
              <a:defRPr/>
            </a:pPr>
            <a:r>
              <a:rPr lang="ja-JP" altLang="en-US" sz="2000" b="1" dirty="0">
                <a:solidFill>
                  <a:prstClr val="black"/>
                </a:solidFill>
                <a:latin typeface="Helvetica" panose="020B0604020202020204" pitchFamily="34" charset="0"/>
              </a:rPr>
              <a:t>　　　　　　</a:t>
            </a:r>
            <a:r>
              <a:rPr lang="ja-JP" altLang="en-US" sz="2000" b="1" dirty="0"/>
              <a:t>下水道等に起因する大規模な道路陥没事故を踏まえた</a:t>
            </a:r>
            <a:endParaRPr lang="en-US" altLang="ja-JP" sz="2000" b="1" dirty="0"/>
          </a:p>
          <a:p>
            <a:pPr>
              <a:defRPr/>
            </a:pPr>
            <a:r>
              <a:rPr lang="ja-JP" altLang="en-US" sz="2000" b="1" dirty="0"/>
              <a:t>　　　　　　　　　　　　　対策検討委員会　オブザーバー</a:t>
            </a:r>
            <a:endParaRPr lang="en-US" altLang="ja-JP" sz="2000" b="1" dirty="0">
              <a:solidFill>
                <a:prstClr val="black"/>
              </a:solidFill>
              <a:latin typeface="Helvetica" panose="020B0604020202020204" pitchFamily="34" charset="0"/>
            </a:endParaRPr>
          </a:p>
          <a:p>
            <a:pPr>
              <a:defRPr/>
            </a:pPr>
            <a:r>
              <a:rPr lang="ja-JP" altLang="en-US" sz="2400" b="1" dirty="0">
                <a:solidFill>
                  <a:prstClr val="black"/>
                </a:solidFill>
                <a:latin typeface="Helvetica" panose="020B0604020202020204" pitchFamily="34" charset="0"/>
              </a:rPr>
              <a:t>　</a:t>
            </a:r>
            <a:r>
              <a:rPr lang="ja-JP" altLang="en-US" sz="2000" b="1" dirty="0">
                <a:solidFill>
                  <a:prstClr val="black"/>
                </a:solidFill>
                <a:latin typeface="Helvetica" panose="020B0604020202020204" pitchFamily="34" charset="0"/>
              </a:rPr>
              <a:t>政策大学院大学　社会インフラ総合マネジメント委員会　委員</a:t>
            </a:r>
            <a:endParaRPr lang="ja-JP" altLang="en-US" sz="2000" b="1" dirty="0">
              <a:solidFill>
                <a:srgbClr val="800080"/>
              </a:solidFill>
              <a:latin typeface="ＭＳ Ｐゴシック" panose="020B0600070205080204" pitchFamily="50" charset="-128"/>
            </a:endParaRPr>
          </a:p>
          <a:p>
            <a:pPr>
              <a:defRPr/>
            </a:pPr>
            <a:endParaRPr lang="ja-JP" altLang="en-US" sz="2000" b="1" dirty="0">
              <a:solidFill>
                <a:srgbClr val="800080"/>
              </a:solidFill>
              <a:latin typeface="ＭＳ Ｐゴシック" panose="020B0600070205080204" pitchFamily="50" charset="-128"/>
            </a:endParaRPr>
          </a:p>
        </p:txBody>
      </p:sp>
      <p:graphicFrame>
        <p:nvGraphicFramePr>
          <p:cNvPr id="4" name="表 3">
            <a:extLst>
              <a:ext uri="{FF2B5EF4-FFF2-40B4-BE49-F238E27FC236}">
                <a16:creationId xmlns:a16="http://schemas.microsoft.com/office/drawing/2014/main" id="{D1CAEAF2-A200-AB9F-194A-CD1824C18C33}"/>
              </a:ext>
            </a:extLst>
          </p:cNvPr>
          <p:cNvGraphicFramePr>
            <a:graphicFrameLocks noGrp="1"/>
          </p:cNvGraphicFramePr>
          <p:nvPr/>
        </p:nvGraphicFramePr>
        <p:xfrm>
          <a:off x="0" y="-11952"/>
          <a:ext cx="9144000" cy="557213"/>
        </p:xfrm>
        <a:graphic>
          <a:graphicData uri="http://schemas.openxmlformats.org/drawingml/2006/table">
            <a:tbl>
              <a:tblPr>
                <a:tableStyleId>{5C22544A-7EE6-4342-B048-85BDC9FD1C3A}</a:tableStyleId>
              </a:tblPr>
              <a:tblGrid>
                <a:gridCol w="9144000">
                  <a:extLst>
                    <a:ext uri="{9D8B030D-6E8A-4147-A177-3AD203B41FA5}">
                      <a16:colId xmlns:a16="http://schemas.microsoft.com/office/drawing/2014/main" val="20000"/>
                    </a:ext>
                  </a:extLst>
                </a:gridCol>
              </a:tblGrid>
              <a:tr h="557213">
                <a:tc>
                  <a:txBody>
                    <a:bodyPr/>
                    <a:lstStyle/>
                    <a:p>
                      <a:pPr marL="0" indent="1166813" algn="l"/>
                      <a:r>
                        <a:rPr lang="ja-JP" altLang="en-US" sz="2400" b="1" dirty="0">
                          <a:solidFill>
                            <a:schemeClr val="bg1"/>
                          </a:solidFill>
                          <a:latin typeface="ＭＳ Ｐゴシック" panose="020B0600070205080204" pitchFamily="50" charset="-128"/>
                          <a:ea typeface="ＭＳ Ｐゴシック" panose="020B0600070205080204" pitchFamily="50" charset="-128"/>
                        </a:rPr>
                        <a:t>自己紹介　</a:t>
                      </a:r>
                    </a:p>
                  </a:txBody>
                  <a:tcPr marL="7570" marR="7570" marT="7570" marB="0" anchor="ctr">
                    <a:solidFill>
                      <a:srgbClr val="000066"/>
                    </a:solidFill>
                  </a:tcPr>
                </a:tc>
                <a:extLst>
                  <a:ext uri="{0D108BD9-81ED-4DB2-BD59-A6C34878D82A}">
                    <a16:rowId xmlns:a16="http://schemas.microsoft.com/office/drawing/2014/main" val="10000"/>
                  </a:ext>
                </a:extLst>
              </a:tr>
            </a:tbl>
          </a:graphicData>
        </a:graphic>
      </p:graphicFrame>
      <p:sp>
        <p:nvSpPr>
          <p:cNvPr id="7" name="テキスト ボックス 6">
            <a:extLst>
              <a:ext uri="{FF2B5EF4-FFF2-40B4-BE49-F238E27FC236}">
                <a16:creationId xmlns:a16="http://schemas.microsoft.com/office/drawing/2014/main" id="{14620878-8D13-7385-2523-4CA33868639B}"/>
              </a:ext>
            </a:extLst>
          </p:cNvPr>
          <p:cNvSpPr txBox="1"/>
          <p:nvPr/>
        </p:nvSpPr>
        <p:spPr>
          <a:xfrm>
            <a:off x="5715000" y="93940"/>
            <a:ext cx="4680856" cy="369332"/>
          </a:xfrm>
          <a:prstGeom prst="rect">
            <a:avLst/>
          </a:prstGeom>
          <a:noFill/>
        </p:spPr>
        <p:txBody>
          <a:bodyPr wrap="square">
            <a:spAutoFit/>
          </a:bodyPr>
          <a:lstStyle/>
          <a:p>
            <a:pPr>
              <a:defRPr/>
            </a:pPr>
            <a:r>
              <a:rPr lang="en-US" altLang="ja-JP" sz="1800" b="1" dirty="0">
                <a:solidFill>
                  <a:schemeClr val="bg1"/>
                </a:solidFill>
                <a:latin typeface="ＭＳ Ｐゴシック" panose="020B0600070205080204" pitchFamily="50" charset="-128"/>
              </a:rPr>
              <a:t>【</a:t>
            </a:r>
            <a:r>
              <a:rPr lang="ja-JP" altLang="en-US" sz="1800" b="1" dirty="0">
                <a:solidFill>
                  <a:schemeClr val="bg1"/>
                </a:solidFill>
              </a:rPr>
              <a:t>出身</a:t>
            </a:r>
            <a:r>
              <a:rPr lang="en-US" altLang="ja-JP" sz="1800" b="1" dirty="0">
                <a:solidFill>
                  <a:schemeClr val="bg1"/>
                </a:solidFill>
              </a:rPr>
              <a:t>】</a:t>
            </a:r>
            <a:r>
              <a:rPr lang="ja-JP" altLang="en-US" sz="1800" b="1" dirty="0">
                <a:solidFill>
                  <a:schemeClr val="bg1"/>
                </a:solidFill>
              </a:rPr>
              <a:t>　：栃木県小山市　</a:t>
            </a:r>
            <a:endParaRPr lang="en-US" altLang="ja-JP" sz="1800" b="1" dirty="0">
              <a:solidFill>
                <a:schemeClr val="bg1"/>
              </a:solidFill>
            </a:endParaRPr>
          </a:p>
        </p:txBody>
      </p:sp>
      <p:sp>
        <p:nvSpPr>
          <p:cNvPr id="8" name="テキスト ボックス 7">
            <a:extLst>
              <a:ext uri="{FF2B5EF4-FFF2-40B4-BE49-F238E27FC236}">
                <a16:creationId xmlns:a16="http://schemas.microsoft.com/office/drawing/2014/main" id="{CDCB3175-AD72-EA2B-7837-D779ACAF2640}"/>
              </a:ext>
            </a:extLst>
          </p:cNvPr>
          <p:cNvSpPr txBox="1"/>
          <p:nvPr/>
        </p:nvSpPr>
        <p:spPr>
          <a:xfrm>
            <a:off x="4380828" y="3968187"/>
            <a:ext cx="4653838" cy="407035"/>
          </a:xfrm>
          <a:prstGeom prst="rect">
            <a:avLst/>
          </a:prstGeom>
          <a:noFill/>
        </p:spPr>
        <p:txBody>
          <a:bodyPr wrap="none" rtlCol="0">
            <a:spAutoFit/>
          </a:bodyPr>
          <a:lstStyle/>
          <a:p>
            <a:r>
              <a:rPr kumimoji="1" lang="ja-JP" altLang="en-US" b="1" dirty="0">
                <a:latin typeface="ＭＳ ゴシック" panose="020B0609070205080204" pitchFamily="49" charset="-128"/>
                <a:ea typeface="ＭＳ ゴシック" panose="020B0609070205080204" pitchFamily="49" charset="-128"/>
              </a:rPr>
              <a:t>その他、民間企業の理事や顧問を数社</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66891" y="244346"/>
            <a:ext cx="1339672" cy="277577"/>
          </a:xfrm>
          <a:prstGeom prst="rect">
            <a:avLst/>
          </a:prstGeom>
        </p:spPr>
      </p:pic>
      <p:sp>
        <p:nvSpPr>
          <p:cNvPr id="3" name="object 3"/>
          <p:cNvSpPr/>
          <p:nvPr/>
        </p:nvSpPr>
        <p:spPr>
          <a:xfrm>
            <a:off x="877042" y="1034726"/>
            <a:ext cx="7387961" cy="4116972"/>
          </a:xfrm>
          <a:custGeom>
            <a:avLst/>
            <a:gdLst/>
            <a:ahLst/>
            <a:cxnLst/>
            <a:rect l="l" t="t" r="r" b="b"/>
            <a:pathLst>
              <a:path w="8639810" h="4814570">
                <a:moveTo>
                  <a:pt x="0" y="0"/>
                </a:moveTo>
                <a:lnTo>
                  <a:pt x="8639556" y="0"/>
                </a:lnTo>
                <a:lnTo>
                  <a:pt x="8639556" y="4814316"/>
                </a:lnTo>
                <a:lnTo>
                  <a:pt x="0" y="4814316"/>
                </a:lnTo>
                <a:lnTo>
                  <a:pt x="0" y="0"/>
                </a:lnTo>
                <a:close/>
              </a:path>
            </a:pathLst>
          </a:custGeom>
          <a:ln w="28955">
            <a:solidFill>
              <a:srgbClr val="953634"/>
            </a:solidFill>
          </a:ln>
        </p:spPr>
        <p:txBody>
          <a:bodyPr wrap="square" lIns="0" tIns="0" rIns="0" bIns="0" rtlCol="0"/>
          <a:lstStyle/>
          <a:p>
            <a:endParaRPr sz="1749"/>
          </a:p>
        </p:txBody>
      </p:sp>
      <p:sp>
        <p:nvSpPr>
          <p:cNvPr id="4" name="object 4"/>
          <p:cNvSpPr txBox="1"/>
          <p:nvPr/>
        </p:nvSpPr>
        <p:spPr>
          <a:xfrm>
            <a:off x="877042" y="1034726"/>
            <a:ext cx="3184110" cy="463140"/>
          </a:xfrm>
          <a:prstGeom prst="rect">
            <a:avLst/>
          </a:prstGeom>
          <a:solidFill>
            <a:srgbClr val="953634"/>
          </a:solidFill>
        </p:spPr>
        <p:txBody>
          <a:bodyPr vert="horz" wrap="square" lIns="0" tIns="0" rIns="0" bIns="0" rtlCol="0">
            <a:spAutoFit/>
          </a:bodyPr>
          <a:lstStyle/>
          <a:p>
            <a:pPr marL="92308">
              <a:lnSpc>
                <a:spcPts val="1838"/>
              </a:lnSpc>
            </a:pPr>
            <a:r>
              <a:rPr sz="1539" b="1" spc="-30" dirty="0">
                <a:solidFill>
                  <a:srgbClr val="FFFFFF"/>
                </a:solidFill>
                <a:latin typeface="Meiryo UI"/>
                <a:cs typeface="Meiryo UI"/>
              </a:rPr>
              <a:t>総力戦で取り組むインフラマネジメント</a:t>
            </a:r>
            <a:endParaRPr sz="1539">
              <a:latin typeface="Meiryo UI"/>
              <a:cs typeface="Meiryo UI"/>
            </a:endParaRPr>
          </a:p>
        </p:txBody>
      </p:sp>
      <p:sp>
        <p:nvSpPr>
          <p:cNvPr id="5" name="object 5"/>
          <p:cNvSpPr txBox="1">
            <a:spLocks noGrp="1"/>
          </p:cNvSpPr>
          <p:nvPr>
            <p:ph type="title"/>
          </p:nvPr>
        </p:nvSpPr>
        <p:spPr>
          <a:xfrm>
            <a:off x="391823" y="502594"/>
            <a:ext cx="3537815" cy="318743"/>
          </a:xfrm>
          <a:prstGeom prst="rect">
            <a:avLst/>
          </a:prstGeom>
        </p:spPr>
        <p:txBody>
          <a:bodyPr vert="horz" wrap="square" lIns="0" tIns="10860" rIns="0" bIns="0" rtlCol="0">
            <a:spAutoFit/>
          </a:bodyPr>
          <a:lstStyle/>
          <a:p>
            <a:pPr marL="10860">
              <a:lnSpc>
                <a:spcPct val="100000"/>
              </a:lnSpc>
              <a:spcBef>
                <a:spcPts val="86"/>
              </a:spcBef>
              <a:tabLst>
                <a:tab pos="872040" algn="l"/>
              </a:tabLst>
            </a:pPr>
            <a:r>
              <a:rPr sz="2000" dirty="0"/>
              <a:t>群</a:t>
            </a:r>
            <a:r>
              <a:rPr sz="2000" spc="-21" dirty="0"/>
              <a:t>マ</a:t>
            </a:r>
            <a:r>
              <a:rPr sz="2000" spc="-43" dirty="0"/>
              <a:t>ネ</a:t>
            </a:r>
            <a:r>
              <a:rPr sz="2000" dirty="0"/>
              <a:t>	全体イメ</a:t>
            </a:r>
            <a:r>
              <a:rPr sz="2000" spc="-9" dirty="0"/>
              <a:t>ー</a:t>
            </a:r>
            <a:r>
              <a:rPr sz="2000" spc="-34" dirty="0"/>
              <a:t>ジ</a:t>
            </a:r>
            <a:r>
              <a:rPr sz="2000" dirty="0"/>
              <a:t>（案</a:t>
            </a:r>
            <a:r>
              <a:rPr sz="2000" spc="-43" dirty="0"/>
              <a:t>）</a:t>
            </a:r>
          </a:p>
        </p:txBody>
      </p:sp>
      <p:sp>
        <p:nvSpPr>
          <p:cNvPr id="6" name="object 6"/>
          <p:cNvSpPr/>
          <p:nvPr/>
        </p:nvSpPr>
        <p:spPr>
          <a:xfrm>
            <a:off x="6221395" y="772787"/>
            <a:ext cx="2530890" cy="217740"/>
          </a:xfrm>
          <a:custGeom>
            <a:avLst/>
            <a:gdLst/>
            <a:ahLst/>
            <a:cxnLst/>
            <a:rect l="l" t="t" r="r" b="b"/>
            <a:pathLst>
              <a:path w="2959734" h="254634">
                <a:moveTo>
                  <a:pt x="2959607" y="0"/>
                </a:moveTo>
                <a:lnTo>
                  <a:pt x="0" y="0"/>
                </a:lnTo>
                <a:lnTo>
                  <a:pt x="0" y="254507"/>
                </a:lnTo>
                <a:lnTo>
                  <a:pt x="2959607" y="254507"/>
                </a:lnTo>
                <a:lnTo>
                  <a:pt x="2959607" y="0"/>
                </a:lnTo>
                <a:close/>
              </a:path>
            </a:pathLst>
          </a:custGeom>
          <a:solidFill>
            <a:srgbClr val="FFFFFF"/>
          </a:solidFill>
        </p:spPr>
        <p:txBody>
          <a:bodyPr wrap="square" lIns="0" tIns="0" rIns="0" bIns="0" rtlCol="0"/>
          <a:lstStyle/>
          <a:p>
            <a:endParaRPr sz="1749"/>
          </a:p>
        </p:txBody>
      </p:sp>
      <p:sp>
        <p:nvSpPr>
          <p:cNvPr id="8" name="object 8"/>
          <p:cNvSpPr txBox="1"/>
          <p:nvPr/>
        </p:nvSpPr>
        <p:spPr>
          <a:xfrm>
            <a:off x="707194" y="5194052"/>
            <a:ext cx="7693123" cy="1174286"/>
          </a:xfrm>
          <a:prstGeom prst="rect">
            <a:avLst/>
          </a:prstGeom>
        </p:spPr>
        <p:txBody>
          <a:bodyPr vert="horz" wrap="square" lIns="0" tIns="19548" rIns="0" bIns="0" rtlCol="0">
            <a:spAutoFit/>
          </a:bodyPr>
          <a:lstStyle/>
          <a:p>
            <a:pPr marL="234571" marR="4344" indent="-224254" algn="just">
              <a:lnSpc>
                <a:spcPct val="95400"/>
              </a:lnSpc>
              <a:spcBef>
                <a:spcPts val="154"/>
              </a:spcBef>
            </a:pPr>
            <a:r>
              <a:rPr sz="1197" dirty="0">
                <a:latin typeface="Meiryo UI"/>
                <a:cs typeface="Meiryo UI"/>
              </a:rPr>
              <a:t>※ </a:t>
            </a:r>
            <a:r>
              <a:rPr sz="1197" b="1" u="heavy" spc="-9" dirty="0">
                <a:solidFill>
                  <a:srgbClr val="FF0000"/>
                </a:solidFill>
                <a:uFill>
                  <a:solidFill>
                    <a:srgbClr val="FF0000"/>
                  </a:solidFill>
                </a:uFill>
                <a:latin typeface="Meiryo UI"/>
                <a:cs typeface="Meiryo UI"/>
              </a:rPr>
              <a:t>群マネ</a:t>
            </a:r>
            <a:r>
              <a:rPr sz="1197" spc="-30" dirty="0">
                <a:latin typeface="Meiryo UI"/>
                <a:cs typeface="Meiryo UI"/>
              </a:rPr>
              <a:t>とは、持続可能なインフラメンテナンスの実現に向けて、各地域の将来像に基づき、広域・複数・多分野のインフラを「群」</a:t>
            </a:r>
            <a:r>
              <a:rPr sz="1197" spc="-26" dirty="0">
                <a:latin typeface="Meiryo UI"/>
                <a:cs typeface="Meiryo UI"/>
              </a:rPr>
              <a:t>として捉え、総合的かつ多角的な視点から戦略的に地域のインフラをマネジメントするものであり、地方公共団体や事業者がそ</a:t>
            </a:r>
            <a:r>
              <a:rPr sz="1197" spc="-21" dirty="0">
                <a:latin typeface="Meiryo UI"/>
                <a:cs typeface="Meiryo UI"/>
              </a:rPr>
              <a:t>れぞれ機能的、空間的及び時間的なマネジメントの統合を図るもの。</a:t>
            </a:r>
            <a:endParaRPr sz="1197">
              <a:latin typeface="Meiryo UI"/>
              <a:cs typeface="Meiryo UI"/>
            </a:endParaRPr>
          </a:p>
          <a:p>
            <a:pPr marL="10860" algn="just">
              <a:spcBef>
                <a:spcPts val="184"/>
              </a:spcBef>
            </a:pPr>
            <a:r>
              <a:rPr sz="1197" dirty="0">
                <a:latin typeface="Meiryo UI"/>
                <a:cs typeface="Meiryo UI"/>
              </a:rPr>
              <a:t>※ </a:t>
            </a:r>
            <a:r>
              <a:rPr sz="1197" b="1" u="sng" spc="-4" dirty="0">
                <a:solidFill>
                  <a:srgbClr val="FF0000"/>
                </a:solidFill>
                <a:uFill>
                  <a:solidFill>
                    <a:srgbClr val="FF0000"/>
                  </a:solidFill>
                </a:uFill>
                <a:latin typeface="Meiryo UI"/>
                <a:cs typeface="Meiryo UI"/>
              </a:rPr>
              <a:t>期待される効果</a:t>
            </a:r>
            <a:r>
              <a:rPr sz="1197" spc="-21" dirty="0">
                <a:latin typeface="Meiryo UI"/>
                <a:cs typeface="Meiryo UI"/>
              </a:rPr>
              <a:t>としては、例えば、以下があげられる</a:t>
            </a:r>
            <a:endParaRPr sz="1197">
              <a:latin typeface="Meiryo UI"/>
              <a:cs typeface="Meiryo UI"/>
            </a:endParaRPr>
          </a:p>
          <a:p>
            <a:pPr marL="311675">
              <a:spcBef>
                <a:spcPts val="196"/>
              </a:spcBef>
            </a:pPr>
            <a:r>
              <a:rPr sz="1197" spc="-17" dirty="0">
                <a:latin typeface="Meiryo UI"/>
                <a:cs typeface="Meiryo UI"/>
              </a:rPr>
              <a:t>・技術系職員が一人もいない町でも、県や近隣の市などと連携し、技術的な知見を補完</a:t>
            </a:r>
            <a:endParaRPr sz="1197">
              <a:latin typeface="Meiryo UI"/>
              <a:cs typeface="Meiryo UI"/>
            </a:endParaRPr>
          </a:p>
          <a:p>
            <a:pPr marL="311675">
              <a:spcBef>
                <a:spcPts val="184"/>
              </a:spcBef>
            </a:pPr>
            <a:r>
              <a:rPr sz="1197" spc="-21" dirty="0">
                <a:latin typeface="Meiryo UI"/>
                <a:cs typeface="Meiryo UI"/>
              </a:rPr>
              <a:t>・道路、河川、公園等の管理をまとめて発注したり、巡回などの管理業務をまとめて行うことにより、効率化</a:t>
            </a:r>
            <a:endParaRPr sz="1197">
              <a:latin typeface="Meiryo UI"/>
              <a:cs typeface="Meiryo UI"/>
            </a:endParaRPr>
          </a:p>
        </p:txBody>
      </p:sp>
      <p:pic>
        <p:nvPicPr>
          <p:cNvPr id="9" name="object 9"/>
          <p:cNvPicPr/>
          <p:nvPr/>
        </p:nvPicPr>
        <p:blipFill>
          <a:blip r:embed="rId3" cstate="print"/>
          <a:stretch>
            <a:fillRect/>
          </a:stretch>
        </p:blipFill>
        <p:spPr>
          <a:xfrm>
            <a:off x="1677848" y="1284287"/>
            <a:ext cx="6161449" cy="3568114"/>
          </a:xfrm>
          <a:prstGeom prst="rect">
            <a:avLst/>
          </a:prstGeom>
        </p:spPr>
      </p:pic>
      <p:sp>
        <p:nvSpPr>
          <p:cNvPr id="10" name="object 10"/>
          <p:cNvSpPr txBox="1"/>
          <p:nvPr/>
        </p:nvSpPr>
        <p:spPr>
          <a:xfrm>
            <a:off x="5430363" y="4036826"/>
            <a:ext cx="1077298" cy="102622"/>
          </a:xfrm>
          <a:prstGeom prst="rect">
            <a:avLst/>
          </a:prstGeom>
        </p:spPr>
        <p:txBody>
          <a:bodyPr vert="horz" wrap="square" lIns="0" tIns="10317" rIns="0" bIns="0" rtlCol="0">
            <a:spAutoFit/>
          </a:bodyPr>
          <a:lstStyle/>
          <a:p>
            <a:pPr>
              <a:spcBef>
                <a:spcPts val="81"/>
              </a:spcBef>
            </a:pPr>
            <a:r>
              <a:rPr sz="599" b="1" spc="-13" dirty="0">
                <a:latin typeface="Meiryo UI"/>
                <a:cs typeface="Meiryo UI"/>
              </a:rPr>
              <a:t>(土木以外の異業種連携を含む</a:t>
            </a:r>
            <a:r>
              <a:rPr sz="599" b="1" spc="-43" dirty="0">
                <a:latin typeface="Meiryo UI"/>
                <a:cs typeface="Meiryo UI"/>
              </a:rPr>
              <a:t>）</a:t>
            </a:r>
            <a:endParaRPr sz="599">
              <a:latin typeface="Meiryo UI"/>
              <a:cs typeface="Meiryo UI"/>
            </a:endParaRPr>
          </a:p>
        </p:txBody>
      </p:sp>
      <p:sp>
        <p:nvSpPr>
          <p:cNvPr id="11" name="object 11"/>
          <p:cNvSpPr txBox="1"/>
          <p:nvPr/>
        </p:nvSpPr>
        <p:spPr>
          <a:xfrm>
            <a:off x="3272292" y="4830464"/>
            <a:ext cx="477834" cy="247954"/>
          </a:xfrm>
          <a:prstGeom prst="rect">
            <a:avLst/>
          </a:prstGeom>
        </p:spPr>
        <p:txBody>
          <a:bodyPr vert="horz" wrap="square" lIns="0" tIns="10860" rIns="0" bIns="0" rtlCol="0">
            <a:spAutoFit/>
          </a:bodyPr>
          <a:lstStyle/>
          <a:p>
            <a:pPr marL="75475" indent="-75475">
              <a:spcBef>
                <a:spcPts val="86"/>
              </a:spcBef>
              <a:buFont typeface="Arial"/>
              <a:buChar char="•"/>
              <a:tabLst>
                <a:tab pos="75475" algn="l"/>
              </a:tabLst>
            </a:pPr>
            <a:r>
              <a:rPr sz="770" b="1" spc="-13" dirty="0">
                <a:latin typeface="Meiryo UI"/>
                <a:cs typeface="Meiryo UI"/>
              </a:rPr>
              <a:t>人材育成</a:t>
            </a:r>
            <a:endParaRPr sz="770">
              <a:latin typeface="Meiryo UI"/>
              <a:cs typeface="Meiryo UI"/>
            </a:endParaRPr>
          </a:p>
          <a:p>
            <a:pPr marL="75475" indent="-75475">
              <a:buFont typeface="Arial"/>
              <a:buChar char="•"/>
              <a:tabLst>
                <a:tab pos="75475" algn="l"/>
              </a:tabLst>
            </a:pPr>
            <a:r>
              <a:rPr sz="770" b="1" spc="-21" dirty="0">
                <a:latin typeface="Meiryo UI"/>
                <a:cs typeface="Meiryo UI"/>
              </a:rPr>
              <a:t>研究</a:t>
            </a:r>
            <a:endParaRPr sz="770">
              <a:latin typeface="Meiryo UI"/>
              <a:cs typeface="Meiryo UI"/>
            </a:endParaRPr>
          </a:p>
        </p:txBody>
      </p:sp>
      <p:sp>
        <p:nvSpPr>
          <p:cNvPr id="12" name="object 12"/>
          <p:cNvSpPr txBox="1"/>
          <p:nvPr/>
        </p:nvSpPr>
        <p:spPr>
          <a:xfrm>
            <a:off x="5164513" y="3886960"/>
            <a:ext cx="163441" cy="195184"/>
          </a:xfrm>
          <a:prstGeom prst="rect">
            <a:avLst/>
          </a:prstGeom>
        </p:spPr>
        <p:txBody>
          <a:bodyPr vert="horz" wrap="square" lIns="0" tIns="10860" rIns="0" bIns="0" rtlCol="0">
            <a:spAutoFit/>
          </a:bodyPr>
          <a:lstStyle/>
          <a:p>
            <a:pPr>
              <a:spcBef>
                <a:spcPts val="86"/>
              </a:spcBef>
            </a:pPr>
            <a:r>
              <a:rPr sz="1197" b="1" spc="-43" dirty="0">
                <a:latin typeface="Meiryo UI"/>
                <a:cs typeface="Meiryo UI"/>
              </a:rPr>
              <a:t>産</a:t>
            </a:r>
            <a:endParaRPr sz="1197">
              <a:latin typeface="Meiryo UI"/>
              <a:cs typeface="Meiryo UI"/>
            </a:endParaRPr>
          </a:p>
        </p:txBody>
      </p:sp>
      <p:sp>
        <p:nvSpPr>
          <p:cNvPr id="13" name="object 13"/>
          <p:cNvSpPr txBox="1"/>
          <p:nvPr/>
        </p:nvSpPr>
        <p:spPr>
          <a:xfrm>
            <a:off x="3766198" y="3906508"/>
            <a:ext cx="163441" cy="195184"/>
          </a:xfrm>
          <a:prstGeom prst="rect">
            <a:avLst/>
          </a:prstGeom>
        </p:spPr>
        <p:txBody>
          <a:bodyPr vert="horz" wrap="square" lIns="0" tIns="10860" rIns="0" bIns="0" rtlCol="0">
            <a:spAutoFit/>
          </a:bodyPr>
          <a:lstStyle/>
          <a:p>
            <a:pPr>
              <a:spcBef>
                <a:spcPts val="86"/>
              </a:spcBef>
            </a:pPr>
            <a:r>
              <a:rPr sz="1197" b="1" spc="-43" dirty="0">
                <a:latin typeface="Meiryo UI"/>
                <a:cs typeface="Meiryo UI"/>
              </a:rPr>
              <a:t>官</a:t>
            </a:r>
            <a:endParaRPr sz="1197">
              <a:latin typeface="Meiryo UI"/>
              <a:cs typeface="Meiryo UI"/>
            </a:endParaRPr>
          </a:p>
        </p:txBody>
      </p:sp>
      <p:sp>
        <p:nvSpPr>
          <p:cNvPr id="14" name="object 14"/>
          <p:cNvSpPr txBox="1"/>
          <p:nvPr/>
        </p:nvSpPr>
        <p:spPr>
          <a:xfrm>
            <a:off x="2090304" y="1610300"/>
            <a:ext cx="857929" cy="379949"/>
          </a:xfrm>
          <a:prstGeom prst="rect">
            <a:avLst/>
          </a:prstGeom>
        </p:spPr>
        <p:txBody>
          <a:bodyPr vert="horz" wrap="square" lIns="0" tIns="11403" rIns="0" bIns="0" rtlCol="0">
            <a:spAutoFit/>
          </a:bodyPr>
          <a:lstStyle/>
          <a:p>
            <a:pPr>
              <a:spcBef>
                <a:spcPts val="90"/>
              </a:spcBef>
            </a:pPr>
            <a:r>
              <a:rPr sz="1197" b="1" spc="-17" dirty="0">
                <a:solidFill>
                  <a:srgbClr val="215967"/>
                </a:solidFill>
                <a:latin typeface="Meiryo UI"/>
                <a:cs typeface="Meiryo UI"/>
              </a:rPr>
              <a:t>群マネの対象</a:t>
            </a:r>
            <a:endParaRPr sz="1197">
              <a:latin typeface="Meiryo UI"/>
              <a:cs typeface="Meiryo UI"/>
            </a:endParaRPr>
          </a:p>
        </p:txBody>
      </p:sp>
      <p:sp>
        <p:nvSpPr>
          <p:cNvPr id="15" name="object 15"/>
          <p:cNvSpPr txBox="1"/>
          <p:nvPr/>
        </p:nvSpPr>
        <p:spPr>
          <a:xfrm>
            <a:off x="1346187" y="4386079"/>
            <a:ext cx="839467" cy="247954"/>
          </a:xfrm>
          <a:prstGeom prst="rect">
            <a:avLst/>
          </a:prstGeom>
        </p:spPr>
        <p:txBody>
          <a:bodyPr vert="horz" wrap="square" lIns="0" tIns="10860" rIns="0" bIns="0" rtlCol="0">
            <a:spAutoFit/>
          </a:bodyPr>
          <a:lstStyle/>
          <a:p>
            <a:pPr marL="170498" marR="4344" indent="-171041">
              <a:spcBef>
                <a:spcPts val="86"/>
              </a:spcBef>
            </a:pPr>
            <a:r>
              <a:rPr sz="770" spc="-9" dirty="0">
                <a:solidFill>
                  <a:srgbClr val="8064A1"/>
                </a:solidFill>
                <a:latin typeface="Meiryo UI"/>
                <a:cs typeface="Meiryo UI"/>
              </a:rPr>
              <a:t>都道府県外の大学、土木学会等</a:t>
            </a:r>
            <a:endParaRPr sz="770">
              <a:latin typeface="Meiryo UI"/>
              <a:cs typeface="Meiryo UI"/>
            </a:endParaRPr>
          </a:p>
        </p:txBody>
      </p:sp>
      <p:sp>
        <p:nvSpPr>
          <p:cNvPr id="16" name="object 16"/>
          <p:cNvSpPr/>
          <p:nvPr/>
        </p:nvSpPr>
        <p:spPr>
          <a:xfrm>
            <a:off x="1898737" y="4871297"/>
            <a:ext cx="223170" cy="223170"/>
          </a:xfrm>
          <a:custGeom>
            <a:avLst/>
            <a:gdLst/>
            <a:ahLst/>
            <a:cxnLst/>
            <a:rect l="l" t="t" r="r" b="b"/>
            <a:pathLst>
              <a:path w="260985" h="260985">
                <a:moveTo>
                  <a:pt x="0" y="129540"/>
                </a:moveTo>
                <a:lnTo>
                  <a:pt x="10406" y="79081"/>
                </a:lnTo>
                <a:lnTo>
                  <a:pt x="38671" y="37909"/>
                </a:lnTo>
                <a:lnTo>
                  <a:pt x="80367" y="10167"/>
                </a:lnTo>
                <a:lnTo>
                  <a:pt x="131063" y="0"/>
                </a:lnTo>
                <a:lnTo>
                  <a:pt x="181522" y="10167"/>
                </a:lnTo>
                <a:lnTo>
                  <a:pt x="222694" y="37909"/>
                </a:lnTo>
                <a:lnTo>
                  <a:pt x="250436" y="79081"/>
                </a:lnTo>
                <a:lnTo>
                  <a:pt x="260604" y="129540"/>
                </a:lnTo>
                <a:lnTo>
                  <a:pt x="250436" y="180236"/>
                </a:lnTo>
                <a:lnTo>
                  <a:pt x="222694" y="221932"/>
                </a:lnTo>
                <a:lnTo>
                  <a:pt x="181522" y="250197"/>
                </a:lnTo>
                <a:lnTo>
                  <a:pt x="131063" y="260604"/>
                </a:lnTo>
                <a:lnTo>
                  <a:pt x="80367" y="250197"/>
                </a:lnTo>
                <a:lnTo>
                  <a:pt x="38671" y="221932"/>
                </a:lnTo>
                <a:lnTo>
                  <a:pt x="10406" y="180236"/>
                </a:lnTo>
                <a:lnTo>
                  <a:pt x="0" y="129540"/>
                </a:lnTo>
              </a:path>
            </a:pathLst>
          </a:custGeom>
          <a:ln w="25908">
            <a:solidFill>
              <a:srgbClr val="000000"/>
            </a:solidFill>
          </a:ln>
        </p:spPr>
        <p:txBody>
          <a:bodyPr wrap="square" lIns="0" tIns="0" rIns="0" bIns="0" rtlCol="0"/>
          <a:lstStyle/>
          <a:p>
            <a:endParaRPr sz="1749"/>
          </a:p>
        </p:txBody>
      </p:sp>
      <p:sp>
        <p:nvSpPr>
          <p:cNvPr id="17" name="object 17"/>
          <p:cNvSpPr txBox="1"/>
          <p:nvPr/>
        </p:nvSpPr>
        <p:spPr>
          <a:xfrm>
            <a:off x="1950865" y="4899534"/>
            <a:ext cx="130861" cy="155749"/>
          </a:xfrm>
          <a:prstGeom prst="rect">
            <a:avLst/>
          </a:prstGeom>
        </p:spPr>
        <p:txBody>
          <a:bodyPr vert="horz" wrap="square" lIns="0" tIns="10860" rIns="0" bIns="0" rtlCol="0">
            <a:spAutoFit/>
          </a:bodyPr>
          <a:lstStyle/>
          <a:p>
            <a:pPr>
              <a:spcBef>
                <a:spcPts val="86"/>
              </a:spcBef>
            </a:pPr>
            <a:r>
              <a:rPr sz="941" b="1" spc="-43" dirty="0">
                <a:latin typeface="Meiryo UI"/>
                <a:cs typeface="Meiryo UI"/>
              </a:rPr>
              <a:t>学</a:t>
            </a:r>
            <a:endParaRPr sz="941">
              <a:latin typeface="Meiryo UI"/>
              <a:cs typeface="Meiryo UI"/>
            </a:endParaRPr>
          </a:p>
        </p:txBody>
      </p:sp>
      <p:sp>
        <p:nvSpPr>
          <p:cNvPr id="18" name="object 18"/>
          <p:cNvSpPr txBox="1"/>
          <p:nvPr/>
        </p:nvSpPr>
        <p:spPr>
          <a:xfrm>
            <a:off x="6040253" y="1778410"/>
            <a:ext cx="163441" cy="195732"/>
          </a:xfrm>
          <a:prstGeom prst="rect">
            <a:avLst/>
          </a:prstGeom>
        </p:spPr>
        <p:txBody>
          <a:bodyPr vert="horz" wrap="square" lIns="0" tIns="11403" rIns="0" bIns="0" rtlCol="0">
            <a:spAutoFit/>
          </a:bodyPr>
          <a:lstStyle/>
          <a:p>
            <a:pPr>
              <a:spcBef>
                <a:spcPts val="90"/>
              </a:spcBef>
            </a:pPr>
            <a:r>
              <a:rPr sz="1197" b="1" spc="-43" dirty="0">
                <a:latin typeface="Meiryo UI"/>
                <a:cs typeface="Meiryo UI"/>
              </a:rPr>
              <a:t>民</a:t>
            </a:r>
            <a:endParaRPr sz="1197">
              <a:latin typeface="Meiryo UI"/>
              <a:cs typeface="Meiryo UI"/>
            </a:endParaRPr>
          </a:p>
        </p:txBody>
      </p:sp>
      <p:sp>
        <p:nvSpPr>
          <p:cNvPr id="19" name="object 19"/>
          <p:cNvSpPr txBox="1"/>
          <p:nvPr/>
        </p:nvSpPr>
        <p:spPr>
          <a:xfrm>
            <a:off x="6001156" y="4661051"/>
            <a:ext cx="872047" cy="326822"/>
          </a:xfrm>
          <a:prstGeom prst="rect">
            <a:avLst/>
          </a:prstGeom>
        </p:spPr>
        <p:txBody>
          <a:bodyPr vert="horz" wrap="square" lIns="0" tIns="10860" rIns="0" bIns="0" rtlCol="0">
            <a:spAutoFit/>
          </a:bodyPr>
          <a:lstStyle/>
          <a:p>
            <a:pPr marL="110227" marR="4344" indent="-110769">
              <a:spcBef>
                <a:spcPts val="86"/>
              </a:spcBef>
            </a:pPr>
            <a:r>
              <a:rPr sz="684" spc="-4" dirty="0">
                <a:solidFill>
                  <a:srgbClr val="215967"/>
                </a:solidFill>
                <a:latin typeface="Meiryo UI"/>
                <a:cs typeface="Meiryo UI"/>
              </a:rPr>
              <a:t>広域の道路・鉄道</a:t>
            </a:r>
            <a:r>
              <a:rPr sz="684" spc="-9" dirty="0">
                <a:solidFill>
                  <a:srgbClr val="215967"/>
                </a:solidFill>
                <a:latin typeface="Meiryo UI"/>
                <a:cs typeface="Meiryo UI"/>
              </a:rPr>
              <a:t>NW</a:t>
            </a:r>
            <a:r>
              <a:rPr sz="684" spc="-43" dirty="0">
                <a:solidFill>
                  <a:srgbClr val="215967"/>
                </a:solidFill>
                <a:latin typeface="Meiryo UI"/>
                <a:cs typeface="Meiryo UI"/>
              </a:rPr>
              <a:t>の</a:t>
            </a:r>
            <a:r>
              <a:rPr sz="684" spc="-17" dirty="0">
                <a:solidFill>
                  <a:srgbClr val="215967"/>
                </a:solidFill>
                <a:latin typeface="Meiryo UI"/>
                <a:cs typeface="Meiryo UI"/>
              </a:rPr>
              <a:t>つながりなども考慮</a:t>
            </a:r>
            <a:endParaRPr sz="684">
              <a:latin typeface="Meiryo UI"/>
              <a:cs typeface="Meiryo UI"/>
            </a:endParaRPr>
          </a:p>
        </p:txBody>
      </p:sp>
      <p:pic>
        <p:nvPicPr>
          <p:cNvPr id="20" name="object 20"/>
          <p:cNvPicPr/>
          <p:nvPr/>
        </p:nvPicPr>
        <p:blipFill>
          <a:blip r:embed="rId4" cstate="print"/>
          <a:stretch>
            <a:fillRect/>
          </a:stretch>
        </p:blipFill>
        <p:spPr>
          <a:xfrm>
            <a:off x="1326641" y="2439557"/>
            <a:ext cx="639862" cy="462630"/>
          </a:xfrm>
          <a:prstGeom prst="rect">
            <a:avLst/>
          </a:prstGeom>
        </p:spPr>
      </p:pic>
      <p:sp>
        <p:nvSpPr>
          <p:cNvPr id="21" name="object 21"/>
          <p:cNvSpPr txBox="1"/>
          <p:nvPr/>
        </p:nvSpPr>
        <p:spPr>
          <a:xfrm>
            <a:off x="1373555" y="2463884"/>
            <a:ext cx="559283" cy="536716"/>
          </a:xfrm>
          <a:prstGeom prst="rect">
            <a:avLst/>
          </a:prstGeom>
        </p:spPr>
        <p:txBody>
          <a:bodyPr vert="horz" wrap="square" lIns="0" tIns="10317" rIns="0" bIns="0" rtlCol="0">
            <a:spAutoFit/>
          </a:bodyPr>
          <a:lstStyle/>
          <a:p>
            <a:pPr marR="4344" indent="21720" algn="just">
              <a:spcBef>
                <a:spcPts val="81"/>
              </a:spcBef>
            </a:pPr>
            <a:r>
              <a:rPr sz="855" spc="-17" dirty="0">
                <a:solidFill>
                  <a:srgbClr val="8064A1"/>
                </a:solidFill>
                <a:latin typeface="Meiryo UI"/>
                <a:cs typeface="Meiryo UI"/>
              </a:rPr>
              <a:t>都道府県、技術センター等との連携</a:t>
            </a:r>
            <a:endParaRPr sz="855">
              <a:latin typeface="Meiryo UI"/>
              <a:cs typeface="Meiryo UI"/>
            </a:endParaRPr>
          </a:p>
        </p:txBody>
      </p:sp>
      <p:grpSp>
        <p:nvGrpSpPr>
          <p:cNvPr id="22" name="object 22"/>
          <p:cNvGrpSpPr/>
          <p:nvPr/>
        </p:nvGrpSpPr>
        <p:grpSpPr>
          <a:xfrm>
            <a:off x="2683254" y="2960831"/>
            <a:ext cx="3881313" cy="917658"/>
            <a:chOff x="3137916" y="3233927"/>
            <a:chExt cx="4538980" cy="1073150"/>
          </a:xfrm>
        </p:grpSpPr>
        <p:sp>
          <p:nvSpPr>
            <p:cNvPr id="23" name="object 23"/>
            <p:cNvSpPr/>
            <p:nvPr/>
          </p:nvSpPr>
          <p:spPr>
            <a:xfrm>
              <a:off x="3137916" y="3233927"/>
              <a:ext cx="1431290" cy="1069975"/>
            </a:xfrm>
            <a:custGeom>
              <a:avLst/>
              <a:gdLst/>
              <a:ahLst/>
              <a:cxnLst/>
              <a:rect l="l" t="t" r="r" b="b"/>
              <a:pathLst>
                <a:path w="1431289" h="1069975">
                  <a:moveTo>
                    <a:pt x="1284732" y="0"/>
                  </a:moveTo>
                  <a:lnTo>
                    <a:pt x="146304" y="0"/>
                  </a:lnTo>
                  <a:lnTo>
                    <a:pt x="100071" y="7461"/>
                  </a:lnTo>
                  <a:lnTo>
                    <a:pt x="59911" y="28236"/>
                  </a:lnTo>
                  <a:lnTo>
                    <a:pt x="28236" y="59911"/>
                  </a:lnTo>
                  <a:lnTo>
                    <a:pt x="7461" y="100071"/>
                  </a:lnTo>
                  <a:lnTo>
                    <a:pt x="0" y="146304"/>
                  </a:lnTo>
                  <a:lnTo>
                    <a:pt x="0" y="922020"/>
                  </a:lnTo>
                  <a:lnTo>
                    <a:pt x="7461" y="968995"/>
                  </a:lnTo>
                  <a:lnTo>
                    <a:pt x="28236" y="1009607"/>
                  </a:lnTo>
                  <a:lnTo>
                    <a:pt x="59911" y="1041513"/>
                  </a:lnTo>
                  <a:lnTo>
                    <a:pt x="100071" y="1062374"/>
                  </a:lnTo>
                  <a:lnTo>
                    <a:pt x="146304" y="1069848"/>
                  </a:lnTo>
                  <a:lnTo>
                    <a:pt x="1284732" y="1069848"/>
                  </a:lnTo>
                  <a:lnTo>
                    <a:pt x="1330964" y="1062374"/>
                  </a:lnTo>
                  <a:lnTo>
                    <a:pt x="1371124" y="1041513"/>
                  </a:lnTo>
                  <a:lnTo>
                    <a:pt x="1402799" y="1009607"/>
                  </a:lnTo>
                  <a:lnTo>
                    <a:pt x="1423574" y="968995"/>
                  </a:lnTo>
                  <a:lnTo>
                    <a:pt x="1431035" y="922020"/>
                  </a:lnTo>
                  <a:lnTo>
                    <a:pt x="1431035" y="146304"/>
                  </a:lnTo>
                  <a:lnTo>
                    <a:pt x="1423574" y="100071"/>
                  </a:lnTo>
                  <a:lnTo>
                    <a:pt x="1402799" y="59911"/>
                  </a:lnTo>
                  <a:lnTo>
                    <a:pt x="1371124" y="28236"/>
                  </a:lnTo>
                  <a:lnTo>
                    <a:pt x="1330964" y="7461"/>
                  </a:lnTo>
                  <a:lnTo>
                    <a:pt x="1284732" y="0"/>
                  </a:lnTo>
                  <a:close/>
                </a:path>
              </a:pathLst>
            </a:custGeom>
            <a:solidFill>
              <a:srgbClr val="31859C"/>
            </a:solidFill>
          </p:spPr>
          <p:txBody>
            <a:bodyPr wrap="square" lIns="0" tIns="0" rIns="0" bIns="0" rtlCol="0"/>
            <a:lstStyle/>
            <a:p>
              <a:endParaRPr sz="1749"/>
            </a:p>
          </p:txBody>
        </p:sp>
        <p:sp>
          <p:nvSpPr>
            <p:cNvPr id="24" name="object 24"/>
            <p:cNvSpPr/>
            <p:nvPr/>
          </p:nvSpPr>
          <p:spPr>
            <a:xfrm>
              <a:off x="3322320" y="3625595"/>
              <a:ext cx="1089660" cy="638810"/>
            </a:xfrm>
            <a:custGeom>
              <a:avLst/>
              <a:gdLst/>
              <a:ahLst/>
              <a:cxnLst/>
              <a:rect l="l" t="t" r="r" b="b"/>
              <a:pathLst>
                <a:path w="1089660" h="638810">
                  <a:moveTo>
                    <a:pt x="355092" y="150876"/>
                  </a:moveTo>
                  <a:lnTo>
                    <a:pt x="348754" y="110604"/>
                  </a:lnTo>
                  <a:lnTo>
                    <a:pt x="330873" y="74510"/>
                  </a:lnTo>
                  <a:lnTo>
                    <a:pt x="303085" y="44018"/>
                  </a:lnTo>
                  <a:lnTo>
                    <a:pt x="267030" y="20497"/>
                  </a:lnTo>
                  <a:lnTo>
                    <a:pt x="224383" y="5359"/>
                  </a:lnTo>
                  <a:lnTo>
                    <a:pt x="176784" y="0"/>
                  </a:lnTo>
                  <a:lnTo>
                    <a:pt x="129819" y="5359"/>
                  </a:lnTo>
                  <a:lnTo>
                    <a:pt x="87591" y="20497"/>
                  </a:lnTo>
                  <a:lnTo>
                    <a:pt x="51816" y="44018"/>
                  </a:lnTo>
                  <a:lnTo>
                    <a:pt x="24155" y="74510"/>
                  </a:lnTo>
                  <a:lnTo>
                    <a:pt x="6311" y="110604"/>
                  </a:lnTo>
                  <a:lnTo>
                    <a:pt x="0" y="150876"/>
                  </a:lnTo>
                  <a:lnTo>
                    <a:pt x="6311" y="191274"/>
                  </a:lnTo>
                  <a:lnTo>
                    <a:pt x="24155" y="227647"/>
                  </a:lnTo>
                  <a:lnTo>
                    <a:pt x="51803" y="258508"/>
                  </a:lnTo>
                  <a:lnTo>
                    <a:pt x="87591" y="282397"/>
                  </a:lnTo>
                  <a:lnTo>
                    <a:pt x="129819" y="297815"/>
                  </a:lnTo>
                  <a:lnTo>
                    <a:pt x="176784" y="303276"/>
                  </a:lnTo>
                  <a:lnTo>
                    <a:pt x="224383" y="297815"/>
                  </a:lnTo>
                  <a:lnTo>
                    <a:pt x="267030" y="282397"/>
                  </a:lnTo>
                  <a:lnTo>
                    <a:pt x="303085" y="258508"/>
                  </a:lnTo>
                  <a:lnTo>
                    <a:pt x="330873" y="227647"/>
                  </a:lnTo>
                  <a:lnTo>
                    <a:pt x="348754" y="191274"/>
                  </a:lnTo>
                  <a:lnTo>
                    <a:pt x="355092" y="150876"/>
                  </a:lnTo>
                  <a:close/>
                </a:path>
                <a:path w="1089660" h="638810">
                  <a:moveTo>
                    <a:pt x="719328" y="487680"/>
                  </a:moveTo>
                  <a:lnTo>
                    <a:pt x="713003" y="447294"/>
                  </a:lnTo>
                  <a:lnTo>
                    <a:pt x="695159" y="410921"/>
                  </a:lnTo>
                  <a:lnTo>
                    <a:pt x="667512" y="380047"/>
                  </a:lnTo>
                  <a:lnTo>
                    <a:pt x="631723" y="356171"/>
                  </a:lnTo>
                  <a:lnTo>
                    <a:pt x="589495" y="340753"/>
                  </a:lnTo>
                  <a:lnTo>
                    <a:pt x="542544" y="335280"/>
                  </a:lnTo>
                  <a:lnTo>
                    <a:pt x="495465" y="340753"/>
                  </a:lnTo>
                  <a:lnTo>
                    <a:pt x="452958" y="356171"/>
                  </a:lnTo>
                  <a:lnTo>
                    <a:pt x="416801" y="380047"/>
                  </a:lnTo>
                  <a:lnTo>
                    <a:pt x="388785" y="410921"/>
                  </a:lnTo>
                  <a:lnTo>
                    <a:pt x="370662" y="447294"/>
                  </a:lnTo>
                  <a:lnTo>
                    <a:pt x="364236" y="487680"/>
                  </a:lnTo>
                  <a:lnTo>
                    <a:pt x="370662" y="527964"/>
                  </a:lnTo>
                  <a:lnTo>
                    <a:pt x="388785" y="564057"/>
                  </a:lnTo>
                  <a:lnTo>
                    <a:pt x="416801" y="594550"/>
                  </a:lnTo>
                  <a:lnTo>
                    <a:pt x="452958" y="618070"/>
                  </a:lnTo>
                  <a:lnTo>
                    <a:pt x="495465" y="633209"/>
                  </a:lnTo>
                  <a:lnTo>
                    <a:pt x="542544" y="638556"/>
                  </a:lnTo>
                  <a:lnTo>
                    <a:pt x="589495" y="633209"/>
                  </a:lnTo>
                  <a:lnTo>
                    <a:pt x="631723" y="618070"/>
                  </a:lnTo>
                  <a:lnTo>
                    <a:pt x="667499" y="594550"/>
                  </a:lnTo>
                  <a:lnTo>
                    <a:pt x="695159" y="564057"/>
                  </a:lnTo>
                  <a:lnTo>
                    <a:pt x="713003" y="527964"/>
                  </a:lnTo>
                  <a:lnTo>
                    <a:pt x="719328" y="487680"/>
                  </a:lnTo>
                  <a:close/>
                </a:path>
                <a:path w="1089660" h="638810">
                  <a:moveTo>
                    <a:pt x="1089660" y="150876"/>
                  </a:moveTo>
                  <a:lnTo>
                    <a:pt x="1083335" y="110604"/>
                  </a:lnTo>
                  <a:lnTo>
                    <a:pt x="1065491" y="74510"/>
                  </a:lnTo>
                  <a:lnTo>
                    <a:pt x="1037844" y="44018"/>
                  </a:lnTo>
                  <a:lnTo>
                    <a:pt x="1002055" y="20497"/>
                  </a:lnTo>
                  <a:lnTo>
                    <a:pt x="959827" y="5359"/>
                  </a:lnTo>
                  <a:lnTo>
                    <a:pt x="912876" y="0"/>
                  </a:lnTo>
                  <a:lnTo>
                    <a:pt x="865263" y="5359"/>
                  </a:lnTo>
                  <a:lnTo>
                    <a:pt x="822617" y="20497"/>
                  </a:lnTo>
                  <a:lnTo>
                    <a:pt x="786574" y="44018"/>
                  </a:lnTo>
                  <a:lnTo>
                    <a:pt x="758774" y="74510"/>
                  </a:lnTo>
                  <a:lnTo>
                    <a:pt x="740892" y="110604"/>
                  </a:lnTo>
                  <a:lnTo>
                    <a:pt x="734568" y="150876"/>
                  </a:lnTo>
                  <a:lnTo>
                    <a:pt x="740892" y="191274"/>
                  </a:lnTo>
                  <a:lnTo>
                    <a:pt x="758774" y="227647"/>
                  </a:lnTo>
                  <a:lnTo>
                    <a:pt x="786574" y="258508"/>
                  </a:lnTo>
                  <a:lnTo>
                    <a:pt x="822617" y="282397"/>
                  </a:lnTo>
                  <a:lnTo>
                    <a:pt x="865263" y="297815"/>
                  </a:lnTo>
                  <a:lnTo>
                    <a:pt x="912876" y="303276"/>
                  </a:lnTo>
                  <a:lnTo>
                    <a:pt x="959827" y="297815"/>
                  </a:lnTo>
                  <a:lnTo>
                    <a:pt x="1002055" y="282397"/>
                  </a:lnTo>
                  <a:lnTo>
                    <a:pt x="1037844" y="258508"/>
                  </a:lnTo>
                  <a:lnTo>
                    <a:pt x="1065491" y="227647"/>
                  </a:lnTo>
                  <a:lnTo>
                    <a:pt x="1083335" y="191274"/>
                  </a:lnTo>
                  <a:lnTo>
                    <a:pt x="1089660" y="150876"/>
                  </a:lnTo>
                  <a:close/>
                </a:path>
              </a:pathLst>
            </a:custGeom>
            <a:solidFill>
              <a:srgbClr val="FFFFFF"/>
            </a:solidFill>
          </p:spPr>
          <p:txBody>
            <a:bodyPr wrap="square" lIns="0" tIns="0" rIns="0" bIns="0" rtlCol="0"/>
            <a:lstStyle/>
            <a:p>
              <a:endParaRPr sz="1749"/>
            </a:p>
          </p:txBody>
        </p:sp>
        <p:sp>
          <p:nvSpPr>
            <p:cNvPr id="25" name="object 25"/>
            <p:cNvSpPr/>
            <p:nvPr/>
          </p:nvSpPr>
          <p:spPr>
            <a:xfrm>
              <a:off x="3625596" y="3776472"/>
              <a:ext cx="483234" cy="228600"/>
            </a:xfrm>
            <a:custGeom>
              <a:avLst/>
              <a:gdLst/>
              <a:ahLst/>
              <a:cxnLst/>
              <a:rect l="l" t="t" r="r" b="b"/>
              <a:pathLst>
                <a:path w="483235" h="228600">
                  <a:moveTo>
                    <a:pt x="0" y="108203"/>
                  </a:moveTo>
                  <a:lnTo>
                    <a:pt x="112775" y="228600"/>
                  </a:lnTo>
                </a:path>
                <a:path w="483235" h="228600">
                  <a:moveTo>
                    <a:pt x="51815" y="0"/>
                  </a:moveTo>
                  <a:lnTo>
                    <a:pt x="431291" y="0"/>
                  </a:lnTo>
                </a:path>
                <a:path w="483235" h="228600">
                  <a:moveTo>
                    <a:pt x="483107" y="108203"/>
                  </a:moveTo>
                  <a:lnTo>
                    <a:pt x="364236" y="228600"/>
                  </a:lnTo>
                </a:path>
              </a:pathLst>
            </a:custGeom>
            <a:ln w="18288">
              <a:solidFill>
                <a:srgbClr val="FFFFFF"/>
              </a:solidFill>
            </a:ln>
          </p:spPr>
          <p:txBody>
            <a:bodyPr wrap="square" lIns="0" tIns="0" rIns="0" bIns="0" rtlCol="0"/>
            <a:lstStyle/>
            <a:p>
              <a:endParaRPr sz="1749"/>
            </a:p>
          </p:txBody>
        </p:sp>
        <p:sp>
          <p:nvSpPr>
            <p:cNvPr id="26" name="object 26"/>
            <p:cNvSpPr/>
            <p:nvPr/>
          </p:nvSpPr>
          <p:spPr>
            <a:xfrm>
              <a:off x="6245351" y="3236975"/>
              <a:ext cx="1431290" cy="1069975"/>
            </a:xfrm>
            <a:custGeom>
              <a:avLst/>
              <a:gdLst/>
              <a:ahLst/>
              <a:cxnLst/>
              <a:rect l="l" t="t" r="r" b="b"/>
              <a:pathLst>
                <a:path w="1431290" h="1069975">
                  <a:moveTo>
                    <a:pt x="1284731" y="0"/>
                  </a:moveTo>
                  <a:lnTo>
                    <a:pt x="147827" y="0"/>
                  </a:lnTo>
                  <a:lnTo>
                    <a:pt x="101437" y="7473"/>
                  </a:lnTo>
                  <a:lnTo>
                    <a:pt x="60899" y="28334"/>
                  </a:lnTo>
                  <a:lnTo>
                    <a:pt x="28773" y="60240"/>
                  </a:lnTo>
                  <a:lnTo>
                    <a:pt x="7620" y="100852"/>
                  </a:lnTo>
                  <a:lnTo>
                    <a:pt x="0" y="147828"/>
                  </a:lnTo>
                  <a:lnTo>
                    <a:pt x="0" y="922020"/>
                  </a:lnTo>
                  <a:lnTo>
                    <a:pt x="7620" y="968995"/>
                  </a:lnTo>
                  <a:lnTo>
                    <a:pt x="28773" y="1009607"/>
                  </a:lnTo>
                  <a:lnTo>
                    <a:pt x="60899" y="1041513"/>
                  </a:lnTo>
                  <a:lnTo>
                    <a:pt x="101437" y="1062374"/>
                  </a:lnTo>
                  <a:lnTo>
                    <a:pt x="147827" y="1069848"/>
                  </a:lnTo>
                  <a:lnTo>
                    <a:pt x="1284731" y="1069848"/>
                  </a:lnTo>
                  <a:lnTo>
                    <a:pt x="1330964" y="1062374"/>
                  </a:lnTo>
                  <a:lnTo>
                    <a:pt x="1371124" y="1041513"/>
                  </a:lnTo>
                  <a:lnTo>
                    <a:pt x="1402799" y="1009607"/>
                  </a:lnTo>
                  <a:lnTo>
                    <a:pt x="1423574" y="968995"/>
                  </a:lnTo>
                  <a:lnTo>
                    <a:pt x="1431036" y="922020"/>
                  </a:lnTo>
                  <a:lnTo>
                    <a:pt x="1431036" y="147828"/>
                  </a:lnTo>
                  <a:lnTo>
                    <a:pt x="1423574" y="100852"/>
                  </a:lnTo>
                  <a:lnTo>
                    <a:pt x="1402799" y="60240"/>
                  </a:lnTo>
                  <a:lnTo>
                    <a:pt x="1371124" y="28334"/>
                  </a:lnTo>
                  <a:lnTo>
                    <a:pt x="1330964" y="7473"/>
                  </a:lnTo>
                  <a:lnTo>
                    <a:pt x="1284731" y="0"/>
                  </a:lnTo>
                  <a:close/>
                </a:path>
              </a:pathLst>
            </a:custGeom>
            <a:solidFill>
              <a:srgbClr val="31859C"/>
            </a:solidFill>
          </p:spPr>
          <p:txBody>
            <a:bodyPr wrap="square" lIns="0" tIns="0" rIns="0" bIns="0" rtlCol="0"/>
            <a:lstStyle/>
            <a:p>
              <a:endParaRPr sz="1749"/>
            </a:p>
          </p:txBody>
        </p:sp>
      </p:grpSp>
      <p:sp>
        <p:nvSpPr>
          <p:cNvPr id="27" name="object 27"/>
          <p:cNvSpPr txBox="1"/>
          <p:nvPr/>
        </p:nvSpPr>
        <p:spPr>
          <a:xfrm>
            <a:off x="5404299" y="3675622"/>
            <a:ext cx="785168" cy="360862"/>
          </a:xfrm>
          <a:prstGeom prst="rect">
            <a:avLst/>
          </a:prstGeom>
        </p:spPr>
        <p:txBody>
          <a:bodyPr vert="horz" wrap="square" lIns="0" tIns="52127" rIns="0" bIns="0" rtlCol="0">
            <a:spAutoFit/>
          </a:bodyPr>
          <a:lstStyle/>
          <a:p>
            <a:pPr marR="4344" algn="r">
              <a:spcBef>
                <a:spcPts val="410"/>
              </a:spcBef>
            </a:pPr>
            <a:r>
              <a:rPr sz="898" spc="-9" dirty="0">
                <a:solidFill>
                  <a:srgbClr val="FFFFFF"/>
                </a:solidFill>
                <a:latin typeface="Meiryo UI"/>
                <a:cs typeface="Meiryo UI"/>
              </a:rPr>
              <a:t>ｺﾝｻﾙﾀﾝﾄ</a:t>
            </a:r>
            <a:endParaRPr sz="898">
              <a:latin typeface="Meiryo UI"/>
              <a:cs typeface="Meiryo UI"/>
            </a:endParaRPr>
          </a:p>
          <a:p>
            <a:pPr marL="74389" marR="53756" indent="-74389" algn="r">
              <a:spcBef>
                <a:spcPts val="299"/>
              </a:spcBef>
              <a:buFont typeface="Arial"/>
              <a:buChar char="•"/>
              <a:tabLst>
                <a:tab pos="74389" algn="l"/>
              </a:tabLst>
            </a:pPr>
            <a:r>
              <a:rPr sz="855" b="1" spc="-17" dirty="0">
                <a:latin typeface="Meiryo UI"/>
                <a:cs typeface="Meiryo UI"/>
              </a:rPr>
              <a:t>事業者間連携</a:t>
            </a:r>
            <a:endParaRPr sz="855">
              <a:latin typeface="Meiryo UI"/>
              <a:cs typeface="Meiryo UI"/>
            </a:endParaRPr>
          </a:p>
        </p:txBody>
      </p:sp>
      <p:sp>
        <p:nvSpPr>
          <p:cNvPr id="28" name="object 28"/>
          <p:cNvSpPr txBox="1"/>
          <p:nvPr/>
        </p:nvSpPr>
        <p:spPr>
          <a:xfrm>
            <a:off x="6246155" y="3482974"/>
            <a:ext cx="316022" cy="268188"/>
          </a:xfrm>
          <a:prstGeom prst="rect">
            <a:avLst/>
          </a:prstGeom>
        </p:spPr>
        <p:txBody>
          <a:bodyPr vert="horz" wrap="square" lIns="0" tIns="11403" rIns="0" bIns="0" rtlCol="0">
            <a:spAutoFit/>
          </a:bodyPr>
          <a:lstStyle/>
          <a:p>
            <a:pPr>
              <a:spcBef>
                <a:spcPts val="90"/>
              </a:spcBef>
            </a:pPr>
            <a:r>
              <a:rPr sz="898" spc="-17" dirty="0">
                <a:solidFill>
                  <a:srgbClr val="FFFFFF"/>
                </a:solidFill>
                <a:latin typeface="Meiryo UI"/>
                <a:cs typeface="Meiryo UI"/>
              </a:rPr>
              <a:t>ﾒｰｶｰ</a:t>
            </a:r>
            <a:endParaRPr sz="898">
              <a:latin typeface="Meiryo UI"/>
              <a:cs typeface="Meiryo UI"/>
            </a:endParaRPr>
          </a:p>
          <a:p>
            <a:pPr marL="206879">
              <a:spcBef>
                <a:spcPts val="13"/>
              </a:spcBef>
            </a:pPr>
            <a:r>
              <a:rPr sz="770" spc="-43" dirty="0">
                <a:solidFill>
                  <a:srgbClr val="FFFFFF"/>
                </a:solidFill>
                <a:latin typeface="Meiryo UI"/>
                <a:cs typeface="Meiryo UI"/>
              </a:rPr>
              <a:t>等</a:t>
            </a:r>
            <a:endParaRPr sz="770">
              <a:latin typeface="Meiryo UI"/>
              <a:cs typeface="Meiryo UI"/>
            </a:endParaRPr>
          </a:p>
        </p:txBody>
      </p:sp>
      <p:grpSp>
        <p:nvGrpSpPr>
          <p:cNvPr id="29" name="object 29"/>
          <p:cNvGrpSpPr/>
          <p:nvPr/>
        </p:nvGrpSpPr>
        <p:grpSpPr>
          <a:xfrm>
            <a:off x="2147645" y="3268382"/>
            <a:ext cx="4236973" cy="1811424"/>
            <a:chOff x="2511551" y="3593591"/>
            <a:chExt cx="4954905" cy="2118360"/>
          </a:xfrm>
        </p:grpSpPr>
        <p:pic>
          <p:nvPicPr>
            <p:cNvPr id="30" name="object 30"/>
            <p:cNvPicPr/>
            <p:nvPr/>
          </p:nvPicPr>
          <p:blipFill>
            <a:blip r:embed="rId5" cstate="print"/>
            <a:stretch>
              <a:fillRect/>
            </a:stretch>
          </p:blipFill>
          <p:spPr>
            <a:xfrm>
              <a:off x="6825995" y="3863339"/>
              <a:ext cx="283464" cy="307848"/>
            </a:xfrm>
            <a:prstGeom prst="rect">
              <a:avLst/>
            </a:prstGeom>
          </p:spPr>
        </p:pic>
        <p:pic>
          <p:nvPicPr>
            <p:cNvPr id="31" name="object 31"/>
            <p:cNvPicPr/>
            <p:nvPr/>
          </p:nvPicPr>
          <p:blipFill>
            <a:blip r:embed="rId6" cstate="print"/>
            <a:stretch>
              <a:fillRect/>
            </a:stretch>
          </p:blipFill>
          <p:spPr>
            <a:xfrm>
              <a:off x="6457187" y="3593591"/>
              <a:ext cx="281939" cy="307848"/>
            </a:xfrm>
            <a:prstGeom prst="rect">
              <a:avLst/>
            </a:prstGeom>
          </p:spPr>
        </p:pic>
        <p:pic>
          <p:nvPicPr>
            <p:cNvPr id="32" name="object 32"/>
            <p:cNvPicPr/>
            <p:nvPr/>
          </p:nvPicPr>
          <p:blipFill>
            <a:blip r:embed="rId7" cstate="print"/>
            <a:stretch>
              <a:fillRect/>
            </a:stretch>
          </p:blipFill>
          <p:spPr>
            <a:xfrm>
              <a:off x="7184136" y="3593591"/>
              <a:ext cx="281940" cy="307848"/>
            </a:xfrm>
            <a:prstGeom prst="rect">
              <a:avLst/>
            </a:prstGeom>
          </p:spPr>
        </p:pic>
        <p:sp>
          <p:nvSpPr>
            <p:cNvPr id="33" name="object 33"/>
            <p:cNvSpPr/>
            <p:nvPr/>
          </p:nvSpPr>
          <p:spPr>
            <a:xfrm>
              <a:off x="2511551" y="5254751"/>
              <a:ext cx="1271270" cy="457200"/>
            </a:xfrm>
            <a:custGeom>
              <a:avLst/>
              <a:gdLst/>
              <a:ahLst/>
              <a:cxnLst/>
              <a:rect l="l" t="t" r="r" b="b"/>
              <a:pathLst>
                <a:path w="1271270" h="457200">
                  <a:moveTo>
                    <a:pt x="1173480" y="0"/>
                  </a:moveTo>
                  <a:lnTo>
                    <a:pt x="97536" y="0"/>
                  </a:lnTo>
                  <a:lnTo>
                    <a:pt x="59793" y="7739"/>
                  </a:lnTo>
                  <a:lnTo>
                    <a:pt x="28765" y="28765"/>
                  </a:lnTo>
                  <a:lnTo>
                    <a:pt x="7739" y="59793"/>
                  </a:lnTo>
                  <a:lnTo>
                    <a:pt x="0" y="97535"/>
                  </a:lnTo>
                  <a:lnTo>
                    <a:pt x="0" y="359663"/>
                  </a:lnTo>
                  <a:lnTo>
                    <a:pt x="7739" y="398049"/>
                  </a:lnTo>
                  <a:lnTo>
                    <a:pt x="28765" y="429005"/>
                  </a:lnTo>
                  <a:lnTo>
                    <a:pt x="59793" y="449675"/>
                  </a:lnTo>
                  <a:lnTo>
                    <a:pt x="97536" y="457199"/>
                  </a:lnTo>
                  <a:lnTo>
                    <a:pt x="1173480" y="457199"/>
                  </a:lnTo>
                  <a:lnTo>
                    <a:pt x="1211222" y="449675"/>
                  </a:lnTo>
                  <a:lnTo>
                    <a:pt x="1242250" y="429005"/>
                  </a:lnTo>
                  <a:lnTo>
                    <a:pt x="1263276" y="398049"/>
                  </a:lnTo>
                  <a:lnTo>
                    <a:pt x="1271015" y="359663"/>
                  </a:lnTo>
                  <a:lnTo>
                    <a:pt x="1271015" y="97535"/>
                  </a:lnTo>
                  <a:lnTo>
                    <a:pt x="1263276" y="59793"/>
                  </a:lnTo>
                  <a:lnTo>
                    <a:pt x="1242250" y="28765"/>
                  </a:lnTo>
                  <a:lnTo>
                    <a:pt x="1211222" y="7739"/>
                  </a:lnTo>
                  <a:lnTo>
                    <a:pt x="1173480" y="0"/>
                  </a:lnTo>
                  <a:close/>
                </a:path>
              </a:pathLst>
            </a:custGeom>
            <a:solidFill>
              <a:srgbClr val="77933B"/>
            </a:solidFill>
          </p:spPr>
          <p:txBody>
            <a:bodyPr wrap="square" lIns="0" tIns="0" rIns="0" bIns="0" rtlCol="0"/>
            <a:lstStyle/>
            <a:p>
              <a:endParaRPr sz="1749"/>
            </a:p>
          </p:txBody>
        </p:sp>
      </p:grpSp>
      <p:sp>
        <p:nvSpPr>
          <p:cNvPr id="34" name="object 34"/>
          <p:cNvSpPr txBox="1"/>
          <p:nvPr/>
        </p:nvSpPr>
        <p:spPr>
          <a:xfrm>
            <a:off x="2250597" y="4736636"/>
            <a:ext cx="529961" cy="426051"/>
          </a:xfrm>
          <a:prstGeom prst="rect">
            <a:avLst/>
          </a:prstGeom>
        </p:spPr>
        <p:txBody>
          <a:bodyPr vert="horz" wrap="square" lIns="0" tIns="11403" rIns="0" bIns="0" rtlCol="0">
            <a:spAutoFit/>
          </a:bodyPr>
          <a:lstStyle/>
          <a:p>
            <a:pPr marR="4344" indent="152037">
              <a:spcBef>
                <a:spcPts val="90"/>
              </a:spcBef>
            </a:pPr>
            <a:r>
              <a:rPr sz="898" b="1" spc="-17" dirty="0">
                <a:solidFill>
                  <a:srgbClr val="FFFFFF"/>
                </a:solidFill>
                <a:latin typeface="Meiryo UI"/>
                <a:cs typeface="Meiryo UI"/>
              </a:rPr>
              <a:t>地域の</a:t>
            </a:r>
            <a:r>
              <a:rPr sz="898" b="1" spc="-13" dirty="0">
                <a:solidFill>
                  <a:srgbClr val="FFFFFF"/>
                </a:solidFill>
                <a:latin typeface="Meiryo UI"/>
                <a:cs typeface="Meiryo UI"/>
              </a:rPr>
              <a:t>大学・高専</a:t>
            </a:r>
            <a:endParaRPr sz="898">
              <a:latin typeface="Meiryo UI"/>
              <a:cs typeface="Meiryo UI"/>
            </a:endParaRPr>
          </a:p>
        </p:txBody>
      </p:sp>
      <p:sp>
        <p:nvSpPr>
          <p:cNvPr id="35" name="object 35"/>
          <p:cNvSpPr txBox="1"/>
          <p:nvPr/>
        </p:nvSpPr>
        <p:spPr>
          <a:xfrm>
            <a:off x="2769264" y="4877442"/>
            <a:ext cx="115114" cy="145856"/>
          </a:xfrm>
          <a:prstGeom prst="rect">
            <a:avLst/>
          </a:prstGeom>
        </p:spPr>
        <p:txBody>
          <a:bodyPr vert="horz" wrap="square" lIns="0" tIns="7602" rIns="0" bIns="0" rtlCol="0">
            <a:spAutoFit/>
          </a:bodyPr>
          <a:lstStyle/>
          <a:p>
            <a:pPr>
              <a:spcBef>
                <a:spcPts val="60"/>
              </a:spcBef>
            </a:pPr>
            <a:r>
              <a:rPr sz="898" b="1" spc="-43" dirty="0">
                <a:solidFill>
                  <a:srgbClr val="FFFFFF"/>
                </a:solidFill>
                <a:latin typeface="Meiryo UI"/>
                <a:cs typeface="Meiryo UI"/>
              </a:rPr>
              <a:t>等</a:t>
            </a:r>
            <a:endParaRPr sz="898">
              <a:latin typeface="Meiryo UI"/>
              <a:cs typeface="Meiryo UI"/>
            </a:endParaRPr>
          </a:p>
        </p:txBody>
      </p:sp>
      <p:grpSp>
        <p:nvGrpSpPr>
          <p:cNvPr id="36" name="object 36"/>
          <p:cNvGrpSpPr/>
          <p:nvPr/>
        </p:nvGrpSpPr>
        <p:grpSpPr>
          <a:xfrm>
            <a:off x="1520814" y="2528175"/>
            <a:ext cx="6515914" cy="2545551"/>
            <a:chOff x="1778507" y="2727960"/>
            <a:chExt cx="7620000" cy="2976880"/>
          </a:xfrm>
        </p:grpSpPr>
        <p:pic>
          <p:nvPicPr>
            <p:cNvPr id="37" name="object 37"/>
            <p:cNvPicPr/>
            <p:nvPr/>
          </p:nvPicPr>
          <p:blipFill>
            <a:blip r:embed="rId8" cstate="print"/>
            <a:stretch>
              <a:fillRect/>
            </a:stretch>
          </p:blipFill>
          <p:spPr>
            <a:xfrm>
              <a:off x="3351275" y="5268467"/>
              <a:ext cx="428244" cy="435863"/>
            </a:xfrm>
            <a:prstGeom prst="rect">
              <a:avLst/>
            </a:prstGeom>
          </p:spPr>
        </p:pic>
        <p:sp>
          <p:nvSpPr>
            <p:cNvPr id="38" name="object 38"/>
            <p:cNvSpPr/>
            <p:nvPr/>
          </p:nvSpPr>
          <p:spPr>
            <a:xfrm>
              <a:off x="1778507" y="5218176"/>
              <a:ext cx="731520" cy="228600"/>
            </a:xfrm>
            <a:custGeom>
              <a:avLst/>
              <a:gdLst/>
              <a:ahLst/>
              <a:cxnLst/>
              <a:rect l="l" t="t" r="r" b="b"/>
              <a:pathLst>
                <a:path w="731519" h="228600">
                  <a:moveTo>
                    <a:pt x="502919" y="0"/>
                  </a:moveTo>
                  <a:lnTo>
                    <a:pt x="502919" y="228599"/>
                  </a:lnTo>
                  <a:lnTo>
                    <a:pt x="655319" y="152399"/>
                  </a:lnTo>
                  <a:lnTo>
                    <a:pt x="541019" y="152399"/>
                  </a:lnTo>
                  <a:lnTo>
                    <a:pt x="541019" y="76199"/>
                  </a:lnTo>
                  <a:lnTo>
                    <a:pt x="655319" y="76199"/>
                  </a:lnTo>
                  <a:lnTo>
                    <a:pt x="502919" y="0"/>
                  </a:lnTo>
                  <a:close/>
                </a:path>
                <a:path w="731519" h="228600">
                  <a:moveTo>
                    <a:pt x="502919" y="76199"/>
                  </a:moveTo>
                  <a:lnTo>
                    <a:pt x="0" y="76199"/>
                  </a:lnTo>
                  <a:lnTo>
                    <a:pt x="0" y="152399"/>
                  </a:lnTo>
                  <a:lnTo>
                    <a:pt x="502919" y="152399"/>
                  </a:lnTo>
                  <a:lnTo>
                    <a:pt x="502919" y="76199"/>
                  </a:lnTo>
                  <a:close/>
                </a:path>
                <a:path w="731519" h="228600">
                  <a:moveTo>
                    <a:pt x="655319" y="76199"/>
                  </a:moveTo>
                  <a:lnTo>
                    <a:pt x="541019" y="76199"/>
                  </a:lnTo>
                  <a:lnTo>
                    <a:pt x="541019" y="152399"/>
                  </a:lnTo>
                  <a:lnTo>
                    <a:pt x="655319" y="152399"/>
                  </a:lnTo>
                  <a:lnTo>
                    <a:pt x="731519" y="114299"/>
                  </a:lnTo>
                  <a:lnTo>
                    <a:pt x="655319" y="76199"/>
                  </a:lnTo>
                  <a:close/>
                </a:path>
              </a:pathLst>
            </a:custGeom>
            <a:solidFill>
              <a:srgbClr val="8064A1"/>
            </a:solidFill>
          </p:spPr>
          <p:txBody>
            <a:bodyPr wrap="square" lIns="0" tIns="0" rIns="0" bIns="0" rtlCol="0"/>
            <a:lstStyle/>
            <a:p>
              <a:endParaRPr sz="1749"/>
            </a:p>
          </p:txBody>
        </p:sp>
        <p:pic>
          <p:nvPicPr>
            <p:cNvPr id="39" name="object 39"/>
            <p:cNvPicPr/>
            <p:nvPr/>
          </p:nvPicPr>
          <p:blipFill>
            <a:blip r:embed="rId9" cstate="print"/>
            <a:stretch>
              <a:fillRect/>
            </a:stretch>
          </p:blipFill>
          <p:spPr>
            <a:xfrm>
              <a:off x="8493251" y="2727960"/>
              <a:ext cx="905255" cy="399288"/>
            </a:xfrm>
            <a:prstGeom prst="rect">
              <a:avLst/>
            </a:prstGeom>
          </p:spPr>
        </p:pic>
      </p:grpSp>
      <p:sp>
        <p:nvSpPr>
          <p:cNvPr id="40" name="object 40"/>
          <p:cNvSpPr txBox="1"/>
          <p:nvPr/>
        </p:nvSpPr>
        <p:spPr>
          <a:xfrm>
            <a:off x="7334312" y="2557714"/>
            <a:ext cx="640732" cy="273567"/>
          </a:xfrm>
          <a:prstGeom prst="rect">
            <a:avLst/>
          </a:prstGeom>
        </p:spPr>
        <p:txBody>
          <a:bodyPr vert="horz" wrap="square" lIns="0" tIns="10317" rIns="0" bIns="0" rtlCol="0">
            <a:spAutoFit/>
          </a:bodyPr>
          <a:lstStyle/>
          <a:p>
            <a:pPr marR="4887" algn="ctr">
              <a:spcBef>
                <a:spcPts val="81"/>
              </a:spcBef>
            </a:pPr>
            <a:r>
              <a:rPr sz="855" spc="-26" dirty="0">
                <a:solidFill>
                  <a:srgbClr val="8064A1"/>
                </a:solidFill>
                <a:latin typeface="Meiryo UI"/>
                <a:cs typeface="Meiryo UI"/>
              </a:rPr>
              <a:t>新たな</a:t>
            </a:r>
            <a:endParaRPr sz="855">
              <a:latin typeface="Meiryo UI"/>
              <a:cs typeface="Meiryo UI"/>
            </a:endParaRPr>
          </a:p>
          <a:p>
            <a:pPr marR="4344" algn="ctr"/>
            <a:r>
              <a:rPr sz="855" spc="-17" dirty="0">
                <a:solidFill>
                  <a:srgbClr val="8064A1"/>
                </a:solidFill>
                <a:latin typeface="Meiryo UI"/>
                <a:cs typeface="Meiryo UI"/>
              </a:rPr>
              <a:t>事業者の参入</a:t>
            </a:r>
            <a:endParaRPr sz="855">
              <a:latin typeface="Meiryo UI"/>
              <a:cs typeface="Meiryo UI"/>
            </a:endParaRPr>
          </a:p>
        </p:txBody>
      </p:sp>
      <p:sp>
        <p:nvSpPr>
          <p:cNvPr id="41" name="object 41"/>
          <p:cNvSpPr txBox="1"/>
          <p:nvPr/>
        </p:nvSpPr>
        <p:spPr>
          <a:xfrm>
            <a:off x="2880034" y="3026860"/>
            <a:ext cx="866074" cy="1150923"/>
          </a:xfrm>
          <a:prstGeom prst="rect">
            <a:avLst/>
          </a:prstGeom>
        </p:spPr>
        <p:txBody>
          <a:bodyPr vert="horz" wrap="square" lIns="0" tIns="10317" rIns="0" bIns="0" rtlCol="0">
            <a:spAutoFit/>
          </a:bodyPr>
          <a:lstStyle/>
          <a:p>
            <a:pPr marR="26063" algn="ctr">
              <a:spcBef>
                <a:spcPts val="81"/>
              </a:spcBef>
            </a:pPr>
            <a:r>
              <a:rPr sz="1368" b="1" spc="-30" dirty="0">
                <a:solidFill>
                  <a:srgbClr val="FFFFFF"/>
                </a:solidFill>
                <a:latin typeface="Meiryo UI"/>
                <a:cs typeface="Meiryo UI"/>
              </a:rPr>
              <a:t>自治体</a:t>
            </a:r>
            <a:endParaRPr sz="1368">
              <a:latin typeface="Meiryo UI"/>
              <a:cs typeface="Meiryo UI"/>
            </a:endParaRPr>
          </a:p>
          <a:p>
            <a:pPr marR="4344" algn="ctr">
              <a:lnSpc>
                <a:spcPts val="2257"/>
              </a:lnSpc>
              <a:spcBef>
                <a:spcPts val="13"/>
              </a:spcBef>
              <a:tabLst>
                <a:tab pos="629324" algn="l"/>
              </a:tabLst>
            </a:pPr>
            <a:r>
              <a:rPr sz="1026" b="1" spc="-9" dirty="0">
                <a:solidFill>
                  <a:srgbClr val="215967"/>
                </a:solidFill>
                <a:latin typeface="Meiryo UI"/>
                <a:cs typeface="Meiryo UI"/>
              </a:rPr>
              <a:t>A</a:t>
            </a:r>
            <a:r>
              <a:rPr sz="1026" b="1" spc="-43" dirty="0">
                <a:solidFill>
                  <a:srgbClr val="215967"/>
                </a:solidFill>
                <a:latin typeface="Meiryo UI"/>
                <a:cs typeface="Meiryo UI"/>
              </a:rPr>
              <a:t>市</a:t>
            </a:r>
            <a:r>
              <a:rPr sz="1026" b="1" dirty="0">
                <a:solidFill>
                  <a:srgbClr val="215967"/>
                </a:solidFill>
                <a:latin typeface="Meiryo UI"/>
                <a:cs typeface="Meiryo UI"/>
              </a:rPr>
              <a:t>	</a:t>
            </a:r>
            <a:r>
              <a:rPr sz="1026" b="1" spc="-9" dirty="0">
                <a:solidFill>
                  <a:srgbClr val="215967"/>
                </a:solidFill>
                <a:latin typeface="Meiryo UI"/>
                <a:cs typeface="Meiryo UI"/>
              </a:rPr>
              <a:t>B</a:t>
            </a:r>
            <a:r>
              <a:rPr sz="1026" b="1" spc="-43" dirty="0">
                <a:solidFill>
                  <a:srgbClr val="215967"/>
                </a:solidFill>
                <a:latin typeface="Meiryo UI"/>
                <a:cs typeface="Meiryo UI"/>
              </a:rPr>
              <a:t>町 </a:t>
            </a:r>
            <a:r>
              <a:rPr sz="1026" b="1" dirty="0">
                <a:solidFill>
                  <a:srgbClr val="215967"/>
                </a:solidFill>
                <a:latin typeface="Meiryo UI"/>
                <a:cs typeface="Meiryo UI"/>
              </a:rPr>
              <a:t>C</a:t>
            </a:r>
            <a:r>
              <a:rPr sz="1026" b="1" spc="-43" dirty="0">
                <a:solidFill>
                  <a:srgbClr val="215967"/>
                </a:solidFill>
                <a:latin typeface="Meiryo UI"/>
                <a:cs typeface="Meiryo UI"/>
              </a:rPr>
              <a:t>村</a:t>
            </a:r>
            <a:endParaRPr sz="1026">
              <a:latin typeface="Meiryo UI"/>
              <a:cs typeface="Meiryo UI"/>
            </a:endParaRPr>
          </a:p>
          <a:p>
            <a:pPr marL="74389" marR="120000" indent="-74389" algn="r">
              <a:spcBef>
                <a:spcPts val="560"/>
              </a:spcBef>
              <a:buFont typeface="Arial"/>
              <a:buChar char="•"/>
              <a:tabLst>
                <a:tab pos="74389" algn="l"/>
              </a:tabLst>
            </a:pPr>
            <a:r>
              <a:rPr sz="855" b="1" spc="-17" dirty="0">
                <a:latin typeface="Meiryo UI"/>
                <a:cs typeface="Meiryo UI"/>
              </a:rPr>
              <a:t>自治体間連携</a:t>
            </a:r>
            <a:endParaRPr sz="855">
              <a:latin typeface="Meiryo UI"/>
              <a:cs typeface="Meiryo UI"/>
            </a:endParaRPr>
          </a:p>
          <a:p>
            <a:pPr marR="123801" algn="r"/>
            <a:r>
              <a:rPr sz="855" b="1" spc="-9" dirty="0">
                <a:latin typeface="Meiryo UI"/>
                <a:cs typeface="Meiryo UI"/>
              </a:rPr>
              <a:t>（広域連携</a:t>
            </a:r>
            <a:r>
              <a:rPr sz="855" b="1" spc="-43" dirty="0">
                <a:latin typeface="Meiryo UI"/>
                <a:cs typeface="Meiryo UI"/>
              </a:rPr>
              <a:t>）</a:t>
            </a:r>
            <a:endParaRPr sz="855">
              <a:latin typeface="Meiryo UI"/>
              <a:cs typeface="Meiryo UI"/>
            </a:endParaRPr>
          </a:p>
        </p:txBody>
      </p:sp>
      <p:grpSp>
        <p:nvGrpSpPr>
          <p:cNvPr id="42" name="object 42"/>
          <p:cNvGrpSpPr/>
          <p:nvPr/>
        </p:nvGrpSpPr>
        <p:grpSpPr>
          <a:xfrm>
            <a:off x="4121261" y="2913211"/>
            <a:ext cx="1008881" cy="994763"/>
            <a:chOff x="4819586" y="3178238"/>
            <a:chExt cx="1179830" cy="1163320"/>
          </a:xfrm>
        </p:grpSpPr>
        <p:sp>
          <p:nvSpPr>
            <p:cNvPr id="43" name="object 43"/>
            <p:cNvSpPr/>
            <p:nvPr/>
          </p:nvSpPr>
          <p:spPr>
            <a:xfrm>
              <a:off x="4832603" y="3191256"/>
              <a:ext cx="1153795" cy="1137285"/>
            </a:xfrm>
            <a:custGeom>
              <a:avLst/>
              <a:gdLst/>
              <a:ahLst/>
              <a:cxnLst/>
              <a:rect l="l" t="t" r="r" b="b"/>
              <a:pathLst>
                <a:path w="1153795" h="1137285">
                  <a:moveTo>
                    <a:pt x="576072" y="0"/>
                  </a:moveTo>
                  <a:lnTo>
                    <a:pt x="528776" y="1884"/>
                  </a:lnTo>
                  <a:lnTo>
                    <a:pt x="482542" y="7440"/>
                  </a:lnTo>
                  <a:lnTo>
                    <a:pt x="437518" y="16520"/>
                  </a:lnTo>
                  <a:lnTo>
                    <a:pt x="393850" y="28980"/>
                  </a:lnTo>
                  <a:lnTo>
                    <a:pt x="351686" y="44672"/>
                  </a:lnTo>
                  <a:lnTo>
                    <a:pt x="311174" y="63450"/>
                  </a:lnTo>
                  <a:lnTo>
                    <a:pt x="272462" y="85167"/>
                  </a:lnTo>
                  <a:lnTo>
                    <a:pt x="235695" y="109679"/>
                  </a:lnTo>
                  <a:lnTo>
                    <a:pt x="201023" y="136837"/>
                  </a:lnTo>
                  <a:lnTo>
                    <a:pt x="168592" y="166497"/>
                  </a:lnTo>
                  <a:lnTo>
                    <a:pt x="138550" y="198510"/>
                  </a:lnTo>
                  <a:lnTo>
                    <a:pt x="111044" y="232733"/>
                  </a:lnTo>
                  <a:lnTo>
                    <a:pt x="86222" y="269017"/>
                  </a:lnTo>
                  <a:lnTo>
                    <a:pt x="64232" y="307217"/>
                  </a:lnTo>
                  <a:lnTo>
                    <a:pt x="45219" y="347186"/>
                  </a:lnTo>
                  <a:lnTo>
                    <a:pt x="29333" y="388778"/>
                  </a:lnTo>
                  <a:lnTo>
                    <a:pt x="16721" y="431847"/>
                  </a:lnTo>
                  <a:lnTo>
                    <a:pt x="7530" y="476246"/>
                  </a:lnTo>
                  <a:lnTo>
                    <a:pt x="1907" y="521830"/>
                  </a:lnTo>
                  <a:lnTo>
                    <a:pt x="0" y="568451"/>
                  </a:lnTo>
                  <a:lnTo>
                    <a:pt x="1907" y="615073"/>
                  </a:lnTo>
                  <a:lnTo>
                    <a:pt x="7530" y="660657"/>
                  </a:lnTo>
                  <a:lnTo>
                    <a:pt x="16721" y="705056"/>
                  </a:lnTo>
                  <a:lnTo>
                    <a:pt x="29333" y="748125"/>
                  </a:lnTo>
                  <a:lnTo>
                    <a:pt x="45219" y="789717"/>
                  </a:lnTo>
                  <a:lnTo>
                    <a:pt x="64232" y="829686"/>
                  </a:lnTo>
                  <a:lnTo>
                    <a:pt x="86222" y="867886"/>
                  </a:lnTo>
                  <a:lnTo>
                    <a:pt x="111044" y="904170"/>
                  </a:lnTo>
                  <a:lnTo>
                    <a:pt x="138550" y="938393"/>
                  </a:lnTo>
                  <a:lnTo>
                    <a:pt x="168592" y="970406"/>
                  </a:lnTo>
                  <a:lnTo>
                    <a:pt x="201023" y="1000066"/>
                  </a:lnTo>
                  <a:lnTo>
                    <a:pt x="235695" y="1027224"/>
                  </a:lnTo>
                  <a:lnTo>
                    <a:pt x="272462" y="1051736"/>
                  </a:lnTo>
                  <a:lnTo>
                    <a:pt x="311174" y="1073453"/>
                  </a:lnTo>
                  <a:lnTo>
                    <a:pt x="351686" y="1092231"/>
                  </a:lnTo>
                  <a:lnTo>
                    <a:pt x="393850" y="1107923"/>
                  </a:lnTo>
                  <a:lnTo>
                    <a:pt x="437518" y="1120383"/>
                  </a:lnTo>
                  <a:lnTo>
                    <a:pt x="482542" y="1129463"/>
                  </a:lnTo>
                  <a:lnTo>
                    <a:pt x="528776" y="1135019"/>
                  </a:lnTo>
                  <a:lnTo>
                    <a:pt x="576072" y="1136903"/>
                  </a:lnTo>
                  <a:lnTo>
                    <a:pt x="623584" y="1135019"/>
                  </a:lnTo>
                  <a:lnTo>
                    <a:pt x="670014" y="1129463"/>
                  </a:lnTo>
                  <a:lnTo>
                    <a:pt x="715213" y="1120383"/>
                  </a:lnTo>
                  <a:lnTo>
                    <a:pt x="759037" y="1107923"/>
                  </a:lnTo>
                  <a:lnTo>
                    <a:pt x="801338" y="1092231"/>
                  </a:lnTo>
                  <a:lnTo>
                    <a:pt x="841970" y="1073453"/>
                  </a:lnTo>
                  <a:lnTo>
                    <a:pt x="880787" y="1051736"/>
                  </a:lnTo>
                  <a:lnTo>
                    <a:pt x="917643" y="1027224"/>
                  </a:lnTo>
                  <a:lnTo>
                    <a:pt x="952391" y="1000066"/>
                  </a:lnTo>
                  <a:lnTo>
                    <a:pt x="984885" y="970406"/>
                  </a:lnTo>
                  <a:lnTo>
                    <a:pt x="1014978" y="938393"/>
                  </a:lnTo>
                  <a:lnTo>
                    <a:pt x="1042525" y="904170"/>
                  </a:lnTo>
                  <a:lnTo>
                    <a:pt x="1067379" y="867886"/>
                  </a:lnTo>
                  <a:lnTo>
                    <a:pt x="1089394" y="829686"/>
                  </a:lnTo>
                  <a:lnTo>
                    <a:pt x="1108424" y="789717"/>
                  </a:lnTo>
                  <a:lnTo>
                    <a:pt x="1124321" y="748125"/>
                  </a:lnTo>
                  <a:lnTo>
                    <a:pt x="1136941" y="705056"/>
                  </a:lnTo>
                  <a:lnTo>
                    <a:pt x="1146136" y="660657"/>
                  </a:lnTo>
                  <a:lnTo>
                    <a:pt x="1151760" y="615073"/>
                  </a:lnTo>
                  <a:lnTo>
                    <a:pt x="1153668" y="568451"/>
                  </a:lnTo>
                  <a:lnTo>
                    <a:pt x="1151760" y="521830"/>
                  </a:lnTo>
                  <a:lnTo>
                    <a:pt x="1146136" y="476246"/>
                  </a:lnTo>
                  <a:lnTo>
                    <a:pt x="1136941" y="431847"/>
                  </a:lnTo>
                  <a:lnTo>
                    <a:pt x="1124321" y="388778"/>
                  </a:lnTo>
                  <a:lnTo>
                    <a:pt x="1108424" y="347186"/>
                  </a:lnTo>
                  <a:lnTo>
                    <a:pt x="1089394" y="307217"/>
                  </a:lnTo>
                  <a:lnTo>
                    <a:pt x="1067379" y="269017"/>
                  </a:lnTo>
                  <a:lnTo>
                    <a:pt x="1042525" y="232733"/>
                  </a:lnTo>
                  <a:lnTo>
                    <a:pt x="1014978" y="198510"/>
                  </a:lnTo>
                  <a:lnTo>
                    <a:pt x="984885" y="166496"/>
                  </a:lnTo>
                  <a:lnTo>
                    <a:pt x="952391" y="136837"/>
                  </a:lnTo>
                  <a:lnTo>
                    <a:pt x="917643" y="109679"/>
                  </a:lnTo>
                  <a:lnTo>
                    <a:pt x="880787" y="85167"/>
                  </a:lnTo>
                  <a:lnTo>
                    <a:pt x="841970" y="63450"/>
                  </a:lnTo>
                  <a:lnTo>
                    <a:pt x="801338" y="44672"/>
                  </a:lnTo>
                  <a:lnTo>
                    <a:pt x="759037" y="28980"/>
                  </a:lnTo>
                  <a:lnTo>
                    <a:pt x="715213" y="16520"/>
                  </a:lnTo>
                  <a:lnTo>
                    <a:pt x="670014" y="7440"/>
                  </a:lnTo>
                  <a:lnTo>
                    <a:pt x="623584" y="1884"/>
                  </a:lnTo>
                  <a:lnTo>
                    <a:pt x="576072" y="0"/>
                  </a:lnTo>
                  <a:close/>
                </a:path>
              </a:pathLst>
            </a:custGeom>
            <a:solidFill>
              <a:srgbClr val="DBEDF4"/>
            </a:solidFill>
          </p:spPr>
          <p:txBody>
            <a:bodyPr wrap="square" lIns="0" tIns="0" rIns="0" bIns="0" rtlCol="0"/>
            <a:lstStyle/>
            <a:p>
              <a:endParaRPr sz="1749"/>
            </a:p>
          </p:txBody>
        </p:sp>
        <p:sp>
          <p:nvSpPr>
            <p:cNvPr id="44" name="object 44"/>
            <p:cNvSpPr/>
            <p:nvPr/>
          </p:nvSpPr>
          <p:spPr>
            <a:xfrm>
              <a:off x="4832603" y="3191256"/>
              <a:ext cx="1153795" cy="1137285"/>
            </a:xfrm>
            <a:custGeom>
              <a:avLst/>
              <a:gdLst/>
              <a:ahLst/>
              <a:cxnLst/>
              <a:rect l="l" t="t" r="r" b="b"/>
              <a:pathLst>
                <a:path w="1153795" h="1137285">
                  <a:moveTo>
                    <a:pt x="0" y="568451"/>
                  </a:moveTo>
                  <a:lnTo>
                    <a:pt x="1907" y="521830"/>
                  </a:lnTo>
                  <a:lnTo>
                    <a:pt x="7530" y="476246"/>
                  </a:lnTo>
                  <a:lnTo>
                    <a:pt x="16721" y="431847"/>
                  </a:lnTo>
                  <a:lnTo>
                    <a:pt x="29333" y="388778"/>
                  </a:lnTo>
                  <a:lnTo>
                    <a:pt x="45219" y="347186"/>
                  </a:lnTo>
                  <a:lnTo>
                    <a:pt x="64232" y="307217"/>
                  </a:lnTo>
                  <a:lnTo>
                    <a:pt x="86222" y="269017"/>
                  </a:lnTo>
                  <a:lnTo>
                    <a:pt x="111044" y="232733"/>
                  </a:lnTo>
                  <a:lnTo>
                    <a:pt x="138550" y="198510"/>
                  </a:lnTo>
                  <a:lnTo>
                    <a:pt x="168592" y="166497"/>
                  </a:lnTo>
                  <a:lnTo>
                    <a:pt x="201023" y="136837"/>
                  </a:lnTo>
                  <a:lnTo>
                    <a:pt x="235695" y="109679"/>
                  </a:lnTo>
                  <a:lnTo>
                    <a:pt x="272462" y="85167"/>
                  </a:lnTo>
                  <a:lnTo>
                    <a:pt x="311174" y="63450"/>
                  </a:lnTo>
                  <a:lnTo>
                    <a:pt x="351686" y="44672"/>
                  </a:lnTo>
                  <a:lnTo>
                    <a:pt x="393850" y="28980"/>
                  </a:lnTo>
                  <a:lnTo>
                    <a:pt x="437518" y="16520"/>
                  </a:lnTo>
                  <a:lnTo>
                    <a:pt x="482542" y="7440"/>
                  </a:lnTo>
                  <a:lnTo>
                    <a:pt x="528776" y="1884"/>
                  </a:lnTo>
                  <a:lnTo>
                    <a:pt x="576072" y="0"/>
                  </a:lnTo>
                  <a:lnTo>
                    <a:pt x="623584" y="1884"/>
                  </a:lnTo>
                  <a:lnTo>
                    <a:pt x="670014" y="7440"/>
                  </a:lnTo>
                  <a:lnTo>
                    <a:pt x="715213" y="16520"/>
                  </a:lnTo>
                  <a:lnTo>
                    <a:pt x="759037" y="28980"/>
                  </a:lnTo>
                  <a:lnTo>
                    <a:pt x="801338" y="44672"/>
                  </a:lnTo>
                  <a:lnTo>
                    <a:pt x="841970" y="63450"/>
                  </a:lnTo>
                  <a:lnTo>
                    <a:pt x="880787" y="85167"/>
                  </a:lnTo>
                  <a:lnTo>
                    <a:pt x="917643" y="109679"/>
                  </a:lnTo>
                  <a:lnTo>
                    <a:pt x="952391" y="136837"/>
                  </a:lnTo>
                  <a:lnTo>
                    <a:pt x="984885" y="166496"/>
                  </a:lnTo>
                  <a:lnTo>
                    <a:pt x="1014978" y="198510"/>
                  </a:lnTo>
                  <a:lnTo>
                    <a:pt x="1042525" y="232733"/>
                  </a:lnTo>
                  <a:lnTo>
                    <a:pt x="1067379" y="269017"/>
                  </a:lnTo>
                  <a:lnTo>
                    <a:pt x="1089394" y="307217"/>
                  </a:lnTo>
                  <a:lnTo>
                    <a:pt x="1108424" y="347186"/>
                  </a:lnTo>
                  <a:lnTo>
                    <a:pt x="1124321" y="388778"/>
                  </a:lnTo>
                  <a:lnTo>
                    <a:pt x="1136941" y="431847"/>
                  </a:lnTo>
                  <a:lnTo>
                    <a:pt x="1146136" y="476246"/>
                  </a:lnTo>
                  <a:lnTo>
                    <a:pt x="1151760" y="521830"/>
                  </a:lnTo>
                  <a:lnTo>
                    <a:pt x="1153668" y="568451"/>
                  </a:lnTo>
                  <a:lnTo>
                    <a:pt x="1151760" y="615073"/>
                  </a:lnTo>
                  <a:lnTo>
                    <a:pt x="1146136" y="660657"/>
                  </a:lnTo>
                  <a:lnTo>
                    <a:pt x="1136941" y="705056"/>
                  </a:lnTo>
                  <a:lnTo>
                    <a:pt x="1124321" y="748125"/>
                  </a:lnTo>
                  <a:lnTo>
                    <a:pt x="1108424" y="789717"/>
                  </a:lnTo>
                  <a:lnTo>
                    <a:pt x="1089394" y="829686"/>
                  </a:lnTo>
                  <a:lnTo>
                    <a:pt x="1067379" y="867886"/>
                  </a:lnTo>
                  <a:lnTo>
                    <a:pt x="1042525" y="904170"/>
                  </a:lnTo>
                  <a:lnTo>
                    <a:pt x="1014978" y="938393"/>
                  </a:lnTo>
                  <a:lnTo>
                    <a:pt x="984885" y="970406"/>
                  </a:lnTo>
                  <a:lnTo>
                    <a:pt x="952391" y="1000066"/>
                  </a:lnTo>
                  <a:lnTo>
                    <a:pt x="917643" y="1027224"/>
                  </a:lnTo>
                  <a:lnTo>
                    <a:pt x="880787" y="1051736"/>
                  </a:lnTo>
                  <a:lnTo>
                    <a:pt x="841970" y="1073453"/>
                  </a:lnTo>
                  <a:lnTo>
                    <a:pt x="801338" y="1092231"/>
                  </a:lnTo>
                  <a:lnTo>
                    <a:pt x="759037" y="1107923"/>
                  </a:lnTo>
                  <a:lnTo>
                    <a:pt x="715213" y="1120383"/>
                  </a:lnTo>
                  <a:lnTo>
                    <a:pt x="670014" y="1129463"/>
                  </a:lnTo>
                  <a:lnTo>
                    <a:pt x="623584" y="1135019"/>
                  </a:lnTo>
                  <a:lnTo>
                    <a:pt x="576072" y="1136903"/>
                  </a:lnTo>
                  <a:lnTo>
                    <a:pt x="528776" y="1135019"/>
                  </a:lnTo>
                  <a:lnTo>
                    <a:pt x="482542" y="1129463"/>
                  </a:lnTo>
                  <a:lnTo>
                    <a:pt x="437518" y="1120383"/>
                  </a:lnTo>
                  <a:lnTo>
                    <a:pt x="393850" y="1107923"/>
                  </a:lnTo>
                  <a:lnTo>
                    <a:pt x="351686" y="1092231"/>
                  </a:lnTo>
                  <a:lnTo>
                    <a:pt x="311174" y="1073453"/>
                  </a:lnTo>
                  <a:lnTo>
                    <a:pt x="272462" y="1051736"/>
                  </a:lnTo>
                  <a:lnTo>
                    <a:pt x="235695" y="1027224"/>
                  </a:lnTo>
                  <a:lnTo>
                    <a:pt x="201023" y="1000066"/>
                  </a:lnTo>
                  <a:lnTo>
                    <a:pt x="168592" y="970406"/>
                  </a:lnTo>
                  <a:lnTo>
                    <a:pt x="138550" y="938393"/>
                  </a:lnTo>
                  <a:lnTo>
                    <a:pt x="111044" y="904170"/>
                  </a:lnTo>
                  <a:lnTo>
                    <a:pt x="86222" y="867886"/>
                  </a:lnTo>
                  <a:lnTo>
                    <a:pt x="64232" y="829686"/>
                  </a:lnTo>
                  <a:lnTo>
                    <a:pt x="45219" y="789717"/>
                  </a:lnTo>
                  <a:lnTo>
                    <a:pt x="29333" y="748125"/>
                  </a:lnTo>
                  <a:lnTo>
                    <a:pt x="16721" y="705056"/>
                  </a:lnTo>
                  <a:lnTo>
                    <a:pt x="7530" y="660657"/>
                  </a:lnTo>
                  <a:lnTo>
                    <a:pt x="1907" y="615073"/>
                  </a:lnTo>
                  <a:lnTo>
                    <a:pt x="0" y="568451"/>
                  </a:lnTo>
                </a:path>
              </a:pathLst>
            </a:custGeom>
            <a:ln w="25908">
              <a:solidFill>
                <a:srgbClr val="215967"/>
              </a:solidFill>
            </a:ln>
          </p:spPr>
          <p:txBody>
            <a:bodyPr wrap="square" lIns="0" tIns="0" rIns="0" bIns="0" rtlCol="0"/>
            <a:lstStyle/>
            <a:p>
              <a:endParaRPr sz="1749"/>
            </a:p>
          </p:txBody>
        </p:sp>
      </p:grpSp>
      <p:sp>
        <p:nvSpPr>
          <p:cNvPr id="45" name="object 45"/>
          <p:cNvSpPr txBox="1"/>
          <p:nvPr/>
        </p:nvSpPr>
        <p:spPr>
          <a:xfrm>
            <a:off x="4244466" y="3055529"/>
            <a:ext cx="773222" cy="379949"/>
          </a:xfrm>
          <a:prstGeom prst="rect">
            <a:avLst/>
          </a:prstGeom>
        </p:spPr>
        <p:txBody>
          <a:bodyPr vert="horz" wrap="square" lIns="0" tIns="11403" rIns="0" bIns="0" rtlCol="0">
            <a:spAutoFit/>
          </a:bodyPr>
          <a:lstStyle/>
          <a:p>
            <a:pPr marR="5430" algn="ctr">
              <a:spcBef>
                <a:spcPts val="90"/>
              </a:spcBef>
            </a:pPr>
            <a:r>
              <a:rPr sz="1197" b="1" spc="-26" dirty="0">
                <a:latin typeface="Meiryo UI"/>
                <a:cs typeface="Meiryo UI"/>
              </a:rPr>
              <a:t>担い手</a:t>
            </a:r>
            <a:endParaRPr sz="1197">
              <a:latin typeface="Meiryo UI"/>
              <a:cs typeface="Meiryo UI"/>
            </a:endParaRPr>
          </a:p>
          <a:p>
            <a:pPr marR="4344" algn="ctr"/>
            <a:r>
              <a:rPr sz="1197" b="1" dirty="0">
                <a:latin typeface="Meiryo UI"/>
                <a:cs typeface="Meiryo UI"/>
              </a:rPr>
              <a:t>（技術者</a:t>
            </a:r>
            <a:r>
              <a:rPr sz="1197" b="1" spc="-43" dirty="0">
                <a:latin typeface="Meiryo UI"/>
                <a:cs typeface="Meiryo UI"/>
              </a:rPr>
              <a:t>）</a:t>
            </a:r>
            <a:endParaRPr sz="1197">
              <a:latin typeface="Meiryo UI"/>
              <a:cs typeface="Meiryo UI"/>
            </a:endParaRPr>
          </a:p>
        </p:txBody>
      </p:sp>
      <p:sp>
        <p:nvSpPr>
          <p:cNvPr id="46" name="object 46"/>
          <p:cNvSpPr txBox="1"/>
          <p:nvPr/>
        </p:nvSpPr>
        <p:spPr>
          <a:xfrm>
            <a:off x="5365205" y="3029466"/>
            <a:ext cx="897567" cy="600579"/>
          </a:xfrm>
          <a:prstGeom prst="rect">
            <a:avLst/>
          </a:prstGeom>
        </p:spPr>
        <p:txBody>
          <a:bodyPr vert="horz" wrap="square" lIns="0" tIns="10317" rIns="0" bIns="0" rtlCol="0">
            <a:spAutoFit/>
          </a:bodyPr>
          <a:lstStyle/>
          <a:p>
            <a:pPr marL="327965">
              <a:spcBef>
                <a:spcPts val="81"/>
              </a:spcBef>
            </a:pPr>
            <a:r>
              <a:rPr sz="1368" b="1" spc="-30" dirty="0">
                <a:solidFill>
                  <a:srgbClr val="FFFFFF"/>
                </a:solidFill>
                <a:latin typeface="Meiryo UI"/>
                <a:cs typeface="Meiryo UI"/>
              </a:rPr>
              <a:t>事業者</a:t>
            </a:r>
            <a:endParaRPr sz="1368">
              <a:latin typeface="Meiryo UI"/>
              <a:cs typeface="Meiryo UI"/>
            </a:endParaRPr>
          </a:p>
          <a:p>
            <a:pPr marL="327965">
              <a:spcBef>
                <a:spcPts val="4"/>
              </a:spcBef>
              <a:tabLst>
                <a:tab pos="886156" algn="l"/>
              </a:tabLst>
            </a:pPr>
            <a:r>
              <a:rPr sz="1197" u="heavy" dirty="0">
                <a:uFill>
                  <a:solidFill>
                    <a:srgbClr val="FFFFFF"/>
                  </a:solidFill>
                </a:uFill>
                <a:latin typeface="Times New Roman"/>
                <a:cs typeface="Times New Roman"/>
              </a:rPr>
              <a:t>	</a:t>
            </a:r>
            <a:endParaRPr sz="1197">
              <a:latin typeface="Times New Roman"/>
              <a:cs typeface="Times New Roman"/>
            </a:endParaRPr>
          </a:p>
          <a:p>
            <a:pPr>
              <a:spcBef>
                <a:spcPts val="633"/>
              </a:spcBef>
            </a:pPr>
            <a:r>
              <a:rPr sz="770" spc="-13" dirty="0">
                <a:solidFill>
                  <a:srgbClr val="FFFFFF"/>
                </a:solidFill>
                <a:latin typeface="Meiryo UI"/>
                <a:cs typeface="Meiryo UI"/>
              </a:rPr>
              <a:t>建設会社</a:t>
            </a:r>
            <a:endParaRPr sz="770">
              <a:latin typeface="Meiryo UI"/>
              <a:cs typeface="Meiryo UI"/>
            </a:endParaRPr>
          </a:p>
        </p:txBody>
      </p:sp>
      <p:grpSp>
        <p:nvGrpSpPr>
          <p:cNvPr id="47" name="object 47"/>
          <p:cNvGrpSpPr/>
          <p:nvPr/>
        </p:nvGrpSpPr>
        <p:grpSpPr>
          <a:xfrm>
            <a:off x="1419166" y="1661558"/>
            <a:ext cx="6556639" cy="3362537"/>
            <a:chOff x="1659635" y="1714500"/>
            <a:chExt cx="7667625" cy="3932300"/>
          </a:xfrm>
        </p:grpSpPr>
        <p:pic>
          <p:nvPicPr>
            <p:cNvPr id="48" name="object 48"/>
            <p:cNvPicPr/>
            <p:nvPr/>
          </p:nvPicPr>
          <p:blipFill>
            <a:blip r:embed="rId10" cstate="print"/>
            <a:stretch>
              <a:fillRect/>
            </a:stretch>
          </p:blipFill>
          <p:spPr>
            <a:xfrm>
              <a:off x="2586608" y="2603484"/>
              <a:ext cx="5785104" cy="379475"/>
            </a:xfrm>
            <a:prstGeom prst="rect">
              <a:avLst/>
            </a:prstGeom>
          </p:spPr>
        </p:pic>
        <p:sp>
          <p:nvSpPr>
            <p:cNvPr id="49" name="object 49"/>
            <p:cNvSpPr/>
            <p:nvPr/>
          </p:nvSpPr>
          <p:spPr>
            <a:xfrm>
              <a:off x="3738371" y="1754123"/>
              <a:ext cx="3203575" cy="455930"/>
            </a:xfrm>
            <a:custGeom>
              <a:avLst/>
              <a:gdLst/>
              <a:ahLst/>
              <a:cxnLst/>
              <a:rect l="l" t="t" r="r" b="b"/>
              <a:pathLst>
                <a:path w="3203575" h="455930">
                  <a:moveTo>
                    <a:pt x="3110483" y="0"/>
                  </a:moveTo>
                  <a:lnTo>
                    <a:pt x="94487" y="0"/>
                  </a:lnTo>
                  <a:lnTo>
                    <a:pt x="57864" y="7238"/>
                  </a:lnTo>
                  <a:lnTo>
                    <a:pt x="27812" y="27050"/>
                  </a:lnTo>
                  <a:lnTo>
                    <a:pt x="7477" y="56578"/>
                  </a:lnTo>
                  <a:lnTo>
                    <a:pt x="0" y="92963"/>
                  </a:lnTo>
                  <a:lnTo>
                    <a:pt x="0" y="361188"/>
                  </a:lnTo>
                  <a:lnTo>
                    <a:pt x="7477" y="397811"/>
                  </a:lnTo>
                  <a:lnTo>
                    <a:pt x="27812" y="427863"/>
                  </a:lnTo>
                  <a:lnTo>
                    <a:pt x="57864" y="448198"/>
                  </a:lnTo>
                  <a:lnTo>
                    <a:pt x="94487" y="455675"/>
                  </a:lnTo>
                  <a:lnTo>
                    <a:pt x="3110483" y="455675"/>
                  </a:lnTo>
                  <a:lnTo>
                    <a:pt x="3146869" y="448198"/>
                  </a:lnTo>
                  <a:lnTo>
                    <a:pt x="3176396" y="427863"/>
                  </a:lnTo>
                  <a:lnTo>
                    <a:pt x="3196208" y="397811"/>
                  </a:lnTo>
                  <a:lnTo>
                    <a:pt x="3203448" y="361188"/>
                  </a:lnTo>
                  <a:lnTo>
                    <a:pt x="3203448" y="92963"/>
                  </a:lnTo>
                  <a:lnTo>
                    <a:pt x="3196209" y="56578"/>
                  </a:lnTo>
                  <a:lnTo>
                    <a:pt x="3176397" y="27050"/>
                  </a:lnTo>
                  <a:lnTo>
                    <a:pt x="3146869" y="7238"/>
                  </a:lnTo>
                  <a:lnTo>
                    <a:pt x="3110483" y="0"/>
                  </a:lnTo>
                  <a:close/>
                </a:path>
              </a:pathLst>
            </a:custGeom>
            <a:solidFill>
              <a:srgbClr val="31859C"/>
            </a:solidFill>
          </p:spPr>
          <p:txBody>
            <a:bodyPr wrap="square" lIns="0" tIns="0" rIns="0" bIns="0" rtlCol="0"/>
            <a:lstStyle/>
            <a:p>
              <a:endParaRPr sz="1749"/>
            </a:p>
          </p:txBody>
        </p:sp>
        <p:pic>
          <p:nvPicPr>
            <p:cNvPr id="50" name="object 50"/>
            <p:cNvPicPr/>
            <p:nvPr/>
          </p:nvPicPr>
          <p:blipFill>
            <a:blip r:embed="rId11" cstate="print"/>
            <a:stretch>
              <a:fillRect/>
            </a:stretch>
          </p:blipFill>
          <p:spPr>
            <a:xfrm>
              <a:off x="5679947" y="1714500"/>
              <a:ext cx="477012" cy="519684"/>
            </a:xfrm>
            <a:prstGeom prst="rect">
              <a:avLst/>
            </a:prstGeom>
          </p:spPr>
        </p:pic>
        <p:sp>
          <p:nvSpPr>
            <p:cNvPr id="51" name="object 51"/>
            <p:cNvSpPr/>
            <p:nvPr/>
          </p:nvSpPr>
          <p:spPr>
            <a:xfrm>
              <a:off x="5103876" y="2240279"/>
              <a:ext cx="413384" cy="832485"/>
            </a:xfrm>
            <a:custGeom>
              <a:avLst/>
              <a:gdLst/>
              <a:ahLst/>
              <a:cxnLst/>
              <a:rect l="l" t="t" r="r" b="b"/>
              <a:pathLst>
                <a:path w="413385" h="832485">
                  <a:moveTo>
                    <a:pt x="405384" y="105156"/>
                  </a:moveTo>
                  <a:lnTo>
                    <a:pt x="303276" y="105156"/>
                  </a:lnTo>
                  <a:lnTo>
                    <a:pt x="303276" y="0"/>
                  </a:lnTo>
                  <a:lnTo>
                    <a:pt x="100584" y="0"/>
                  </a:lnTo>
                  <a:lnTo>
                    <a:pt x="100584" y="105156"/>
                  </a:lnTo>
                  <a:lnTo>
                    <a:pt x="0" y="105156"/>
                  </a:lnTo>
                  <a:lnTo>
                    <a:pt x="202692" y="208788"/>
                  </a:lnTo>
                  <a:lnTo>
                    <a:pt x="405384" y="105156"/>
                  </a:lnTo>
                  <a:close/>
                </a:path>
                <a:path w="413385" h="832485">
                  <a:moveTo>
                    <a:pt x="413004" y="725424"/>
                  </a:moveTo>
                  <a:lnTo>
                    <a:pt x="210312" y="617220"/>
                  </a:lnTo>
                  <a:lnTo>
                    <a:pt x="7620" y="725424"/>
                  </a:lnTo>
                  <a:lnTo>
                    <a:pt x="108204" y="725424"/>
                  </a:lnTo>
                  <a:lnTo>
                    <a:pt x="108204" y="832104"/>
                  </a:lnTo>
                  <a:lnTo>
                    <a:pt x="310896" y="832104"/>
                  </a:lnTo>
                  <a:lnTo>
                    <a:pt x="310896" y="725424"/>
                  </a:lnTo>
                  <a:lnTo>
                    <a:pt x="413004" y="725424"/>
                  </a:lnTo>
                  <a:close/>
                </a:path>
              </a:pathLst>
            </a:custGeom>
            <a:solidFill>
              <a:srgbClr val="FF9900"/>
            </a:solidFill>
          </p:spPr>
          <p:txBody>
            <a:bodyPr wrap="square" lIns="0" tIns="0" rIns="0" bIns="0" rtlCol="0"/>
            <a:lstStyle/>
            <a:p>
              <a:endParaRPr sz="1749"/>
            </a:p>
          </p:txBody>
        </p:sp>
        <p:sp>
          <p:nvSpPr>
            <p:cNvPr id="52" name="object 52"/>
            <p:cNvSpPr/>
            <p:nvPr/>
          </p:nvSpPr>
          <p:spPr>
            <a:xfrm>
              <a:off x="1659635" y="3101339"/>
              <a:ext cx="7667625" cy="707390"/>
            </a:xfrm>
            <a:custGeom>
              <a:avLst/>
              <a:gdLst/>
              <a:ahLst/>
              <a:cxnLst/>
              <a:rect l="l" t="t" r="r" b="b"/>
              <a:pathLst>
                <a:path w="7667625" h="707389">
                  <a:moveTo>
                    <a:pt x="1307592" y="673608"/>
                  </a:moveTo>
                  <a:lnTo>
                    <a:pt x="1249387" y="606552"/>
                  </a:lnTo>
                  <a:lnTo>
                    <a:pt x="1007364" y="327660"/>
                  </a:lnTo>
                  <a:lnTo>
                    <a:pt x="955078" y="454050"/>
                  </a:lnTo>
                  <a:lnTo>
                    <a:pt x="51816" y="80772"/>
                  </a:lnTo>
                  <a:lnTo>
                    <a:pt x="0" y="207264"/>
                  </a:lnTo>
                  <a:lnTo>
                    <a:pt x="902830" y="580364"/>
                  </a:lnTo>
                  <a:lnTo>
                    <a:pt x="850392" y="707136"/>
                  </a:lnTo>
                  <a:lnTo>
                    <a:pt x="1307592" y="673608"/>
                  </a:lnTo>
                  <a:close/>
                </a:path>
                <a:path w="7667625" h="707389">
                  <a:moveTo>
                    <a:pt x="7667244" y="124968"/>
                  </a:moveTo>
                  <a:lnTo>
                    <a:pt x="7613904" y="0"/>
                  </a:lnTo>
                  <a:lnTo>
                    <a:pt x="6626441" y="421360"/>
                  </a:lnTo>
                  <a:lnTo>
                    <a:pt x="6573012" y="295656"/>
                  </a:lnTo>
                  <a:lnTo>
                    <a:pt x="6275832" y="644652"/>
                  </a:lnTo>
                  <a:lnTo>
                    <a:pt x="6733032" y="672084"/>
                  </a:lnTo>
                  <a:lnTo>
                    <a:pt x="6690919" y="573024"/>
                  </a:lnTo>
                  <a:lnTo>
                    <a:pt x="6679603" y="546404"/>
                  </a:lnTo>
                  <a:lnTo>
                    <a:pt x="7667244" y="124968"/>
                  </a:lnTo>
                  <a:close/>
                </a:path>
              </a:pathLst>
            </a:custGeom>
            <a:solidFill>
              <a:srgbClr val="8064A1"/>
            </a:solidFill>
          </p:spPr>
          <p:txBody>
            <a:bodyPr wrap="square" lIns="0" tIns="0" rIns="0" bIns="0" rtlCol="0"/>
            <a:lstStyle/>
            <a:p>
              <a:endParaRPr sz="1749"/>
            </a:p>
          </p:txBody>
        </p:sp>
        <p:sp>
          <p:nvSpPr>
            <p:cNvPr id="53" name="object 53"/>
            <p:cNvSpPr/>
            <p:nvPr/>
          </p:nvSpPr>
          <p:spPr>
            <a:xfrm>
              <a:off x="2958083" y="3124200"/>
              <a:ext cx="4958080" cy="1525905"/>
            </a:xfrm>
            <a:custGeom>
              <a:avLst/>
              <a:gdLst/>
              <a:ahLst/>
              <a:cxnLst/>
              <a:rect l="l" t="t" r="r" b="b"/>
              <a:pathLst>
                <a:path w="4958080" h="1525904">
                  <a:moveTo>
                    <a:pt x="0" y="0"/>
                  </a:moveTo>
                  <a:lnTo>
                    <a:pt x="4957572" y="0"/>
                  </a:lnTo>
                  <a:lnTo>
                    <a:pt x="4957572" y="1525524"/>
                  </a:lnTo>
                  <a:lnTo>
                    <a:pt x="0" y="1525524"/>
                  </a:lnTo>
                  <a:lnTo>
                    <a:pt x="0" y="0"/>
                  </a:lnTo>
                  <a:close/>
                </a:path>
              </a:pathLst>
            </a:custGeom>
            <a:ln w="28956">
              <a:solidFill>
                <a:srgbClr val="FF7C80"/>
              </a:solidFill>
            </a:ln>
          </p:spPr>
          <p:txBody>
            <a:bodyPr wrap="square" lIns="0" tIns="0" rIns="0" bIns="0" rtlCol="0"/>
            <a:lstStyle/>
            <a:p>
              <a:endParaRPr sz="1749"/>
            </a:p>
          </p:txBody>
        </p:sp>
        <p:pic>
          <p:nvPicPr>
            <p:cNvPr id="54" name="object 54"/>
            <p:cNvPicPr/>
            <p:nvPr/>
          </p:nvPicPr>
          <p:blipFill>
            <a:blip r:embed="rId12" cstate="print"/>
            <a:stretch>
              <a:fillRect/>
            </a:stretch>
          </p:blipFill>
          <p:spPr>
            <a:xfrm>
              <a:off x="8048244" y="4722876"/>
              <a:ext cx="181355" cy="202691"/>
            </a:xfrm>
            <a:prstGeom prst="rect">
              <a:avLst/>
            </a:prstGeom>
          </p:spPr>
        </p:pic>
        <p:sp>
          <p:nvSpPr>
            <p:cNvPr id="55" name="object 55"/>
            <p:cNvSpPr/>
            <p:nvPr/>
          </p:nvSpPr>
          <p:spPr>
            <a:xfrm>
              <a:off x="7888224" y="4463795"/>
              <a:ext cx="1369060" cy="1183005"/>
            </a:xfrm>
            <a:custGeom>
              <a:avLst/>
              <a:gdLst/>
              <a:ahLst/>
              <a:cxnLst/>
              <a:rect l="l" t="t" r="r" b="b"/>
              <a:pathLst>
                <a:path w="1369059" h="1183004">
                  <a:moveTo>
                    <a:pt x="548640" y="1065276"/>
                  </a:moveTo>
                  <a:lnTo>
                    <a:pt x="501396" y="1094232"/>
                  </a:lnTo>
                  <a:lnTo>
                    <a:pt x="76200" y="425196"/>
                  </a:lnTo>
                  <a:lnTo>
                    <a:pt x="123444" y="394716"/>
                  </a:lnTo>
                  <a:lnTo>
                    <a:pt x="12192" y="355092"/>
                  </a:lnTo>
                  <a:lnTo>
                    <a:pt x="0" y="473964"/>
                  </a:lnTo>
                  <a:lnTo>
                    <a:pt x="47244" y="443484"/>
                  </a:lnTo>
                  <a:lnTo>
                    <a:pt x="472440" y="1114044"/>
                  </a:lnTo>
                  <a:lnTo>
                    <a:pt x="425196" y="1143000"/>
                  </a:lnTo>
                  <a:lnTo>
                    <a:pt x="536448" y="1182624"/>
                  </a:lnTo>
                  <a:lnTo>
                    <a:pt x="548640" y="1065276"/>
                  </a:lnTo>
                  <a:close/>
                </a:path>
                <a:path w="1369059" h="1183004">
                  <a:moveTo>
                    <a:pt x="1368552" y="371856"/>
                  </a:moveTo>
                  <a:lnTo>
                    <a:pt x="1304544" y="272796"/>
                  </a:lnTo>
                  <a:lnTo>
                    <a:pt x="1287780" y="326136"/>
                  </a:lnTo>
                  <a:lnTo>
                    <a:pt x="481584" y="53340"/>
                  </a:lnTo>
                  <a:lnTo>
                    <a:pt x="498348" y="0"/>
                  </a:lnTo>
                  <a:lnTo>
                    <a:pt x="388620" y="39624"/>
                  </a:lnTo>
                  <a:lnTo>
                    <a:pt x="452628" y="138684"/>
                  </a:lnTo>
                  <a:lnTo>
                    <a:pt x="469392" y="86868"/>
                  </a:lnTo>
                  <a:lnTo>
                    <a:pt x="1275588" y="358140"/>
                  </a:lnTo>
                  <a:lnTo>
                    <a:pt x="1258824" y="411480"/>
                  </a:lnTo>
                  <a:lnTo>
                    <a:pt x="1368552" y="371856"/>
                  </a:lnTo>
                  <a:close/>
                </a:path>
              </a:pathLst>
            </a:custGeom>
            <a:solidFill>
              <a:srgbClr val="215967"/>
            </a:solidFill>
          </p:spPr>
          <p:txBody>
            <a:bodyPr wrap="square" lIns="0" tIns="0" rIns="0" bIns="0" rtlCol="0"/>
            <a:lstStyle/>
            <a:p>
              <a:endParaRPr sz="1749"/>
            </a:p>
          </p:txBody>
        </p:sp>
        <p:sp>
          <p:nvSpPr>
            <p:cNvPr id="56" name="object 56"/>
            <p:cNvSpPr/>
            <p:nvPr/>
          </p:nvSpPr>
          <p:spPr>
            <a:xfrm>
              <a:off x="3820667" y="4251960"/>
              <a:ext cx="1304925" cy="1163320"/>
            </a:xfrm>
            <a:custGeom>
              <a:avLst/>
              <a:gdLst/>
              <a:ahLst/>
              <a:cxnLst/>
              <a:rect l="l" t="t" r="r" b="b"/>
              <a:pathLst>
                <a:path w="1304925" h="1163320">
                  <a:moveTo>
                    <a:pt x="1135380" y="0"/>
                  </a:moveTo>
                  <a:lnTo>
                    <a:pt x="1191768" y="67056"/>
                  </a:lnTo>
                  <a:lnTo>
                    <a:pt x="57912" y="1031748"/>
                  </a:lnTo>
                  <a:lnTo>
                    <a:pt x="0" y="964692"/>
                  </a:lnTo>
                  <a:lnTo>
                    <a:pt x="22860" y="1117092"/>
                  </a:lnTo>
                  <a:lnTo>
                    <a:pt x="169164" y="1162812"/>
                  </a:lnTo>
                  <a:lnTo>
                    <a:pt x="112776" y="1097280"/>
                  </a:lnTo>
                  <a:lnTo>
                    <a:pt x="1248156" y="131063"/>
                  </a:lnTo>
                  <a:lnTo>
                    <a:pt x="1304544" y="198119"/>
                  </a:lnTo>
                  <a:lnTo>
                    <a:pt x="1281684" y="45720"/>
                  </a:lnTo>
                  <a:lnTo>
                    <a:pt x="1135380" y="0"/>
                  </a:lnTo>
                  <a:close/>
                </a:path>
              </a:pathLst>
            </a:custGeom>
            <a:solidFill>
              <a:srgbClr val="7E7E7E"/>
            </a:solidFill>
          </p:spPr>
          <p:txBody>
            <a:bodyPr wrap="square" lIns="0" tIns="0" rIns="0" bIns="0" rtlCol="0"/>
            <a:lstStyle/>
            <a:p>
              <a:endParaRPr sz="1749"/>
            </a:p>
          </p:txBody>
        </p:sp>
        <p:pic>
          <p:nvPicPr>
            <p:cNvPr id="57" name="object 57"/>
            <p:cNvPicPr/>
            <p:nvPr/>
          </p:nvPicPr>
          <p:blipFill>
            <a:blip r:embed="rId13" cstate="print"/>
            <a:stretch>
              <a:fillRect/>
            </a:stretch>
          </p:blipFill>
          <p:spPr>
            <a:xfrm>
              <a:off x="4149851" y="4815839"/>
              <a:ext cx="423672" cy="169163"/>
            </a:xfrm>
            <a:prstGeom prst="rect">
              <a:avLst/>
            </a:prstGeom>
          </p:spPr>
        </p:pic>
      </p:grpSp>
      <p:sp>
        <p:nvSpPr>
          <p:cNvPr id="58" name="object 58"/>
          <p:cNvSpPr txBox="1"/>
          <p:nvPr/>
        </p:nvSpPr>
        <p:spPr>
          <a:xfrm>
            <a:off x="3641092" y="4320920"/>
            <a:ext cx="185704" cy="116251"/>
          </a:xfrm>
          <a:prstGeom prst="rect">
            <a:avLst/>
          </a:prstGeom>
        </p:spPr>
        <p:txBody>
          <a:bodyPr vert="horz" wrap="square" lIns="0" tIns="10860" rIns="0" bIns="0" rtlCol="0">
            <a:spAutoFit/>
          </a:bodyPr>
          <a:lstStyle/>
          <a:p>
            <a:pPr>
              <a:spcBef>
                <a:spcPts val="86"/>
              </a:spcBef>
            </a:pPr>
            <a:r>
              <a:rPr sz="684" spc="-21" dirty="0">
                <a:solidFill>
                  <a:srgbClr val="77933B"/>
                </a:solidFill>
                <a:latin typeface="Meiryo UI"/>
                <a:cs typeface="Meiryo UI"/>
              </a:rPr>
              <a:t>連携</a:t>
            </a:r>
            <a:endParaRPr sz="684">
              <a:latin typeface="Meiryo UI"/>
              <a:cs typeface="Meiryo UI"/>
            </a:endParaRPr>
          </a:p>
        </p:txBody>
      </p:sp>
      <p:sp>
        <p:nvSpPr>
          <p:cNvPr id="59" name="object 59"/>
          <p:cNvSpPr txBox="1"/>
          <p:nvPr/>
        </p:nvSpPr>
        <p:spPr>
          <a:xfrm>
            <a:off x="4318747" y="3894779"/>
            <a:ext cx="699375" cy="273567"/>
          </a:xfrm>
          <a:prstGeom prst="rect">
            <a:avLst/>
          </a:prstGeom>
        </p:spPr>
        <p:txBody>
          <a:bodyPr vert="horz" wrap="square" lIns="0" tIns="10317" rIns="0" bIns="0" rtlCol="0">
            <a:spAutoFit/>
          </a:bodyPr>
          <a:lstStyle/>
          <a:p>
            <a:pPr marL="71131" marR="4344" indent="-71674">
              <a:spcBef>
                <a:spcPts val="81"/>
              </a:spcBef>
              <a:buFont typeface="Arial"/>
              <a:buChar char="•"/>
              <a:tabLst>
                <a:tab pos="71131" algn="l"/>
                <a:tab pos="73846" algn="l"/>
              </a:tabLst>
            </a:pPr>
            <a:r>
              <a:rPr sz="855" dirty="0">
                <a:latin typeface="Meiryo UI"/>
                <a:cs typeface="Meiryo UI"/>
              </a:rPr>
              <a:t>	</a:t>
            </a:r>
            <a:r>
              <a:rPr sz="855" b="1" spc="-17" dirty="0">
                <a:latin typeface="Meiryo UI"/>
                <a:cs typeface="Meiryo UI"/>
              </a:rPr>
              <a:t>技術的体制、人材育成</a:t>
            </a:r>
            <a:endParaRPr sz="855">
              <a:latin typeface="Meiryo UI"/>
              <a:cs typeface="Meiryo UI"/>
            </a:endParaRPr>
          </a:p>
        </p:txBody>
      </p:sp>
      <p:sp>
        <p:nvSpPr>
          <p:cNvPr id="60" name="object 60"/>
          <p:cNvSpPr txBox="1"/>
          <p:nvPr/>
        </p:nvSpPr>
        <p:spPr>
          <a:xfrm>
            <a:off x="3876969" y="1455425"/>
            <a:ext cx="1935008" cy="1368351"/>
          </a:xfrm>
          <a:prstGeom prst="rect">
            <a:avLst/>
          </a:prstGeom>
        </p:spPr>
        <p:txBody>
          <a:bodyPr vert="horz" wrap="square" lIns="0" tIns="84164" rIns="0" bIns="0" rtlCol="0">
            <a:spAutoFit/>
          </a:bodyPr>
          <a:lstStyle/>
          <a:p>
            <a:pPr marL="74389" indent="-74389">
              <a:spcBef>
                <a:spcPts val="663"/>
              </a:spcBef>
              <a:buFont typeface="Arial"/>
              <a:buChar char="•"/>
              <a:tabLst>
                <a:tab pos="74389" algn="l"/>
              </a:tabLst>
            </a:pPr>
            <a:r>
              <a:rPr sz="898" b="1" spc="-13" dirty="0">
                <a:latin typeface="Meiryo UI"/>
                <a:cs typeface="Meiryo UI"/>
              </a:rPr>
              <a:t>国民参加、パートナーシップ</a:t>
            </a:r>
            <a:endParaRPr sz="898" dirty="0">
              <a:latin typeface="Meiryo UI"/>
              <a:cs typeface="Meiryo UI"/>
            </a:endParaRPr>
          </a:p>
          <a:p>
            <a:pPr marL="57014">
              <a:spcBef>
                <a:spcPts val="864"/>
              </a:spcBef>
            </a:pPr>
            <a:r>
              <a:rPr sz="1368" b="1" spc="-30" dirty="0">
                <a:solidFill>
                  <a:srgbClr val="FFFFFF"/>
                </a:solidFill>
                <a:latin typeface="Meiryo UI"/>
                <a:cs typeface="Meiryo UI"/>
              </a:rPr>
              <a:t>地域住民</a:t>
            </a:r>
            <a:endParaRPr sz="1368" dirty="0">
              <a:latin typeface="Meiryo UI"/>
              <a:cs typeface="Meiryo UI"/>
            </a:endParaRPr>
          </a:p>
          <a:p>
            <a:pPr marL="851949">
              <a:spcBef>
                <a:spcPts val="1018"/>
              </a:spcBef>
            </a:pPr>
            <a:r>
              <a:rPr sz="855" b="1" spc="-26" dirty="0">
                <a:solidFill>
                  <a:srgbClr val="FF9900"/>
                </a:solidFill>
                <a:latin typeface="Meiryo UI"/>
                <a:cs typeface="Meiryo UI"/>
              </a:rPr>
              <a:t>利用・要望・協働</a:t>
            </a:r>
            <a:endParaRPr sz="855" dirty="0">
              <a:latin typeface="Meiryo UI"/>
              <a:cs typeface="Meiryo UI"/>
            </a:endParaRPr>
          </a:p>
          <a:p>
            <a:pPr marL="33665">
              <a:spcBef>
                <a:spcPts val="949"/>
              </a:spcBef>
            </a:pPr>
            <a:r>
              <a:rPr sz="1197" b="1" spc="-9" dirty="0">
                <a:solidFill>
                  <a:srgbClr val="FFFFFF"/>
                </a:solidFill>
                <a:latin typeface="Meiryo UI"/>
                <a:cs typeface="Meiryo UI"/>
              </a:rPr>
              <a:t>インフラ群</a:t>
            </a:r>
            <a:r>
              <a:rPr sz="898" b="1" dirty="0">
                <a:solidFill>
                  <a:srgbClr val="FFFFFF"/>
                </a:solidFill>
                <a:latin typeface="Meiryo UI"/>
                <a:cs typeface="Meiryo UI"/>
              </a:rPr>
              <a:t>（</a:t>
            </a:r>
            <a:r>
              <a:rPr sz="898" b="1" spc="-9" dirty="0">
                <a:solidFill>
                  <a:srgbClr val="FFFFFF"/>
                </a:solidFill>
                <a:latin typeface="Meiryo UI"/>
                <a:cs typeface="Meiryo UI"/>
              </a:rPr>
              <a:t>複数・多分野</a:t>
            </a:r>
            <a:r>
              <a:rPr sz="898" b="1" spc="-43" dirty="0">
                <a:solidFill>
                  <a:srgbClr val="FFFFFF"/>
                </a:solidFill>
                <a:latin typeface="Meiryo UI"/>
                <a:cs typeface="Meiryo UI"/>
              </a:rPr>
              <a:t>）</a:t>
            </a:r>
            <a:endParaRPr sz="898" dirty="0">
              <a:latin typeface="Meiryo UI"/>
              <a:cs typeface="Meiryo UI"/>
            </a:endParaRPr>
          </a:p>
          <a:p>
            <a:pPr marL="884528">
              <a:spcBef>
                <a:spcPts val="988"/>
              </a:spcBef>
            </a:pPr>
            <a:r>
              <a:rPr sz="855" b="1" spc="-21" dirty="0">
                <a:solidFill>
                  <a:srgbClr val="FF9900"/>
                </a:solidFill>
                <a:latin typeface="Meiryo UI"/>
                <a:cs typeface="Meiryo UI"/>
              </a:rPr>
              <a:t>所有・管理運営</a:t>
            </a:r>
            <a:endParaRPr sz="855" dirty="0">
              <a:latin typeface="Meiryo UI"/>
              <a:cs typeface="Meiryo UI"/>
            </a:endParaRPr>
          </a:p>
        </p:txBody>
      </p:sp>
      <p:sp>
        <p:nvSpPr>
          <p:cNvPr id="61" name="object 61"/>
          <p:cNvSpPr txBox="1"/>
          <p:nvPr/>
        </p:nvSpPr>
        <p:spPr>
          <a:xfrm>
            <a:off x="8616212" y="6110194"/>
            <a:ext cx="129775" cy="220925"/>
          </a:xfrm>
          <a:prstGeom prst="rect">
            <a:avLst/>
          </a:prstGeom>
        </p:spPr>
        <p:txBody>
          <a:bodyPr vert="horz" wrap="square" lIns="0" tIns="10317" rIns="0" bIns="0" rtlCol="0">
            <a:spAutoFit/>
          </a:bodyPr>
          <a:lstStyle/>
          <a:p>
            <a:pPr marL="10860">
              <a:spcBef>
                <a:spcPts val="81"/>
              </a:spcBef>
            </a:pPr>
            <a:r>
              <a:rPr sz="1368" spc="-43" dirty="0">
                <a:latin typeface="Meiryo UI"/>
                <a:cs typeface="Meiryo UI"/>
              </a:rPr>
              <a:t>5</a:t>
            </a:r>
            <a:endParaRPr sz="1368">
              <a:latin typeface="Meiryo UI"/>
              <a:cs typeface="Meiryo UI"/>
            </a:endParaRPr>
          </a:p>
        </p:txBody>
      </p:sp>
      <p:grpSp>
        <p:nvGrpSpPr>
          <p:cNvPr id="62" name="object 62"/>
          <p:cNvGrpSpPr/>
          <p:nvPr/>
        </p:nvGrpSpPr>
        <p:grpSpPr>
          <a:xfrm>
            <a:off x="4277046" y="3456040"/>
            <a:ext cx="1954774" cy="312764"/>
            <a:chOff x="5001767" y="3813047"/>
            <a:chExt cx="2286000" cy="365760"/>
          </a:xfrm>
        </p:grpSpPr>
        <p:sp>
          <p:nvSpPr>
            <p:cNvPr id="63" name="object 63"/>
            <p:cNvSpPr/>
            <p:nvPr/>
          </p:nvSpPr>
          <p:spPr>
            <a:xfrm>
              <a:off x="6623303" y="3831335"/>
              <a:ext cx="655320" cy="207645"/>
            </a:xfrm>
            <a:custGeom>
              <a:avLst/>
              <a:gdLst/>
              <a:ahLst/>
              <a:cxnLst/>
              <a:rect l="l" t="t" r="r" b="b"/>
              <a:pathLst>
                <a:path w="655320" h="207645">
                  <a:moveTo>
                    <a:pt x="0" y="0"/>
                  </a:moveTo>
                  <a:lnTo>
                    <a:pt x="288036" y="199644"/>
                  </a:lnTo>
                </a:path>
                <a:path w="655320" h="207645">
                  <a:moveTo>
                    <a:pt x="403860" y="207263"/>
                  </a:moveTo>
                  <a:lnTo>
                    <a:pt x="655320" y="6096"/>
                  </a:lnTo>
                </a:path>
              </a:pathLst>
            </a:custGeom>
            <a:ln w="18288">
              <a:solidFill>
                <a:srgbClr val="FFFFFF"/>
              </a:solidFill>
            </a:ln>
          </p:spPr>
          <p:txBody>
            <a:bodyPr wrap="square" lIns="0" tIns="0" rIns="0" bIns="0" rtlCol="0"/>
            <a:lstStyle/>
            <a:p>
              <a:endParaRPr sz="1749"/>
            </a:p>
          </p:txBody>
        </p:sp>
        <p:pic>
          <p:nvPicPr>
            <p:cNvPr id="64" name="object 64"/>
            <p:cNvPicPr/>
            <p:nvPr/>
          </p:nvPicPr>
          <p:blipFill>
            <a:blip r:embed="rId14" cstate="print"/>
            <a:stretch>
              <a:fillRect/>
            </a:stretch>
          </p:blipFill>
          <p:spPr>
            <a:xfrm>
              <a:off x="5001767" y="3813047"/>
              <a:ext cx="815339" cy="365760"/>
            </a:xfrm>
            <a:prstGeom prst="rect">
              <a:avLst/>
            </a:prstGeom>
          </p:spPr>
        </p:pic>
      </p:grpSp>
      <p:sp>
        <p:nvSpPr>
          <p:cNvPr id="65" name="スライド番号プレースホルダー 64">
            <a:extLst>
              <a:ext uri="{FF2B5EF4-FFF2-40B4-BE49-F238E27FC236}">
                <a16:creationId xmlns:a16="http://schemas.microsoft.com/office/drawing/2014/main" id="{4C3458FC-A9B1-FFBC-DB02-BD3F5C222C6D}"/>
              </a:ext>
            </a:extLst>
          </p:cNvPr>
          <p:cNvSpPr>
            <a:spLocks noGrp="1"/>
          </p:cNvSpPr>
          <p:nvPr>
            <p:ph type="sldNum" sz="quarter" idx="12"/>
          </p:nvPr>
        </p:nvSpPr>
        <p:spPr/>
        <p:txBody>
          <a:bodyPr/>
          <a:lstStyle/>
          <a:p>
            <a:pPr defTabSz="371446"/>
            <a:fld id="{D2D8002D-B5B0-4BAC-B1F6-782DDCCE6D9C}" type="slidenum">
              <a:rPr lang="ja-JP" altLang="en-US" smtClean="0">
                <a:solidFill>
                  <a:prstClr val="black"/>
                </a:solidFill>
              </a:rPr>
              <a:pPr defTabSz="371446"/>
              <a:t>20</a:t>
            </a:fld>
            <a:endParaRPr lang="ja-JP" altLang="en-US">
              <a:solidFill>
                <a:prstClr val="black"/>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454205" y="495210"/>
            <a:ext cx="1339672" cy="277577"/>
          </a:xfrm>
          <a:prstGeom prst="rect">
            <a:avLst/>
          </a:prstGeom>
        </p:spPr>
      </p:pic>
      <p:grpSp>
        <p:nvGrpSpPr>
          <p:cNvPr id="3" name="object 3"/>
          <p:cNvGrpSpPr/>
          <p:nvPr/>
        </p:nvGrpSpPr>
        <p:grpSpPr>
          <a:xfrm>
            <a:off x="833384" y="4105677"/>
            <a:ext cx="6268310" cy="1897760"/>
            <a:chOff x="974597" y="4572761"/>
            <a:chExt cx="7330440" cy="2219325"/>
          </a:xfrm>
        </p:grpSpPr>
        <p:sp>
          <p:nvSpPr>
            <p:cNvPr id="4" name="object 4"/>
            <p:cNvSpPr/>
            <p:nvPr/>
          </p:nvSpPr>
          <p:spPr>
            <a:xfrm>
              <a:off x="993647" y="4591811"/>
              <a:ext cx="5680075" cy="2181225"/>
            </a:xfrm>
            <a:custGeom>
              <a:avLst/>
              <a:gdLst/>
              <a:ahLst/>
              <a:cxnLst/>
              <a:rect l="l" t="t" r="r" b="b"/>
              <a:pathLst>
                <a:path w="5680075" h="2181225">
                  <a:moveTo>
                    <a:pt x="5513832" y="0"/>
                  </a:moveTo>
                  <a:lnTo>
                    <a:pt x="166115" y="0"/>
                  </a:lnTo>
                  <a:lnTo>
                    <a:pt x="122061" y="5954"/>
                  </a:lnTo>
                  <a:lnTo>
                    <a:pt x="82408" y="22747"/>
                  </a:lnTo>
                  <a:lnTo>
                    <a:pt x="48768" y="48767"/>
                  </a:lnTo>
                  <a:lnTo>
                    <a:pt x="22747" y="82408"/>
                  </a:lnTo>
                  <a:lnTo>
                    <a:pt x="5954" y="122061"/>
                  </a:lnTo>
                  <a:lnTo>
                    <a:pt x="0" y="166116"/>
                  </a:lnTo>
                  <a:lnTo>
                    <a:pt x="0" y="2014733"/>
                  </a:lnTo>
                  <a:lnTo>
                    <a:pt x="5954" y="2058787"/>
                  </a:lnTo>
                  <a:lnTo>
                    <a:pt x="22747" y="2098440"/>
                  </a:lnTo>
                  <a:lnTo>
                    <a:pt x="48768" y="2132081"/>
                  </a:lnTo>
                  <a:lnTo>
                    <a:pt x="82408" y="2158101"/>
                  </a:lnTo>
                  <a:lnTo>
                    <a:pt x="122061" y="2174894"/>
                  </a:lnTo>
                  <a:lnTo>
                    <a:pt x="166115" y="2180849"/>
                  </a:lnTo>
                  <a:lnTo>
                    <a:pt x="5513832" y="2180849"/>
                  </a:lnTo>
                  <a:lnTo>
                    <a:pt x="5557886" y="2174894"/>
                  </a:lnTo>
                  <a:lnTo>
                    <a:pt x="5597539" y="2158101"/>
                  </a:lnTo>
                  <a:lnTo>
                    <a:pt x="5631180" y="2132081"/>
                  </a:lnTo>
                  <a:lnTo>
                    <a:pt x="5657200" y="2098440"/>
                  </a:lnTo>
                  <a:lnTo>
                    <a:pt x="5673993" y="2058787"/>
                  </a:lnTo>
                  <a:lnTo>
                    <a:pt x="5679948" y="2014733"/>
                  </a:lnTo>
                  <a:lnTo>
                    <a:pt x="5679948" y="166116"/>
                  </a:lnTo>
                  <a:lnTo>
                    <a:pt x="5673993" y="122061"/>
                  </a:lnTo>
                  <a:lnTo>
                    <a:pt x="5657200" y="82408"/>
                  </a:lnTo>
                  <a:lnTo>
                    <a:pt x="5631180" y="48768"/>
                  </a:lnTo>
                  <a:lnTo>
                    <a:pt x="5597539" y="22747"/>
                  </a:lnTo>
                  <a:lnTo>
                    <a:pt x="5557886" y="5954"/>
                  </a:lnTo>
                  <a:lnTo>
                    <a:pt x="5513832" y="0"/>
                  </a:lnTo>
                  <a:close/>
                </a:path>
              </a:pathLst>
            </a:custGeom>
            <a:solidFill>
              <a:srgbClr val="DBE6F2"/>
            </a:solidFill>
          </p:spPr>
          <p:txBody>
            <a:bodyPr wrap="square" lIns="0" tIns="0" rIns="0" bIns="0" rtlCol="0"/>
            <a:lstStyle/>
            <a:p>
              <a:endParaRPr sz="1749"/>
            </a:p>
          </p:txBody>
        </p:sp>
        <p:sp>
          <p:nvSpPr>
            <p:cNvPr id="5" name="object 5"/>
            <p:cNvSpPr/>
            <p:nvPr/>
          </p:nvSpPr>
          <p:spPr>
            <a:xfrm>
              <a:off x="993647" y="4591811"/>
              <a:ext cx="5680075" cy="2181225"/>
            </a:xfrm>
            <a:custGeom>
              <a:avLst/>
              <a:gdLst/>
              <a:ahLst/>
              <a:cxnLst/>
              <a:rect l="l" t="t" r="r" b="b"/>
              <a:pathLst>
                <a:path w="5680075" h="2181225">
                  <a:moveTo>
                    <a:pt x="0" y="166116"/>
                  </a:moveTo>
                  <a:lnTo>
                    <a:pt x="5954" y="122061"/>
                  </a:lnTo>
                  <a:lnTo>
                    <a:pt x="22747" y="82408"/>
                  </a:lnTo>
                  <a:lnTo>
                    <a:pt x="48768" y="48767"/>
                  </a:lnTo>
                  <a:lnTo>
                    <a:pt x="82408" y="22747"/>
                  </a:lnTo>
                  <a:lnTo>
                    <a:pt x="122061" y="5954"/>
                  </a:lnTo>
                  <a:lnTo>
                    <a:pt x="166115" y="0"/>
                  </a:lnTo>
                  <a:lnTo>
                    <a:pt x="5513832" y="0"/>
                  </a:lnTo>
                  <a:lnTo>
                    <a:pt x="5557886" y="5954"/>
                  </a:lnTo>
                  <a:lnTo>
                    <a:pt x="5597539" y="22747"/>
                  </a:lnTo>
                  <a:lnTo>
                    <a:pt x="5631180" y="48768"/>
                  </a:lnTo>
                  <a:lnTo>
                    <a:pt x="5657200" y="82408"/>
                  </a:lnTo>
                  <a:lnTo>
                    <a:pt x="5673993" y="122061"/>
                  </a:lnTo>
                  <a:lnTo>
                    <a:pt x="5679948" y="166116"/>
                  </a:lnTo>
                  <a:lnTo>
                    <a:pt x="5679948" y="2014733"/>
                  </a:lnTo>
                  <a:lnTo>
                    <a:pt x="5673993" y="2058787"/>
                  </a:lnTo>
                  <a:lnTo>
                    <a:pt x="5657200" y="2098440"/>
                  </a:lnTo>
                  <a:lnTo>
                    <a:pt x="5631180" y="2132081"/>
                  </a:lnTo>
                  <a:lnTo>
                    <a:pt x="5597539" y="2158101"/>
                  </a:lnTo>
                  <a:lnTo>
                    <a:pt x="5557886" y="2174894"/>
                  </a:lnTo>
                  <a:lnTo>
                    <a:pt x="5513832" y="2180849"/>
                  </a:lnTo>
                  <a:lnTo>
                    <a:pt x="166115" y="2180849"/>
                  </a:lnTo>
                  <a:lnTo>
                    <a:pt x="122061" y="2174894"/>
                  </a:lnTo>
                  <a:lnTo>
                    <a:pt x="82408" y="2158101"/>
                  </a:lnTo>
                  <a:lnTo>
                    <a:pt x="48768" y="2132081"/>
                  </a:lnTo>
                  <a:lnTo>
                    <a:pt x="22747" y="2098440"/>
                  </a:lnTo>
                  <a:lnTo>
                    <a:pt x="5954" y="2058787"/>
                  </a:lnTo>
                  <a:lnTo>
                    <a:pt x="0" y="2014733"/>
                  </a:lnTo>
                  <a:lnTo>
                    <a:pt x="0" y="166116"/>
                  </a:lnTo>
                  <a:close/>
                </a:path>
              </a:pathLst>
            </a:custGeom>
            <a:ln w="38100">
              <a:solidFill>
                <a:srgbClr val="0070BF"/>
              </a:solidFill>
            </a:ln>
          </p:spPr>
          <p:txBody>
            <a:bodyPr wrap="square" lIns="0" tIns="0" rIns="0" bIns="0" rtlCol="0"/>
            <a:lstStyle/>
            <a:p>
              <a:endParaRPr sz="1749"/>
            </a:p>
          </p:txBody>
        </p:sp>
        <p:sp>
          <p:nvSpPr>
            <p:cNvPr id="6" name="object 6"/>
            <p:cNvSpPr/>
            <p:nvPr/>
          </p:nvSpPr>
          <p:spPr>
            <a:xfrm>
              <a:off x="6777227" y="4591811"/>
              <a:ext cx="1508760" cy="2181225"/>
            </a:xfrm>
            <a:custGeom>
              <a:avLst/>
              <a:gdLst/>
              <a:ahLst/>
              <a:cxnLst/>
              <a:rect l="l" t="t" r="r" b="b"/>
              <a:pathLst>
                <a:path w="1508759" h="2181225">
                  <a:moveTo>
                    <a:pt x="1368552" y="0"/>
                  </a:moveTo>
                  <a:lnTo>
                    <a:pt x="140207" y="0"/>
                  </a:lnTo>
                  <a:lnTo>
                    <a:pt x="95780" y="7120"/>
                  </a:lnTo>
                  <a:lnTo>
                    <a:pt x="57278" y="26968"/>
                  </a:lnTo>
                  <a:lnTo>
                    <a:pt x="26968" y="57278"/>
                  </a:lnTo>
                  <a:lnTo>
                    <a:pt x="7120" y="95780"/>
                  </a:lnTo>
                  <a:lnTo>
                    <a:pt x="0" y="140208"/>
                  </a:lnTo>
                  <a:lnTo>
                    <a:pt x="0" y="2040641"/>
                  </a:lnTo>
                  <a:lnTo>
                    <a:pt x="7120" y="2085068"/>
                  </a:lnTo>
                  <a:lnTo>
                    <a:pt x="26968" y="2123571"/>
                  </a:lnTo>
                  <a:lnTo>
                    <a:pt x="57278" y="2153880"/>
                  </a:lnTo>
                  <a:lnTo>
                    <a:pt x="95780" y="2173728"/>
                  </a:lnTo>
                  <a:lnTo>
                    <a:pt x="140207" y="2180849"/>
                  </a:lnTo>
                  <a:lnTo>
                    <a:pt x="1368552" y="2180849"/>
                  </a:lnTo>
                  <a:lnTo>
                    <a:pt x="1412394" y="2173728"/>
                  </a:lnTo>
                  <a:lnTo>
                    <a:pt x="1450823" y="2153880"/>
                  </a:lnTo>
                  <a:lnTo>
                    <a:pt x="1481352" y="2123571"/>
                  </a:lnTo>
                  <a:lnTo>
                    <a:pt x="1501493" y="2085068"/>
                  </a:lnTo>
                  <a:lnTo>
                    <a:pt x="1508760" y="2040641"/>
                  </a:lnTo>
                  <a:lnTo>
                    <a:pt x="1508760" y="140208"/>
                  </a:lnTo>
                  <a:lnTo>
                    <a:pt x="1501493" y="95780"/>
                  </a:lnTo>
                  <a:lnTo>
                    <a:pt x="1481352" y="57278"/>
                  </a:lnTo>
                  <a:lnTo>
                    <a:pt x="1450823" y="26968"/>
                  </a:lnTo>
                  <a:lnTo>
                    <a:pt x="1412394" y="7120"/>
                  </a:lnTo>
                  <a:lnTo>
                    <a:pt x="1368552" y="0"/>
                  </a:lnTo>
                  <a:close/>
                </a:path>
              </a:pathLst>
            </a:custGeom>
            <a:solidFill>
              <a:srgbClr val="DBE6F2"/>
            </a:solidFill>
          </p:spPr>
          <p:txBody>
            <a:bodyPr wrap="square" lIns="0" tIns="0" rIns="0" bIns="0" rtlCol="0"/>
            <a:lstStyle/>
            <a:p>
              <a:endParaRPr sz="1749"/>
            </a:p>
          </p:txBody>
        </p:sp>
        <p:sp>
          <p:nvSpPr>
            <p:cNvPr id="7" name="object 7"/>
            <p:cNvSpPr/>
            <p:nvPr/>
          </p:nvSpPr>
          <p:spPr>
            <a:xfrm>
              <a:off x="6777227" y="4591811"/>
              <a:ext cx="1508760" cy="2181225"/>
            </a:xfrm>
            <a:custGeom>
              <a:avLst/>
              <a:gdLst/>
              <a:ahLst/>
              <a:cxnLst/>
              <a:rect l="l" t="t" r="r" b="b"/>
              <a:pathLst>
                <a:path w="1508759" h="2181225">
                  <a:moveTo>
                    <a:pt x="0" y="140208"/>
                  </a:moveTo>
                  <a:lnTo>
                    <a:pt x="7120" y="95780"/>
                  </a:lnTo>
                  <a:lnTo>
                    <a:pt x="26968" y="57278"/>
                  </a:lnTo>
                  <a:lnTo>
                    <a:pt x="57278" y="26968"/>
                  </a:lnTo>
                  <a:lnTo>
                    <a:pt x="95780" y="7120"/>
                  </a:lnTo>
                  <a:lnTo>
                    <a:pt x="140207" y="0"/>
                  </a:lnTo>
                  <a:lnTo>
                    <a:pt x="1368552" y="0"/>
                  </a:lnTo>
                  <a:lnTo>
                    <a:pt x="1412394" y="7120"/>
                  </a:lnTo>
                  <a:lnTo>
                    <a:pt x="1450823" y="26968"/>
                  </a:lnTo>
                  <a:lnTo>
                    <a:pt x="1481352" y="57278"/>
                  </a:lnTo>
                  <a:lnTo>
                    <a:pt x="1501493" y="95780"/>
                  </a:lnTo>
                  <a:lnTo>
                    <a:pt x="1508760" y="140208"/>
                  </a:lnTo>
                  <a:lnTo>
                    <a:pt x="1508760" y="2040641"/>
                  </a:lnTo>
                  <a:lnTo>
                    <a:pt x="1501493" y="2085068"/>
                  </a:lnTo>
                  <a:lnTo>
                    <a:pt x="1481352" y="2123571"/>
                  </a:lnTo>
                  <a:lnTo>
                    <a:pt x="1450823" y="2153880"/>
                  </a:lnTo>
                  <a:lnTo>
                    <a:pt x="1412394" y="2173728"/>
                  </a:lnTo>
                  <a:lnTo>
                    <a:pt x="1368552" y="2180849"/>
                  </a:lnTo>
                  <a:lnTo>
                    <a:pt x="140207" y="2180849"/>
                  </a:lnTo>
                  <a:lnTo>
                    <a:pt x="95780" y="2173728"/>
                  </a:lnTo>
                  <a:lnTo>
                    <a:pt x="57278" y="2153880"/>
                  </a:lnTo>
                  <a:lnTo>
                    <a:pt x="26968" y="2123571"/>
                  </a:lnTo>
                  <a:lnTo>
                    <a:pt x="7120" y="2085068"/>
                  </a:lnTo>
                  <a:lnTo>
                    <a:pt x="0" y="2040641"/>
                  </a:lnTo>
                  <a:lnTo>
                    <a:pt x="0" y="140208"/>
                  </a:lnTo>
                  <a:close/>
                </a:path>
              </a:pathLst>
            </a:custGeom>
            <a:ln w="38100">
              <a:solidFill>
                <a:srgbClr val="0070BF"/>
              </a:solidFill>
            </a:ln>
          </p:spPr>
          <p:txBody>
            <a:bodyPr wrap="square" lIns="0" tIns="0" rIns="0" bIns="0" rtlCol="0"/>
            <a:lstStyle/>
            <a:p>
              <a:endParaRPr sz="1749"/>
            </a:p>
          </p:txBody>
        </p:sp>
      </p:grpSp>
      <p:sp>
        <p:nvSpPr>
          <p:cNvPr id="8" name="object 8"/>
          <p:cNvSpPr txBox="1">
            <a:spLocks noGrp="1"/>
          </p:cNvSpPr>
          <p:nvPr>
            <p:ph type="title"/>
          </p:nvPr>
        </p:nvSpPr>
        <p:spPr>
          <a:xfrm>
            <a:off x="0" y="195478"/>
            <a:ext cx="5354996" cy="236092"/>
          </a:xfrm>
          <a:prstGeom prst="rect">
            <a:avLst/>
          </a:prstGeom>
        </p:spPr>
        <p:txBody>
          <a:bodyPr vert="horz" wrap="square" lIns="0" tIns="10860" rIns="0" bIns="0" rtlCol="0">
            <a:spAutoFit/>
          </a:bodyPr>
          <a:lstStyle/>
          <a:p>
            <a:pPr>
              <a:lnSpc>
                <a:spcPct val="100000"/>
              </a:lnSpc>
              <a:spcBef>
                <a:spcPts val="86"/>
              </a:spcBef>
            </a:pPr>
            <a:r>
              <a:rPr spc="-9" dirty="0"/>
              <a:t>群マネの具体的方策</a:t>
            </a:r>
            <a:r>
              <a:rPr dirty="0"/>
              <a:t>（案</a:t>
            </a:r>
            <a:r>
              <a:rPr spc="-43" dirty="0"/>
              <a:t>）</a:t>
            </a:r>
          </a:p>
        </p:txBody>
      </p:sp>
      <p:sp>
        <p:nvSpPr>
          <p:cNvPr id="9" name="object 9"/>
          <p:cNvSpPr/>
          <p:nvPr/>
        </p:nvSpPr>
        <p:spPr>
          <a:xfrm>
            <a:off x="371408" y="4069845"/>
            <a:ext cx="377922" cy="1959118"/>
          </a:xfrm>
          <a:custGeom>
            <a:avLst/>
            <a:gdLst/>
            <a:ahLst/>
            <a:cxnLst/>
            <a:rect l="l" t="t" r="r" b="b"/>
            <a:pathLst>
              <a:path w="441959" h="2291079">
                <a:moveTo>
                  <a:pt x="441959" y="0"/>
                </a:moveTo>
                <a:lnTo>
                  <a:pt x="0" y="0"/>
                </a:lnTo>
                <a:lnTo>
                  <a:pt x="0" y="2290572"/>
                </a:lnTo>
                <a:lnTo>
                  <a:pt x="441959" y="2290572"/>
                </a:lnTo>
                <a:lnTo>
                  <a:pt x="441959" y="0"/>
                </a:lnTo>
                <a:close/>
              </a:path>
            </a:pathLst>
          </a:custGeom>
          <a:solidFill>
            <a:srgbClr val="31859C"/>
          </a:solidFill>
        </p:spPr>
        <p:txBody>
          <a:bodyPr wrap="square" lIns="0" tIns="0" rIns="0" bIns="0" rtlCol="0"/>
          <a:lstStyle/>
          <a:p>
            <a:endParaRPr sz="1749"/>
          </a:p>
        </p:txBody>
      </p:sp>
      <p:sp>
        <p:nvSpPr>
          <p:cNvPr id="10" name="object 10"/>
          <p:cNvSpPr txBox="1"/>
          <p:nvPr/>
        </p:nvSpPr>
        <p:spPr>
          <a:xfrm>
            <a:off x="470861" y="4126206"/>
            <a:ext cx="221023" cy="1846176"/>
          </a:xfrm>
          <a:prstGeom prst="rect">
            <a:avLst/>
          </a:prstGeom>
        </p:spPr>
        <p:txBody>
          <a:bodyPr vert="eaVert" wrap="square" lIns="0" tIns="0" rIns="0" bIns="0" rtlCol="0">
            <a:spAutoFit/>
          </a:bodyPr>
          <a:lstStyle/>
          <a:p>
            <a:pPr marL="10860">
              <a:lnSpc>
                <a:spcPct val="60000"/>
              </a:lnSpc>
            </a:pPr>
            <a:r>
              <a:rPr sz="2052" b="1" dirty="0">
                <a:solidFill>
                  <a:srgbClr val="FFFFFF"/>
                </a:solidFill>
                <a:latin typeface="Meiryo UI"/>
                <a:cs typeface="Meiryo UI"/>
              </a:rPr>
              <a:t>具体的な方策等</a:t>
            </a:r>
            <a:endParaRPr sz="2052">
              <a:latin typeface="Meiryo UI"/>
              <a:cs typeface="Meiryo UI"/>
            </a:endParaRPr>
          </a:p>
        </p:txBody>
      </p:sp>
      <p:sp>
        <p:nvSpPr>
          <p:cNvPr id="11" name="object 11"/>
          <p:cNvSpPr txBox="1"/>
          <p:nvPr/>
        </p:nvSpPr>
        <p:spPr>
          <a:xfrm>
            <a:off x="5951202" y="4470785"/>
            <a:ext cx="975758" cy="1168171"/>
          </a:xfrm>
          <a:prstGeom prst="rect">
            <a:avLst/>
          </a:prstGeom>
        </p:spPr>
        <p:txBody>
          <a:bodyPr vert="horz" wrap="square" lIns="0" tIns="10317" rIns="0" bIns="0" rtlCol="0">
            <a:spAutoFit/>
          </a:bodyPr>
          <a:lstStyle/>
          <a:p>
            <a:pPr marL="10860" marR="4344" indent="249775">
              <a:spcBef>
                <a:spcPts val="81"/>
              </a:spcBef>
            </a:pPr>
            <a:r>
              <a:rPr sz="1881" b="1" spc="-17" dirty="0">
                <a:latin typeface="Meiryo UI"/>
                <a:cs typeface="Meiryo UI"/>
              </a:rPr>
              <a:t>JV</a:t>
            </a:r>
            <a:r>
              <a:rPr sz="1881" b="1" spc="-43" dirty="0">
                <a:latin typeface="Meiryo UI"/>
                <a:cs typeface="Meiryo UI"/>
              </a:rPr>
              <a:t>、 </a:t>
            </a:r>
            <a:r>
              <a:rPr sz="1881" b="1" spc="-30" dirty="0">
                <a:latin typeface="Meiryo UI"/>
                <a:cs typeface="Meiryo UI"/>
              </a:rPr>
              <a:t>事業協同</a:t>
            </a:r>
            <a:endParaRPr sz="1881">
              <a:latin typeface="Meiryo UI"/>
              <a:cs typeface="Meiryo UI"/>
            </a:endParaRPr>
          </a:p>
          <a:p>
            <a:pPr marL="369232" marR="242716" indent="-120000"/>
            <a:r>
              <a:rPr sz="1881" b="1" spc="-34" dirty="0">
                <a:latin typeface="Meiryo UI"/>
                <a:cs typeface="Meiryo UI"/>
              </a:rPr>
              <a:t>組合</a:t>
            </a:r>
            <a:r>
              <a:rPr sz="1881" b="1" spc="-43" dirty="0">
                <a:latin typeface="Meiryo UI"/>
                <a:cs typeface="Meiryo UI"/>
              </a:rPr>
              <a:t>等</a:t>
            </a:r>
            <a:endParaRPr sz="1881">
              <a:latin typeface="Meiryo UI"/>
              <a:cs typeface="Meiryo UI"/>
            </a:endParaRPr>
          </a:p>
        </p:txBody>
      </p:sp>
      <p:grpSp>
        <p:nvGrpSpPr>
          <p:cNvPr id="12" name="object 12"/>
          <p:cNvGrpSpPr/>
          <p:nvPr/>
        </p:nvGrpSpPr>
        <p:grpSpPr>
          <a:xfrm>
            <a:off x="2840829" y="5449801"/>
            <a:ext cx="1386804" cy="468060"/>
            <a:chOff x="3322192" y="6144640"/>
            <a:chExt cx="1621790" cy="547370"/>
          </a:xfrm>
        </p:grpSpPr>
        <p:sp>
          <p:nvSpPr>
            <p:cNvPr id="13" name="object 13"/>
            <p:cNvSpPr/>
            <p:nvPr/>
          </p:nvSpPr>
          <p:spPr>
            <a:xfrm>
              <a:off x="3325367" y="6147815"/>
              <a:ext cx="1615440" cy="541020"/>
            </a:xfrm>
            <a:custGeom>
              <a:avLst/>
              <a:gdLst/>
              <a:ahLst/>
              <a:cxnLst/>
              <a:rect l="l" t="t" r="r" b="b"/>
              <a:pathLst>
                <a:path w="1615439" h="541020">
                  <a:moveTo>
                    <a:pt x="1525524" y="0"/>
                  </a:moveTo>
                  <a:lnTo>
                    <a:pt x="89916" y="0"/>
                  </a:lnTo>
                  <a:lnTo>
                    <a:pt x="54649" y="7191"/>
                  </a:lnTo>
                  <a:lnTo>
                    <a:pt x="26098" y="26670"/>
                  </a:lnTo>
                  <a:lnTo>
                    <a:pt x="6977" y="55292"/>
                  </a:lnTo>
                  <a:lnTo>
                    <a:pt x="0" y="89916"/>
                  </a:lnTo>
                  <a:lnTo>
                    <a:pt x="0" y="451109"/>
                  </a:lnTo>
                  <a:lnTo>
                    <a:pt x="6977" y="485732"/>
                  </a:lnTo>
                  <a:lnTo>
                    <a:pt x="26098" y="514355"/>
                  </a:lnTo>
                  <a:lnTo>
                    <a:pt x="54649" y="533833"/>
                  </a:lnTo>
                  <a:lnTo>
                    <a:pt x="89916" y="541025"/>
                  </a:lnTo>
                  <a:lnTo>
                    <a:pt x="1525524" y="541025"/>
                  </a:lnTo>
                  <a:lnTo>
                    <a:pt x="1560790" y="533833"/>
                  </a:lnTo>
                  <a:lnTo>
                    <a:pt x="1589341" y="514355"/>
                  </a:lnTo>
                  <a:lnTo>
                    <a:pt x="1608462" y="485732"/>
                  </a:lnTo>
                  <a:lnTo>
                    <a:pt x="1615440" y="451109"/>
                  </a:lnTo>
                  <a:lnTo>
                    <a:pt x="1615440" y="89916"/>
                  </a:lnTo>
                  <a:lnTo>
                    <a:pt x="1608462" y="55292"/>
                  </a:lnTo>
                  <a:lnTo>
                    <a:pt x="1589341" y="26670"/>
                  </a:lnTo>
                  <a:lnTo>
                    <a:pt x="1560790" y="7191"/>
                  </a:lnTo>
                  <a:lnTo>
                    <a:pt x="1525524" y="0"/>
                  </a:lnTo>
                  <a:close/>
                </a:path>
              </a:pathLst>
            </a:custGeom>
            <a:solidFill>
              <a:srgbClr val="FFFFFF"/>
            </a:solidFill>
          </p:spPr>
          <p:txBody>
            <a:bodyPr wrap="square" lIns="0" tIns="0" rIns="0" bIns="0" rtlCol="0"/>
            <a:lstStyle/>
            <a:p>
              <a:endParaRPr sz="1749"/>
            </a:p>
          </p:txBody>
        </p:sp>
        <p:sp>
          <p:nvSpPr>
            <p:cNvPr id="14" name="object 14"/>
            <p:cNvSpPr/>
            <p:nvPr/>
          </p:nvSpPr>
          <p:spPr>
            <a:xfrm>
              <a:off x="3325367" y="6147815"/>
              <a:ext cx="1615440" cy="541020"/>
            </a:xfrm>
            <a:custGeom>
              <a:avLst/>
              <a:gdLst/>
              <a:ahLst/>
              <a:cxnLst/>
              <a:rect l="l" t="t" r="r" b="b"/>
              <a:pathLst>
                <a:path w="1615439" h="541020">
                  <a:moveTo>
                    <a:pt x="0" y="89916"/>
                  </a:moveTo>
                  <a:lnTo>
                    <a:pt x="6977" y="55292"/>
                  </a:lnTo>
                  <a:lnTo>
                    <a:pt x="26098" y="26670"/>
                  </a:lnTo>
                  <a:lnTo>
                    <a:pt x="54649" y="7191"/>
                  </a:lnTo>
                  <a:lnTo>
                    <a:pt x="89916" y="0"/>
                  </a:lnTo>
                  <a:lnTo>
                    <a:pt x="1525524" y="0"/>
                  </a:lnTo>
                  <a:lnTo>
                    <a:pt x="1560790" y="7191"/>
                  </a:lnTo>
                  <a:lnTo>
                    <a:pt x="1589341" y="26670"/>
                  </a:lnTo>
                  <a:lnTo>
                    <a:pt x="1608462" y="55292"/>
                  </a:lnTo>
                  <a:lnTo>
                    <a:pt x="1615440" y="89916"/>
                  </a:lnTo>
                  <a:lnTo>
                    <a:pt x="1615440" y="451109"/>
                  </a:lnTo>
                  <a:lnTo>
                    <a:pt x="1608462" y="485732"/>
                  </a:lnTo>
                  <a:lnTo>
                    <a:pt x="1589341" y="514355"/>
                  </a:lnTo>
                  <a:lnTo>
                    <a:pt x="1560790" y="533833"/>
                  </a:lnTo>
                  <a:lnTo>
                    <a:pt x="1525524" y="541025"/>
                  </a:lnTo>
                  <a:lnTo>
                    <a:pt x="89916" y="541025"/>
                  </a:lnTo>
                  <a:lnTo>
                    <a:pt x="54649" y="533833"/>
                  </a:lnTo>
                  <a:lnTo>
                    <a:pt x="26098" y="514355"/>
                  </a:lnTo>
                  <a:lnTo>
                    <a:pt x="6977" y="485732"/>
                  </a:lnTo>
                  <a:lnTo>
                    <a:pt x="0" y="451109"/>
                  </a:lnTo>
                  <a:lnTo>
                    <a:pt x="0" y="89916"/>
                  </a:lnTo>
                  <a:close/>
                </a:path>
              </a:pathLst>
            </a:custGeom>
            <a:ln w="6096">
              <a:solidFill>
                <a:srgbClr val="595959"/>
              </a:solidFill>
            </a:ln>
          </p:spPr>
          <p:txBody>
            <a:bodyPr wrap="square" lIns="0" tIns="0" rIns="0" bIns="0" rtlCol="0"/>
            <a:lstStyle/>
            <a:p>
              <a:endParaRPr sz="1749"/>
            </a:p>
          </p:txBody>
        </p:sp>
      </p:grpSp>
      <p:sp>
        <p:nvSpPr>
          <p:cNvPr id="15" name="object 15"/>
          <p:cNvSpPr txBox="1"/>
          <p:nvPr/>
        </p:nvSpPr>
        <p:spPr>
          <a:xfrm>
            <a:off x="2822588" y="5437752"/>
            <a:ext cx="1296991" cy="447505"/>
          </a:xfrm>
          <a:prstGeom prst="rect">
            <a:avLst/>
          </a:prstGeom>
        </p:spPr>
        <p:txBody>
          <a:bodyPr vert="horz" wrap="square" lIns="0" tIns="60272" rIns="0" bIns="0" rtlCol="0">
            <a:spAutoFit/>
          </a:bodyPr>
          <a:lstStyle/>
          <a:p>
            <a:pPr marL="291042" marR="4344" indent="-280182">
              <a:lnSpc>
                <a:spcPct val="78900"/>
              </a:lnSpc>
              <a:spcBef>
                <a:spcPts val="475"/>
              </a:spcBef>
            </a:pPr>
            <a:r>
              <a:rPr sz="1539" spc="-17" dirty="0">
                <a:latin typeface="Meiryo UI"/>
                <a:cs typeface="Meiryo UI"/>
              </a:rPr>
              <a:t>業務プロセスの複合化</a:t>
            </a:r>
            <a:endParaRPr sz="1539" dirty="0">
              <a:latin typeface="Meiryo UI"/>
              <a:cs typeface="Meiryo UI"/>
            </a:endParaRPr>
          </a:p>
        </p:txBody>
      </p:sp>
      <p:grpSp>
        <p:nvGrpSpPr>
          <p:cNvPr id="16" name="object 16"/>
          <p:cNvGrpSpPr/>
          <p:nvPr/>
        </p:nvGrpSpPr>
        <p:grpSpPr>
          <a:xfrm>
            <a:off x="3553671" y="4729142"/>
            <a:ext cx="1386804" cy="468060"/>
            <a:chOff x="4155821" y="5301869"/>
            <a:chExt cx="1621790" cy="547370"/>
          </a:xfrm>
        </p:grpSpPr>
        <p:sp>
          <p:nvSpPr>
            <p:cNvPr id="17" name="object 17"/>
            <p:cNvSpPr/>
            <p:nvPr/>
          </p:nvSpPr>
          <p:spPr>
            <a:xfrm>
              <a:off x="4158996" y="5305044"/>
              <a:ext cx="1615440" cy="541020"/>
            </a:xfrm>
            <a:custGeom>
              <a:avLst/>
              <a:gdLst/>
              <a:ahLst/>
              <a:cxnLst/>
              <a:rect l="l" t="t" r="r" b="b"/>
              <a:pathLst>
                <a:path w="1615439" h="541020">
                  <a:moveTo>
                    <a:pt x="1525524" y="0"/>
                  </a:moveTo>
                  <a:lnTo>
                    <a:pt x="89915" y="0"/>
                  </a:lnTo>
                  <a:lnTo>
                    <a:pt x="55292" y="7191"/>
                  </a:lnTo>
                  <a:lnTo>
                    <a:pt x="26670" y="26670"/>
                  </a:lnTo>
                  <a:lnTo>
                    <a:pt x="7191" y="55292"/>
                  </a:lnTo>
                  <a:lnTo>
                    <a:pt x="0" y="89916"/>
                  </a:lnTo>
                  <a:lnTo>
                    <a:pt x="0" y="451104"/>
                  </a:lnTo>
                  <a:lnTo>
                    <a:pt x="7191" y="485727"/>
                  </a:lnTo>
                  <a:lnTo>
                    <a:pt x="26670" y="514350"/>
                  </a:lnTo>
                  <a:lnTo>
                    <a:pt x="55292" y="533828"/>
                  </a:lnTo>
                  <a:lnTo>
                    <a:pt x="89915" y="541020"/>
                  </a:lnTo>
                  <a:lnTo>
                    <a:pt x="1525524" y="541020"/>
                  </a:lnTo>
                  <a:lnTo>
                    <a:pt x="1560790" y="533828"/>
                  </a:lnTo>
                  <a:lnTo>
                    <a:pt x="1589341" y="514350"/>
                  </a:lnTo>
                  <a:lnTo>
                    <a:pt x="1608462" y="485727"/>
                  </a:lnTo>
                  <a:lnTo>
                    <a:pt x="1615439" y="451104"/>
                  </a:lnTo>
                  <a:lnTo>
                    <a:pt x="1615439" y="89916"/>
                  </a:lnTo>
                  <a:lnTo>
                    <a:pt x="1608462" y="55292"/>
                  </a:lnTo>
                  <a:lnTo>
                    <a:pt x="1589341" y="26670"/>
                  </a:lnTo>
                  <a:lnTo>
                    <a:pt x="1560790" y="7191"/>
                  </a:lnTo>
                  <a:lnTo>
                    <a:pt x="1525524" y="0"/>
                  </a:lnTo>
                  <a:close/>
                </a:path>
              </a:pathLst>
            </a:custGeom>
            <a:solidFill>
              <a:srgbClr val="FFFFFF"/>
            </a:solidFill>
          </p:spPr>
          <p:txBody>
            <a:bodyPr wrap="square" lIns="0" tIns="0" rIns="0" bIns="0" rtlCol="0"/>
            <a:lstStyle/>
            <a:p>
              <a:endParaRPr sz="1749"/>
            </a:p>
          </p:txBody>
        </p:sp>
        <p:sp>
          <p:nvSpPr>
            <p:cNvPr id="18" name="object 18"/>
            <p:cNvSpPr/>
            <p:nvPr/>
          </p:nvSpPr>
          <p:spPr>
            <a:xfrm>
              <a:off x="4158996" y="5305044"/>
              <a:ext cx="1615440" cy="541020"/>
            </a:xfrm>
            <a:custGeom>
              <a:avLst/>
              <a:gdLst/>
              <a:ahLst/>
              <a:cxnLst/>
              <a:rect l="l" t="t" r="r" b="b"/>
              <a:pathLst>
                <a:path w="1615439" h="541020">
                  <a:moveTo>
                    <a:pt x="0" y="89916"/>
                  </a:moveTo>
                  <a:lnTo>
                    <a:pt x="7191" y="55292"/>
                  </a:lnTo>
                  <a:lnTo>
                    <a:pt x="26670" y="26670"/>
                  </a:lnTo>
                  <a:lnTo>
                    <a:pt x="55292" y="7191"/>
                  </a:lnTo>
                  <a:lnTo>
                    <a:pt x="89915" y="0"/>
                  </a:lnTo>
                  <a:lnTo>
                    <a:pt x="1525524" y="0"/>
                  </a:lnTo>
                  <a:lnTo>
                    <a:pt x="1560790" y="7191"/>
                  </a:lnTo>
                  <a:lnTo>
                    <a:pt x="1589341" y="26670"/>
                  </a:lnTo>
                  <a:lnTo>
                    <a:pt x="1608462" y="55292"/>
                  </a:lnTo>
                  <a:lnTo>
                    <a:pt x="1615439" y="89916"/>
                  </a:lnTo>
                  <a:lnTo>
                    <a:pt x="1615439" y="451104"/>
                  </a:lnTo>
                  <a:lnTo>
                    <a:pt x="1608462" y="485727"/>
                  </a:lnTo>
                  <a:lnTo>
                    <a:pt x="1589341" y="514350"/>
                  </a:lnTo>
                  <a:lnTo>
                    <a:pt x="1560790" y="533828"/>
                  </a:lnTo>
                  <a:lnTo>
                    <a:pt x="1525524" y="541020"/>
                  </a:lnTo>
                  <a:lnTo>
                    <a:pt x="89915" y="541020"/>
                  </a:lnTo>
                  <a:lnTo>
                    <a:pt x="55292" y="533828"/>
                  </a:lnTo>
                  <a:lnTo>
                    <a:pt x="26670" y="514350"/>
                  </a:lnTo>
                  <a:lnTo>
                    <a:pt x="7191" y="485727"/>
                  </a:lnTo>
                  <a:lnTo>
                    <a:pt x="0" y="451104"/>
                  </a:lnTo>
                  <a:lnTo>
                    <a:pt x="0" y="89916"/>
                  </a:lnTo>
                  <a:close/>
                </a:path>
              </a:pathLst>
            </a:custGeom>
            <a:ln w="6096">
              <a:solidFill>
                <a:srgbClr val="595959"/>
              </a:solidFill>
            </a:ln>
          </p:spPr>
          <p:txBody>
            <a:bodyPr wrap="square" lIns="0" tIns="0" rIns="0" bIns="0" rtlCol="0"/>
            <a:lstStyle/>
            <a:p>
              <a:endParaRPr sz="1749"/>
            </a:p>
          </p:txBody>
        </p:sp>
      </p:grpSp>
      <p:sp>
        <p:nvSpPr>
          <p:cNvPr id="19" name="object 19"/>
          <p:cNvSpPr txBox="1"/>
          <p:nvPr/>
        </p:nvSpPr>
        <p:spPr>
          <a:xfrm>
            <a:off x="3684967" y="4717087"/>
            <a:ext cx="1252793" cy="447505"/>
          </a:xfrm>
          <a:prstGeom prst="rect">
            <a:avLst/>
          </a:prstGeom>
        </p:spPr>
        <p:txBody>
          <a:bodyPr vert="horz" wrap="square" lIns="0" tIns="60272" rIns="0" bIns="0" rtlCol="0">
            <a:spAutoFit/>
          </a:bodyPr>
          <a:lstStyle/>
          <a:p>
            <a:pPr marL="269865" marR="4344" indent="-259549">
              <a:lnSpc>
                <a:spcPct val="78900"/>
              </a:lnSpc>
              <a:spcBef>
                <a:spcPts val="475"/>
              </a:spcBef>
            </a:pPr>
            <a:r>
              <a:rPr sz="1539" spc="-17" dirty="0">
                <a:latin typeface="Meiryo UI"/>
                <a:cs typeface="Meiryo UI"/>
              </a:rPr>
              <a:t>インフラ分野の複合化</a:t>
            </a:r>
            <a:endParaRPr sz="1539" dirty="0">
              <a:latin typeface="Meiryo UI"/>
              <a:cs typeface="Meiryo UI"/>
            </a:endParaRPr>
          </a:p>
        </p:txBody>
      </p:sp>
      <p:grpSp>
        <p:nvGrpSpPr>
          <p:cNvPr id="20" name="object 20"/>
          <p:cNvGrpSpPr/>
          <p:nvPr/>
        </p:nvGrpSpPr>
        <p:grpSpPr>
          <a:xfrm>
            <a:off x="4259995" y="5457620"/>
            <a:ext cx="1386804" cy="466974"/>
            <a:chOff x="4981828" y="6153784"/>
            <a:chExt cx="1621790" cy="546100"/>
          </a:xfrm>
        </p:grpSpPr>
        <p:sp>
          <p:nvSpPr>
            <p:cNvPr id="21" name="object 21"/>
            <p:cNvSpPr/>
            <p:nvPr/>
          </p:nvSpPr>
          <p:spPr>
            <a:xfrm>
              <a:off x="4985003" y="6156959"/>
              <a:ext cx="1615440" cy="539750"/>
            </a:xfrm>
            <a:custGeom>
              <a:avLst/>
              <a:gdLst/>
              <a:ahLst/>
              <a:cxnLst/>
              <a:rect l="l" t="t" r="r" b="b"/>
              <a:pathLst>
                <a:path w="1615440" h="539750">
                  <a:moveTo>
                    <a:pt x="1525524" y="0"/>
                  </a:moveTo>
                  <a:lnTo>
                    <a:pt x="89916" y="0"/>
                  </a:lnTo>
                  <a:lnTo>
                    <a:pt x="55292" y="6977"/>
                  </a:lnTo>
                  <a:lnTo>
                    <a:pt x="26670" y="26098"/>
                  </a:lnTo>
                  <a:lnTo>
                    <a:pt x="7191" y="54649"/>
                  </a:lnTo>
                  <a:lnTo>
                    <a:pt x="0" y="89915"/>
                  </a:lnTo>
                  <a:lnTo>
                    <a:pt x="0" y="449585"/>
                  </a:lnTo>
                  <a:lnTo>
                    <a:pt x="7191" y="484851"/>
                  </a:lnTo>
                  <a:lnTo>
                    <a:pt x="26670" y="513402"/>
                  </a:lnTo>
                  <a:lnTo>
                    <a:pt x="55292" y="532524"/>
                  </a:lnTo>
                  <a:lnTo>
                    <a:pt x="89916" y="539501"/>
                  </a:lnTo>
                  <a:lnTo>
                    <a:pt x="1525524" y="539501"/>
                  </a:lnTo>
                  <a:lnTo>
                    <a:pt x="1560790" y="532524"/>
                  </a:lnTo>
                  <a:lnTo>
                    <a:pt x="1589341" y="513402"/>
                  </a:lnTo>
                  <a:lnTo>
                    <a:pt x="1608462" y="484851"/>
                  </a:lnTo>
                  <a:lnTo>
                    <a:pt x="1615440" y="449585"/>
                  </a:lnTo>
                  <a:lnTo>
                    <a:pt x="1615440" y="89915"/>
                  </a:lnTo>
                  <a:lnTo>
                    <a:pt x="1608462" y="54649"/>
                  </a:lnTo>
                  <a:lnTo>
                    <a:pt x="1589341" y="26098"/>
                  </a:lnTo>
                  <a:lnTo>
                    <a:pt x="1560790" y="6977"/>
                  </a:lnTo>
                  <a:lnTo>
                    <a:pt x="1525524" y="0"/>
                  </a:lnTo>
                  <a:close/>
                </a:path>
              </a:pathLst>
            </a:custGeom>
            <a:solidFill>
              <a:srgbClr val="FFFFFF"/>
            </a:solidFill>
          </p:spPr>
          <p:txBody>
            <a:bodyPr wrap="square" lIns="0" tIns="0" rIns="0" bIns="0" rtlCol="0"/>
            <a:lstStyle/>
            <a:p>
              <a:endParaRPr sz="1749"/>
            </a:p>
          </p:txBody>
        </p:sp>
        <p:sp>
          <p:nvSpPr>
            <p:cNvPr id="22" name="object 22"/>
            <p:cNvSpPr/>
            <p:nvPr/>
          </p:nvSpPr>
          <p:spPr>
            <a:xfrm>
              <a:off x="4985003" y="6156959"/>
              <a:ext cx="1615440" cy="539750"/>
            </a:xfrm>
            <a:custGeom>
              <a:avLst/>
              <a:gdLst/>
              <a:ahLst/>
              <a:cxnLst/>
              <a:rect l="l" t="t" r="r" b="b"/>
              <a:pathLst>
                <a:path w="1615440" h="539750">
                  <a:moveTo>
                    <a:pt x="0" y="89915"/>
                  </a:moveTo>
                  <a:lnTo>
                    <a:pt x="7191" y="54649"/>
                  </a:lnTo>
                  <a:lnTo>
                    <a:pt x="26670" y="26098"/>
                  </a:lnTo>
                  <a:lnTo>
                    <a:pt x="55292" y="6977"/>
                  </a:lnTo>
                  <a:lnTo>
                    <a:pt x="89916" y="0"/>
                  </a:lnTo>
                  <a:lnTo>
                    <a:pt x="1525524" y="0"/>
                  </a:lnTo>
                  <a:lnTo>
                    <a:pt x="1560790" y="6977"/>
                  </a:lnTo>
                  <a:lnTo>
                    <a:pt x="1589341" y="26098"/>
                  </a:lnTo>
                  <a:lnTo>
                    <a:pt x="1608462" y="54649"/>
                  </a:lnTo>
                  <a:lnTo>
                    <a:pt x="1615440" y="89915"/>
                  </a:lnTo>
                  <a:lnTo>
                    <a:pt x="1615440" y="449585"/>
                  </a:lnTo>
                  <a:lnTo>
                    <a:pt x="1608462" y="484851"/>
                  </a:lnTo>
                  <a:lnTo>
                    <a:pt x="1589341" y="513402"/>
                  </a:lnTo>
                  <a:lnTo>
                    <a:pt x="1560790" y="532524"/>
                  </a:lnTo>
                  <a:lnTo>
                    <a:pt x="1525524" y="539501"/>
                  </a:lnTo>
                  <a:lnTo>
                    <a:pt x="89916" y="539501"/>
                  </a:lnTo>
                  <a:lnTo>
                    <a:pt x="55292" y="532524"/>
                  </a:lnTo>
                  <a:lnTo>
                    <a:pt x="26670" y="513402"/>
                  </a:lnTo>
                  <a:lnTo>
                    <a:pt x="7191" y="484851"/>
                  </a:lnTo>
                  <a:lnTo>
                    <a:pt x="0" y="449585"/>
                  </a:lnTo>
                  <a:lnTo>
                    <a:pt x="0" y="89915"/>
                  </a:lnTo>
                  <a:close/>
                </a:path>
              </a:pathLst>
            </a:custGeom>
            <a:ln w="6096">
              <a:solidFill>
                <a:srgbClr val="595959"/>
              </a:solidFill>
            </a:ln>
          </p:spPr>
          <p:txBody>
            <a:bodyPr wrap="square" lIns="0" tIns="0" rIns="0" bIns="0" rtlCol="0"/>
            <a:lstStyle/>
            <a:p>
              <a:endParaRPr sz="1749"/>
            </a:p>
          </p:txBody>
        </p:sp>
      </p:grpSp>
      <p:sp>
        <p:nvSpPr>
          <p:cNvPr id="23" name="object 23"/>
          <p:cNvSpPr txBox="1"/>
          <p:nvPr/>
        </p:nvSpPr>
        <p:spPr>
          <a:xfrm>
            <a:off x="4473393" y="5445571"/>
            <a:ext cx="1106510" cy="447505"/>
          </a:xfrm>
          <a:prstGeom prst="rect">
            <a:avLst/>
          </a:prstGeom>
        </p:spPr>
        <p:txBody>
          <a:bodyPr vert="horz" wrap="square" lIns="0" tIns="60272" rIns="0" bIns="0" rtlCol="0">
            <a:spAutoFit/>
          </a:bodyPr>
          <a:lstStyle/>
          <a:p>
            <a:pPr marL="90136" marR="4344" indent="-79819">
              <a:lnSpc>
                <a:spcPct val="78900"/>
              </a:lnSpc>
              <a:spcBef>
                <a:spcPts val="475"/>
              </a:spcBef>
            </a:pPr>
            <a:r>
              <a:rPr sz="1539" spc="-9" dirty="0">
                <a:latin typeface="Meiryo UI"/>
                <a:cs typeface="Meiryo UI"/>
              </a:rPr>
              <a:t>契約期間の</a:t>
            </a:r>
            <a:r>
              <a:rPr sz="1539" spc="-13" dirty="0">
                <a:latin typeface="Meiryo UI"/>
                <a:cs typeface="Meiryo UI"/>
              </a:rPr>
              <a:t>複数年化</a:t>
            </a:r>
            <a:endParaRPr sz="1539" dirty="0">
              <a:latin typeface="Meiryo UI"/>
              <a:cs typeface="Meiryo UI"/>
            </a:endParaRPr>
          </a:p>
        </p:txBody>
      </p:sp>
      <p:grpSp>
        <p:nvGrpSpPr>
          <p:cNvPr id="24" name="object 24"/>
          <p:cNvGrpSpPr/>
          <p:nvPr/>
        </p:nvGrpSpPr>
        <p:grpSpPr>
          <a:xfrm>
            <a:off x="363587" y="1966503"/>
            <a:ext cx="8325167" cy="328511"/>
            <a:chOff x="425195" y="2071116"/>
            <a:chExt cx="9735820" cy="384175"/>
          </a:xfrm>
        </p:grpSpPr>
        <p:sp>
          <p:nvSpPr>
            <p:cNvPr id="25" name="object 25"/>
            <p:cNvSpPr/>
            <p:nvPr/>
          </p:nvSpPr>
          <p:spPr>
            <a:xfrm>
              <a:off x="434339" y="2080260"/>
              <a:ext cx="9717405" cy="365760"/>
            </a:xfrm>
            <a:custGeom>
              <a:avLst/>
              <a:gdLst/>
              <a:ahLst/>
              <a:cxnLst/>
              <a:rect l="l" t="t" r="r" b="b"/>
              <a:pathLst>
                <a:path w="9717405" h="365760">
                  <a:moveTo>
                    <a:pt x="9656064" y="0"/>
                  </a:moveTo>
                  <a:lnTo>
                    <a:pt x="60959" y="0"/>
                  </a:lnTo>
                  <a:lnTo>
                    <a:pt x="37290" y="4810"/>
                  </a:lnTo>
                  <a:lnTo>
                    <a:pt x="17906" y="17907"/>
                  </a:lnTo>
                  <a:lnTo>
                    <a:pt x="4810" y="37290"/>
                  </a:lnTo>
                  <a:lnTo>
                    <a:pt x="0" y="60960"/>
                  </a:lnTo>
                  <a:lnTo>
                    <a:pt x="0" y="304800"/>
                  </a:lnTo>
                  <a:lnTo>
                    <a:pt x="4810" y="328469"/>
                  </a:lnTo>
                  <a:lnTo>
                    <a:pt x="17906" y="347852"/>
                  </a:lnTo>
                  <a:lnTo>
                    <a:pt x="37290" y="360949"/>
                  </a:lnTo>
                  <a:lnTo>
                    <a:pt x="60959" y="365760"/>
                  </a:lnTo>
                  <a:lnTo>
                    <a:pt x="9656064" y="365760"/>
                  </a:lnTo>
                  <a:lnTo>
                    <a:pt x="9679733" y="360949"/>
                  </a:lnTo>
                  <a:lnTo>
                    <a:pt x="9699117" y="347852"/>
                  </a:lnTo>
                  <a:lnTo>
                    <a:pt x="9712213" y="328469"/>
                  </a:lnTo>
                  <a:lnTo>
                    <a:pt x="9717024" y="304800"/>
                  </a:lnTo>
                  <a:lnTo>
                    <a:pt x="9717024" y="60960"/>
                  </a:lnTo>
                  <a:lnTo>
                    <a:pt x="9712213" y="37290"/>
                  </a:lnTo>
                  <a:lnTo>
                    <a:pt x="9699116" y="17907"/>
                  </a:lnTo>
                  <a:lnTo>
                    <a:pt x="9679733" y="4810"/>
                  </a:lnTo>
                  <a:lnTo>
                    <a:pt x="9656064" y="0"/>
                  </a:lnTo>
                  <a:close/>
                </a:path>
              </a:pathLst>
            </a:custGeom>
            <a:solidFill>
              <a:srgbClr val="EBF0DD"/>
            </a:solidFill>
          </p:spPr>
          <p:txBody>
            <a:bodyPr wrap="square" lIns="0" tIns="0" rIns="0" bIns="0" rtlCol="0"/>
            <a:lstStyle/>
            <a:p>
              <a:endParaRPr sz="1749"/>
            </a:p>
          </p:txBody>
        </p:sp>
        <p:sp>
          <p:nvSpPr>
            <p:cNvPr id="26" name="object 26"/>
            <p:cNvSpPr/>
            <p:nvPr/>
          </p:nvSpPr>
          <p:spPr>
            <a:xfrm>
              <a:off x="434339" y="2080260"/>
              <a:ext cx="9717405" cy="365760"/>
            </a:xfrm>
            <a:custGeom>
              <a:avLst/>
              <a:gdLst/>
              <a:ahLst/>
              <a:cxnLst/>
              <a:rect l="l" t="t" r="r" b="b"/>
              <a:pathLst>
                <a:path w="9717405" h="365760">
                  <a:moveTo>
                    <a:pt x="0" y="60960"/>
                  </a:moveTo>
                  <a:lnTo>
                    <a:pt x="4810" y="37290"/>
                  </a:lnTo>
                  <a:lnTo>
                    <a:pt x="17906" y="17907"/>
                  </a:lnTo>
                  <a:lnTo>
                    <a:pt x="37290" y="4810"/>
                  </a:lnTo>
                  <a:lnTo>
                    <a:pt x="60959" y="0"/>
                  </a:lnTo>
                  <a:lnTo>
                    <a:pt x="9656064" y="0"/>
                  </a:lnTo>
                  <a:lnTo>
                    <a:pt x="9679733" y="4810"/>
                  </a:lnTo>
                  <a:lnTo>
                    <a:pt x="9699116" y="17907"/>
                  </a:lnTo>
                  <a:lnTo>
                    <a:pt x="9712213" y="37290"/>
                  </a:lnTo>
                  <a:lnTo>
                    <a:pt x="9717024" y="60960"/>
                  </a:lnTo>
                  <a:lnTo>
                    <a:pt x="9717024" y="304800"/>
                  </a:lnTo>
                  <a:lnTo>
                    <a:pt x="9712213" y="328469"/>
                  </a:lnTo>
                  <a:lnTo>
                    <a:pt x="9699117" y="347852"/>
                  </a:lnTo>
                  <a:lnTo>
                    <a:pt x="9679733" y="360949"/>
                  </a:lnTo>
                  <a:lnTo>
                    <a:pt x="9656064" y="365760"/>
                  </a:lnTo>
                  <a:lnTo>
                    <a:pt x="60959" y="365760"/>
                  </a:lnTo>
                  <a:lnTo>
                    <a:pt x="37290" y="360949"/>
                  </a:lnTo>
                  <a:lnTo>
                    <a:pt x="17906" y="347852"/>
                  </a:lnTo>
                  <a:lnTo>
                    <a:pt x="4810" y="328469"/>
                  </a:lnTo>
                  <a:lnTo>
                    <a:pt x="0" y="304800"/>
                  </a:lnTo>
                  <a:lnTo>
                    <a:pt x="0" y="60960"/>
                  </a:lnTo>
                  <a:close/>
                </a:path>
              </a:pathLst>
            </a:custGeom>
            <a:ln w="18288">
              <a:solidFill>
                <a:srgbClr val="006600"/>
              </a:solidFill>
            </a:ln>
          </p:spPr>
          <p:txBody>
            <a:bodyPr wrap="square" lIns="0" tIns="0" rIns="0" bIns="0" rtlCol="0"/>
            <a:lstStyle/>
            <a:p>
              <a:endParaRPr sz="1749"/>
            </a:p>
          </p:txBody>
        </p:sp>
      </p:grpSp>
      <p:sp>
        <p:nvSpPr>
          <p:cNvPr id="27" name="object 27"/>
          <p:cNvSpPr txBox="1"/>
          <p:nvPr/>
        </p:nvSpPr>
        <p:spPr>
          <a:xfrm>
            <a:off x="2403939" y="1963461"/>
            <a:ext cx="4245661" cy="642549"/>
          </a:xfrm>
          <a:prstGeom prst="rect">
            <a:avLst/>
          </a:prstGeom>
        </p:spPr>
        <p:txBody>
          <a:bodyPr vert="horz" wrap="square" lIns="0" tIns="10860" rIns="0" bIns="0" rtlCol="0">
            <a:spAutoFit/>
          </a:bodyPr>
          <a:lstStyle/>
          <a:p>
            <a:pPr marL="10860">
              <a:spcBef>
                <a:spcPts val="86"/>
              </a:spcBef>
            </a:pPr>
            <a:r>
              <a:rPr sz="2052" b="1" spc="-17" dirty="0">
                <a:solidFill>
                  <a:srgbClr val="006600"/>
                </a:solidFill>
                <a:latin typeface="Meiryo UI"/>
                <a:cs typeface="Meiryo UI"/>
              </a:rPr>
              <a:t>自治体・事業者間の役割分担の考え方</a:t>
            </a:r>
            <a:endParaRPr sz="2052">
              <a:latin typeface="Meiryo UI"/>
              <a:cs typeface="Meiryo UI"/>
            </a:endParaRPr>
          </a:p>
        </p:txBody>
      </p:sp>
      <p:grpSp>
        <p:nvGrpSpPr>
          <p:cNvPr id="28" name="object 28"/>
          <p:cNvGrpSpPr/>
          <p:nvPr/>
        </p:nvGrpSpPr>
        <p:grpSpPr>
          <a:xfrm>
            <a:off x="5778964" y="2838983"/>
            <a:ext cx="1322731" cy="852499"/>
            <a:chOff x="6758178" y="3091433"/>
            <a:chExt cx="1546860" cy="996950"/>
          </a:xfrm>
        </p:grpSpPr>
        <p:sp>
          <p:nvSpPr>
            <p:cNvPr id="29" name="object 29"/>
            <p:cNvSpPr/>
            <p:nvPr/>
          </p:nvSpPr>
          <p:spPr>
            <a:xfrm>
              <a:off x="6777228" y="3110483"/>
              <a:ext cx="1508760" cy="958850"/>
            </a:xfrm>
            <a:custGeom>
              <a:avLst/>
              <a:gdLst/>
              <a:ahLst/>
              <a:cxnLst/>
              <a:rect l="l" t="t" r="r" b="b"/>
              <a:pathLst>
                <a:path w="1508759" h="958850">
                  <a:moveTo>
                    <a:pt x="1348740" y="0"/>
                  </a:moveTo>
                  <a:lnTo>
                    <a:pt x="158496" y="0"/>
                  </a:lnTo>
                  <a:lnTo>
                    <a:pt x="108655" y="8156"/>
                  </a:lnTo>
                  <a:lnTo>
                    <a:pt x="65178" y="30870"/>
                  </a:lnTo>
                  <a:lnTo>
                    <a:pt x="30772" y="65507"/>
                  </a:lnTo>
                  <a:lnTo>
                    <a:pt x="8144" y="109435"/>
                  </a:lnTo>
                  <a:lnTo>
                    <a:pt x="0" y="160020"/>
                  </a:lnTo>
                  <a:lnTo>
                    <a:pt x="0" y="798576"/>
                  </a:lnTo>
                  <a:lnTo>
                    <a:pt x="8144" y="849160"/>
                  </a:lnTo>
                  <a:lnTo>
                    <a:pt x="30772" y="893088"/>
                  </a:lnTo>
                  <a:lnTo>
                    <a:pt x="65178" y="927725"/>
                  </a:lnTo>
                  <a:lnTo>
                    <a:pt x="108655" y="950439"/>
                  </a:lnTo>
                  <a:lnTo>
                    <a:pt x="158496" y="958596"/>
                  </a:lnTo>
                  <a:lnTo>
                    <a:pt x="1348740" y="958596"/>
                  </a:lnTo>
                  <a:lnTo>
                    <a:pt x="1399324" y="950439"/>
                  </a:lnTo>
                  <a:lnTo>
                    <a:pt x="1443252" y="927725"/>
                  </a:lnTo>
                  <a:lnTo>
                    <a:pt x="1477889" y="893088"/>
                  </a:lnTo>
                  <a:lnTo>
                    <a:pt x="1500603" y="849160"/>
                  </a:lnTo>
                  <a:lnTo>
                    <a:pt x="1508760" y="798576"/>
                  </a:lnTo>
                  <a:lnTo>
                    <a:pt x="1508760" y="160020"/>
                  </a:lnTo>
                  <a:lnTo>
                    <a:pt x="1500603" y="109435"/>
                  </a:lnTo>
                  <a:lnTo>
                    <a:pt x="1477889" y="65507"/>
                  </a:lnTo>
                  <a:lnTo>
                    <a:pt x="1443252" y="30870"/>
                  </a:lnTo>
                  <a:lnTo>
                    <a:pt x="1399324" y="8156"/>
                  </a:lnTo>
                  <a:lnTo>
                    <a:pt x="1348740" y="0"/>
                  </a:lnTo>
                  <a:close/>
                </a:path>
              </a:pathLst>
            </a:custGeom>
            <a:solidFill>
              <a:srgbClr val="FDE9DA"/>
            </a:solidFill>
          </p:spPr>
          <p:txBody>
            <a:bodyPr wrap="square" lIns="0" tIns="0" rIns="0" bIns="0" rtlCol="0"/>
            <a:lstStyle/>
            <a:p>
              <a:endParaRPr sz="1749"/>
            </a:p>
          </p:txBody>
        </p:sp>
        <p:sp>
          <p:nvSpPr>
            <p:cNvPr id="30" name="object 30"/>
            <p:cNvSpPr/>
            <p:nvPr/>
          </p:nvSpPr>
          <p:spPr>
            <a:xfrm>
              <a:off x="6777228" y="3110483"/>
              <a:ext cx="1508760" cy="958850"/>
            </a:xfrm>
            <a:custGeom>
              <a:avLst/>
              <a:gdLst/>
              <a:ahLst/>
              <a:cxnLst/>
              <a:rect l="l" t="t" r="r" b="b"/>
              <a:pathLst>
                <a:path w="1508759" h="958850">
                  <a:moveTo>
                    <a:pt x="0" y="160020"/>
                  </a:moveTo>
                  <a:lnTo>
                    <a:pt x="8144" y="109435"/>
                  </a:lnTo>
                  <a:lnTo>
                    <a:pt x="30772" y="65507"/>
                  </a:lnTo>
                  <a:lnTo>
                    <a:pt x="65178" y="30870"/>
                  </a:lnTo>
                  <a:lnTo>
                    <a:pt x="108655" y="8156"/>
                  </a:lnTo>
                  <a:lnTo>
                    <a:pt x="158496" y="0"/>
                  </a:lnTo>
                  <a:lnTo>
                    <a:pt x="1348740" y="0"/>
                  </a:lnTo>
                  <a:lnTo>
                    <a:pt x="1399324" y="8156"/>
                  </a:lnTo>
                  <a:lnTo>
                    <a:pt x="1443252" y="30870"/>
                  </a:lnTo>
                  <a:lnTo>
                    <a:pt x="1477889" y="65507"/>
                  </a:lnTo>
                  <a:lnTo>
                    <a:pt x="1500603" y="109435"/>
                  </a:lnTo>
                  <a:lnTo>
                    <a:pt x="1508760" y="160020"/>
                  </a:lnTo>
                  <a:lnTo>
                    <a:pt x="1508760" y="798576"/>
                  </a:lnTo>
                  <a:lnTo>
                    <a:pt x="1500603" y="849160"/>
                  </a:lnTo>
                  <a:lnTo>
                    <a:pt x="1477889" y="893088"/>
                  </a:lnTo>
                  <a:lnTo>
                    <a:pt x="1443252" y="927725"/>
                  </a:lnTo>
                  <a:lnTo>
                    <a:pt x="1399324" y="950439"/>
                  </a:lnTo>
                  <a:lnTo>
                    <a:pt x="1348740" y="958596"/>
                  </a:lnTo>
                  <a:lnTo>
                    <a:pt x="158496" y="958596"/>
                  </a:lnTo>
                  <a:lnTo>
                    <a:pt x="108655" y="950439"/>
                  </a:lnTo>
                  <a:lnTo>
                    <a:pt x="65178" y="927725"/>
                  </a:lnTo>
                  <a:lnTo>
                    <a:pt x="30772" y="893088"/>
                  </a:lnTo>
                  <a:lnTo>
                    <a:pt x="8144" y="849160"/>
                  </a:lnTo>
                  <a:lnTo>
                    <a:pt x="0" y="798576"/>
                  </a:lnTo>
                  <a:lnTo>
                    <a:pt x="0" y="160020"/>
                  </a:lnTo>
                  <a:close/>
                </a:path>
              </a:pathLst>
            </a:custGeom>
            <a:ln w="38100">
              <a:solidFill>
                <a:srgbClr val="E46B0A"/>
              </a:solidFill>
            </a:ln>
          </p:spPr>
          <p:txBody>
            <a:bodyPr wrap="square" lIns="0" tIns="0" rIns="0" bIns="0" rtlCol="0"/>
            <a:lstStyle/>
            <a:p>
              <a:endParaRPr sz="1749"/>
            </a:p>
          </p:txBody>
        </p:sp>
      </p:grpSp>
      <p:sp>
        <p:nvSpPr>
          <p:cNvPr id="31" name="object 31"/>
          <p:cNvSpPr txBox="1"/>
          <p:nvPr/>
        </p:nvSpPr>
        <p:spPr>
          <a:xfrm>
            <a:off x="5869862" y="2981248"/>
            <a:ext cx="1215542" cy="574675"/>
          </a:xfrm>
          <a:prstGeom prst="rect">
            <a:avLst/>
          </a:prstGeom>
        </p:spPr>
        <p:txBody>
          <a:bodyPr vert="horz" wrap="square" lIns="0" tIns="10317" rIns="0" bIns="0" rtlCol="0">
            <a:spAutoFit/>
          </a:bodyPr>
          <a:lstStyle/>
          <a:p>
            <a:pPr marL="10860">
              <a:lnSpc>
                <a:spcPts val="2257"/>
              </a:lnSpc>
              <a:spcBef>
                <a:spcPts val="81"/>
              </a:spcBef>
            </a:pPr>
            <a:r>
              <a:rPr sz="1881" b="1" spc="-30" dirty="0">
                <a:solidFill>
                  <a:srgbClr val="E46B0A"/>
                </a:solidFill>
                <a:latin typeface="Meiryo UI"/>
                <a:cs typeface="Meiryo UI"/>
              </a:rPr>
              <a:t>「事業者」</a:t>
            </a:r>
            <a:endParaRPr sz="1881" dirty="0">
              <a:latin typeface="Meiryo UI"/>
              <a:cs typeface="Meiryo UI"/>
            </a:endParaRPr>
          </a:p>
          <a:p>
            <a:pPr marL="117286">
              <a:lnSpc>
                <a:spcPts val="2052"/>
              </a:lnSpc>
            </a:pPr>
            <a:r>
              <a:rPr sz="1710" spc="-26" dirty="0">
                <a:latin typeface="Meiryo UI"/>
                <a:cs typeface="Meiryo UI"/>
              </a:rPr>
              <a:t>を束ねる</a:t>
            </a:r>
            <a:endParaRPr sz="1710" dirty="0">
              <a:latin typeface="Meiryo UI"/>
              <a:cs typeface="Meiryo UI"/>
            </a:endParaRPr>
          </a:p>
        </p:txBody>
      </p:sp>
      <p:grpSp>
        <p:nvGrpSpPr>
          <p:cNvPr id="32" name="object 32"/>
          <p:cNvGrpSpPr/>
          <p:nvPr/>
        </p:nvGrpSpPr>
        <p:grpSpPr>
          <a:xfrm>
            <a:off x="849024" y="2838983"/>
            <a:ext cx="4888565" cy="852499"/>
            <a:chOff x="992886" y="3091433"/>
            <a:chExt cx="5716905" cy="996950"/>
          </a:xfrm>
        </p:grpSpPr>
        <p:sp>
          <p:nvSpPr>
            <p:cNvPr id="33" name="object 33"/>
            <p:cNvSpPr/>
            <p:nvPr/>
          </p:nvSpPr>
          <p:spPr>
            <a:xfrm>
              <a:off x="1011936" y="3110483"/>
              <a:ext cx="5678805" cy="958850"/>
            </a:xfrm>
            <a:custGeom>
              <a:avLst/>
              <a:gdLst/>
              <a:ahLst/>
              <a:cxnLst/>
              <a:rect l="l" t="t" r="r" b="b"/>
              <a:pathLst>
                <a:path w="5678805" h="958850">
                  <a:moveTo>
                    <a:pt x="5518404" y="0"/>
                  </a:moveTo>
                  <a:lnTo>
                    <a:pt x="158495" y="0"/>
                  </a:lnTo>
                  <a:lnTo>
                    <a:pt x="108655" y="8156"/>
                  </a:lnTo>
                  <a:lnTo>
                    <a:pt x="65178" y="30870"/>
                  </a:lnTo>
                  <a:lnTo>
                    <a:pt x="30772" y="65507"/>
                  </a:lnTo>
                  <a:lnTo>
                    <a:pt x="8144" y="109435"/>
                  </a:lnTo>
                  <a:lnTo>
                    <a:pt x="0" y="160020"/>
                  </a:lnTo>
                  <a:lnTo>
                    <a:pt x="0" y="798576"/>
                  </a:lnTo>
                  <a:lnTo>
                    <a:pt x="8144" y="849160"/>
                  </a:lnTo>
                  <a:lnTo>
                    <a:pt x="30772" y="893088"/>
                  </a:lnTo>
                  <a:lnTo>
                    <a:pt x="65178" y="927725"/>
                  </a:lnTo>
                  <a:lnTo>
                    <a:pt x="108655" y="950439"/>
                  </a:lnTo>
                  <a:lnTo>
                    <a:pt x="158495" y="958596"/>
                  </a:lnTo>
                  <a:lnTo>
                    <a:pt x="5518404" y="958596"/>
                  </a:lnTo>
                  <a:lnTo>
                    <a:pt x="5568988" y="950439"/>
                  </a:lnTo>
                  <a:lnTo>
                    <a:pt x="5612916" y="927725"/>
                  </a:lnTo>
                  <a:lnTo>
                    <a:pt x="5647553" y="893088"/>
                  </a:lnTo>
                  <a:lnTo>
                    <a:pt x="5670267" y="849160"/>
                  </a:lnTo>
                  <a:lnTo>
                    <a:pt x="5678423" y="798576"/>
                  </a:lnTo>
                  <a:lnTo>
                    <a:pt x="5678423" y="160020"/>
                  </a:lnTo>
                  <a:lnTo>
                    <a:pt x="5670267" y="109435"/>
                  </a:lnTo>
                  <a:lnTo>
                    <a:pt x="5647553" y="65507"/>
                  </a:lnTo>
                  <a:lnTo>
                    <a:pt x="5612916" y="30870"/>
                  </a:lnTo>
                  <a:lnTo>
                    <a:pt x="5568988" y="8156"/>
                  </a:lnTo>
                  <a:lnTo>
                    <a:pt x="5518404" y="0"/>
                  </a:lnTo>
                  <a:close/>
                </a:path>
              </a:pathLst>
            </a:custGeom>
            <a:solidFill>
              <a:srgbClr val="FDE9DA"/>
            </a:solidFill>
          </p:spPr>
          <p:txBody>
            <a:bodyPr wrap="square" lIns="0" tIns="0" rIns="0" bIns="0" rtlCol="0"/>
            <a:lstStyle/>
            <a:p>
              <a:endParaRPr sz="1749"/>
            </a:p>
          </p:txBody>
        </p:sp>
        <p:sp>
          <p:nvSpPr>
            <p:cNvPr id="34" name="object 34"/>
            <p:cNvSpPr/>
            <p:nvPr/>
          </p:nvSpPr>
          <p:spPr>
            <a:xfrm>
              <a:off x="1011936" y="3110483"/>
              <a:ext cx="5678805" cy="958850"/>
            </a:xfrm>
            <a:custGeom>
              <a:avLst/>
              <a:gdLst/>
              <a:ahLst/>
              <a:cxnLst/>
              <a:rect l="l" t="t" r="r" b="b"/>
              <a:pathLst>
                <a:path w="5678805" h="958850">
                  <a:moveTo>
                    <a:pt x="0" y="160020"/>
                  </a:moveTo>
                  <a:lnTo>
                    <a:pt x="8144" y="109435"/>
                  </a:lnTo>
                  <a:lnTo>
                    <a:pt x="30772" y="65507"/>
                  </a:lnTo>
                  <a:lnTo>
                    <a:pt x="65178" y="30870"/>
                  </a:lnTo>
                  <a:lnTo>
                    <a:pt x="108655" y="8156"/>
                  </a:lnTo>
                  <a:lnTo>
                    <a:pt x="158495" y="0"/>
                  </a:lnTo>
                  <a:lnTo>
                    <a:pt x="5518404" y="0"/>
                  </a:lnTo>
                  <a:lnTo>
                    <a:pt x="5568988" y="8156"/>
                  </a:lnTo>
                  <a:lnTo>
                    <a:pt x="5612916" y="30870"/>
                  </a:lnTo>
                  <a:lnTo>
                    <a:pt x="5647553" y="65507"/>
                  </a:lnTo>
                  <a:lnTo>
                    <a:pt x="5670267" y="109435"/>
                  </a:lnTo>
                  <a:lnTo>
                    <a:pt x="5678423" y="160020"/>
                  </a:lnTo>
                  <a:lnTo>
                    <a:pt x="5678423" y="798576"/>
                  </a:lnTo>
                  <a:lnTo>
                    <a:pt x="5670267" y="849160"/>
                  </a:lnTo>
                  <a:lnTo>
                    <a:pt x="5647553" y="893088"/>
                  </a:lnTo>
                  <a:lnTo>
                    <a:pt x="5612916" y="927725"/>
                  </a:lnTo>
                  <a:lnTo>
                    <a:pt x="5568988" y="950439"/>
                  </a:lnTo>
                  <a:lnTo>
                    <a:pt x="5518404" y="958596"/>
                  </a:lnTo>
                  <a:lnTo>
                    <a:pt x="158495" y="958596"/>
                  </a:lnTo>
                  <a:lnTo>
                    <a:pt x="108655" y="950439"/>
                  </a:lnTo>
                  <a:lnTo>
                    <a:pt x="65178" y="927725"/>
                  </a:lnTo>
                  <a:lnTo>
                    <a:pt x="30772" y="893088"/>
                  </a:lnTo>
                  <a:lnTo>
                    <a:pt x="8144" y="849160"/>
                  </a:lnTo>
                  <a:lnTo>
                    <a:pt x="0" y="798576"/>
                  </a:lnTo>
                  <a:lnTo>
                    <a:pt x="0" y="160020"/>
                  </a:lnTo>
                  <a:close/>
                </a:path>
              </a:pathLst>
            </a:custGeom>
            <a:ln w="38100">
              <a:solidFill>
                <a:srgbClr val="E46B0A"/>
              </a:solidFill>
            </a:ln>
          </p:spPr>
          <p:txBody>
            <a:bodyPr wrap="square" lIns="0" tIns="0" rIns="0" bIns="0" rtlCol="0"/>
            <a:lstStyle/>
            <a:p>
              <a:endParaRPr sz="1749"/>
            </a:p>
          </p:txBody>
        </p:sp>
      </p:grpSp>
      <p:sp>
        <p:nvSpPr>
          <p:cNvPr id="35" name="object 35"/>
          <p:cNvSpPr txBox="1"/>
          <p:nvPr/>
        </p:nvSpPr>
        <p:spPr>
          <a:xfrm>
            <a:off x="1562138" y="3011144"/>
            <a:ext cx="2837465" cy="574675"/>
          </a:xfrm>
          <a:prstGeom prst="rect">
            <a:avLst/>
          </a:prstGeom>
        </p:spPr>
        <p:txBody>
          <a:bodyPr vert="horz" wrap="square" lIns="0" tIns="10317" rIns="0" bIns="0" rtlCol="0">
            <a:spAutoFit/>
          </a:bodyPr>
          <a:lstStyle/>
          <a:p>
            <a:pPr algn="ctr">
              <a:lnSpc>
                <a:spcPts val="2257"/>
              </a:lnSpc>
              <a:spcBef>
                <a:spcPts val="81"/>
              </a:spcBef>
            </a:pPr>
            <a:r>
              <a:rPr sz="1881" b="1" spc="-26" dirty="0">
                <a:solidFill>
                  <a:srgbClr val="E46B0A"/>
                </a:solidFill>
                <a:latin typeface="Meiryo UI"/>
                <a:cs typeface="Meiryo UI"/>
              </a:rPr>
              <a:t>「自治体</a:t>
            </a:r>
            <a:r>
              <a:rPr sz="1368" b="1" spc="-21" dirty="0">
                <a:solidFill>
                  <a:srgbClr val="E46B0A"/>
                </a:solidFill>
                <a:latin typeface="Meiryo UI"/>
                <a:cs typeface="Meiryo UI"/>
              </a:rPr>
              <a:t>(発注者・業務)</a:t>
            </a:r>
            <a:r>
              <a:rPr sz="1710" b="1" spc="-43" dirty="0">
                <a:solidFill>
                  <a:srgbClr val="E46B0A"/>
                </a:solidFill>
                <a:latin typeface="Meiryo UI"/>
                <a:cs typeface="Meiryo UI"/>
              </a:rPr>
              <a:t>」</a:t>
            </a:r>
            <a:endParaRPr sz="1710" dirty="0">
              <a:latin typeface="Meiryo UI"/>
              <a:cs typeface="Meiryo UI"/>
            </a:endParaRPr>
          </a:p>
          <a:p>
            <a:pPr algn="ctr">
              <a:lnSpc>
                <a:spcPts val="2052"/>
              </a:lnSpc>
            </a:pPr>
            <a:r>
              <a:rPr sz="1710" spc="-26" dirty="0">
                <a:latin typeface="Meiryo UI"/>
                <a:cs typeface="Meiryo UI"/>
              </a:rPr>
              <a:t>を束ねる</a:t>
            </a:r>
            <a:endParaRPr sz="1710" dirty="0">
              <a:latin typeface="Meiryo UI"/>
              <a:cs typeface="Meiryo UI"/>
            </a:endParaRPr>
          </a:p>
        </p:txBody>
      </p:sp>
      <p:grpSp>
        <p:nvGrpSpPr>
          <p:cNvPr id="36" name="object 36"/>
          <p:cNvGrpSpPr/>
          <p:nvPr/>
        </p:nvGrpSpPr>
        <p:grpSpPr>
          <a:xfrm>
            <a:off x="783213" y="2684556"/>
            <a:ext cx="7913578" cy="1191326"/>
            <a:chOff x="915924" y="2910839"/>
            <a:chExt cx="9254490" cy="1393190"/>
          </a:xfrm>
        </p:grpSpPr>
        <p:sp>
          <p:nvSpPr>
            <p:cNvPr id="37" name="object 37"/>
            <p:cNvSpPr/>
            <p:nvPr/>
          </p:nvSpPr>
          <p:spPr>
            <a:xfrm>
              <a:off x="915924" y="2910839"/>
              <a:ext cx="8404860" cy="1393190"/>
            </a:xfrm>
            <a:custGeom>
              <a:avLst/>
              <a:gdLst/>
              <a:ahLst/>
              <a:cxnLst/>
              <a:rect l="l" t="t" r="r" b="b"/>
              <a:pathLst>
                <a:path w="8404860" h="1393189">
                  <a:moveTo>
                    <a:pt x="28956" y="1354836"/>
                  </a:moveTo>
                  <a:lnTo>
                    <a:pt x="18287" y="1354836"/>
                  </a:lnTo>
                  <a:lnTo>
                    <a:pt x="18287" y="1392936"/>
                  </a:lnTo>
                  <a:lnTo>
                    <a:pt x="28956" y="1392936"/>
                  </a:lnTo>
                  <a:lnTo>
                    <a:pt x="28956" y="1354836"/>
                  </a:lnTo>
                  <a:close/>
                </a:path>
                <a:path w="8404860" h="1393189">
                  <a:moveTo>
                    <a:pt x="38100" y="1335024"/>
                  </a:moveTo>
                  <a:lnTo>
                    <a:pt x="0" y="1335024"/>
                  </a:lnTo>
                  <a:lnTo>
                    <a:pt x="0" y="1373124"/>
                  </a:lnTo>
                  <a:lnTo>
                    <a:pt x="18287" y="1373124"/>
                  </a:lnTo>
                  <a:lnTo>
                    <a:pt x="18287" y="1354836"/>
                  </a:lnTo>
                  <a:lnTo>
                    <a:pt x="38100" y="1354836"/>
                  </a:lnTo>
                  <a:lnTo>
                    <a:pt x="38100" y="1335024"/>
                  </a:lnTo>
                  <a:close/>
                </a:path>
                <a:path w="8404860" h="1393189">
                  <a:moveTo>
                    <a:pt x="38100" y="1354836"/>
                  </a:moveTo>
                  <a:lnTo>
                    <a:pt x="28956" y="1354836"/>
                  </a:lnTo>
                  <a:lnTo>
                    <a:pt x="28956" y="1373124"/>
                  </a:lnTo>
                  <a:lnTo>
                    <a:pt x="38100" y="1373124"/>
                  </a:lnTo>
                  <a:lnTo>
                    <a:pt x="38100" y="1354836"/>
                  </a:lnTo>
                  <a:close/>
                </a:path>
                <a:path w="8404860" h="1393189">
                  <a:moveTo>
                    <a:pt x="38100" y="1258824"/>
                  </a:moveTo>
                  <a:lnTo>
                    <a:pt x="0" y="1258824"/>
                  </a:lnTo>
                  <a:lnTo>
                    <a:pt x="0" y="1296924"/>
                  </a:lnTo>
                  <a:lnTo>
                    <a:pt x="38100" y="1296924"/>
                  </a:lnTo>
                  <a:lnTo>
                    <a:pt x="38100" y="1258824"/>
                  </a:lnTo>
                  <a:close/>
                </a:path>
                <a:path w="8404860" h="1393189">
                  <a:moveTo>
                    <a:pt x="38100" y="1182624"/>
                  </a:moveTo>
                  <a:lnTo>
                    <a:pt x="0" y="1182624"/>
                  </a:lnTo>
                  <a:lnTo>
                    <a:pt x="0" y="1220724"/>
                  </a:lnTo>
                  <a:lnTo>
                    <a:pt x="38100" y="1220724"/>
                  </a:lnTo>
                  <a:lnTo>
                    <a:pt x="38100" y="1182624"/>
                  </a:lnTo>
                  <a:close/>
                </a:path>
                <a:path w="8404860" h="1393189">
                  <a:moveTo>
                    <a:pt x="38100" y="1106424"/>
                  </a:moveTo>
                  <a:lnTo>
                    <a:pt x="0" y="1106424"/>
                  </a:lnTo>
                  <a:lnTo>
                    <a:pt x="0" y="1144524"/>
                  </a:lnTo>
                  <a:lnTo>
                    <a:pt x="38100" y="1144524"/>
                  </a:lnTo>
                  <a:lnTo>
                    <a:pt x="38100" y="1106424"/>
                  </a:lnTo>
                  <a:close/>
                </a:path>
                <a:path w="8404860" h="1393189">
                  <a:moveTo>
                    <a:pt x="38100" y="1030224"/>
                  </a:moveTo>
                  <a:lnTo>
                    <a:pt x="0" y="1030224"/>
                  </a:lnTo>
                  <a:lnTo>
                    <a:pt x="0" y="1068324"/>
                  </a:lnTo>
                  <a:lnTo>
                    <a:pt x="38100" y="1068324"/>
                  </a:lnTo>
                  <a:lnTo>
                    <a:pt x="38100" y="1030224"/>
                  </a:lnTo>
                  <a:close/>
                </a:path>
                <a:path w="8404860" h="1393189">
                  <a:moveTo>
                    <a:pt x="38100" y="954024"/>
                  </a:moveTo>
                  <a:lnTo>
                    <a:pt x="0" y="954024"/>
                  </a:lnTo>
                  <a:lnTo>
                    <a:pt x="0" y="992124"/>
                  </a:lnTo>
                  <a:lnTo>
                    <a:pt x="38100" y="992124"/>
                  </a:lnTo>
                  <a:lnTo>
                    <a:pt x="38100" y="954024"/>
                  </a:lnTo>
                  <a:close/>
                </a:path>
                <a:path w="8404860" h="1393189">
                  <a:moveTo>
                    <a:pt x="38100" y="877824"/>
                  </a:moveTo>
                  <a:lnTo>
                    <a:pt x="0" y="877824"/>
                  </a:lnTo>
                  <a:lnTo>
                    <a:pt x="0" y="915924"/>
                  </a:lnTo>
                  <a:lnTo>
                    <a:pt x="38100" y="915924"/>
                  </a:lnTo>
                  <a:lnTo>
                    <a:pt x="38100" y="877824"/>
                  </a:lnTo>
                  <a:close/>
                </a:path>
                <a:path w="8404860" h="1393189">
                  <a:moveTo>
                    <a:pt x="38100" y="801624"/>
                  </a:moveTo>
                  <a:lnTo>
                    <a:pt x="0" y="801624"/>
                  </a:lnTo>
                  <a:lnTo>
                    <a:pt x="0" y="839724"/>
                  </a:lnTo>
                  <a:lnTo>
                    <a:pt x="38100" y="839724"/>
                  </a:lnTo>
                  <a:lnTo>
                    <a:pt x="38100" y="801624"/>
                  </a:lnTo>
                  <a:close/>
                </a:path>
                <a:path w="8404860" h="1393189">
                  <a:moveTo>
                    <a:pt x="38100" y="725424"/>
                  </a:moveTo>
                  <a:lnTo>
                    <a:pt x="0" y="725424"/>
                  </a:lnTo>
                  <a:lnTo>
                    <a:pt x="0" y="763524"/>
                  </a:lnTo>
                  <a:lnTo>
                    <a:pt x="38100" y="763524"/>
                  </a:lnTo>
                  <a:lnTo>
                    <a:pt x="38100" y="725424"/>
                  </a:lnTo>
                  <a:close/>
                </a:path>
                <a:path w="8404860" h="1393189">
                  <a:moveTo>
                    <a:pt x="38100" y="649224"/>
                  </a:moveTo>
                  <a:lnTo>
                    <a:pt x="0" y="649224"/>
                  </a:lnTo>
                  <a:lnTo>
                    <a:pt x="0" y="687324"/>
                  </a:lnTo>
                  <a:lnTo>
                    <a:pt x="38100" y="687324"/>
                  </a:lnTo>
                  <a:lnTo>
                    <a:pt x="38100" y="649224"/>
                  </a:lnTo>
                  <a:close/>
                </a:path>
                <a:path w="8404860" h="1393189">
                  <a:moveTo>
                    <a:pt x="38100" y="573024"/>
                  </a:moveTo>
                  <a:lnTo>
                    <a:pt x="0" y="573024"/>
                  </a:lnTo>
                  <a:lnTo>
                    <a:pt x="0" y="611124"/>
                  </a:lnTo>
                  <a:lnTo>
                    <a:pt x="38100" y="611124"/>
                  </a:lnTo>
                  <a:lnTo>
                    <a:pt x="38100" y="573024"/>
                  </a:lnTo>
                  <a:close/>
                </a:path>
                <a:path w="8404860" h="1393189">
                  <a:moveTo>
                    <a:pt x="38100" y="496824"/>
                  </a:moveTo>
                  <a:lnTo>
                    <a:pt x="0" y="496824"/>
                  </a:lnTo>
                  <a:lnTo>
                    <a:pt x="0" y="534924"/>
                  </a:lnTo>
                  <a:lnTo>
                    <a:pt x="38100" y="534924"/>
                  </a:lnTo>
                  <a:lnTo>
                    <a:pt x="38100" y="496824"/>
                  </a:lnTo>
                  <a:close/>
                </a:path>
                <a:path w="8404860" h="1393189">
                  <a:moveTo>
                    <a:pt x="38100" y="420624"/>
                  </a:moveTo>
                  <a:lnTo>
                    <a:pt x="0" y="420624"/>
                  </a:lnTo>
                  <a:lnTo>
                    <a:pt x="0" y="458724"/>
                  </a:lnTo>
                  <a:lnTo>
                    <a:pt x="38100" y="458724"/>
                  </a:lnTo>
                  <a:lnTo>
                    <a:pt x="38100" y="420624"/>
                  </a:lnTo>
                  <a:close/>
                </a:path>
                <a:path w="8404860" h="1393189">
                  <a:moveTo>
                    <a:pt x="38100" y="344424"/>
                  </a:moveTo>
                  <a:lnTo>
                    <a:pt x="0" y="344424"/>
                  </a:lnTo>
                  <a:lnTo>
                    <a:pt x="0" y="382524"/>
                  </a:lnTo>
                  <a:lnTo>
                    <a:pt x="38100" y="382524"/>
                  </a:lnTo>
                  <a:lnTo>
                    <a:pt x="38100" y="344424"/>
                  </a:lnTo>
                  <a:close/>
                </a:path>
                <a:path w="8404860" h="1393189">
                  <a:moveTo>
                    <a:pt x="38100" y="268224"/>
                  </a:moveTo>
                  <a:lnTo>
                    <a:pt x="0" y="268224"/>
                  </a:lnTo>
                  <a:lnTo>
                    <a:pt x="0" y="306324"/>
                  </a:lnTo>
                  <a:lnTo>
                    <a:pt x="38100" y="306324"/>
                  </a:lnTo>
                  <a:lnTo>
                    <a:pt x="38100" y="268224"/>
                  </a:lnTo>
                  <a:close/>
                </a:path>
                <a:path w="8404860" h="1393189">
                  <a:moveTo>
                    <a:pt x="38100" y="192024"/>
                  </a:moveTo>
                  <a:lnTo>
                    <a:pt x="0" y="192024"/>
                  </a:lnTo>
                  <a:lnTo>
                    <a:pt x="0" y="230124"/>
                  </a:lnTo>
                  <a:lnTo>
                    <a:pt x="38100" y="230124"/>
                  </a:lnTo>
                  <a:lnTo>
                    <a:pt x="38100" y="192024"/>
                  </a:lnTo>
                  <a:close/>
                </a:path>
                <a:path w="8404860" h="1393189">
                  <a:moveTo>
                    <a:pt x="38100" y="115824"/>
                  </a:moveTo>
                  <a:lnTo>
                    <a:pt x="0" y="115824"/>
                  </a:lnTo>
                  <a:lnTo>
                    <a:pt x="0" y="153924"/>
                  </a:lnTo>
                  <a:lnTo>
                    <a:pt x="38100" y="153924"/>
                  </a:lnTo>
                  <a:lnTo>
                    <a:pt x="38100" y="115824"/>
                  </a:lnTo>
                  <a:close/>
                </a:path>
                <a:path w="8404860" h="1393189">
                  <a:moveTo>
                    <a:pt x="38100" y="39624"/>
                  </a:moveTo>
                  <a:lnTo>
                    <a:pt x="0" y="39624"/>
                  </a:lnTo>
                  <a:lnTo>
                    <a:pt x="0" y="77724"/>
                  </a:lnTo>
                  <a:lnTo>
                    <a:pt x="38100" y="77724"/>
                  </a:lnTo>
                  <a:lnTo>
                    <a:pt x="38100" y="39624"/>
                  </a:lnTo>
                  <a:close/>
                </a:path>
                <a:path w="8404860" h="1393189">
                  <a:moveTo>
                    <a:pt x="74675" y="0"/>
                  </a:moveTo>
                  <a:lnTo>
                    <a:pt x="36575" y="0"/>
                  </a:lnTo>
                  <a:lnTo>
                    <a:pt x="36575" y="38100"/>
                  </a:lnTo>
                  <a:lnTo>
                    <a:pt x="74675" y="38100"/>
                  </a:lnTo>
                  <a:lnTo>
                    <a:pt x="74675" y="0"/>
                  </a:lnTo>
                  <a:close/>
                </a:path>
                <a:path w="8404860" h="1393189">
                  <a:moveTo>
                    <a:pt x="150875" y="0"/>
                  </a:moveTo>
                  <a:lnTo>
                    <a:pt x="112775" y="0"/>
                  </a:lnTo>
                  <a:lnTo>
                    <a:pt x="112775" y="38100"/>
                  </a:lnTo>
                  <a:lnTo>
                    <a:pt x="150875" y="38100"/>
                  </a:lnTo>
                  <a:lnTo>
                    <a:pt x="150875" y="0"/>
                  </a:lnTo>
                  <a:close/>
                </a:path>
                <a:path w="8404860" h="1393189">
                  <a:moveTo>
                    <a:pt x="227075" y="0"/>
                  </a:moveTo>
                  <a:lnTo>
                    <a:pt x="188975" y="0"/>
                  </a:lnTo>
                  <a:lnTo>
                    <a:pt x="188975" y="38100"/>
                  </a:lnTo>
                  <a:lnTo>
                    <a:pt x="227075" y="38100"/>
                  </a:lnTo>
                  <a:lnTo>
                    <a:pt x="227075" y="0"/>
                  </a:lnTo>
                  <a:close/>
                </a:path>
                <a:path w="8404860" h="1393189">
                  <a:moveTo>
                    <a:pt x="303275" y="0"/>
                  </a:moveTo>
                  <a:lnTo>
                    <a:pt x="265175" y="0"/>
                  </a:lnTo>
                  <a:lnTo>
                    <a:pt x="265175" y="38100"/>
                  </a:lnTo>
                  <a:lnTo>
                    <a:pt x="303275" y="38100"/>
                  </a:lnTo>
                  <a:lnTo>
                    <a:pt x="303275" y="0"/>
                  </a:lnTo>
                  <a:close/>
                </a:path>
                <a:path w="8404860" h="1393189">
                  <a:moveTo>
                    <a:pt x="379475" y="0"/>
                  </a:moveTo>
                  <a:lnTo>
                    <a:pt x="341375" y="0"/>
                  </a:lnTo>
                  <a:lnTo>
                    <a:pt x="341375" y="38100"/>
                  </a:lnTo>
                  <a:lnTo>
                    <a:pt x="379475" y="38100"/>
                  </a:lnTo>
                  <a:lnTo>
                    <a:pt x="379475" y="0"/>
                  </a:lnTo>
                  <a:close/>
                </a:path>
                <a:path w="8404860" h="1393189">
                  <a:moveTo>
                    <a:pt x="455675" y="0"/>
                  </a:moveTo>
                  <a:lnTo>
                    <a:pt x="417575" y="0"/>
                  </a:lnTo>
                  <a:lnTo>
                    <a:pt x="417575" y="38100"/>
                  </a:lnTo>
                  <a:lnTo>
                    <a:pt x="455675" y="38100"/>
                  </a:lnTo>
                  <a:lnTo>
                    <a:pt x="455675" y="0"/>
                  </a:lnTo>
                  <a:close/>
                </a:path>
                <a:path w="8404860" h="1393189">
                  <a:moveTo>
                    <a:pt x="531876" y="0"/>
                  </a:moveTo>
                  <a:lnTo>
                    <a:pt x="493775" y="0"/>
                  </a:lnTo>
                  <a:lnTo>
                    <a:pt x="493775" y="38100"/>
                  </a:lnTo>
                  <a:lnTo>
                    <a:pt x="531876" y="38100"/>
                  </a:lnTo>
                  <a:lnTo>
                    <a:pt x="531876" y="0"/>
                  </a:lnTo>
                  <a:close/>
                </a:path>
                <a:path w="8404860" h="1393189">
                  <a:moveTo>
                    <a:pt x="608076" y="0"/>
                  </a:moveTo>
                  <a:lnTo>
                    <a:pt x="569976" y="0"/>
                  </a:lnTo>
                  <a:lnTo>
                    <a:pt x="569976" y="38100"/>
                  </a:lnTo>
                  <a:lnTo>
                    <a:pt x="608076" y="38100"/>
                  </a:lnTo>
                  <a:lnTo>
                    <a:pt x="608076" y="0"/>
                  </a:lnTo>
                  <a:close/>
                </a:path>
                <a:path w="8404860" h="1393189">
                  <a:moveTo>
                    <a:pt x="684276" y="0"/>
                  </a:moveTo>
                  <a:lnTo>
                    <a:pt x="646176" y="0"/>
                  </a:lnTo>
                  <a:lnTo>
                    <a:pt x="646176" y="38100"/>
                  </a:lnTo>
                  <a:lnTo>
                    <a:pt x="684276" y="38100"/>
                  </a:lnTo>
                  <a:lnTo>
                    <a:pt x="684276" y="0"/>
                  </a:lnTo>
                  <a:close/>
                </a:path>
                <a:path w="8404860" h="1393189">
                  <a:moveTo>
                    <a:pt x="760476" y="0"/>
                  </a:moveTo>
                  <a:lnTo>
                    <a:pt x="722376" y="0"/>
                  </a:lnTo>
                  <a:lnTo>
                    <a:pt x="722376" y="38100"/>
                  </a:lnTo>
                  <a:lnTo>
                    <a:pt x="760476" y="38100"/>
                  </a:lnTo>
                  <a:lnTo>
                    <a:pt x="760476" y="0"/>
                  </a:lnTo>
                  <a:close/>
                </a:path>
                <a:path w="8404860" h="1393189">
                  <a:moveTo>
                    <a:pt x="836676" y="0"/>
                  </a:moveTo>
                  <a:lnTo>
                    <a:pt x="798576" y="0"/>
                  </a:lnTo>
                  <a:lnTo>
                    <a:pt x="798576" y="38100"/>
                  </a:lnTo>
                  <a:lnTo>
                    <a:pt x="836676" y="38100"/>
                  </a:lnTo>
                  <a:lnTo>
                    <a:pt x="836676" y="0"/>
                  </a:lnTo>
                  <a:close/>
                </a:path>
                <a:path w="8404860" h="1393189">
                  <a:moveTo>
                    <a:pt x="912876" y="0"/>
                  </a:moveTo>
                  <a:lnTo>
                    <a:pt x="874776" y="0"/>
                  </a:lnTo>
                  <a:lnTo>
                    <a:pt x="874776" y="38100"/>
                  </a:lnTo>
                  <a:lnTo>
                    <a:pt x="912876" y="38100"/>
                  </a:lnTo>
                  <a:lnTo>
                    <a:pt x="912876" y="0"/>
                  </a:lnTo>
                  <a:close/>
                </a:path>
                <a:path w="8404860" h="1393189">
                  <a:moveTo>
                    <a:pt x="989076" y="0"/>
                  </a:moveTo>
                  <a:lnTo>
                    <a:pt x="950976" y="0"/>
                  </a:lnTo>
                  <a:lnTo>
                    <a:pt x="950976" y="38100"/>
                  </a:lnTo>
                  <a:lnTo>
                    <a:pt x="989076" y="38100"/>
                  </a:lnTo>
                  <a:lnTo>
                    <a:pt x="989076" y="0"/>
                  </a:lnTo>
                  <a:close/>
                </a:path>
                <a:path w="8404860" h="1393189">
                  <a:moveTo>
                    <a:pt x="1065276" y="0"/>
                  </a:moveTo>
                  <a:lnTo>
                    <a:pt x="1027176" y="0"/>
                  </a:lnTo>
                  <a:lnTo>
                    <a:pt x="1027176" y="38100"/>
                  </a:lnTo>
                  <a:lnTo>
                    <a:pt x="1065276" y="38100"/>
                  </a:lnTo>
                  <a:lnTo>
                    <a:pt x="1065276" y="0"/>
                  </a:lnTo>
                  <a:close/>
                </a:path>
                <a:path w="8404860" h="1393189">
                  <a:moveTo>
                    <a:pt x="1141476" y="0"/>
                  </a:moveTo>
                  <a:lnTo>
                    <a:pt x="1103376" y="0"/>
                  </a:lnTo>
                  <a:lnTo>
                    <a:pt x="1103376" y="38100"/>
                  </a:lnTo>
                  <a:lnTo>
                    <a:pt x="1141476" y="38100"/>
                  </a:lnTo>
                  <a:lnTo>
                    <a:pt x="1141476" y="0"/>
                  </a:lnTo>
                  <a:close/>
                </a:path>
                <a:path w="8404860" h="1393189">
                  <a:moveTo>
                    <a:pt x="1217676" y="0"/>
                  </a:moveTo>
                  <a:lnTo>
                    <a:pt x="1179576" y="0"/>
                  </a:lnTo>
                  <a:lnTo>
                    <a:pt x="1179576" y="38100"/>
                  </a:lnTo>
                  <a:lnTo>
                    <a:pt x="1217676" y="38100"/>
                  </a:lnTo>
                  <a:lnTo>
                    <a:pt x="1217676" y="0"/>
                  </a:lnTo>
                  <a:close/>
                </a:path>
                <a:path w="8404860" h="1393189">
                  <a:moveTo>
                    <a:pt x="1293876" y="0"/>
                  </a:moveTo>
                  <a:lnTo>
                    <a:pt x="1255776" y="0"/>
                  </a:lnTo>
                  <a:lnTo>
                    <a:pt x="1255776" y="38100"/>
                  </a:lnTo>
                  <a:lnTo>
                    <a:pt x="1293876" y="38100"/>
                  </a:lnTo>
                  <a:lnTo>
                    <a:pt x="1293876" y="0"/>
                  </a:lnTo>
                  <a:close/>
                </a:path>
                <a:path w="8404860" h="1393189">
                  <a:moveTo>
                    <a:pt x="1370076" y="0"/>
                  </a:moveTo>
                  <a:lnTo>
                    <a:pt x="1331976" y="0"/>
                  </a:lnTo>
                  <a:lnTo>
                    <a:pt x="1331976" y="38100"/>
                  </a:lnTo>
                  <a:lnTo>
                    <a:pt x="1370076" y="38100"/>
                  </a:lnTo>
                  <a:lnTo>
                    <a:pt x="1370076" y="0"/>
                  </a:lnTo>
                  <a:close/>
                </a:path>
                <a:path w="8404860" h="1393189">
                  <a:moveTo>
                    <a:pt x="1446276" y="0"/>
                  </a:moveTo>
                  <a:lnTo>
                    <a:pt x="1408176" y="0"/>
                  </a:lnTo>
                  <a:lnTo>
                    <a:pt x="1408176" y="38100"/>
                  </a:lnTo>
                  <a:lnTo>
                    <a:pt x="1446276" y="38100"/>
                  </a:lnTo>
                  <a:lnTo>
                    <a:pt x="1446276" y="0"/>
                  </a:lnTo>
                  <a:close/>
                </a:path>
                <a:path w="8404860" h="1393189">
                  <a:moveTo>
                    <a:pt x="1522476" y="0"/>
                  </a:moveTo>
                  <a:lnTo>
                    <a:pt x="1484376" y="0"/>
                  </a:lnTo>
                  <a:lnTo>
                    <a:pt x="1484376" y="38100"/>
                  </a:lnTo>
                  <a:lnTo>
                    <a:pt x="1522476" y="38100"/>
                  </a:lnTo>
                  <a:lnTo>
                    <a:pt x="1522476" y="0"/>
                  </a:lnTo>
                  <a:close/>
                </a:path>
                <a:path w="8404860" h="1393189">
                  <a:moveTo>
                    <a:pt x="1598676" y="0"/>
                  </a:moveTo>
                  <a:lnTo>
                    <a:pt x="1560576" y="0"/>
                  </a:lnTo>
                  <a:lnTo>
                    <a:pt x="1560576" y="38100"/>
                  </a:lnTo>
                  <a:lnTo>
                    <a:pt x="1598676" y="38100"/>
                  </a:lnTo>
                  <a:lnTo>
                    <a:pt x="1598676" y="0"/>
                  </a:lnTo>
                  <a:close/>
                </a:path>
                <a:path w="8404860" h="1393189">
                  <a:moveTo>
                    <a:pt x="1674876" y="0"/>
                  </a:moveTo>
                  <a:lnTo>
                    <a:pt x="1636776" y="0"/>
                  </a:lnTo>
                  <a:lnTo>
                    <a:pt x="1636776" y="38100"/>
                  </a:lnTo>
                  <a:lnTo>
                    <a:pt x="1674876" y="38100"/>
                  </a:lnTo>
                  <a:lnTo>
                    <a:pt x="1674876" y="0"/>
                  </a:lnTo>
                  <a:close/>
                </a:path>
                <a:path w="8404860" h="1393189">
                  <a:moveTo>
                    <a:pt x="1751076" y="0"/>
                  </a:moveTo>
                  <a:lnTo>
                    <a:pt x="1712976" y="0"/>
                  </a:lnTo>
                  <a:lnTo>
                    <a:pt x="1712976" y="38100"/>
                  </a:lnTo>
                  <a:lnTo>
                    <a:pt x="1751076" y="38100"/>
                  </a:lnTo>
                  <a:lnTo>
                    <a:pt x="1751076" y="0"/>
                  </a:lnTo>
                  <a:close/>
                </a:path>
                <a:path w="8404860" h="1393189">
                  <a:moveTo>
                    <a:pt x="1827276" y="0"/>
                  </a:moveTo>
                  <a:lnTo>
                    <a:pt x="1789176" y="0"/>
                  </a:lnTo>
                  <a:lnTo>
                    <a:pt x="1789176" y="38100"/>
                  </a:lnTo>
                  <a:lnTo>
                    <a:pt x="1827276" y="38100"/>
                  </a:lnTo>
                  <a:lnTo>
                    <a:pt x="1827276" y="0"/>
                  </a:lnTo>
                  <a:close/>
                </a:path>
                <a:path w="8404860" h="1393189">
                  <a:moveTo>
                    <a:pt x="1903476" y="0"/>
                  </a:moveTo>
                  <a:lnTo>
                    <a:pt x="1865376" y="0"/>
                  </a:lnTo>
                  <a:lnTo>
                    <a:pt x="1865376" y="38100"/>
                  </a:lnTo>
                  <a:lnTo>
                    <a:pt x="1903476" y="38100"/>
                  </a:lnTo>
                  <a:lnTo>
                    <a:pt x="1903476" y="0"/>
                  </a:lnTo>
                  <a:close/>
                </a:path>
                <a:path w="8404860" h="1393189">
                  <a:moveTo>
                    <a:pt x="1979676" y="0"/>
                  </a:moveTo>
                  <a:lnTo>
                    <a:pt x="1941576" y="0"/>
                  </a:lnTo>
                  <a:lnTo>
                    <a:pt x="1941576" y="38100"/>
                  </a:lnTo>
                  <a:lnTo>
                    <a:pt x="1979676" y="38100"/>
                  </a:lnTo>
                  <a:lnTo>
                    <a:pt x="1979676" y="0"/>
                  </a:lnTo>
                  <a:close/>
                </a:path>
                <a:path w="8404860" h="1393189">
                  <a:moveTo>
                    <a:pt x="2055876" y="0"/>
                  </a:moveTo>
                  <a:lnTo>
                    <a:pt x="2017776" y="0"/>
                  </a:lnTo>
                  <a:lnTo>
                    <a:pt x="2017776" y="38100"/>
                  </a:lnTo>
                  <a:lnTo>
                    <a:pt x="2055876" y="38100"/>
                  </a:lnTo>
                  <a:lnTo>
                    <a:pt x="2055876" y="0"/>
                  </a:lnTo>
                  <a:close/>
                </a:path>
                <a:path w="8404860" h="1393189">
                  <a:moveTo>
                    <a:pt x="2132076" y="0"/>
                  </a:moveTo>
                  <a:lnTo>
                    <a:pt x="2093976" y="0"/>
                  </a:lnTo>
                  <a:lnTo>
                    <a:pt x="2093976" y="38100"/>
                  </a:lnTo>
                  <a:lnTo>
                    <a:pt x="2132076" y="38100"/>
                  </a:lnTo>
                  <a:lnTo>
                    <a:pt x="2132076" y="0"/>
                  </a:lnTo>
                  <a:close/>
                </a:path>
                <a:path w="8404860" h="1393189">
                  <a:moveTo>
                    <a:pt x="2208276" y="0"/>
                  </a:moveTo>
                  <a:lnTo>
                    <a:pt x="2170176" y="0"/>
                  </a:lnTo>
                  <a:lnTo>
                    <a:pt x="2170176" y="38100"/>
                  </a:lnTo>
                  <a:lnTo>
                    <a:pt x="2208276" y="38100"/>
                  </a:lnTo>
                  <a:lnTo>
                    <a:pt x="2208276" y="0"/>
                  </a:lnTo>
                  <a:close/>
                </a:path>
                <a:path w="8404860" h="1393189">
                  <a:moveTo>
                    <a:pt x="2284476" y="0"/>
                  </a:moveTo>
                  <a:lnTo>
                    <a:pt x="2246376" y="0"/>
                  </a:lnTo>
                  <a:lnTo>
                    <a:pt x="2246376" y="38100"/>
                  </a:lnTo>
                  <a:lnTo>
                    <a:pt x="2284476" y="38100"/>
                  </a:lnTo>
                  <a:lnTo>
                    <a:pt x="2284476" y="0"/>
                  </a:lnTo>
                  <a:close/>
                </a:path>
                <a:path w="8404860" h="1393189">
                  <a:moveTo>
                    <a:pt x="2360676" y="0"/>
                  </a:moveTo>
                  <a:lnTo>
                    <a:pt x="2322576" y="0"/>
                  </a:lnTo>
                  <a:lnTo>
                    <a:pt x="2322576" y="38100"/>
                  </a:lnTo>
                  <a:lnTo>
                    <a:pt x="2360676" y="38100"/>
                  </a:lnTo>
                  <a:lnTo>
                    <a:pt x="2360676" y="0"/>
                  </a:lnTo>
                  <a:close/>
                </a:path>
                <a:path w="8404860" h="1393189">
                  <a:moveTo>
                    <a:pt x="2436876" y="0"/>
                  </a:moveTo>
                  <a:lnTo>
                    <a:pt x="2398776" y="0"/>
                  </a:lnTo>
                  <a:lnTo>
                    <a:pt x="2398776" y="38100"/>
                  </a:lnTo>
                  <a:lnTo>
                    <a:pt x="2436876" y="38100"/>
                  </a:lnTo>
                  <a:lnTo>
                    <a:pt x="2436876" y="0"/>
                  </a:lnTo>
                  <a:close/>
                </a:path>
                <a:path w="8404860" h="1393189">
                  <a:moveTo>
                    <a:pt x="2513076" y="0"/>
                  </a:moveTo>
                  <a:lnTo>
                    <a:pt x="2474976" y="0"/>
                  </a:lnTo>
                  <a:lnTo>
                    <a:pt x="2474976" y="38100"/>
                  </a:lnTo>
                  <a:lnTo>
                    <a:pt x="2513076" y="38100"/>
                  </a:lnTo>
                  <a:lnTo>
                    <a:pt x="2513076" y="0"/>
                  </a:lnTo>
                  <a:close/>
                </a:path>
                <a:path w="8404860" h="1393189">
                  <a:moveTo>
                    <a:pt x="2589276" y="0"/>
                  </a:moveTo>
                  <a:lnTo>
                    <a:pt x="2551176" y="0"/>
                  </a:lnTo>
                  <a:lnTo>
                    <a:pt x="2551176" y="38100"/>
                  </a:lnTo>
                  <a:lnTo>
                    <a:pt x="2589276" y="38100"/>
                  </a:lnTo>
                  <a:lnTo>
                    <a:pt x="2589276" y="0"/>
                  </a:lnTo>
                  <a:close/>
                </a:path>
                <a:path w="8404860" h="1393189">
                  <a:moveTo>
                    <a:pt x="2665476" y="0"/>
                  </a:moveTo>
                  <a:lnTo>
                    <a:pt x="2627376" y="0"/>
                  </a:lnTo>
                  <a:lnTo>
                    <a:pt x="2627376" y="38100"/>
                  </a:lnTo>
                  <a:lnTo>
                    <a:pt x="2665476" y="38100"/>
                  </a:lnTo>
                  <a:lnTo>
                    <a:pt x="2665476" y="0"/>
                  </a:lnTo>
                  <a:close/>
                </a:path>
                <a:path w="8404860" h="1393189">
                  <a:moveTo>
                    <a:pt x="2741676" y="0"/>
                  </a:moveTo>
                  <a:lnTo>
                    <a:pt x="2703576" y="0"/>
                  </a:lnTo>
                  <a:lnTo>
                    <a:pt x="2703576" y="38100"/>
                  </a:lnTo>
                  <a:lnTo>
                    <a:pt x="2741676" y="38100"/>
                  </a:lnTo>
                  <a:lnTo>
                    <a:pt x="2741676" y="0"/>
                  </a:lnTo>
                  <a:close/>
                </a:path>
                <a:path w="8404860" h="1393189">
                  <a:moveTo>
                    <a:pt x="2817876" y="0"/>
                  </a:moveTo>
                  <a:lnTo>
                    <a:pt x="2779776" y="0"/>
                  </a:lnTo>
                  <a:lnTo>
                    <a:pt x="2779776" y="38100"/>
                  </a:lnTo>
                  <a:lnTo>
                    <a:pt x="2817876" y="38100"/>
                  </a:lnTo>
                  <a:lnTo>
                    <a:pt x="2817876" y="0"/>
                  </a:lnTo>
                  <a:close/>
                </a:path>
                <a:path w="8404860" h="1393189">
                  <a:moveTo>
                    <a:pt x="2894076" y="0"/>
                  </a:moveTo>
                  <a:lnTo>
                    <a:pt x="2855976" y="0"/>
                  </a:lnTo>
                  <a:lnTo>
                    <a:pt x="2855976" y="38100"/>
                  </a:lnTo>
                  <a:lnTo>
                    <a:pt x="2894076" y="38100"/>
                  </a:lnTo>
                  <a:lnTo>
                    <a:pt x="2894076" y="0"/>
                  </a:lnTo>
                  <a:close/>
                </a:path>
                <a:path w="8404860" h="1393189">
                  <a:moveTo>
                    <a:pt x="2970276" y="0"/>
                  </a:moveTo>
                  <a:lnTo>
                    <a:pt x="2932176" y="0"/>
                  </a:lnTo>
                  <a:lnTo>
                    <a:pt x="2932176" y="38100"/>
                  </a:lnTo>
                  <a:lnTo>
                    <a:pt x="2970276" y="38100"/>
                  </a:lnTo>
                  <a:lnTo>
                    <a:pt x="2970276" y="0"/>
                  </a:lnTo>
                  <a:close/>
                </a:path>
                <a:path w="8404860" h="1393189">
                  <a:moveTo>
                    <a:pt x="3046476" y="0"/>
                  </a:moveTo>
                  <a:lnTo>
                    <a:pt x="3008376" y="0"/>
                  </a:lnTo>
                  <a:lnTo>
                    <a:pt x="3008376" y="38100"/>
                  </a:lnTo>
                  <a:lnTo>
                    <a:pt x="3046476" y="38100"/>
                  </a:lnTo>
                  <a:lnTo>
                    <a:pt x="3046476" y="0"/>
                  </a:lnTo>
                  <a:close/>
                </a:path>
                <a:path w="8404860" h="1393189">
                  <a:moveTo>
                    <a:pt x="3122676" y="0"/>
                  </a:moveTo>
                  <a:lnTo>
                    <a:pt x="3084576" y="0"/>
                  </a:lnTo>
                  <a:lnTo>
                    <a:pt x="3084576" y="38100"/>
                  </a:lnTo>
                  <a:lnTo>
                    <a:pt x="3122676" y="38100"/>
                  </a:lnTo>
                  <a:lnTo>
                    <a:pt x="3122676" y="0"/>
                  </a:lnTo>
                  <a:close/>
                </a:path>
                <a:path w="8404860" h="1393189">
                  <a:moveTo>
                    <a:pt x="3198876" y="0"/>
                  </a:moveTo>
                  <a:lnTo>
                    <a:pt x="3160776" y="0"/>
                  </a:lnTo>
                  <a:lnTo>
                    <a:pt x="3160776" y="38100"/>
                  </a:lnTo>
                  <a:lnTo>
                    <a:pt x="3198876" y="38100"/>
                  </a:lnTo>
                  <a:lnTo>
                    <a:pt x="3198876" y="0"/>
                  </a:lnTo>
                  <a:close/>
                </a:path>
                <a:path w="8404860" h="1393189">
                  <a:moveTo>
                    <a:pt x="3275076" y="0"/>
                  </a:moveTo>
                  <a:lnTo>
                    <a:pt x="3236976" y="0"/>
                  </a:lnTo>
                  <a:lnTo>
                    <a:pt x="3236976" y="38100"/>
                  </a:lnTo>
                  <a:lnTo>
                    <a:pt x="3275076" y="38100"/>
                  </a:lnTo>
                  <a:lnTo>
                    <a:pt x="3275076" y="0"/>
                  </a:lnTo>
                  <a:close/>
                </a:path>
                <a:path w="8404860" h="1393189">
                  <a:moveTo>
                    <a:pt x="3351276" y="0"/>
                  </a:moveTo>
                  <a:lnTo>
                    <a:pt x="3313176" y="0"/>
                  </a:lnTo>
                  <a:lnTo>
                    <a:pt x="3313176" y="38100"/>
                  </a:lnTo>
                  <a:lnTo>
                    <a:pt x="3351276" y="38100"/>
                  </a:lnTo>
                  <a:lnTo>
                    <a:pt x="3351276" y="0"/>
                  </a:lnTo>
                  <a:close/>
                </a:path>
                <a:path w="8404860" h="1393189">
                  <a:moveTo>
                    <a:pt x="3427476" y="0"/>
                  </a:moveTo>
                  <a:lnTo>
                    <a:pt x="3389376" y="0"/>
                  </a:lnTo>
                  <a:lnTo>
                    <a:pt x="3389376" y="38100"/>
                  </a:lnTo>
                  <a:lnTo>
                    <a:pt x="3427476" y="38100"/>
                  </a:lnTo>
                  <a:lnTo>
                    <a:pt x="3427476" y="0"/>
                  </a:lnTo>
                  <a:close/>
                </a:path>
                <a:path w="8404860" h="1393189">
                  <a:moveTo>
                    <a:pt x="3503676" y="0"/>
                  </a:moveTo>
                  <a:lnTo>
                    <a:pt x="3465576" y="0"/>
                  </a:lnTo>
                  <a:lnTo>
                    <a:pt x="3465576" y="38100"/>
                  </a:lnTo>
                  <a:lnTo>
                    <a:pt x="3503676" y="38100"/>
                  </a:lnTo>
                  <a:lnTo>
                    <a:pt x="3503676" y="0"/>
                  </a:lnTo>
                  <a:close/>
                </a:path>
                <a:path w="8404860" h="1393189">
                  <a:moveTo>
                    <a:pt x="3579876" y="0"/>
                  </a:moveTo>
                  <a:lnTo>
                    <a:pt x="3541776" y="0"/>
                  </a:lnTo>
                  <a:lnTo>
                    <a:pt x="3541776" y="38100"/>
                  </a:lnTo>
                  <a:lnTo>
                    <a:pt x="3579876" y="38100"/>
                  </a:lnTo>
                  <a:lnTo>
                    <a:pt x="3579876" y="0"/>
                  </a:lnTo>
                  <a:close/>
                </a:path>
                <a:path w="8404860" h="1393189">
                  <a:moveTo>
                    <a:pt x="3656076" y="0"/>
                  </a:moveTo>
                  <a:lnTo>
                    <a:pt x="3617976" y="0"/>
                  </a:lnTo>
                  <a:lnTo>
                    <a:pt x="3617976" y="38100"/>
                  </a:lnTo>
                  <a:lnTo>
                    <a:pt x="3656076" y="38100"/>
                  </a:lnTo>
                  <a:lnTo>
                    <a:pt x="3656076" y="0"/>
                  </a:lnTo>
                  <a:close/>
                </a:path>
                <a:path w="8404860" h="1393189">
                  <a:moveTo>
                    <a:pt x="3732276" y="0"/>
                  </a:moveTo>
                  <a:lnTo>
                    <a:pt x="3694176" y="0"/>
                  </a:lnTo>
                  <a:lnTo>
                    <a:pt x="3694176" y="38100"/>
                  </a:lnTo>
                  <a:lnTo>
                    <a:pt x="3732276" y="38100"/>
                  </a:lnTo>
                  <a:lnTo>
                    <a:pt x="3732276" y="0"/>
                  </a:lnTo>
                  <a:close/>
                </a:path>
                <a:path w="8404860" h="1393189">
                  <a:moveTo>
                    <a:pt x="3808476" y="0"/>
                  </a:moveTo>
                  <a:lnTo>
                    <a:pt x="3770376" y="0"/>
                  </a:lnTo>
                  <a:lnTo>
                    <a:pt x="3770376" y="38100"/>
                  </a:lnTo>
                  <a:lnTo>
                    <a:pt x="3808476" y="38100"/>
                  </a:lnTo>
                  <a:lnTo>
                    <a:pt x="3808476" y="0"/>
                  </a:lnTo>
                  <a:close/>
                </a:path>
                <a:path w="8404860" h="1393189">
                  <a:moveTo>
                    <a:pt x="3884676" y="0"/>
                  </a:moveTo>
                  <a:lnTo>
                    <a:pt x="3846576" y="0"/>
                  </a:lnTo>
                  <a:lnTo>
                    <a:pt x="3846576" y="38100"/>
                  </a:lnTo>
                  <a:lnTo>
                    <a:pt x="3884676" y="38100"/>
                  </a:lnTo>
                  <a:lnTo>
                    <a:pt x="3884676" y="0"/>
                  </a:lnTo>
                  <a:close/>
                </a:path>
                <a:path w="8404860" h="1393189">
                  <a:moveTo>
                    <a:pt x="3960876" y="0"/>
                  </a:moveTo>
                  <a:lnTo>
                    <a:pt x="3922776" y="0"/>
                  </a:lnTo>
                  <a:lnTo>
                    <a:pt x="3922776" y="38100"/>
                  </a:lnTo>
                  <a:lnTo>
                    <a:pt x="3960876" y="38100"/>
                  </a:lnTo>
                  <a:lnTo>
                    <a:pt x="3960876" y="0"/>
                  </a:lnTo>
                  <a:close/>
                </a:path>
                <a:path w="8404860" h="1393189">
                  <a:moveTo>
                    <a:pt x="4037076" y="0"/>
                  </a:moveTo>
                  <a:lnTo>
                    <a:pt x="3998976" y="0"/>
                  </a:lnTo>
                  <a:lnTo>
                    <a:pt x="3998976" y="38100"/>
                  </a:lnTo>
                  <a:lnTo>
                    <a:pt x="4037076" y="38100"/>
                  </a:lnTo>
                  <a:lnTo>
                    <a:pt x="4037076" y="0"/>
                  </a:lnTo>
                  <a:close/>
                </a:path>
                <a:path w="8404860" h="1393189">
                  <a:moveTo>
                    <a:pt x="4113276" y="0"/>
                  </a:moveTo>
                  <a:lnTo>
                    <a:pt x="4075176" y="0"/>
                  </a:lnTo>
                  <a:lnTo>
                    <a:pt x="4075176" y="38100"/>
                  </a:lnTo>
                  <a:lnTo>
                    <a:pt x="4113276" y="38100"/>
                  </a:lnTo>
                  <a:lnTo>
                    <a:pt x="4113276" y="0"/>
                  </a:lnTo>
                  <a:close/>
                </a:path>
                <a:path w="8404860" h="1393189">
                  <a:moveTo>
                    <a:pt x="4189476" y="0"/>
                  </a:moveTo>
                  <a:lnTo>
                    <a:pt x="4151376" y="0"/>
                  </a:lnTo>
                  <a:lnTo>
                    <a:pt x="4151376" y="38100"/>
                  </a:lnTo>
                  <a:lnTo>
                    <a:pt x="4189476" y="38100"/>
                  </a:lnTo>
                  <a:lnTo>
                    <a:pt x="4189476" y="0"/>
                  </a:lnTo>
                  <a:close/>
                </a:path>
                <a:path w="8404860" h="1393189">
                  <a:moveTo>
                    <a:pt x="4265676" y="0"/>
                  </a:moveTo>
                  <a:lnTo>
                    <a:pt x="4227576" y="0"/>
                  </a:lnTo>
                  <a:lnTo>
                    <a:pt x="4227576" y="38100"/>
                  </a:lnTo>
                  <a:lnTo>
                    <a:pt x="4265676" y="38100"/>
                  </a:lnTo>
                  <a:lnTo>
                    <a:pt x="4265676" y="0"/>
                  </a:lnTo>
                  <a:close/>
                </a:path>
                <a:path w="8404860" h="1393189">
                  <a:moveTo>
                    <a:pt x="4341876" y="0"/>
                  </a:moveTo>
                  <a:lnTo>
                    <a:pt x="4303776" y="0"/>
                  </a:lnTo>
                  <a:lnTo>
                    <a:pt x="4303776" y="38100"/>
                  </a:lnTo>
                  <a:lnTo>
                    <a:pt x="4341876" y="38100"/>
                  </a:lnTo>
                  <a:lnTo>
                    <a:pt x="4341876" y="0"/>
                  </a:lnTo>
                  <a:close/>
                </a:path>
                <a:path w="8404860" h="1393189">
                  <a:moveTo>
                    <a:pt x="4418076" y="0"/>
                  </a:moveTo>
                  <a:lnTo>
                    <a:pt x="4379976" y="0"/>
                  </a:lnTo>
                  <a:lnTo>
                    <a:pt x="4379976" y="38100"/>
                  </a:lnTo>
                  <a:lnTo>
                    <a:pt x="4418076" y="38100"/>
                  </a:lnTo>
                  <a:lnTo>
                    <a:pt x="4418076" y="0"/>
                  </a:lnTo>
                  <a:close/>
                </a:path>
                <a:path w="8404860" h="1393189">
                  <a:moveTo>
                    <a:pt x="4494276" y="0"/>
                  </a:moveTo>
                  <a:lnTo>
                    <a:pt x="4456176" y="0"/>
                  </a:lnTo>
                  <a:lnTo>
                    <a:pt x="4456176" y="38100"/>
                  </a:lnTo>
                  <a:lnTo>
                    <a:pt x="4494276" y="38100"/>
                  </a:lnTo>
                  <a:lnTo>
                    <a:pt x="4494276" y="0"/>
                  </a:lnTo>
                  <a:close/>
                </a:path>
                <a:path w="8404860" h="1393189">
                  <a:moveTo>
                    <a:pt x="4570476" y="0"/>
                  </a:moveTo>
                  <a:lnTo>
                    <a:pt x="4532376" y="0"/>
                  </a:lnTo>
                  <a:lnTo>
                    <a:pt x="4532376" y="38100"/>
                  </a:lnTo>
                  <a:lnTo>
                    <a:pt x="4570476" y="38100"/>
                  </a:lnTo>
                  <a:lnTo>
                    <a:pt x="4570476" y="0"/>
                  </a:lnTo>
                  <a:close/>
                </a:path>
                <a:path w="8404860" h="1393189">
                  <a:moveTo>
                    <a:pt x="4646676" y="0"/>
                  </a:moveTo>
                  <a:lnTo>
                    <a:pt x="4608576" y="0"/>
                  </a:lnTo>
                  <a:lnTo>
                    <a:pt x="4608576" y="38100"/>
                  </a:lnTo>
                  <a:lnTo>
                    <a:pt x="4646676" y="38100"/>
                  </a:lnTo>
                  <a:lnTo>
                    <a:pt x="4646676" y="0"/>
                  </a:lnTo>
                  <a:close/>
                </a:path>
                <a:path w="8404860" h="1393189">
                  <a:moveTo>
                    <a:pt x="4722876" y="0"/>
                  </a:moveTo>
                  <a:lnTo>
                    <a:pt x="4684776" y="0"/>
                  </a:lnTo>
                  <a:lnTo>
                    <a:pt x="4684776" y="38100"/>
                  </a:lnTo>
                  <a:lnTo>
                    <a:pt x="4722876" y="38100"/>
                  </a:lnTo>
                  <a:lnTo>
                    <a:pt x="4722876" y="0"/>
                  </a:lnTo>
                  <a:close/>
                </a:path>
                <a:path w="8404860" h="1393189">
                  <a:moveTo>
                    <a:pt x="4799076" y="0"/>
                  </a:moveTo>
                  <a:lnTo>
                    <a:pt x="4760976" y="0"/>
                  </a:lnTo>
                  <a:lnTo>
                    <a:pt x="4760976" y="38100"/>
                  </a:lnTo>
                  <a:lnTo>
                    <a:pt x="4799076" y="38100"/>
                  </a:lnTo>
                  <a:lnTo>
                    <a:pt x="4799076" y="0"/>
                  </a:lnTo>
                  <a:close/>
                </a:path>
                <a:path w="8404860" h="1393189">
                  <a:moveTo>
                    <a:pt x="4875276" y="0"/>
                  </a:moveTo>
                  <a:lnTo>
                    <a:pt x="4837176" y="0"/>
                  </a:lnTo>
                  <a:lnTo>
                    <a:pt x="4837176" y="38100"/>
                  </a:lnTo>
                  <a:lnTo>
                    <a:pt x="4875276" y="38100"/>
                  </a:lnTo>
                  <a:lnTo>
                    <a:pt x="4875276" y="0"/>
                  </a:lnTo>
                  <a:close/>
                </a:path>
                <a:path w="8404860" h="1393189">
                  <a:moveTo>
                    <a:pt x="4951476" y="0"/>
                  </a:moveTo>
                  <a:lnTo>
                    <a:pt x="4913376" y="0"/>
                  </a:lnTo>
                  <a:lnTo>
                    <a:pt x="4913376" y="38100"/>
                  </a:lnTo>
                  <a:lnTo>
                    <a:pt x="4951476" y="38100"/>
                  </a:lnTo>
                  <a:lnTo>
                    <a:pt x="4951476" y="0"/>
                  </a:lnTo>
                  <a:close/>
                </a:path>
                <a:path w="8404860" h="1393189">
                  <a:moveTo>
                    <a:pt x="5027676" y="0"/>
                  </a:moveTo>
                  <a:lnTo>
                    <a:pt x="4989576" y="0"/>
                  </a:lnTo>
                  <a:lnTo>
                    <a:pt x="4989576" y="38100"/>
                  </a:lnTo>
                  <a:lnTo>
                    <a:pt x="5027676" y="38100"/>
                  </a:lnTo>
                  <a:lnTo>
                    <a:pt x="5027676" y="0"/>
                  </a:lnTo>
                  <a:close/>
                </a:path>
                <a:path w="8404860" h="1393189">
                  <a:moveTo>
                    <a:pt x="5103876" y="0"/>
                  </a:moveTo>
                  <a:lnTo>
                    <a:pt x="5065776" y="0"/>
                  </a:lnTo>
                  <a:lnTo>
                    <a:pt x="5065776" y="38100"/>
                  </a:lnTo>
                  <a:lnTo>
                    <a:pt x="5103876" y="38100"/>
                  </a:lnTo>
                  <a:lnTo>
                    <a:pt x="5103876" y="0"/>
                  </a:lnTo>
                  <a:close/>
                </a:path>
                <a:path w="8404860" h="1393189">
                  <a:moveTo>
                    <a:pt x="5180076" y="0"/>
                  </a:moveTo>
                  <a:lnTo>
                    <a:pt x="5141976" y="0"/>
                  </a:lnTo>
                  <a:lnTo>
                    <a:pt x="5141976" y="38100"/>
                  </a:lnTo>
                  <a:lnTo>
                    <a:pt x="5180076" y="38100"/>
                  </a:lnTo>
                  <a:lnTo>
                    <a:pt x="5180076" y="0"/>
                  </a:lnTo>
                  <a:close/>
                </a:path>
                <a:path w="8404860" h="1393189">
                  <a:moveTo>
                    <a:pt x="5256276" y="0"/>
                  </a:moveTo>
                  <a:lnTo>
                    <a:pt x="5218176" y="0"/>
                  </a:lnTo>
                  <a:lnTo>
                    <a:pt x="5218176" y="38100"/>
                  </a:lnTo>
                  <a:lnTo>
                    <a:pt x="5256276" y="38100"/>
                  </a:lnTo>
                  <a:lnTo>
                    <a:pt x="5256276" y="0"/>
                  </a:lnTo>
                  <a:close/>
                </a:path>
                <a:path w="8404860" h="1393189">
                  <a:moveTo>
                    <a:pt x="5332476" y="0"/>
                  </a:moveTo>
                  <a:lnTo>
                    <a:pt x="5294376" y="0"/>
                  </a:lnTo>
                  <a:lnTo>
                    <a:pt x="5294376" y="38100"/>
                  </a:lnTo>
                  <a:lnTo>
                    <a:pt x="5332476" y="38100"/>
                  </a:lnTo>
                  <a:lnTo>
                    <a:pt x="5332476" y="0"/>
                  </a:lnTo>
                  <a:close/>
                </a:path>
                <a:path w="8404860" h="1393189">
                  <a:moveTo>
                    <a:pt x="5408676" y="0"/>
                  </a:moveTo>
                  <a:lnTo>
                    <a:pt x="5370576" y="0"/>
                  </a:lnTo>
                  <a:lnTo>
                    <a:pt x="5370576" y="38100"/>
                  </a:lnTo>
                  <a:lnTo>
                    <a:pt x="5408676" y="38100"/>
                  </a:lnTo>
                  <a:lnTo>
                    <a:pt x="5408676" y="0"/>
                  </a:lnTo>
                  <a:close/>
                </a:path>
                <a:path w="8404860" h="1393189">
                  <a:moveTo>
                    <a:pt x="5484876" y="0"/>
                  </a:moveTo>
                  <a:lnTo>
                    <a:pt x="5446776" y="0"/>
                  </a:lnTo>
                  <a:lnTo>
                    <a:pt x="5446776" y="38100"/>
                  </a:lnTo>
                  <a:lnTo>
                    <a:pt x="5484876" y="38100"/>
                  </a:lnTo>
                  <a:lnTo>
                    <a:pt x="5484876" y="0"/>
                  </a:lnTo>
                  <a:close/>
                </a:path>
                <a:path w="8404860" h="1393189">
                  <a:moveTo>
                    <a:pt x="5561076" y="0"/>
                  </a:moveTo>
                  <a:lnTo>
                    <a:pt x="5522976" y="0"/>
                  </a:lnTo>
                  <a:lnTo>
                    <a:pt x="5522976" y="38100"/>
                  </a:lnTo>
                  <a:lnTo>
                    <a:pt x="5561076" y="38100"/>
                  </a:lnTo>
                  <a:lnTo>
                    <a:pt x="5561076" y="0"/>
                  </a:lnTo>
                  <a:close/>
                </a:path>
                <a:path w="8404860" h="1393189">
                  <a:moveTo>
                    <a:pt x="5637276" y="0"/>
                  </a:moveTo>
                  <a:lnTo>
                    <a:pt x="5599176" y="0"/>
                  </a:lnTo>
                  <a:lnTo>
                    <a:pt x="5599176" y="38100"/>
                  </a:lnTo>
                  <a:lnTo>
                    <a:pt x="5637276" y="38100"/>
                  </a:lnTo>
                  <a:lnTo>
                    <a:pt x="5637276" y="0"/>
                  </a:lnTo>
                  <a:close/>
                </a:path>
                <a:path w="8404860" h="1393189">
                  <a:moveTo>
                    <a:pt x="5713476" y="0"/>
                  </a:moveTo>
                  <a:lnTo>
                    <a:pt x="5675376" y="0"/>
                  </a:lnTo>
                  <a:lnTo>
                    <a:pt x="5675376" y="38100"/>
                  </a:lnTo>
                  <a:lnTo>
                    <a:pt x="5713476" y="38100"/>
                  </a:lnTo>
                  <a:lnTo>
                    <a:pt x="5713476" y="0"/>
                  </a:lnTo>
                  <a:close/>
                </a:path>
                <a:path w="8404860" h="1393189">
                  <a:moveTo>
                    <a:pt x="5789676" y="0"/>
                  </a:moveTo>
                  <a:lnTo>
                    <a:pt x="5751576" y="0"/>
                  </a:lnTo>
                  <a:lnTo>
                    <a:pt x="5751576" y="38100"/>
                  </a:lnTo>
                  <a:lnTo>
                    <a:pt x="5789676" y="38100"/>
                  </a:lnTo>
                  <a:lnTo>
                    <a:pt x="5789676" y="0"/>
                  </a:lnTo>
                  <a:close/>
                </a:path>
                <a:path w="8404860" h="1393189">
                  <a:moveTo>
                    <a:pt x="5865876" y="0"/>
                  </a:moveTo>
                  <a:lnTo>
                    <a:pt x="5827776" y="0"/>
                  </a:lnTo>
                  <a:lnTo>
                    <a:pt x="5827776" y="38100"/>
                  </a:lnTo>
                  <a:lnTo>
                    <a:pt x="5865876" y="38100"/>
                  </a:lnTo>
                  <a:lnTo>
                    <a:pt x="5865876" y="0"/>
                  </a:lnTo>
                  <a:close/>
                </a:path>
                <a:path w="8404860" h="1393189">
                  <a:moveTo>
                    <a:pt x="5942076" y="0"/>
                  </a:moveTo>
                  <a:lnTo>
                    <a:pt x="5903976" y="0"/>
                  </a:lnTo>
                  <a:lnTo>
                    <a:pt x="5903976" y="38100"/>
                  </a:lnTo>
                  <a:lnTo>
                    <a:pt x="5942076" y="38100"/>
                  </a:lnTo>
                  <a:lnTo>
                    <a:pt x="5942076" y="0"/>
                  </a:lnTo>
                  <a:close/>
                </a:path>
                <a:path w="8404860" h="1393189">
                  <a:moveTo>
                    <a:pt x="6018276" y="0"/>
                  </a:moveTo>
                  <a:lnTo>
                    <a:pt x="5980176" y="0"/>
                  </a:lnTo>
                  <a:lnTo>
                    <a:pt x="5980176" y="38100"/>
                  </a:lnTo>
                  <a:lnTo>
                    <a:pt x="6018276" y="38100"/>
                  </a:lnTo>
                  <a:lnTo>
                    <a:pt x="6018276" y="0"/>
                  </a:lnTo>
                  <a:close/>
                </a:path>
                <a:path w="8404860" h="1393189">
                  <a:moveTo>
                    <a:pt x="6094476" y="0"/>
                  </a:moveTo>
                  <a:lnTo>
                    <a:pt x="6056376" y="0"/>
                  </a:lnTo>
                  <a:lnTo>
                    <a:pt x="6056376" y="38100"/>
                  </a:lnTo>
                  <a:lnTo>
                    <a:pt x="6094476" y="38100"/>
                  </a:lnTo>
                  <a:lnTo>
                    <a:pt x="6094476" y="0"/>
                  </a:lnTo>
                  <a:close/>
                </a:path>
                <a:path w="8404860" h="1393189">
                  <a:moveTo>
                    <a:pt x="6170676" y="0"/>
                  </a:moveTo>
                  <a:lnTo>
                    <a:pt x="6132576" y="0"/>
                  </a:lnTo>
                  <a:lnTo>
                    <a:pt x="6132576" y="38100"/>
                  </a:lnTo>
                  <a:lnTo>
                    <a:pt x="6170676" y="38100"/>
                  </a:lnTo>
                  <a:lnTo>
                    <a:pt x="6170676" y="0"/>
                  </a:lnTo>
                  <a:close/>
                </a:path>
                <a:path w="8404860" h="1393189">
                  <a:moveTo>
                    <a:pt x="6246876" y="0"/>
                  </a:moveTo>
                  <a:lnTo>
                    <a:pt x="6208776" y="0"/>
                  </a:lnTo>
                  <a:lnTo>
                    <a:pt x="6208776" y="38100"/>
                  </a:lnTo>
                  <a:lnTo>
                    <a:pt x="6246876" y="38100"/>
                  </a:lnTo>
                  <a:lnTo>
                    <a:pt x="6246876" y="0"/>
                  </a:lnTo>
                  <a:close/>
                </a:path>
                <a:path w="8404860" h="1393189">
                  <a:moveTo>
                    <a:pt x="6323076" y="0"/>
                  </a:moveTo>
                  <a:lnTo>
                    <a:pt x="6284976" y="0"/>
                  </a:lnTo>
                  <a:lnTo>
                    <a:pt x="6284976" y="38100"/>
                  </a:lnTo>
                  <a:lnTo>
                    <a:pt x="6323076" y="38100"/>
                  </a:lnTo>
                  <a:lnTo>
                    <a:pt x="6323076" y="0"/>
                  </a:lnTo>
                  <a:close/>
                </a:path>
                <a:path w="8404860" h="1393189">
                  <a:moveTo>
                    <a:pt x="6399276" y="0"/>
                  </a:moveTo>
                  <a:lnTo>
                    <a:pt x="6361176" y="0"/>
                  </a:lnTo>
                  <a:lnTo>
                    <a:pt x="6361176" y="38100"/>
                  </a:lnTo>
                  <a:lnTo>
                    <a:pt x="6399276" y="38100"/>
                  </a:lnTo>
                  <a:lnTo>
                    <a:pt x="6399276" y="0"/>
                  </a:lnTo>
                  <a:close/>
                </a:path>
                <a:path w="8404860" h="1393189">
                  <a:moveTo>
                    <a:pt x="6475476" y="0"/>
                  </a:moveTo>
                  <a:lnTo>
                    <a:pt x="6437376" y="0"/>
                  </a:lnTo>
                  <a:lnTo>
                    <a:pt x="6437376" y="38100"/>
                  </a:lnTo>
                  <a:lnTo>
                    <a:pt x="6475476" y="38100"/>
                  </a:lnTo>
                  <a:lnTo>
                    <a:pt x="6475476" y="0"/>
                  </a:lnTo>
                  <a:close/>
                </a:path>
                <a:path w="8404860" h="1393189">
                  <a:moveTo>
                    <a:pt x="6551676" y="0"/>
                  </a:moveTo>
                  <a:lnTo>
                    <a:pt x="6513576" y="0"/>
                  </a:lnTo>
                  <a:lnTo>
                    <a:pt x="6513576" y="38100"/>
                  </a:lnTo>
                  <a:lnTo>
                    <a:pt x="6551676" y="38100"/>
                  </a:lnTo>
                  <a:lnTo>
                    <a:pt x="6551676" y="0"/>
                  </a:lnTo>
                  <a:close/>
                </a:path>
                <a:path w="8404860" h="1393189">
                  <a:moveTo>
                    <a:pt x="6627876" y="0"/>
                  </a:moveTo>
                  <a:lnTo>
                    <a:pt x="6589776" y="0"/>
                  </a:lnTo>
                  <a:lnTo>
                    <a:pt x="6589776" y="38100"/>
                  </a:lnTo>
                  <a:lnTo>
                    <a:pt x="6627876" y="38100"/>
                  </a:lnTo>
                  <a:lnTo>
                    <a:pt x="6627876" y="0"/>
                  </a:lnTo>
                  <a:close/>
                </a:path>
                <a:path w="8404860" h="1393189">
                  <a:moveTo>
                    <a:pt x="6704076" y="0"/>
                  </a:moveTo>
                  <a:lnTo>
                    <a:pt x="6665976" y="0"/>
                  </a:lnTo>
                  <a:lnTo>
                    <a:pt x="6665976" y="38100"/>
                  </a:lnTo>
                  <a:lnTo>
                    <a:pt x="6704076" y="38100"/>
                  </a:lnTo>
                  <a:lnTo>
                    <a:pt x="6704076" y="0"/>
                  </a:lnTo>
                  <a:close/>
                </a:path>
                <a:path w="8404860" h="1393189">
                  <a:moveTo>
                    <a:pt x="6780276" y="0"/>
                  </a:moveTo>
                  <a:lnTo>
                    <a:pt x="6742176" y="0"/>
                  </a:lnTo>
                  <a:lnTo>
                    <a:pt x="6742176" y="38100"/>
                  </a:lnTo>
                  <a:lnTo>
                    <a:pt x="6780276" y="38100"/>
                  </a:lnTo>
                  <a:lnTo>
                    <a:pt x="6780276" y="0"/>
                  </a:lnTo>
                  <a:close/>
                </a:path>
                <a:path w="8404860" h="1393189">
                  <a:moveTo>
                    <a:pt x="6856476" y="0"/>
                  </a:moveTo>
                  <a:lnTo>
                    <a:pt x="6818376" y="0"/>
                  </a:lnTo>
                  <a:lnTo>
                    <a:pt x="6818376" y="38100"/>
                  </a:lnTo>
                  <a:lnTo>
                    <a:pt x="6856476" y="38100"/>
                  </a:lnTo>
                  <a:lnTo>
                    <a:pt x="6856476" y="0"/>
                  </a:lnTo>
                  <a:close/>
                </a:path>
                <a:path w="8404860" h="1393189">
                  <a:moveTo>
                    <a:pt x="6932676" y="0"/>
                  </a:moveTo>
                  <a:lnTo>
                    <a:pt x="6894576" y="0"/>
                  </a:lnTo>
                  <a:lnTo>
                    <a:pt x="6894576" y="38100"/>
                  </a:lnTo>
                  <a:lnTo>
                    <a:pt x="6932676" y="38100"/>
                  </a:lnTo>
                  <a:lnTo>
                    <a:pt x="6932676" y="0"/>
                  </a:lnTo>
                  <a:close/>
                </a:path>
                <a:path w="8404860" h="1393189">
                  <a:moveTo>
                    <a:pt x="7008876" y="0"/>
                  </a:moveTo>
                  <a:lnTo>
                    <a:pt x="6970776" y="0"/>
                  </a:lnTo>
                  <a:lnTo>
                    <a:pt x="6970776" y="38100"/>
                  </a:lnTo>
                  <a:lnTo>
                    <a:pt x="7008876" y="38100"/>
                  </a:lnTo>
                  <a:lnTo>
                    <a:pt x="7008876" y="0"/>
                  </a:lnTo>
                  <a:close/>
                </a:path>
                <a:path w="8404860" h="1393189">
                  <a:moveTo>
                    <a:pt x="7085076" y="0"/>
                  </a:moveTo>
                  <a:lnTo>
                    <a:pt x="7046976" y="0"/>
                  </a:lnTo>
                  <a:lnTo>
                    <a:pt x="7046976" y="38100"/>
                  </a:lnTo>
                  <a:lnTo>
                    <a:pt x="7085076" y="38100"/>
                  </a:lnTo>
                  <a:lnTo>
                    <a:pt x="7085076" y="0"/>
                  </a:lnTo>
                  <a:close/>
                </a:path>
                <a:path w="8404860" h="1393189">
                  <a:moveTo>
                    <a:pt x="7161276" y="0"/>
                  </a:moveTo>
                  <a:lnTo>
                    <a:pt x="7123176" y="0"/>
                  </a:lnTo>
                  <a:lnTo>
                    <a:pt x="7123176" y="38100"/>
                  </a:lnTo>
                  <a:lnTo>
                    <a:pt x="7161276" y="38100"/>
                  </a:lnTo>
                  <a:lnTo>
                    <a:pt x="7161276" y="0"/>
                  </a:lnTo>
                  <a:close/>
                </a:path>
                <a:path w="8404860" h="1393189">
                  <a:moveTo>
                    <a:pt x="7237476" y="0"/>
                  </a:moveTo>
                  <a:lnTo>
                    <a:pt x="7199376" y="0"/>
                  </a:lnTo>
                  <a:lnTo>
                    <a:pt x="7199376" y="38100"/>
                  </a:lnTo>
                  <a:lnTo>
                    <a:pt x="7237476" y="38100"/>
                  </a:lnTo>
                  <a:lnTo>
                    <a:pt x="7237476" y="0"/>
                  </a:lnTo>
                  <a:close/>
                </a:path>
                <a:path w="8404860" h="1393189">
                  <a:moveTo>
                    <a:pt x="7313676" y="0"/>
                  </a:moveTo>
                  <a:lnTo>
                    <a:pt x="7275576" y="0"/>
                  </a:lnTo>
                  <a:lnTo>
                    <a:pt x="7275576" y="38100"/>
                  </a:lnTo>
                  <a:lnTo>
                    <a:pt x="7313676" y="38100"/>
                  </a:lnTo>
                  <a:lnTo>
                    <a:pt x="7313676" y="0"/>
                  </a:lnTo>
                  <a:close/>
                </a:path>
                <a:path w="8404860" h="1393189">
                  <a:moveTo>
                    <a:pt x="7389876" y="0"/>
                  </a:moveTo>
                  <a:lnTo>
                    <a:pt x="7351776" y="0"/>
                  </a:lnTo>
                  <a:lnTo>
                    <a:pt x="7351776" y="38100"/>
                  </a:lnTo>
                  <a:lnTo>
                    <a:pt x="7389876" y="38100"/>
                  </a:lnTo>
                  <a:lnTo>
                    <a:pt x="7389876" y="0"/>
                  </a:lnTo>
                  <a:close/>
                </a:path>
                <a:path w="8404860" h="1393189">
                  <a:moveTo>
                    <a:pt x="7466076" y="0"/>
                  </a:moveTo>
                  <a:lnTo>
                    <a:pt x="7427976" y="0"/>
                  </a:lnTo>
                  <a:lnTo>
                    <a:pt x="7427976" y="38100"/>
                  </a:lnTo>
                  <a:lnTo>
                    <a:pt x="7466076" y="38100"/>
                  </a:lnTo>
                  <a:lnTo>
                    <a:pt x="7466076" y="0"/>
                  </a:lnTo>
                  <a:close/>
                </a:path>
                <a:path w="8404860" h="1393189">
                  <a:moveTo>
                    <a:pt x="7542276" y="0"/>
                  </a:moveTo>
                  <a:lnTo>
                    <a:pt x="7504176" y="0"/>
                  </a:lnTo>
                  <a:lnTo>
                    <a:pt x="7504176" y="38100"/>
                  </a:lnTo>
                  <a:lnTo>
                    <a:pt x="7542276" y="38100"/>
                  </a:lnTo>
                  <a:lnTo>
                    <a:pt x="7542276" y="0"/>
                  </a:lnTo>
                  <a:close/>
                </a:path>
                <a:path w="8404860" h="1393189">
                  <a:moveTo>
                    <a:pt x="7618476" y="0"/>
                  </a:moveTo>
                  <a:lnTo>
                    <a:pt x="7580376" y="0"/>
                  </a:lnTo>
                  <a:lnTo>
                    <a:pt x="7580376" y="38100"/>
                  </a:lnTo>
                  <a:lnTo>
                    <a:pt x="7618476" y="38100"/>
                  </a:lnTo>
                  <a:lnTo>
                    <a:pt x="7618476" y="0"/>
                  </a:lnTo>
                  <a:close/>
                </a:path>
                <a:path w="8404860" h="1393189">
                  <a:moveTo>
                    <a:pt x="7694676" y="0"/>
                  </a:moveTo>
                  <a:lnTo>
                    <a:pt x="7656576" y="0"/>
                  </a:lnTo>
                  <a:lnTo>
                    <a:pt x="7656576" y="38100"/>
                  </a:lnTo>
                  <a:lnTo>
                    <a:pt x="7694676" y="38100"/>
                  </a:lnTo>
                  <a:lnTo>
                    <a:pt x="7694676" y="0"/>
                  </a:lnTo>
                  <a:close/>
                </a:path>
                <a:path w="8404860" h="1393189">
                  <a:moveTo>
                    <a:pt x="7770876" y="0"/>
                  </a:moveTo>
                  <a:lnTo>
                    <a:pt x="7732776" y="0"/>
                  </a:lnTo>
                  <a:lnTo>
                    <a:pt x="7732776" y="38100"/>
                  </a:lnTo>
                  <a:lnTo>
                    <a:pt x="7770876" y="38100"/>
                  </a:lnTo>
                  <a:lnTo>
                    <a:pt x="7770876" y="0"/>
                  </a:lnTo>
                  <a:close/>
                </a:path>
                <a:path w="8404860" h="1393189">
                  <a:moveTo>
                    <a:pt x="7847076" y="0"/>
                  </a:moveTo>
                  <a:lnTo>
                    <a:pt x="7808976" y="0"/>
                  </a:lnTo>
                  <a:lnTo>
                    <a:pt x="7808976" y="38100"/>
                  </a:lnTo>
                  <a:lnTo>
                    <a:pt x="7847076" y="38100"/>
                  </a:lnTo>
                  <a:lnTo>
                    <a:pt x="7847076" y="0"/>
                  </a:lnTo>
                  <a:close/>
                </a:path>
                <a:path w="8404860" h="1393189">
                  <a:moveTo>
                    <a:pt x="7923276" y="0"/>
                  </a:moveTo>
                  <a:lnTo>
                    <a:pt x="7885176" y="0"/>
                  </a:lnTo>
                  <a:lnTo>
                    <a:pt x="7885176" y="38100"/>
                  </a:lnTo>
                  <a:lnTo>
                    <a:pt x="7923276" y="38100"/>
                  </a:lnTo>
                  <a:lnTo>
                    <a:pt x="7923276" y="0"/>
                  </a:lnTo>
                  <a:close/>
                </a:path>
                <a:path w="8404860" h="1393189">
                  <a:moveTo>
                    <a:pt x="7999476" y="0"/>
                  </a:moveTo>
                  <a:lnTo>
                    <a:pt x="7961376" y="0"/>
                  </a:lnTo>
                  <a:lnTo>
                    <a:pt x="7961376" y="38100"/>
                  </a:lnTo>
                  <a:lnTo>
                    <a:pt x="7999476" y="38100"/>
                  </a:lnTo>
                  <a:lnTo>
                    <a:pt x="7999476" y="0"/>
                  </a:lnTo>
                  <a:close/>
                </a:path>
                <a:path w="8404860" h="1393189">
                  <a:moveTo>
                    <a:pt x="8075676" y="0"/>
                  </a:moveTo>
                  <a:lnTo>
                    <a:pt x="8037576" y="0"/>
                  </a:lnTo>
                  <a:lnTo>
                    <a:pt x="8037576" y="38100"/>
                  </a:lnTo>
                  <a:lnTo>
                    <a:pt x="8075676" y="38100"/>
                  </a:lnTo>
                  <a:lnTo>
                    <a:pt x="8075676" y="0"/>
                  </a:lnTo>
                  <a:close/>
                </a:path>
                <a:path w="8404860" h="1393189">
                  <a:moveTo>
                    <a:pt x="8151876" y="0"/>
                  </a:moveTo>
                  <a:lnTo>
                    <a:pt x="8113776" y="0"/>
                  </a:lnTo>
                  <a:lnTo>
                    <a:pt x="8113776" y="38100"/>
                  </a:lnTo>
                  <a:lnTo>
                    <a:pt x="8151876" y="38100"/>
                  </a:lnTo>
                  <a:lnTo>
                    <a:pt x="8151876" y="0"/>
                  </a:lnTo>
                  <a:close/>
                </a:path>
                <a:path w="8404860" h="1393189">
                  <a:moveTo>
                    <a:pt x="8228076" y="0"/>
                  </a:moveTo>
                  <a:lnTo>
                    <a:pt x="8189976" y="0"/>
                  </a:lnTo>
                  <a:lnTo>
                    <a:pt x="8189976" y="38100"/>
                  </a:lnTo>
                  <a:lnTo>
                    <a:pt x="8228076" y="38100"/>
                  </a:lnTo>
                  <a:lnTo>
                    <a:pt x="8228076" y="0"/>
                  </a:lnTo>
                  <a:close/>
                </a:path>
                <a:path w="8404860" h="1393189">
                  <a:moveTo>
                    <a:pt x="8304276" y="0"/>
                  </a:moveTo>
                  <a:lnTo>
                    <a:pt x="8266176" y="0"/>
                  </a:lnTo>
                  <a:lnTo>
                    <a:pt x="8266176" y="38100"/>
                  </a:lnTo>
                  <a:lnTo>
                    <a:pt x="8304276" y="38100"/>
                  </a:lnTo>
                  <a:lnTo>
                    <a:pt x="8304276" y="0"/>
                  </a:lnTo>
                  <a:close/>
                </a:path>
                <a:path w="8404860" h="1393189">
                  <a:moveTo>
                    <a:pt x="8380476" y="0"/>
                  </a:moveTo>
                  <a:lnTo>
                    <a:pt x="8342376" y="0"/>
                  </a:lnTo>
                  <a:lnTo>
                    <a:pt x="8342376" y="38100"/>
                  </a:lnTo>
                  <a:lnTo>
                    <a:pt x="8380476" y="38100"/>
                  </a:lnTo>
                  <a:lnTo>
                    <a:pt x="8380476" y="0"/>
                  </a:lnTo>
                  <a:close/>
                </a:path>
                <a:path w="8404860" h="1393189">
                  <a:moveTo>
                    <a:pt x="8404860" y="51816"/>
                  </a:moveTo>
                  <a:lnTo>
                    <a:pt x="8366759" y="51816"/>
                  </a:lnTo>
                  <a:lnTo>
                    <a:pt x="8366759" y="89916"/>
                  </a:lnTo>
                  <a:lnTo>
                    <a:pt x="8404860" y="89916"/>
                  </a:lnTo>
                  <a:lnTo>
                    <a:pt x="8404860" y="51816"/>
                  </a:lnTo>
                  <a:close/>
                </a:path>
                <a:path w="8404860" h="1393189">
                  <a:moveTo>
                    <a:pt x="8404860" y="128016"/>
                  </a:moveTo>
                  <a:lnTo>
                    <a:pt x="8366759" y="128016"/>
                  </a:lnTo>
                  <a:lnTo>
                    <a:pt x="8366759" y="166116"/>
                  </a:lnTo>
                  <a:lnTo>
                    <a:pt x="8404860" y="166116"/>
                  </a:lnTo>
                  <a:lnTo>
                    <a:pt x="8404860" y="128016"/>
                  </a:lnTo>
                  <a:close/>
                </a:path>
                <a:path w="8404860" h="1393189">
                  <a:moveTo>
                    <a:pt x="8404860" y="204216"/>
                  </a:moveTo>
                  <a:lnTo>
                    <a:pt x="8366759" y="204216"/>
                  </a:lnTo>
                  <a:lnTo>
                    <a:pt x="8366759" y="242316"/>
                  </a:lnTo>
                  <a:lnTo>
                    <a:pt x="8404860" y="242316"/>
                  </a:lnTo>
                  <a:lnTo>
                    <a:pt x="8404860" y="204216"/>
                  </a:lnTo>
                  <a:close/>
                </a:path>
                <a:path w="8404860" h="1393189">
                  <a:moveTo>
                    <a:pt x="8404860" y="280416"/>
                  </a:moveTo>
                  <a:lnTo>
                    <a:pt x="8366759" y="280416"/>
                  </a:lnTo>
                  <a:lnTo>
                    <a:pt x="8366759" y="318516"/>
                  </a:lnTo>
                  <a:lnTo>
                    <a:pt x="8404860" y="318516"/>
                  </a:lnTo>
                  <a:lnTo>
                    <a:pt x="8404860" y="280416"/>
                  </a:lnTo>
                  <a:close/>
                </a:path>
                <a:path w="8404860" h="1393189">
                  <a:moveTo>
                    <a:pt x="8404860" y="356616"/>
                  </a:moveTo>
                  <a:lnTo>
                    <a:pt x="8366759" y="356616"/>
                  </a:lnTo>
                  <a:lnTo>
                    <a:pt x="8366759" y="394716"/>
                  </a:lnTo>
                  <a:lnTo>
                    <a:pt x="8404860" y="394716"/>
                  </a:lnTo>
                  <a:lnTo>
                    <a:pt x="8404860" y="356616"/>
                  </a:lnTo>
                  <a:close/>
                </a:path>
                <a:path w="8404860" h="1393189">
                  <a:moveTo>
                    <a:pt x="8404860" y="432816"/>
                  </a:moveTo>
                  <a:lnTo>
                    <a:pt x="8366759" y="432816"/>
                  </a:lnTo>
                  <a:lnTo>
                    <a:pt x="8366759" y="470916"/>
                  </a:lnTo>
                  <a:lnTo>
                    <a:pt x="8404860" y="470916"/>
                  </a:lnTo>
                  <a:lnTo>
                    <a:pt x="8404860" y="432816"/>
                  </a:lnTo>
                  <a:close/>
                </a:path>
                <a:path w="8404860" h="1393189">
                  <a:moveTo>
                    <a:pt x="8404860" y="509016"/>
                  </a:moveTo>
                  <a:lnTo>
                    <a:pt x="8366759" y="509016"/>
                  </a:lnTo>
                  <a:lnTo>
                    <a:pt x="8366759" y="547116"/>
                  </a:lnTo>
                  <a:lnTo>
                    <a:pt x="8404860" y="547116"/>
                  </a:lnTo>
                  <a:lnTo>
                    <a:pt x="8404860" y="509016"/>
                  </a:lnTo>
                  <a:close/>
                </a:path>
                <a:path w="8404860" h="1393189">
                  <a:moveTo>
                    <a:pt x="8404860" y="585216"/>
                  </a:moveTo>
                  <a:lnTo>
                    <a:pt x="8366759" y="585216"/>
                  </a:lnTo>
                  <a:lnTo>
                    <a:pt x="8366759" y="623316"/>
                  </a:lnTo>
                  <a:lnTo>
                    <a:pt x="8404860" y="623316"/>
                  </a:lnTo>
                  <a:lnTo>
                    <a:pt x="8404860" y="585216"/>
                  </a:lnTo>
                  <a:close/>
                </a:path>
                <a:path w="8404860" h="1393189">
                  <a:moveTo>
                    <a:pt x="8404860" y="661416"/>
                  </a:moveTo>
                  <a:lnTo>
                    <a:pt x="8366759" y="661416"/>
                  </a:lnTo>
                  <a:lnTo>
                    <a:pt x="8366759" y="699516"/>
                  </a:lnTo>
                  <a:lnTo>
                    <a:pt x="8404860" y="699516"/>
                  </a:lnTo>
                  <a:lnTo>
                    <a:pt x="8404860" y="661416"/>
                  </a:lnTo>
                  <a:close/>
                </a:path>
                <a:path w="8404860" h="1393189">
                  <a:moveTo>
                    <a:pt x="8404860" y="737616"/>
                  </a:moveTo>
                  <a:lnTo>
                    <a:pt x="8366759" y="737616"/>
                  </a:lnTo>
                  <a:lnTo>
                    <a:pt x="8366759" y="775716"/>
                  </a:lnTo>
                  <a:lnTo>
                    <a:pt x="8404860" y="775716"/>
                  </a:lnTo>
                  <a:lnTo>
                    <a:pt x="8404860" y="737616"/>
                  </a:lnTo>
                  <a:close/>
                </a:path>
                <a:path w="8404860" h="1393189">
                  <a:moveTo>
                    <a:pt x="8404860" y="813816"/>
                  </a:moveTo>
                  <a:lnTo>
                    <a:pt x="8366759" y="813816"/>
                  </a:lnTo>
                  <a:lnTo>
                    <a:pt x="8366759" y="851916"/>
                  </a:lnTo>
                  <a:lnTo>
                    <a:pt x="8404860" y="851916"/>
                  </a:lnTo>
                  <a:lnTo>
                    <a:pt x="8404860" y="813816"/>
                  </a:lnTo>
                  <a:close/>
                </a:path>
                <a:path w="8404860" h="1393189">
                  <a:moveTo>
                    <a:pt x="8404860" y="890016"/>
                  </a:moveTo>
                  <a:lnTo>
                    <a:pt x="8366759" y="890016"/>
                  </a:lnTo>
                  <a:lnTo>
                    <a:pt x="8366759" y="928116"/>
                  </a:lnTo>
                  <a:lnTo>
                    <a:pt x="8404860" y="928116"/>
                  </a:lnTo>
                  <a:lnTo>
                    <a:pt x="8404860" y="890016"/>
                  </a:lnTo>
                  <a:close/>
                </a:path>
                <a:path w="8404860" h="1393189">
                  <a:moveTo>
                    <a:pt x="8404860" y="966216"/>
                  </a:moveTo>
                  <a:lnTo>
                    <a:pt x="8366759" y="966216"/>
                  </a:lnTo>
                  <a:lnTo>
                    <a:pt x="8366759" y="1004316"/>
                  </a:lnTo>
                  <a:lnTo>
                    <a:pt x="8404860" y="1004316"/>
                  </a:lnTo>
                  <a:lnTo>
                    <a:pt x="8404860" y="966216"/>
                  </a:lnTo>
                  <a:close/>
                </a:path>
                <a:path w="8404860" h="1393189">
                  <a:moveTo>
                    <a:pt x="8404860" y="1042416"/>
                  </a:moveTo>
                  <a:lnTo>
                    <a:pt x="8366759" y="1042416"/>
                  </a:lnTo>
                  <a:lnTo>
                    <a:pt x="8366759" y="1080516"/>
                  </a:lnTo>
                  <a:lnTo>
                    <a:pt x="8404860" y="1080516"/>
                  </a:lnTo>
                  <a:lnTo>
                    <a:pt x="8404860" y="1042416"/>
                  </a:lnTo>
                  <a:close/>
                </a:path>
                <a:path w="8404860" h="1393189">
                  <a:moveTo>
                    <a:pt x="8404860" y="1118616"/>
                  </a:moveTo>
                  <a:lnTo>
                    <a:pt x="8366759" y="1118616"/>
                  </a:lnTo>
                  <a:lnTo>
                    <a:pt x="8366759" y="1156716"/>
                  </a:lnTo>
                  <a:lnTo>
                    <a:pt x="8404860" y="1156716"/>
                  </a:lnTo>
                  <a:lnTo>
                    <a:pt x="8404860" y="1118616"/>
                  </a:lnTo>
                  <a:close/>
                </a:path>
                <a:path w="8404860" h="1393189">
                  <a:moveTo>
                    <a:pt x="8404860" y="1194816"/>
                  </a:moveTo>
                  <a:lnTo>
                    <a:pt x="8366759" y="1194816"/>
                  </a:lnTo>
                  <a:lnTo>
                    <a:pt x="8366759" y="1232916"/>
                  </a:lnTo>
                  <a:lnTo>
                    <a:pt x="8404860" y="1232916"/>
                  </a:lnTo>
                  <a:lnTo>
                    <a:pt x="8404860" y="1194816"/>
                  </a:lnTo>
                  <a:close/>
                </a:path>
                <a:path w="8404860" h="1393189">
                  <a:moveTo>
                    <a:pt x="8404860" y="1271016"/>
                  </a:moveTo>
                  <a:lnTo>
                    <a:pt x="8366759" y="1271016"/>
                  </a:lnTo>
                  <a:lnTo>
                    <a:pt x="8366759" y="1309116"/>
                  </a:lnTo>
                  <a:lnTo>
                    <a:pt x="8404860" y="1309116"/>
                  </a:lnTo>
                  <a:lnTo>
                    <a:pt x="8404860" y="1271016"/>
                  </a:lnTo>
                  <a:close/>
                </a:path>
                <a:path w="8404860" h="1393189">
                  <a:moveTo>
                    <a:pt x="8404860" y="1354836"/>
                  </a:moveTo>
                  <a:lnTo>
                    <a:pt x="8385048" y="1354836"/>
                  </a:lnTo>
                  <a:lnTo>
                    <a:pt x="8372856" y="1367027"/>
                  </a:lnTo>
                  <a:lnTo>
                    <a:pt x="8372856" y="1392936"/>
                  </a:lnTo>
                  <a:lnTo>
                    <a:pt x="8385048" y="1392936"/>
                  </a:lnTo>
                  <a:lnTo>
                    <a:pt x="8392644" y="1391340"/>
                  </a:lnTo>
                  <a:lnTo>
                    <a:pt x="8398954" y="1387030"/>
                  </a:lnTo>
                  <a:lnTo>
                    <a:pt x="8403264" y="1380720"/>
                  </a:lnTo>
                  <a:lnTo>
                    <a:pt x="8404860" y="1373124"/>
                  </a:lnTo>
                  <a:lnTo>
                    <a:pt x="8404860" y="1354836"/>
                  </a:lnTo>
                  <a:close/>
                </a:path>
                <a:path w="8404860" h="1393189">
                  <a:moveTo>
                    <a:pt x="8404860" y="1347216"/>
                  </a:moveTo>
                  <a:lnTo>
                    <a:pt x="8366759" y="1347216"/>
                  </a:lnTo>
                  <a:lnTo>
                    <a:pt x="8366759" y="1373124"/>
                  </a:lnTo>
                  <a:lnTo>
                    <a:pt x="8372856" y="1367027"/>
                  </a:lnTo>
                  <a:lnTo>
                    <a:pt x="8372856" y="1354836"/>
                  </a:lnTo>
                  <a:lnTo>
                    <a:pt x="8404860" y="1354836"/>
                  </a:lnTo>
                  <a:lnTo>
                    <a:pt x="8404860" y="1347216"/>
                  </a:lnTo>
                  <a:close/>
                </a:path>
                <a:path w="8404860" h="1393189">
                  <a:moveTo>
                    <a:pt x="8385048" y="1354836"/>
                  </a:moveTo>
                  <a:lnTo>
                    <a:pt x="8372856" y="1354836"/>
                  </a:lnTo>
                  <a:lnTo>
                    <a:pt x="8372856" y="1367027"/>
                  </a:lnTo>
                  <a:lnTo>
                    <a:pt x="8385048" y="1354836"/>
                  </a:lnTo>
                  <a:close/>
                </a:path>
                <a:path w="8404860" h="1393189">
                  <a:moveTo>
                    <a:pt x="8334756" y="1354836"/>
                  </a:moveTo>
                  <a:lnTo>
                    <a:pt x="8296656" y="1354836"/>
                  </a:lnTo>
                  <a:lnTo>
                    <a:pt x="8296656" y="1392936"/>
                  </a:lnTo>
                  <a:lnTo>
                    <a:pt x="8334756" y="1392936"/>
                  </a:lnTo>
                  <a:lnTo>
                    <a:pt x="8334756" y="1354836"/>
                  </a:lnTo>
                  <a:close/>
                </a:path>
                <a:path w="8404860" h="1393189">
                  <a:moveTo>
                    <a:pt x="8258556" y="1354836"/>
                  </a:moveTo>
                  <a:lnTo>
                    <a:pt x="8220456" y="1354836"/>
                  </a:lnTo>
                  <a:lnTo>
                    <a:pt x="8220456" y="1392936"/>
                  </a:lnTo>
                  <a:lnTo>
                    <a:pt x="8258556" y="1392936"/>
                  </a:lnTo>
                  <a:lnTo>
                    <a:pt x="8258556" y="1354836"/>
                  </a:lnTo>
                  <a:close/>
                </a:path>
                <a:path w="8404860" h="1393189">
                  <a:moveTo>
                    <a:pt x="8182356" y="1354836"/>
                  </a:moveTo>
                  <a:lnTo>
                    <a:pt x="8144256" y="1354836"/>
                  </a:lnTo>
                  <a:lnTo>
                    <a:pt x="8144256" y="1392936"/>
                  </a:lnTo>
                  <a:lnTo>
                    <a:pt x="8182356" y="1392936"/>
                  </a:lnTo>
                  <a:lnTo>
                    <a:pt x="8182356" y="1354836"/>
                  </a:lnTo>
                  <a:close/>
                </a:path>
                <a:path w="8404860" h="1393189">
                  <a:moveTo>
                    <a:pt x="8106156" y="1354836"/>
                  </a:moveTo>
                  <a:lnTo>
                    <a:pt x="8068056" y="1354836"/>
                  </a:lnTo>
                  <a:lnTo>
                    <a:pt x="8068056" y="1392936"/>
                  </a:lnTo>
                  <a:lnTo>
                    <a:pt x="8106156" y="1392936"/>
                  </a:lnTo>
                  <a:lnTo>
                    <a:pt x="8106156" y="1354836"/>
                  </a:lnTo>
                  <a:close/>
                </a:path>
                <a:path w="8404860" h="1393189">
                  <a:moveTo>
                    <a:pt x="8029956" y="1354836"/>
                  </a:moveTo>
                  <a:lnTo>
                    <a:pt x="7991856" y="1354836"/>
                  </a:lnTo>
                  <a:lnTo>
                    <a:pt x="7991856" y="1392936"/>
                  </a:lnTo>
                  <a:lnTo>
                    <a:pt x="8029956" y="1392936"/>
                  </a:lnTo>
                  <a:lnTo>
                    <a:pt x="8029956" y="1354836"/>
                  </a:lnTo>
                  <a:close/>
                </a:path>
                <a:path w="8404860" h="1393189">
                  <a:moveTo>
                    <a:pt x="7953756" y="1354836"/>
                  </a:moveTo>
                  <a:lnTo>
                    <a:pt x="7915656" y="1354836"/>
                  </a:lnTo>
                  <a:lnTo>
                    <a:pt x="7915656" y="1392936"/>
                  </a:lnTo>
                  <a:lnTo>
                    <a:pt x="7953756" y="1392936"/>
                  </a:lnTo>
                  <a:lnTo>
                    <a:pt x="7953756" y="1354836"/>
                  </a:lnTo>
                  <a:close/>
                </a:path>
                <a:path w="8404860" h="1393189">
                  <a:moveTo>
                    <a:pt x="7877556" y="1354836"/>
                  </a:moveTo>
                  <a:lnTo>
                    <a:pt x="7839456" y="1354836"/>
                  </a:lnTo>
                  <a:lnTo>
                    <a:pt x="7839456" y="1392936"/>
                  </a:lnTo>
                  <a:lnTo>
                    <a:pt x="7877556" y="1392936"/>
                  </a:lnTo>
                  <a:lnTo>
                    <a:pt x="7877556" y="1354836"/>
                  </a:lnTo>
                  <a:close/>
                </a:path>
                <a:path w="8404860" h="1393189">
                  <a:moveTo>
                    <a:pt x="7801356" y="1354836"/>
                  </a:moveTo>
                  <a:lnTo>
                    <a:pt x="7763256" y="1354836"/>
                  </a:lnTo>
                  <a:lnTo>
                    <a:pt x="7763256" y="1392936"/>
                  </a:lnTo>
                  <a:lnTo>
                    <a:pt x="7801356" y="1392936"/>
                  </a:lnTo>
                  <a:lnTo>
                    <a:pt x="7801356" y="1354836"/>
                  </a:lnTo>
                  <a:close/>
                </a:path>
                <a:path w="8404860" h="1393189">
                  <a:moveTo>
                    <a:pt x="7725156" y="1354836"/>
                  </a:moveTo>
                  <a:lnTo>
                    <a:pt x="7687056" y="1354836"/>
                  </a:lnTo>
                  <a:lnTo>
                    <a:pt x="7687056" y="1392936"/>
                  </a:lnTo>
                  <a:lnTo>
                    <a:pt x="7725156" y="1392936"/>
                  </a:lnTo>
                  <a:lnTo>
                    <a:pt x="7725156" y="1354836"/>
                  </a:lnTo>
                  <a:close/>
                </a:path>
                <a:path w="8404860" h="1393189">
                  <a:moveTo>
                    <a:pt x="7648956" y="1354836"/>
                  </a:moveTo>
                  <a:lnTo>
                    <a:pt x="7610856" y="1354836"/>
                  </a:lnTo>
                  <a:lnTo>
                    <a:pt x="7610856" y="1392936"/>
                  </a:lnTo>
                  <a:lnTo>
                    <a:pt x="7648956" y="1392936"/>
                  </a:lnTo>
                  <a:lnTo>
                    <a:pt x="7648956" y="1354836"/>
                  </a:lnTo>
                  <a:close/>
                </a:path>
                <a:path w="8404860" h="1393189">
                  <a:moveTo>
                    <a:pt x="7572756" y="1354836"/>
                  </a:moveTo>
                  <a:lnTo>
                    <a:pt x="7534656" y="1354836"/>
                  </a:lnTo>
                  <a:lnTo>
                    <a:pt x="7534656" y="1392936"/>
                  </a:lnTo>
                  <a:lnTo>
                    <a:pt x="7572756" y="1392936"/>
                  </a:lnTo>
                  <a:lnTo>
                    <a:pt x="7572756" y="1354836"/>
                  </a:lnTo>
                  <a:close/>
                </a:path>
                <a:path w="8404860" h="1393189">
                  <a:moveTo>
                    <a:pt x="7496556" y="1354836"/>
                  </a:moveTo>
                  <a:lnTo>
                    <a:pt x="7458456" y="1354836"/>
                  </a:lnTo>
                  <a:lnTo>
                    <a:pt x="7458456" y="1392936"/>
                  </a:lnTo>
                  <a:lnTo>
                    <a:pt x="7496556" y="1392936"/>
                  </a:lnTo>
                  <a:lnTo>
                    <a:pt x="7496556" y="1354836"/>
                  </a:lnTo>
                  <a:close/>
                </a:path>
                <a:path w="8404860" h="1393189">
                  <a:moveTo>
                    <a:pt x="7420356" y="1354836"/>
                  </a:moveTo>
                  <a:lnTo>
                    <a:pt x="7382256" y="1354836"/>
                  </a:lnTo>
                  <a:lnTo>
                    <a:pt x="7382256" y="1392936"/>
                  </a:lnTo>
                  <a:lnTo>
                    <a:pt x="7420356" y="1392936"/>
                  </a:lnTo>
                  <a:lnTo>
                    <a:pt x="7420356" y="1354836"/>
                  </a:lnTo>
                  <a:close/>
                </a:path>
                <a:path w="8404860" h="1393189">
                  <a:moveTo>
                    <a:pt x="7344156" y="1354836"/>
                  </a:moveTo>
                  <a:lnTo>
                    <a:pt x="7306056" y="1354836"/>
                  </a:lnTo>
                  <a:lnTo>
                    <a:pt x="7306056" y="1392936"/>
                  </a:lnTo>
                  <a:lnTo>
                    <a:pt x="7344156" y="1392936"/>
                  </a:lnTo>
                  <a:lnTo>
                    <a:pt x="7344156" y="1354836"/>
                  </a:lnTo>
                  <a:close/>
                </a:path>
                <a:path w="8404860" h="1393189">
                  <a:moveTo>
                    <a:pt x="7267956" y="1354836"/>
                  </a:moveTo>
                  <a:lnTo>
                    <a:pt x="7229856" y="1354836"/>
                  </a:lnTo>
                  <a:lnTo>
                    <a:pt x="7229856" y="1392936"/>
                  </a:lnTo>
                  <a:lnTo>
                    <a:pt x="7267956" y="1392936"/>
                  </a:lnTo>
                  <a:lnTo>
                    <a:pt x="7267956" y="1354836"/>
                  </a:lnTo>
                  <a:close/>
                </a:path>
                <a:path w="8404860" h="1393189">
                  <a:moveTo>
                    <a:pt x="7191756" y="1354836"/>
                  </a:moveTo>
                  <a:lnTo>
                    <a:pt x="7153656" y="1354836"/>
                  </a:lnTo>
                  <a:lnTo>
                    <a:pt x="7153656" y="1392936"/>
                  </a:lnTo>
                  <a:lnTo>
                    <a:pt x="7191756" y="1392936"/>
                  </a:lnTo>
                  <a:lnTo>
                    <a:pt x="7191756" y="1354836"/>
                  </a:lnTo>
                  <a:close/>
                </a:path>
                <a:path w="8404860" h="1393189">
                  <a:moveTo>
                    <a:pt x="7115556" y="1354836"/>
                  </a:moveTo>
                  <a:lnTo>
                    <a:pt x="7077456" y="1354836"/>
                  </a:lnTo>
                  <a:lnTo>
                    <a:pt x="7077456" y="1392936"/>
                  </a:lnTo>
                  <a:lnTo>
                    <a:pt x="7115556" y="1392936"/>
                  </a:lnTo>
                  <a:lnTo>
                    <a:pt x="7115556" y="1354836"/>
                  </a:lnTo>
                  <a:close/>
                </a:path>
                <a:path w="8404860" h="1393189">
                  <a:moveTo>
                    <a:pt x="7039356" y="1354836"/>
                  </a:moveTo>
                  <a:lnTo>
                    <a:pt x="7001256" y="1354836"/>
                  </a:lnTo>
                  <a:lnTo>
                    <a:pt x="7001256" y="1392936"/>
                  </a:lnTo>
                  <a:lnTo>
                    <a:pt x="7039356" y="1392936"/>
                  </a:lnTo>
                  <a:lnTo>
                    <a:pt x="7039356" y="1354836"/>
                  </a:lnTo>
                  <a:close/>
                </a:path>
                <a:path w="8404860" h="1393189">
                  <a:moveTo>
                    <a:pt x="6963156" y="1354836"/>
                  </a:moveTo>
                  <a:lnTo>
                    <a:pt x="6925056" y="1354836"/>
                  </a:lnTo>
                  <a:lnTo>
                    <a:pt x="6925056" y="1392936"/>
                  </a:lnTo>
                  <a:lnTo>
                    <a:pt x="6963156" y="1392936"/>
                  </a:lnTo>
                  <a:lnTo>
                    <a:pt x="6963156" y="1354836"/>
                  </a:lnTo>
                  <a:close/>
                </a:path>
                <a:path w="8404860" h="1393189">
                  <a:moveTo>
                    <a:pt x="6886956" y="1354836"/>
                  </a:moveTo>
                  <a:lnTo>
                    <a:pt x="6848856" y="1354836"/>
                  </a:lnTo>
                  <a:lnTo>
                    <a:pt x="6848856" y="1392936"/>
                  </a:lnTo>
                  <a:lnTo>
                    <a:pt x="6886956" y="1392936"/>
                  </a:lnTo>
                  <a:lnTo>
                    <a:pt x="6886956" y="1354836"/>
                  </a:lnTo>
                  <a:close/>
                </a:path>
                <a:path w="8404860" h="1393189">
                  <a:moveTo>
                    <a:pt x="6810756" y="1354836"/>
                  </a:moveTo>
                  <a:lnTo>
                    <a:pt x="6772656" y="1354836"/>
                  </a:lnTo>
                  <a:lnTo>
                    <a:pt x="6772656" y="1392936"/>
                  </a:lnTo>
                  <a:lnTo>
                    <a:pt x="6810756" y="1392936"/>
                  </a:lnTo>
                  <a:lnTo>
                    <a:pt x="6810756" y="1354836"/>
                  </a:lnTo>
                  <a:close/>
                </a:path>
                <a:path w="8404860" h="1393189">
                  <a:moveTo>
                    <a:pt x="6734556" y="1354836"/>
                  </a:moveTo>
                  <a:lnTo>
                    <a:pt x="6696456" y="1354836"/>
                  </a:lnTo>
                  <a:lnTo>
                    <a:pt x="6696456" y="1392936"/>
                  </a:lnTo>
                  <a:lnTo>
                    <a:pt x="6734556" y="1392936"/>
                  </a:lnTo>
                  <a:lnTo>
                    <a:pt x="6734556" y="1354836"/>
                  </a:lnTo>
                  <a:close/>
                </a:path>
                <a:path w="8404860" h="1393189">
                  <a:moveTo>
                    <a:pt x="6658356" y="1354836"/>
                  </a:moveTo>
                  <a:lnTo>
                    <a:pt x="6620256" y="1354836"/>
                  </a:lnTo>
                  <a:lnTo>
                    <a:pt x="6620256" y="1392936"/>
                  </a:lnTo>
                  <a:lnTo>
                    <a:pt x="6658356" y="1392936"/>
                  </a:lnTo>
                  <a:lnTo>
                    <a:pt x="6658356" y="1354836"/>
                  </a:lnTo>
                  <a:close/>
                </a:path>
                <a:path w="8404860" h="1393189">
                  <a:moveTo>
                    <a:pt x="6582156" y="1354836"/>
                  </a:moveTo>
                  <a:lnTo>
                    <a:pt x="6544056" y="1354836"/>
                  </a:lnTo>
                  <a:lnTo>
                    <a:pt x="6544056" y="1392936"/>
                  </a:lnTo>
                  <a:lnTo>
                    <a:pt x="6582156" y="1392936"/>
                  </a:lnTo>
                  <a:lnTo>
                    <a:pt x="6582156" y="1354836"/>
                  </a:lnTo>
                  <a:close/>
                </a:path>
                <a:path w="8404860" h="1393189">
                  <a:moveTo>
                    <a:pt x="6505956" y="1354836"/>
                  </a:moveTo>
                  <a:lnTo>
                    <a:pt x="6467856" y="1354836"/>
                  </a:lnTo>
                  <a:lnTo>
                    <a:pt x="6467856" y="1392936"/>
                  </a:lnTo>
                  <a:lnTo>
                    <a:pt x="6505956" y="1392936"/>
                  </a:lnTo>
                  <a:lnTo>
                    <a:pt x="6505956" y="1354836"/>
                  </a:lnTo>
                  <a:close/>
                </a:path>
                <a:path w="8404860" h="1393189">
                  <a:moveTo>
                    <a:pt x="6429756" y="1354836"/>
                  </a:moveTo>
                  <a:lnTo>
                    <a:pt x="6391656" y="1354836"/>
                  </a:lnTo>
                  <a:lnTo>
                    <a:pt x="6391656" y="1392936"/>
                  </a:lnTo>
                  <a:lnTo>
                    <a:pt x="6429756" y="1392936"/>
                  </a:lnTo>
                  <a:lnTo>
                    <a:pt x="6429756" y="1354836"/>
                  </a:lnTo>
                  <a:close/>
                </a:path>
                <a:path w="8404860" h="1393189">
                  <a:moveTo>
                    <a:pt x="6353556" y="1354836"/>
                  </a:moveTo>
                  <a:lnTo>
                    <a:pt x="6315456" y="1354836"/>
                  </a:lnTo>
                  <a:lnTo>
                    <a:pt x="6315456" y="1392936"/>
                  </a:lnTo>
                  <a:lnTo>
                    <a:pt x="6353556" y="1392936"/>
                  </a:lnTo>
                  <a:lnTo>
                    <a:pt x="6353556" y="1354836"/>
                  </a:lnTo>
                  <a:close/>
                </a:path>
                <a:path w="8404860" h="1393189">
                  <a:moveTo>
                    <a:pt x="6277356" y="1354836"/>
                  </a:moveTo>
                  <a:lnTo>
                    <a:pt x="6239256" y="1354836"/>
                  </a:lnTo>
                  <a:lnTo>
                    <a:pt x="6239256" y="1392936"/>
                  </a:lnTo>
                  <a:lnTo>
                    <a:pt x="6277356" y="1392936"/>
                  </a:lnTo>
                  <a:lnTo>
                    <a:pt x="6277356" y="1354836"/>
                  </a:lnTo>
                  <a:close/>
                </a:path>
                <a:path w="8404860" h="1393189">
                  <a:moveTo>
                    <a:pt x="6201156" y="1354836"/>
                  </a:moveTo>
                  <a:lnTo>
                    <a:pt x="6163056" y="1354836"/>
                  </a:lnTo>
                  <a:lnTo>
                    <a:pt x="6163056" y="1392936"/>
                  </a:lnTo>
                  <a:lnTo>
                    <a:pt x="6201156" y="1392936"/>
                  </a:lnTo>
                  <a:lnTo>
                    <a:pt x="6201156" y="1354836"/>
                  </a:lnTo>
                  <a:close/>
                </a:path>
                <a:path w="8404860" h="1393189">
                  <a:moveTo>
                    <a:pt x="6124956" y="1354836"/>
                  </a:moveTo>
                  <a:lnTo>
                    <a:pt x="6086856" y="1354836"/>
                  </a:lnTo>
                  <a:lnTo>
                    <a:pt x="6086856" y="1392936"/>
                  </a:lnTo>
                  <a:lnTo>
                    <a:pt x="6124956" y="1392936"/>
                  </a:lnTo>
                  <a:lnTo>
                    <a:pt x="6124956" y="1354836"/>
                  </a:lnTo>
                  <a:close/>
                </a:path>
                <a:path w="8404860" h="1393189">
                  <a:moveTo>
                    <a:pt x="6048756" y="1354836"/>
                  </a:moveTo>
                  <a:lnTo>
                    <a:pt x="6010656" y="1354836"/>
                  </a:lnTo>
                  <a:lnTo>
                    <a:pt x="6010656" y="1392936"/>
                  </a:lnTo>
                  <a:lnTo>
                    <a:pt x="6048756" y="1392936"/>
                  </a:lnTo>
                  <a:lnTo>
                    <a:pt x="6048756" y="1354836"/>
                  </a:lnTo>
                  <a:close/>
                </a:path>
                <a:path w="8404860" h="1393189">
                  <a:moveTo>
                    <a:pt x="5972556" y="1354836"/>
                  </a:moveTo>
                  <a:lnTo>
                    <a:pt x="5934456" y="1354836"/>
                  </a:lnTo>
                  <a:lnTo>
                    <a:pt x="5934456" y="1392936"/>
                  </a:lnTo>
                  <a:lnTo>
                    <a:pt x="5972556" y="1392936"/>
                  </a:lnTo>
                  <a:lnTo>
                    <a:pt x="5972556" y="1354836"/>
                  </a:lnTo>
                  <a:close/>
                </a:path>
                <a:path w="8404860" h="1393189">
                  <a:moveTo>
                    <a:pt x="5896356" y="1354836"/>
                  </a:moveTo>
                  <a:lnTo>
                    <a:pt x="5858256" y="1354836"/>
                  </a:lnTo>
                  <a:lnTo>
                    <a:pt x="5858256" y="1392936"/>
                  </a:lnTo>
                  <a:lnTo>
                    <a:pt x="5896356" y="1392936"/>
                  </a:lnTo>
                  <a:lnTo>
                    <a:pt x="5896356" y="1354836"/>
                  </a:lnTo>
                  <a:close/>
                </a:path>
                <a:path w="8404860" h="1393189">
                  <a:moveTo>
                    <a:pt x="5820156" y="1354836"/>
                  </a:moveTo>
                  <a:lnTo>
                    <a:pt x="5782056" y="1354836"/>
                  </a:lnTo>
                  <a:lnTo>
                    <a:pt x="5782056" y="1392936"/>
                  </a:lnTo>
                  <a:lnTo>
                    <a:pt x="5820156" y="1392936"/>
                  </a:lnTo>
                  <a:lnTo>
                    <a:pt x="5820156" y="1354836"/>
                  </a:lnTo>
                  <a:close/>
                </a:path>
                <a:path w="8404860" h="1393189">
                  <a:moveTo>
                    <a:pt x="5743956" y="1354836"/>
                  </a:moveTo>
                  <a:lnTo>
                    <a:pt x="5705856" y="1354836"/>
                  </a:lnTo>
                  <a:lnTo>
                    <a:pt x="5705856" y="1392936"/>
                  </a:lnTo>
                  <a:lnTo>
                    <a:pt x="5743956" y="1392936"/>
                  </a:lnTo>
                  <a:lnTo>
                    <a:pt x="5743956" y="1354836"/>
                  </a:lnTo>
                  <a:close/>
                </a:path>
                <a:path w="8404860" h="1393189">
                  <a:moveTo>
                    <a:pt x="5667756" y="1354836"/>
                  </a:moveTo>
                  <a:lnTo>
                    <a:pt x="5629656" y="1354836"/>
                  </a:lnTo>
                  <a:lnTo>
                    <a:pt x="5629656" y="1392936"/>
                  </a:lnTo>
                  <a:lnTo>
                    <a:pt x="5667756" y="1392936"/>
                  </a:lnTo>
                  <a:lnTo>
                    <a:pt x="5667756" y="1354836"/>
                  </a:lnTo>
                  <a:close/>
                </a:path>
                <a:path w="8404860" h="1393189">
                  <a:moveTo>
                    <a:pt x="5591556" y="1354836"/>
                  </a:moveTo>
                  <a:lnTo>
                    <a:pt x="5553456" y="1354836"/>
                  </a:lnTo>
                  <a:lnTo>
                    <a:pt x="5553456" y="1392936"/>
                  </a:lnTo>
                  <a:lnTo>
                    <a:pt x="5591556" y="1392936"/>
                  </a:lnTo>
                  <a:lnTo>
                    <a:pt x="5591556" y="1354836"/>
                  </a:lnTo>
                  <a:close/>
                </a:path>
                <a:path w="8404860" h="1393189">
                  <a:moveTo>
                    <a:pt x="5515356" y="1354836"/>
                  </a:moveTo>
                  <a:lnTo>
                    <a:pt x="5477256" y="1354836"/>
                  </a:lnTo>
                  <a:lnTo>
                    <a:pt x="5477256" y="1392936"/>
                  </a:lnTo>
                  <a:lnTo>
                    <a:pt x="5515356" y="1392936"/>
                  </a:lnTo>
                  <a:lnTo>
                    <a:pt x="5515356" y="1354836"/>
                  </a:lnTo>
                  <a:close/>
                </a:path>
                <a:path w="8404860" h="1393189">
                  <a:moveTo>
                    <a:pt x="5439156" y="1354836"/>
                  </a:moveTo>
                  <a:lnTo>
                    <a:pt x="5401056" y="1354836"/>
                  </a:lnTo>
                  <a:lnTo>
                    <a:pt x="5401056" y="1392936"/>
                  </a:lnTo>
                  <a:lnTo>
                    <a:pt x="5439156" y="1392936"/>
                  </a:lnTo>
                  <a:lnTo>
                    <a:pt x="5439156" y="1354836"/>
                  </a:lnTo>
                  <a:close/>
                </a:path>
                <a:path w="8404860" h="1393189">
                  <a:moveTo>
                    <a:pt x="5362956" y="1354836"/>
                  </a:moveTo>
                  <a:lnTo>
                    <a:pt x="5324856" y="1354836"/>
                  </a:lnTo>
                  <a:lnTo>
                    <a:pt x="5324856" y="1392936"/>
                  </a:lnTo>
                  <a:lnTo>
                    <a:pt x="5362956" y="1392936"/>
                  </a:lnTo>
                  <a:lnTo>
                    <a:pt x="5362956" y="1354836"/>
                  </a:lnTo>
                  <a:close/>
                </a:path>
                <a:path w="8404860" h="1393189">
                  <a:moveTo>
                    <a:pt x="5286756" y="1354836"/>
                  </a:moveTo>
                  <a:lnTo>
                    <a:pt x="5248656" y="1354836"/>
                  </a:lnTo>
                  <a:lnTo>
                    <a:pt x="5248656" y="1392936"/>
                  </a:lnTo>
                  <a:lnTo>
                    <a:pt x="5286756" y="1392936"/>
                  </a:lnTo>
                  <a:lnTo>
                    <a:pt x="5286756" y="1354836"/>
                  </a:lnTo>
                  <a:close/>
                </a:path>
                <a:path w="8404860" h="1393189">
                  <a:moveTo>
                    <a:pt x="5210556" y="1354836"/>
                  </a:moveTo>
                  <a:lnTo>
                    <a:pt x="5172456" y="1354836"/>
                  </a:lnTo>
                  <a:lnTo>
                    <a:pt x="5172456" y="1392936"/>
                  </a:lnTo>
                  <a:lnTo>
                    <a:pt x="5210556" y="1392936"/>
                  </a:lnTo>
                  <a:lnTo>
                    <a:pt x="5210556" y="1354836"/>
                  </a:lnTo>
                  <a:close/>
                </a:path>
                <a:path w="8404860" h="1393189">
                  <a:moveTo>
                    <a:pt x="5134356" y="1354836"/>
                  </a:moveTo>
                  <a:lnTo>
                    <a:pt x="5096256" y="1354836"/>
                  </a:lnTo>
                  <a:lnTo>
                    <a:pt x="5096256" y="1392936"/>
                  </a:lnTo>
                  <a:lnTo>
                    <a:pt x="5134356" y="1392936"/>
                  </a:lnTo>
                  <a:lnTo>
                    <a:pt x="5134356" y="1354836"/>
                  </a:lnTo>
                  <a:close/>
                </a:path>
                <a:path w="8404860" h="1393189">
                  <a:moveTo>
                    <a:pt x="5058156" y="1354836"/>
                  </a:moveTo>
                  <a:lnTo>
                    <a:pt x="5020056" y="1354836"/>
                  </a:lnTo>
                  <a:lnTo>
                    <a:pt x="5020056" y="1392936"/>
                  </a:lnTo>
                  <a:lnTo>
                    <a:pt x="5058156" y="1392936"/>
                  </a:lnTo>
                  <a:lnTo>
                    <a:pt x="5058156" y="1354836"/>
                  </a:lnTo>
                  <a:close/>
                </a:path>
                <a:path w="8404860" h="1393189">
                  <a:moveTo>
                    <a:pt x="4981956" y="1354836"/>
                  </a:moveTo>
                  <a:lnTo>
                    <a:pt x="4943856" y="1354836"/>
                  </a:lnTo>
                  <a:lnTo>
                    <a:pt x="4943856" y="1392936"/>
                  </a:lnTo>
                  <a:lnTo>
                    <a:pt x="4981956" y="1392936"/>
                  </a:lnTo>
                  <a:lnTo>
                    <a:pt x="4981956" y="1354836"/>
                  </a:lnTo>
                  <a:close/>
                </a:path>
                <a:path w="8404860" h="1393189">
                  <a:moveTo>
                    <a:pt x="4905756" y="1354836"/>
                  </a:moveTo>
                  <a:lnTo>
                    <a:pt x="4867656" y="1354836"/>
                  </a:lnTo>
                  <a:lnTo>
                    <a:pt x="4867656" y="1392936"/>
                  </a:lnTo>
                  <a:lnTo>
                    <a:pt x="4905756" y="1392936"/>
                  </a:lnTo>
                  <a:lnTo>
                    <a:pt x="4905756" y="1354836"/>
                  </a:lnTo>
                  <a:close/>
                </a:path>
                <a:path w="8404860" h="1393189">
                  <a:moveTo>
                    <a:pt x="4829556" y="1354836"/>
                  </a:moveTo>
                  <a:lnTo>
                    <a:pt x="4791456" y="1354836"/>
                  </a:lnTo>
                  <a:lnTo>
                    <a:pt x="4791456" y="1392936"/>
                  </a:lnTo>
                  <a:lnTo>
                    <a:pt x="4829556" y="1392936"/>
                  </a:lnTo>
                  <a:lnTo>
                    <a:pt x="4829556" y="1354836"/>
                  </a:lnTo>
                  <a:close/>
                </a:path>
                <a:path w="8404860" h="1393189">
                  <a:moveTo>
                    <a:pt x="4753356" y="1354836"/>
                  </a:moveTo>
                  <a:lnTo>
                    <a:pt x="4715256" y="1354836"/>
                  </a:lnTo>
                  <a:lnTo>
                    <a:pt x="4715256" y="1392936"/>
                  </a:lnTo>
                  <a:lnTo>
                    <a:pt x="4753356" y="1392936"/>
                  </a:lnTo>
                  <a:lnTo>
                    <a:pt x="4753356" y="1354836"/>
                  </a:lnTo>
                  <a:close/>
                </a:path>
                <a:path w="8404860" h="1393189">
                  <a:moveTo>
                    <a:pt x="4677156" y="1354836"/>
                  </a:moveTo>
                  <a:lnTo>
                    <a:pt x="4639056" y="1354836"/>
                  </a:lnTo>
                  <a:lnTo>
                    <a:pt x="4639056" y="1392936"/>
                  </a:lnTo>
                  <a:lnTo>
                    <a:pt x="4677156" y="1392936"/>
                  </a:lnTo>
                  <a:lnTo>
                    <a:pt x="4677156" y="1354836"/>
                  </a:lnTo>
                  <a:close/>
                </a:path>
                <a:path w="8404860" h="1393189">
                  <a:moveTo>
                    <a:pt x="4600956" y="1354836"/>
                  </a:moveTo>
                  <a:lnTo>
                    <a:pt x="4562856" y="1354836"/>
                  </a:lnTo>
                  <a:lnTo>
                    <a:pt x="4562856" y="1392936"/>
                  </a:lnTo>
                  <a:lnTo>
                    <a:pt x="4600956" y="1392936"/>
                  </a:lnTo>
                  <a:lnTo>
                    <a:pt x="4600956" y="1354836"/>
                  </a:lnTo>
                  <a:close/>
                </a:path>
                <a:path w="8404860" h="1393189">
                  <a:moveTo>
                    <a:pt x="4524756" y="1354836"/>
                  </a:moveTo>
                  <a:lnTo>
                    <a:pt x="4486656" y="1354836"/>
                  </a:lnTo>
                  <a:lnTo>
                    <a:pt x="4486656" y="1392936"/>
                  </a:lnTo>
                  <a:lnTo>
                    <a:pt x="4524756" y="1392936"/>
                  </a:lnTo>
                  <a:lnTo>
                    <a:pt x="4524756" y="1354836"/>
                  </a:lnTo>
                  <a:close/>
                </a:path>
                <a:path w="8404860" h="1393189">
                  <a:moveTo>
                    <a:pt x="4448556" y="1354836"/>
                  </a:moveTo>
                  <a:lnTo>
                    <a:pt x="4410456" y="1354836"/>
                  </a:lnTo>
                  <a:lnTo>
                    <a:pt x="4410456" y="1392936"/>
                  </a:lnTo>
                  <a:lnTo>
                    <a:pt x="4448556" y="1392936"/>
                  </a:lnTo>
                  <a:lnTo>
                    <a:pt x="4448556" y="1354836"/>
                  </a:lnTo>
                  <a:close/>
                </a:path>
                <a:path w="8404860" h="1393189">
                  <a:moveTo>
                    <a:pt x="4372356" y="1354836"/>
                  </a:moveTo>
                  <a:lnTo>
                    <a:pt x="4334256" y="1354836"/>
                  </a:lnTo>
                  <a:lnTo>
                    <a:pt x="4334256" y="1392936"/>
                  </a:lnTo>
                  <a:lnTo>
                    <a:pt x="4372356" y="1392936"/>
                  </a:lnTo>
                  <a:lnTo>
                    <a:pt x="4372356" y="1354836"/>
                  </a:lnTo>
                  <a:close/>
                </a:path>
                <a:path w="8404860" h="1393189">
                  <a:moveTo>
                    <a:pt x="4296156" y="1354836"/>
                  </a:moveTo>
                  <a:lnTo>
                    <a:pt x="4258056" y="1354836"/>
                  </a:lnTo>
                  <a:lnTo>
                    <a:pt x="4258056" y="1392936"/>
                  </a:lnTo>
                  <a:lnTo>
                    <a:pt x="4296156" y="1392936"/>
                  </a:lnTo>
                  <a:lnTo>
                    <a:pt x="4296156" y="1354836"/>
                  </a:lnTo>
                  <a:close/>
                </a:path>
                <a:path w="8404860" h="1393189">
                  <a:moveTo>
                    <a:pt x="4219956" y="1354836"/>
                  </a:moveTo>
                  <a:lnTo>
                    <a:pt x="4181855" y="1354836"/>
                  </a:lnTo>
                  <a:lnTo>
                    <a:pt x="4181855" y="1392936"/>
                  </a:lnTo>
                  <a:lnTo>
                    <a:pt x="4219956" y="1392936"/>
                  </a:lnTo>
                  <a:lnTo>
                    <a:pt x="4219956" y="1354836"/>
                  </a:lnTo>
                  <a:close/>
                </a:path>
                <a:path w="8404860" h="1393189">
                  <a:moveTo>
                    <a:pt x="4143755" y="1354836"/>
                  </a:moveTo>
                  <a:lnTo>
                    <a:pt x="4105655" y="1354836"/>
                  </a:lnTo>
                  <a:lnTo>
                    <a:pt x="4105655" y="1392936"/>
                  </a:lnTo>
                  <a:lnTo>
                    <a:pt x="4143755" y="1392936"/>
                  </a:lnTo>
                  <a:lnTo>
                    <a:pt x="4143755" y="1354836"/>
                  </a:lnTo>
                  <a:close/>
                </a:path>
                <a:path w="8404860" h="1393189">
                  <a:moveTo>
                    <a:pt x="4067555" y="1354836"/>
                  </a:moveTo>
                  <a:lnTo>
                    <a:pt x="4029455" y="1354836"/>
                  </a:lnTo>
                  <a:lnTo>
                    <a:pt x="4029455" y="1392936"/>
                  </a:lnTo>
                  <a:lnTo>
                    <a:pt x="4067555" y="1392936"/>
                  </a:lnTo>
                  <a:lnTo>
                    <a:pt x="4067555" y="1354836"/>
                  </a:lnTo>
                  <a:close/>
                </a:path>
                <a:path w="8404860" h="1393189">
                  <a:moveTo>
                    <a:pt x="3991355" y="1354836"/>
                  </a:moveTo>
                  <a:lnTo>
                    <a:pt x="3953255" y="1354836"/>
                  </a:lnTo>
                  <a:lnTo>
                    <a:pt x="3953255" y="1392936"/>
                  </a:lnTo>
                  <a:lnTo>
                    <a:pt x="3991355" y="1392936"/>
                  </a:lnTo>
                  <a:lnTo>
                    <a:pt x="3991355" y="1354836"/>
                  </a:lnTo>
                  <a:close/>
                </a:path>
                <a:path w="8404860" h="1393189">
                  <a:moveTo>
                    <a:pt x="3915155" y="1354836"/>
                  </a:moveTo>
                  <a:lnTo>
                    <a:pt x="3877055" y="1354836"/>
                  </a:lnTo>
                  <a:lnTo>
                    <a:pt x="3877055" y="1392936"/>
                  </a:lnTo>
                  <a:lnTo>
                    <a:pt x="3915155" y="1392936"/>
                  </a:lnTo>
                  <a:lnTo>
                    <a:pt x="3915155" y="1354836"/>
                  </a:lnTo>
                  <a:close/>
                </a:path>
                <a:path w="8404860" h="1393189">
                  <a:moveTo>
                    <a:pt x="3838955" y="1354836"/>
                  </a:moveTo>
                  <a:lnTo>
                    <a:pt x="3800855" y="1354836"/>
                  </a:lnTo>
                  <a:lnTo>
                    <a:pt x="3800855" y="1392936"/>
                  </a:lnTo>
                  <a:lnTo>
                    <a:pt x="3838955" y="1392936"/>
                  </a:lnTo>
                  <a:lnTo>
                    <a:pt x="3838955" y="1354836"/>
                  </a:lnTo>
                  <a:close/>
                </a:path>
                <a:path w="8404860" h="1393189">
                  <a:moveTo>
                    <a:pt x="3762755" y="1354836"/>
                  </a:moveTo>
                  <a:lnTo>
                    <a:pt x="3724655" y="1354836"/>
                  </a:lnTo>
                  <a:lnTo>
                    <a:pt x="3724655" y="1392936"/>
                  </a:lnTo>
                  <a:lnTo>
                    <a:pt x="3762755" y="1392936"/>
                  </a:lnTo>
                  <a:lnTo>
                    <a:pt x="3762755" y="1354836"/>
                  </a:lnTo>
                  <a:close/>
                </a:path>
                <a:path w="8404860" h="1393189">
                  <a:moveTo>
                    <a:pt x="3686555" y="1354836"/>
                  </a:moveTo>
                  <a:lnTo>
                    <a:pt x="3648455" y="1354836"/>
                  </a:lnTo>
                  <a:lnTo>
                    <a:pt x="3648455" y="1392936"/>
                  </a:lnTo>
                  <a:lnTo>
                    <a:pt x="3686555" y="1392936"/>
                  </a:lnTo>
                  <a:lnTo>
                    <a:pt x="3686555" y="1354836"/>
                  </a:lnTo>
                  <a:close/>
                </a:path>
                <a:path w="8404860" h="1393189">
                  <a:moveTo>
                    <a:pt x="3610355" y="1354836"/>
                  </a:moveTo>
                  <a:lnTo>
                    <a:pt x="3572255" y="1354836"/>
                  </a:lnTo>
                  <a:lnTo>
                    <a:pt x="3572255" y="1392936"/>
                  </a:lnTo>
                  <a:lnTo>
                    <a:pt x="3610355" y="1392936"/>
                  </a:lnTo>
                  <a:lnTo>
                    <a:pt x="3610355" y="1354836"/>
                  </a:lnTo>
                  <a:close/>
                </a:path>
                <a:path w="8404860" h="1393189">
                  <a:moveTo>
                    <a:pt x="3534155" y="1354836"/>
                  </a:moveTo>
                  <a:lnTo>
                    <a:pt x="3496055" y="1354836"/>
                  </a:lnTo>
                  <a:lnTo>
                    <a:pt x="3496055" y="1392936"/>
                  </a:lnTo>
                  <a:lnTo>
                    <a:pt x="3534155" y="1392936"/>
                  </a:lnTo>
                  <a:lnTo>
                    <a:pt x="3534155" y="1354836"/>
                  </a:lnTo>
                  <a:close/>
                </a:path>
                <a:path w="8404860" h="1393189">
                  <a:moveTo>
                    <a:pt x="3457955" y="1354836"/>
                  </a:moveTo>
                  <a:lnTo>
                    <a:pt x="3419855" y="1354836"/>
                  </a:lnTo>
                  <a:lnTo>
                    <a:pt x="3419855" y="1392936"/>
                  </a:lnTo>
                  <a:lnTo>
                    <a:pt x="3457955" y="1392936"/>
                  </a:lnTo>
                  <a:lnTo>
                    <a:pt x="3457955" y="1354836"/>
                  </a:lnTo>
                  <a:close/>
                </a:path>
                <a:path w="8404860" h="1393189">
                  <a:moveTo>
                    <a:pt x="3381755" y="1354836"/>
                  </a:moveTo>
                  <a:lnTo>
                    <a:pt x="3343655" y="1354836"/>
                  </a:lnTo>
                  <a:lnTo>
                    <a:pt x="3343655" y="1392936"/>
                  </a:lnTo>
                  <a:lnTo>
                    <a:pt x="3381755" y="1392936"/>
                  </a:lnTo>
                  <a:lnTo>
                    <a:pt x="3381755" y="1354836"/>
                  </a:lnTo>
                  <a:close/>
                </a:path>
                <a:path w="8404860" h="1393189">
                  <a:moveTo>
                    <a:pt x="3305555" y="1354836"/>
                  </a:moveTo>
                  <a:lnTo>
                    <a:pt x="3267455" y="1354836"/>
                  </a:lnTo>
                  <a:lnTo>
                    <a:pt x="3267455" y="1392936"/>
                  </a:lnTo>
                  <a:lnTo>
                    <a:pt x="3305555" y="1392936"/>
                  </a:lnTo>
                  <a:lnTo>
                    <a:pt x="3305555" y="1354836"/>
                  </a:lnTo>
                  <a:close/>
                </a:path>
                <a:path w="8404860" h="1393189">
                  <a:moveTo>
                    <a:pt x="3229355" y="1354836"/>
                  </a:moveTo>
                  <a:lnTo>
                    <a:pt x="3191255" y="1354836"/>
                  </a:lnTo>
                  <a:lnTo>
                    <a:pt x="3191255" y="1392936"/>
                  </a:lnTo>
                  <a:lnTo>
                    <a:pt x="3229355" y="1392936"/>
                  </a:lnTo>
                  <a:lnTo>
                    <a:pt x="3229355" y="1354836"/>
                  </a:lnTo>
                  <a:close/>
                </a:path>
                <a:path w="8404860" h="1393189">
                  <a:moveTo>
                    <a:pt x="3153155" y="1354836"/>
                  </a:moveTo>
                  <a:lnTo>
                    <a:pt x="3115055" y="1354836"/>
                  </a:lnTo>
                  <a:lnTo>
                    <a:pt x="3115055" y="1392936"/>
                  </a:lnTo>
                  <a:lnTo>
                    <a:pt x="3153155" y="1392936"/>
                  </a:lnTo>
                  <a:lnTo>
                    <a:pt x="3153155" y="1354836"/>
                  </a:lnTo>
                  <a:close/>
                </a:path>
                <a:path w="8404860" h="1393189">
                  <a:moveTo>
                    <a:pt x="3076955" y="1354836"/>
                  </a:moveTo>
                  <a:lnTo>
                    <a:pt x="3038855" y="1354836"/>
                  </a:lnTo>
                  <a:lnTo>
                    <a:pt x="3038855" y="1392936"/>
                  </a:lnTo>
                  <a:lnTo>
                    <a:pt x="3076955" y="1392936"/>
                  </a:lnTo>
                  <a:lnTo>
                    <a:pt x="3076955" y="1354836"/>
                  </a:lnTo>
                  <a:close/>
                </a:path>
                <a:path w="8404860" h="1393189">
                  <a:moveTo>
                    <a:pt x="3000755" y="1354836"/>
                  </a:moveTo>
                  <a:lnTo>
                    <a:pt x="2962655" y="1354836"/>
                  </a:lnTo>
                  <a:lnTo>
                    <a:pt x="2962655" y="1392936"/>
                  </a:lnTo>
                  <a:lnTo>
                    <a:pt x="3000755" y="1392936"/>
                  </a:lnTo>
                  <a:lnTo>
                    <a:pt x="3000755" y="1354836"/>
                  </a:lnTo>
                  <a:close/>
                </a:path>
                <a:path w="8404860" h="1393189">
                  <a:moveTo>
                    <a:pt x="2924555" y="1354836"/>
                  </a:moveTo>
                  <a:lnTo>
                    <a:pt x="2886455" y="1354836"/>
                  </a:lnTo>
                  <a:lnTo>
                    <a:pt x="2886455" y="1392936"/>
                  </a:lnTo>
                  <a:lnTo>
                    <a:pt x="2924555" y="1392936"/>
                  </a:lnTo>
                  <a:lnTo>
                    <a:pt x="2924555" y="1354836"/>
                  </a:lnTo>
                  <a:close/>
                </a:path>
                <a:path w="8404860" h="1393189">
                  <a:moveTo>
                    <a:pt x="2848355" y="1354836"/>
                  </a:moveTo>
                  <a:lnTo>
                    <a:pt x="2810255" y="1354836"/>
                  </a:lnTo>
                  <a:lnTo>
                    <a:pt x="2810255" y="1392936"/>
                  </a:lnTo>
                  <a:lnTo>
                    <a:pt x="2848355" y="1392936"/>
                  </a:lnTo>
                  <a:lnTo>
                    <a:pt x="2848355" y="1354836"/>
                  </a:lnTo>
                  <a:close/>
                </a:path>
                <a:path w="8404860" h="1393189">
                  <a:moveTo>
                    <a:pt x="2772155" y="1354836"/>
                  </a:moveTo>
                  <a:lnTo>
                    <a:pt x="2734055" y="1354836"/>
                  </a:lnTo>
                  <a:lnTo>
                    <a:pt x="2734055" y="1392936"/>
                  </a:lnTo>
                  <a:lnTo>
                    <a:pt x="2772155" y="1392936"/>
                  </a:lnTo>
                  <a:lnTo>
                    <a:pt x="2772155" y="1354836"/>
                  </a:lnTo>
                  <a:close/>
                </a:path>
                <a:path w="8404860" h="1393189">
                  <a:moveTo>
                    <a:pt x="2695955" y="1354836"/>
                  </a:moveTo>
                  <a:lnTo>
                    <a:pt x="2657855" y="1354836"/>
                  </a:lnTo>
                  <a:lnTo>
                    <a:pt x="2657855" y="1392936"/>
                  </a:lnTo>
                  <a:lnTo>
                    <a:pt x="2695955" y="1392936"/>
                  </a:lnTo>
                  <a:lnTo>
                    <a:pt x="2695955" y="1354836"/>
                  </a:lnTo>
                  <a:close/>
                </a:path>
                <a:path w="8404860" h="1393189">
                  <a:moveTo>
                    <a:pt x="2619755" y="1354836"/>
                  </a:moveTo>
                  <a:lnTo>
                    <a:pt x="2581655" y="1354836"/>
                  </a:lnTo>
                  <a:lnTo>
                    <a:pt x="2581655" y="1392936"/>
                  </a:lnTo>
                  <a:lnTo>
                    <a:pt x="2619755" y="1392936"/>
                  </a:lnTo>
                  <a:lnTo>
                    <a:pt x="2619755" y="1354836"/>
                  </a:lnTo>
                  <a:close/>
                </a:path>
                <a:path w="8404860" h="1393189">
                  <a:moveTo>
                    <a:pt x="2543555" y="1354836"/>
                  </a:moveTo>
                  <a:lnTo>
                    <a:pt x="2505455" y="1354836"/>
                  </a:lnTo>
                  <a:lnTo>
                    <a:pt x="2505455" y="1392936"/>
                  </a:lnTo>
                  <a:lnTo>
                    <a:pt x="2543555" y="1392936"/>
                  </a:lnTo>
                  <a:lnTo>
                    <a:pt x="2543555" y="1354836"/>
                  </a:lnTo>
                  <a:close/>
                </a:path>
                <a:path w="8404860" h="1393189">
                  <a:moveTo>
                    <a:pt x="2467355" y="1354836"/>
                  </a:moveTo>
                  <a:lnTo>
                    <a:pt x="2429255" y="1354836"/>
                  </a:lnTo>
                  <a:lnTo>
                    <a:pt x="2429255" y="1392936"/>
                  </a:lnTo>
                  <a:lnTo>
                    <a:pt x="2467355" y="1392936"/>
                  </a:lnTo>
                  <a:lnTo>
                    <a:pt x="2467355" y="1354836"/>
                  </a:lnTo>
                  <a:close/>
                </a:path>
                <a:path w="8404860" h="1393189">
                  <a:moveTo>
                    <a:pt x="2391155" y="1354836"/>
                  </a:moveTo>
                  <a:lnTo>
                    <a:pt x="2353055" y="1354836"/>
                  </a:lnTo>
                  <a:lnTo>
                    <a:pt x="2353055" y="1392936"/>
                  </a:lnTo>
                  <a:lnTo>
                    <a:pt x="2391155" y="1392936"/>
                  </a:lnTo>
                  <a:lnTo>
                    <a:pt x="2391155" y="1354836"/>
                  </a:lnTo>
                  <a:close/>
                </a:path>
                <a:path w="8404860" h="1393189">
                  <a:moveTo>
                    <a:pt x="2314956" y="1354836"/>
                  </a:moveTo>
                  <a:lnTo>
                    <a:pt x="2276856" y="1354836"/>
                  </a:lnTo>
                  <a:lnTo>
                    <a:pt x="2276856" y="1392936"/>
                  </a:lnTo>
                  <a:lnTo>
                    <a:pt x="2314956" y="1392936"/>
                  </a:lnTo>
                  <a:lnTo>
                    <a:pt x="2314956" y="1354836"/>
                  </a:lnTo>
                  <a:close/>
                </a:path>
                <a:path w="8404860" h="1393189">
                  <a:moveTo>
                    <a:pt x="2238756" y="1354836"/>
                  </a:moveTo>
                  <a:lnTo>
                    <a:pt x="2200656" y="1354836"/>
                  </a:lnTo>
                  <a:lnTo>
                    <a:pt x="2200656" y="1392936"/>
                  </a:lnTo>
                  <a:lnTo>
                    <a:pt x="2238756" y="1392936"/>
                  </a:lnTo>
                  <a:lnTo>
                    <a:pt x="2238756" y="1354836"/>
                  </a:lnTo>
                  <a:close/>
                </a:path>
                <a:path w="8404860" h="1393189">
                  <a:moveTo>
                    <a:pt x="2162556" y="1354836"/>
                  </a:moveTo>
                  <a:lnTo>
                    <a:pt x="2124456" y="1354836"/>
                  </a:lnTo>
                  <a:lnTo>
                    <a:pt x="2124456" y="1392936"/>
                  </a:lnTo>
                  <a:lnTo>
                    <a:pt x="2162556" y="1392936"/>
                  </a:lnTo>
                  <a:lnTo>
                    <a:pt x="2162556" y="1354836"/>
                  </a:lnTo>
                  <a:close/>
                </a:path>
                <a:path w="8404860" h="1393189">
                  <a:moveTo>
                    <a:pt x="2086356" y="1354836"/>
                  </a:moveTo>
                  <a:lnTo>
                    <a:pt x="2048256" y="1354836"/>
                  </a:lnTo>
                  <a:lnTo>
                    <a:pt x="2048256" y="1392936"/>
                  </a:lnTo>
                  <a:lnTo>
                    <a:pt x="2086356" y="1392936"/>
                  </a:lnTo>
                  <a:lnTo>
                    <a:pt x="2086356" y="1354836"/>
                  </a:lnTo>
                  <a:close/>
                </a:path>
                <a:path w="8404860" h="1393189">
                  <a:moveTo>
                    <a:pt x="2010156" y="1354836"/>
                  </a:moveTo>
                  <a:lnTo>
                    <a:pt x="1972056" y="1354836"/>
                  </a:lnTo>
                  <a:lnTo>
                    <a:pt x="1972056" y="1392936"/>
                  </a:lnTo>
                  <a:lnTo>
                    <a:pt x="2010156" y="1392936"/>
                  </a:lnTo>
                  <a:lnTo>
                    <a:pt x="2010156" y="1354836"/>
                  </a:lnTo>
                  <a:close/>
                </a:path>
                <a:path w="8404860" h="1393189">
                  <a:moveTo>
                    <a:pt x="1933956" y="1354836"/>
                  </a:moveTo>
                  <a:lnTo>
                    <a:pt x="1895856" y="1354836"/>
                  </a:lnTo>
                  <a:lnTo>
                    <a:pt x="1895856" y="1392936"/>
                  </a:lnTo>
                  <a:lnTo>
                    <a:pt x="1933956" y="1392936"/>
                  </a:lnTo>
                  <a:lnTo>
                    <a:pt x="1933956" y="1354836"/>
                  </a:lnTo>
                  <a:close/>
                </a:path>
                <a:path w="8404860" h="1393189">
                  <a:moveTo>
                    <a:pt x="1857756" y="1354836"/>
                  </a:moveTo>
                  <a:lnTo>
                    <a:pt x="1819656" y="1354836"/>
                  </a:lnTo>
                  <a:lnTo>
                    <a:pt x="1819656" y="1392936"/>
                  </a:lnTo>
                  <a:lnTo>
                    <a:pt x="1857756" y="1392936"/>
                  </a:lnTo>
                  <a:lnTo>
                    <a:pt x="1857756" y="1354836"/>
                  </a:lnTo>
                  <a:close/>
                </a:path>
                <a:path w="8404860" h="1393189">
                  <a:moveTo>
                    <a:pt x="1781556" y="1354836"/>
                  </a:moveTo>
                  <a:lnTo>
                    <a:pt x="1743456" y="1354836"/>
                  </a:lnTo>
                  <a:lnTo>
                    <a:pt x="1743456" y="1392936"/>
                  </a:lnTo>
                  <a:lnTo>
                    <a:pt x="1781556" y="1392936"/>
                  </a:lnTo>
                  <a:lnTo>
                    <a:pt x="1781556" y="1354836"/>
                  </a:lnTo>
                  <a:close/>
                </a:path>
                <a:path w="8404860" h="1393189">
                  <a:moveTo>
                    <a:pt x="1705356" y="1354836"/>
                  </a:moveTo>
                  <a:lnTo>
                    <a:pt x="1667256" y="1354836"/>
                  </a:lnTo>
                  <a:lnTo>
                    <a:pt x="1667256" y="1392936"/>
                  </a:lnTo>
                  <a:lnTo>
                    <a:pt x="1705356" y="1392936"/>
                  </a:lnTo>
                  <a:lnTo>
                    <a:pt x="1705356" y="1354836"/>
                  </a:lnTo>
                  <a:close/>
                </a:path>
                <a:path w="8404860" h="1393189">
                  <a:moveTo>
                    <a:pt x="1629156" y="1354836"/>
                  </a:moveTo>
                  <a:lnTo>
                    <a:pt x="1591056" y="1354836"/>
                  </a:lnTo>
                  <a:lnTo>
                    <a:pt x="1591056" y="1392936"/>
                  </a:lnTo>
                  <a:lnTo>
                    <a:pt x="1629156" y="1392936"/>
                  </a:lnTo>
                  <a:lnTo>
                    <a:pt x="1629156" y="1354836"/>
                  </a:lnTo>
                  <a:close/>
                </a:path>
                <a:path w="8404860" h="1393189">
                  <a:moveTo>
                    <a:pt x="1552956" y="1354836"/>
                  </a:moveTo>
                  <a:lnTo>
                    <a:pt x="1514856" y="1354836"/>
                  </a:lnTo>
                  <a:lnTo>
                    <a:pt x="1514856" y="1392936"/>
                  </a:lnTo>
                  <a:lnTo>
                    <a:pt x="1552956" y="1392936"/>
                  </a:lnTo>
                  <a:lnTo>
                    <a:pt x="1552956" y="1354836"/>
                  </a:lnTo>
                  <a:close/>
                </a:path>
                <a:path w="8404860" h="1393189">
                  <a:moveTo>
                    <a:pt x="1476756" y="1354836"/>
                  </a:moveTo>
                  <a:lnTo>
                    <a:pt x="1438656" y="1354836"/>
                  </a:lnTo>
                  <a:lnTo>
                    <a:pt x="1438656" y="1392936"/>
                  </a:lnTo>
                  <a:lnTo>
                    <a:pt x="1476756" y="1392936"/>
                  </a:lnTo>
                  <a:lnTo>
                    <a:pt x="1476756" y="1354836"/>
                  </a:lnTo>
                  <a:close/>
                </a:path>
                <a:path w="8404860" h="1393189">
                  <a:moveTo>
                    <a:pt x="1400556" y="1354836"/>
                  </a:moveTo>
                  <a:lnTo>
                    <a:pt x="1362456" y="1354836"/>
                  </a:lnTo>
                  <a:lnTo>
                    <a:pt x="1362456" y="1392936"/>
                  </a:lnTo>
                  <a:lnTo>
                    <a:pt x="1400556" y="1392936"/>
                  </a:lnTo>
                  <a:lnTo>
                    <a:pt x="1400556" y="1354836"/>
                  </a:lnTo>
                  <a:close/>
                </a:path>
                <a:path w="8404860" h="1393189">
                  <a:moveTo>
                    <a:pt x="1324356" y="1354836"/>
                  </a:moveTo>
                  <a:lnTo>
                    <a:pt x="1286256" y="1354836"/>
                  </a:lnTo>
                  <a:lnTo>
                    <a:pt x="1286256" y="1392936"/>
                  </a:lnTo>
                  <a:lnTo>
                    <a:pt x="1324356" y="1392936"/>
                  </a:lnTo>
                  <a:lnTo>
                    <a:pt x="1324356" y="1354836"/>
                  </a:lnTo>
                  <a:close/>
                </a:path>
                <a:path w="8404860" h="1393189">
                  <a:moveTo>
                    <a:pt x="1248156" y="1354836"/>
                  </a:moveTo>
                  <a:lnTo>
                    <a:pt x="1210056" y="1354836"/>
                  </a:lnTo>
                  <a:lnTo>
                    <a:pt x="1210056" y="1392936"/>
                  </a:lnTo>
                  <a:lnTo>
                    <a:pt x="1248156" y="1392936"/>
                  </a:lnTo>
                  <a:lnTo>
                    <a:pt x="1248156" y="1354836"/>
                  </a:lnTo>
                  <a:close/>
                </a:path>
                <a:path w="8404860" h="1393189">
                  <a:moveTo>
                    <a:pt x="1171956" y="1354836"/>
                  </a:moveTo>
                  <a:lnTo>
                    <a:pt x="1133856" y="1354836"/>
                  </a:lnTo>
                  <a:lnTo>
                    <a:pt x="1133856" y="1392936"/>
                  </a:lnTo>
                  <a:lnTo>
                    <a:pt x="1171956" y="1392936"/>
                  </a:lnTo>
                  <a:lnTo>
                    <a:pt x="1171956" y="1354836"/>
                  </a:lnTo>
                  <a:close/>
                </a:path>
                <a:path w="8404860" h="1393189">
                  <a:moveTo>
                    <a:pt x="1095756" y="1354836"/>
                  </a:moveTo>
                  <a:lnTo>
                    <a:pt x="1057656" y="1354836"/>
                  </a:lnTo>
                  <a:lnTo>
                    <a:pt x="1057656" y="1392936"/>
                  </a:lnTo>
                  <a:lnTo>
                    <a:pt x="1095756" y="1392936"/>
                  </a:lnTo>
                  <a:lnTo>
                    <a:pt x="1095756" y="1354836"/>
                  </a:lnTo>
                  <a:close/>
                </a:path>
                <a:path w="8404860" h="1393189">
                  <a:moveTo>
                    <a:pt x="1019556" y="1354836"/>
                  </a:moveTo>
                  <a:lnTo>
                    <a:pt x="981456" y="1354836"/>
                  </a:lnTo>
                  <a:lnTo>
                    <a:pt x="981456" y="1392936"/>
                  </a:lnTo>
                  <a:lnTo>
                    <a:pt x="1019556" y="1392936"/>
                  </a:lnTo>
                  <a:lnTo>
                    <a:pt x="1019556" y="1354836"/>
                  </a:lnTo>
                  <a:close/>
                </a:path>
                <a:path w="8404860" h="1393189">
                  <a:moveTo>
                    <a:pt x="943356" y="1354836"/>
                  </a:moveTo>
                  <a:lnTo>
                    <a:pt x="905256" y="1354836"/>
                  </a:lnTo>
                  <a:lnTo>
                    <a:pt x="905256" y="1392936"/>
                  </a:lnTo>
                  <a:lnTo>
                    <a:pt x="943356" y="1392936"/>
                  </a:lnTo>
                  <a:lnTo>
                    <a:pt x="943356" y="1354836"/>
                  </a:lnTo>
                  <a:close/>
                </a:path>
                <a:path w="8404860" h="1393189">
                  <a:moveTo>
                    <a:pt x="867156" y="1354836"/>
                  </a:moveTo>
                  <a:lnTo>
                    <a:pt x="829056" y="1354836"/>
                  </a:lnTo>
                  <a:lnTo>
                    <a:pt x="829056" y="1392936"/>
                  </a:lnTo>
                  <a:lnTo>
                    <a:pt x="867156" y="1392936"/>
                  </a:lnTo>
                  <a:lnTo>
                    <a:pt x="867156" y="1354836"/>
                  </a:lnTo>
                  <a:close/>
                </a:path>
                <a:path w="8404860" h="1393189">
                  <a:moveTo>
                    <a:pt x="790956" y="1354836"/>
                  </a:moveTo>
                  <a:lnTo>
                    <a:pt x="752856" y="1354836"/>
                  </a:lnTo>
                  <a:lnTo>
                    <a:pt x="752856" y="1392936"/>
                  </a:lnTo>
                  <a:lnTo>
                    <a:pt x="790956" y="1392936"/>
                  </a:lnTo>
                  <a:lnTo>
                    <a:pt x="790956" y="1354836"/>
                  </a:lnTo>
                  <a:close/>
                </a:path>
                <a:path w="8404860" h="1393189">
                  <a:moveTo>
                    <a:pt x="714756" y="1354836"/>
                  </a:moveTo>
                  <a:lnTo>
                    <a:pt x="676656" y="1354836"/>
                  </a:lnTo>
                  <a:lnTo>
                    <a:pt x="676656" y="1392936"/>
                  </a:lnTo>
                  <a:lnTo>
                    <a:pt x="714756" y="1392936"/>
                  </a:lnTo>
                  <a:lnTo>
                    <a:pt x="714756" y="1354836"/>
                  </a:lnTo>
                  <a:close/>
                </a:path>
                <a:path w="8404860" h="1393189">
                  <a:moveTo>
                    <a:pt x="638556" y="1354836"/>
                  </a:moveTo>
                  <a:lnTo>
                    <a:pt x="600456" y="1354836"/>
                  </a:lnTo>
                  <a:lnTo>
                    <a:pt x="600456" y="1392936"/>
                  </a:lnTo>
                  <a:lnTo>
                    <a:pt x="638556" y="1392936"/>
                  </a:lnTo>
                  <a:lnTo>
                    <a:pt x="638556" y="1354836"/>
                  </a:lnTo>
                  <a:close/>
                </a:path>
                <a:path w="8404860" h="1393189">
                  <a:moveTo>
                    <a:pt x="562356" y="1354836"/>
                  </a:moveTo>
                  <a:lnTo>
                    <a:pt x="524256" y="1354836"/>
                  </a:lnTo>
                  <a:lnTo>
                    <a:pt x="524256" y="1392936"/>
                  </a:lnTo>
                  <a:lnTo>
                    <a:pt x="562356" y="1392936"/>
                  </a:lnTo>
                  <a:lnTo>
                    <a:pt x="562356" y="1354836"/>
                  </a:lnTo>
                  <a:close/>
                </a:path>
                <a:path w="8404860" h="1393189">
                  <a:moveTo>
                    <a:pt x="486156" y="1354836"/>
                  </a:moveTo>
                  <a:lnTo>
                    <a:pt x="448056" y="1354836"/>
                  </a:lnTo>
                  <a:lnTo>
                    <a:pt x="448056" y="1392936"/>
                  </a:lnTo>
                  <a:lnTo>
                    <a:pt x="486156" y="1392936"/>
                  </a:lnTo>
                  <a:lnTo>
                    <a:pt x="486156" y="1354836"/>
                  </a:lnTo>
                  <a:close/>
                </a:path>
                <a:path w="8404860" h="1393189">
                  <a:moveTo>
                    <a:pt x="409956" y="1354836"/>
                  </a:moveTo>
                  <a:lnTo>
                    <a:pt x="371856" y="1354836"/>
                  </a:lnTo>
                  <a:lnTo>
                    <a:pt x="371856" y="1392936"/>
                  </a:lnTo>
                  <a:lnTo>
                    <a:pt x="409956" y="1392936"/>
                  </a:lnTo>
                  <a:lnTo>
                    <a:pt x="409956" y="1354836"/>
                  </a:lnTo>
                  <a:close/>
                </a:path>
                <a:path w="8404860" h="1393189">
                  <a:moveTo>
                    <a:pt x="333756" y="1354836"/>
                  </a:moveTo>
                  <a:lnTo>
                    <a:pt x="295656" y="1354836"/>
                  </a:lnTo>
                  <a:lnTo>
                    <a:pt x="295656" y="1392936"/>
                  </a:lnTo>
                  <a:lnTo>
                    <a:pt x="333756" y="1392936"/>
                  </a:lnTo>
                  <a:lnTo>
                    <a:pt x="333756" y="1354836"/>
                  </a:lnTo>
                  <a:close/>
                </a:path>
                <a:path w="8404860" h="1393189">
                  <a:moveTo>
                    <a:pt x="257556" y="1354836"/>
                  </a:moveTo>
                  <a:lnTo>
                    <a:pt x="219456" y="1354836"/>
                  </a:lnTo>
                  <a:lnTo>
                    <a:pt x="219456" y="1392936"/>
                  </a:lnTo>
                  <a:lnTo>
                    <a:pt x="257556" y="1392936"/>
                  </a:lnTo>
                  <a:lnTo>
                    <a:pt x="257556" y="1354836"/>
                  </a:lnTo>
                  <a:close/>
                </a:path>
                <a:path w="8404860" h="1393189">
                  <a:moveTo>
                    <a:pt x="181356" y="1354836"/>
                  </a:moveTo>
                  <a:lnTo>
                    <a:pt x="143256" y="1354836"/>
                  </a:lnTo>
                  <a:lnTo>
                    <a:pt x="143256" y="1392936"/>
                  </a:lnTo>
                  <a:lnTo>
                    <a:pt x="181356" y="1392936"/>
                  </a:lnTo>
                  <a:lnTo>
                    <a:pt x="181356" y="1354836"/>
                  </a:lnTo>
                  <a:close/>
                </a:path>
                <a:path w="8404860" h="1393189">
                  <a:moveTo>
                    <a:pt x="105156" y="1354836"/>
                  </a:moveTo>
                  <a:lnTo>
                    <a:pt x="67056" y="1354836"/>
                  </a:lnTo>
                  <a:lnTo>
                    <a:pt x="67056" y="1392936"/>
                  </a:lnTo>
                  <a:lnTo>
                    <a:pt x="105156" y="1392936"/>
                  </a:lnTo>
                  <a:lnTo>
                    <a:pt x="105156" y="1354836"/>
                  </a:lnTo>
                  <a:close/>
                </a:path>
              </a:pathLst>
            </a:custGeom>
            <a:solidFill>
              <a:srgbClr val="E46B0A"/>
            </a:solidFill>
          </p:spPr>
          <p:txBody>
            <a:bodyPr wrap="square" lIns="0" tIns="0" rIns="0" bIns="0" rtlCol="0"/>
            <a:lstStyle/>
            <a:p>
              <a:endParaRPr sz="1749"/>
            </a:p>
          </p:txBody>
        </p:sp>
        <p:sp>
          <p:nvSpPr>
            <p:cNvPr id="38" name="object 38"/>
            <p:cNvSpPr/>
            <p:nvPr/>
          </p:nvSpPr>
          <p:spPr>
            <a:xfrm>
              <a:off x="8459724" y="3054095"/>
              <a:ext cx="1691639" cy="1102360"/>
            </a:xfrm>
            <a:custGeom>
              <a:avLst/>
              <a:gdLst/>
              <a:ahLst/>
              <a:cxnLst/>
              <a:rect l="l" t="t" r="r" b="b"/>
              <a:pathLst>
                <a:path w="1691640" h="1102360">
                  <a:moveTo>
                    <a:pt x="1540764" y="0"/>
                  </a:moveTo>
                  <a:lnTo>
                    <a:pt x="149351" y="0"/>
                  </a:lnTo>
                  <a:lnTo>
                    <a:pt x="102217" y="7790"/>
                  </a:lnTo>
                  <a:lnTo>
                    <a:pt x="61228" y="29407"/>
                  </a:lnTo>
                  <a:lnTo>
                    <a:pt x="28870" y="62215"/>
                  </a:lnTo>
                  <a:lnTo>
                    <a:pt x="7632" y="103583"/>
                  </a:lnTo>
                  <a:lnTo>
                    <a:pt x="0" y="150875"/>
                  </a:lnTo>
                  <a:lnTo>
                    <a:pt x="0" y="952500"/>
                  </a:lnTo>
                  <a:lnTo>
                    <a:pt x="7632" y="999634"/>
                  </a:lnTo>
                  <a:lnTo>
                    <a:pt x="28870" y="1040623"/>
                  </a:lnTo>
                  <a:lnTo>
                    <a:pt x="61228" y="1072981"/>
                  </a:lnTo>
                  <a:lnTo>
                    <a:pt x="102217" y="1094219"/>
                  </a:lnTo>
                  <a:lnTo>
                    <a:pt x="149351" y="1101852"/>
                  </a:lnTo>
                  <a:lnTo>
                    <a:pt x="1540764" y="1101852"/>
                  </a:lnTo>
                  <a:lnTo>
                    <a:pt x="1588641" y="1094219"/>
                  </a:lnTo>
                  <a:lnTo>
                    <a:pt x="1630082" y="1072981"/>
                  </a:lnTo>
                  <a:lnTo>
                    <a:pt x="1662671" y="1040623"/>
                  </a:lnTo>
                  <a:lnTo>
                    <a:pt x="1683995" y="999634"/>
                  </a:lnTo>
                  <a:lnTo>
                    <a:pt x="1691640" y="952500"/>
                  </a:lnTo>
                  <a:lnTo>
                    <a:pt x="1691640" y="150875"/>
                  </a:lnTo>
                  <a:lnTo>
                    <a:pt x="1683995" y="103583"/>
                  </a:lnTo>
                  <a:lnTo>
                    <a:pt x="1662671" y="62215"/>
                  </a:lnTo>
                  <a:lnTo>
                    <a:pt x="1630082" y="29407"/>
                  </a:lnTo>
                  <a:lnTo>
                    <a:pt x="1588641" y="7790"/>
                  </a:lnTo>
                  <a:lnTo>
                    <a:pt x="1540764" y="0"/>
                  </a:lnTo>
                  <a:close/>
                </a:path>
              </a:pathLst>
            </a:custGeom>
            <a:solidFill>
              <a:srgbClr val="FDE9DA"/>
            </a:solidFill>
          </p:spPr>
          <p:txBody>
            <a:bodyPr wrap="square" lIns="0" tIns="0" rIns="0" bIns="0" rtlCol="0"/>
            <a:lstStyle/>
            <a:p>
              <a:endParaRPr sz="1749"/>
            </a:p>
          </p:txBody>
        </p:sp>
        <p:sp>
          <p:nvSpPr>
            <p:cNvPr id="39" name="object 39"/>
            <p:cNvSpPr/>
            <p:nvPr/>
          </p:nvSpPr>
          <p:spPr>
            <a:xfrm>
              <a:off x="8459724" y="3054095"/>
              <a:ext cx="1691639" cy="1102360"/>
            </a:xfrm>
            <a:custGeom>
              <a:avLst/>
              <a:gdLst/>
              <a:ahLst/>
              <a:cxnLst/>
              <a:rect l="l" t="t" r="r" b="b"/>
              <a:pathLst>
                <a:path w="1691640" h="1102360">
                  <a:moveTo>
                    <a:pt x="0" y="150875"/>
                  </a:moveTo>
                  <a:lnTo>
                    <a:pt x="7632" y="103583"/>
                  </a:lnTo>
                  <a:lnTo>
                    <a:pt x="28870" y="62215"/>
                  </a:lnTo>
                  <a:lnTo>
                    <a:pt x="61228" y="29407"/>
                  </a:lnTo>
                  <a:lnTo>
                    <a:pt x="102217" y="7790"/>
                  </a:lnTo>
                  <a:lnTo>
                    <a:pt x="149351" y="0"/>
                  </a:lnTo>
                  <a:lnTo>
                    <a:pt x="1540764" y="0"/>
                  </a:lnTo>
                  <a:lnTo>
                    <a:pt x="1588641" y="7790"/>
                  </a:lnTo>
                  <a:lnTo>
                    <a:pt x="1630082" y="29407"/>
                  </a:lnTo>
                  <a:lnTo>
                    <a:pt x="1662671" y="62215"/>
                  </a:lnTo>
                  <a:lnTo>
                    <a:pt x="1683995" y="103583"/>
                  </a:lnTo>
                  <a:lnTo>
                    <a:pt x="1691640" y="150875"/>
                  </a:lnTo>
                  <a:lnTo>
                    <a:pt x="1691640" y="952500"/>
                  </a:lnTo>
                  <a:lnTo>
                    <a:pt x="1683995" y="999634"/>
                  </a:lnTo>
                  <a:lnTo>
                    <a:pt x="1662671" y="1040623"/>
                  </a:lnTo>
                  <a:lnTo>
                    <a:pt x="1630082" y="1072981"/>
                  </a:lnTo>
                  <a:lnTo>
                    <a:pt x="1588641" y="1094219"/>
                  </a:lnTo>
                  <a:lnTo>
                    <a:pt x="1540764" y="1101852"/>
                  </a:lnTo>
                  <a:lnTo>
                    <a:pt x="149351" y="1101852"/>
                  </a:lnTo>
                  <a:lnTo>
                    <a:pt x="102217" y="1094219"/>
                  </a:lnTo>
                  <a:lnTo>
                    <a:pt x="61228" y="1072981"/>
                  </a:lnTo>
                  <a:lnTo>
                    <a:pt x="28870" y="1040623"/>
                  </a:lnTo>
                  <a:lnTo>
                    <a:pt x="7632" y="999634"/>
                  </a:lnTo>
                  <a:lnTo>
                    <a:pt x="0" y="952500"/>
                  </a:lnTo>
                  <a:lnTo>
                    <a:pt x="0" y="150875"/>
                  </a:lnTo>
                  <a:close/>
                </a:path>
              </a:pathLst>
            </a:custGeom>
            <a:ln w="38100">
              <a:solidFill>
                <a:srgbClr val="E46B0A"/>
              </a:solidFill>
            </a:ln>
          </p:spPr>
          <p:txBody>
            <a:bodyPr wrap="square" lIns="0" tIns="0" rIns="0" bIns="0" rtlCol="0"/>
            <a:lstStyle/>
            <a:p>
              <a:endParaRPr sz="1749"/>
            </a:p>
          </p:txBody>
        </p:sp>
      </p:grpSp>
      <p:sp>
        <p:nvSpPr>
          <p:cNvPr id="40" name="object 40"/>
          <p:cNvSpPr txBox="1"/>
          <p:nvPr/>
        </p:nvSpPr>
        <p:spPr>
          <a:xfrm>
            <a:off x="7201387" y="2994280"/>
            <a:ext cx="1479112" cy="574675"/>
          </a:xfrm>
          <a:prstGeom prst="rect">
            <a:avLst/>
          </a:prstGeom>
        </p:spPr>
        <p:txBody>
          <a:bodyPr vert="horz" wrap="square" lIns="0" tIns="10317" rIns="0" bIns="0" rtlCol="0">
            <a:spAutoFit/>
          </a:bodyPr>
          <a:lstStyle/>
          <a:p>
            <a:pPr marL="10860">
              <a:lnSpc>
                <a:spcPts val="2257"/>
              </a:lnSpc>
              <a:spcBef>
                <a:spcPts val="81"/>
              </a:spcBef>
            </a:pPr>
            <a:r>
              <a:rPr sz="1881" b="1" spc="-30" dirty="0">
                <a:solidFill>
                  <a:srgbClr val="E46B0A"/>
                </a:solidFill>
                <a:latin typeface="Meiryo UI"/>
                <a:cs typeface="Meiryo UI"/>
              </a:rPr>
              <a:t>「技術者」</a:t>
            </a:r>
            <a:endParaRPr sz="1881" dirty="0">
              <a:latin typeface="Meiryo UI"/>
              <a:cs typeface="Meiryo UI"/>
            </a:endParaRPr>
          </a:p>
          <a:p>
            <a:pPr marL="117286">
              <a:lnSpc>
                <a:spcPts val="2052"/>
              </a:lnSpc>
            </a:pPr>
            <a:r>
              <a:rPr sz="1710" spc="-26" dirty="0">
                <a:latin typeface="Meiryo UI"/>
                <a:cs typeface="Meiryo UI"/>
              </a:rPr>
              <a:t>を束ねる</a:t>
            </a:r>
            <a:endParaRPr sz="1710" dirty="0">
              <a:latin typeface="Meiryo UI"/>
              <a:cs typeface="Meiryo UI"/>
            </a:endParaRPr>
          </a:p>
        </p:txBody>
      </p:sp>
      <p:sp>
        <p:nvSpPr>
          <p:cNvPr id="41" name="object 41"/>
          <p:cNvSpPr/>
          <p:nvPr/>
        </p:nvSpPr>
        <p:spPr>
          <a:xfrm>
            <a:off x="372710" y="2691073"/>
            <a:ext cx="377922" cy="1167978"/>
          </a:xfrm>
          <a:custGeom>
            <a:avLst/>
            <a:gdLst/>
            <a:ahLst/>
            <a:cxnLst/>
            <a:rect l="l" t="t" r="r" b="b"/>
            <a:pathLst>
              <a:path w="441959" h="1365885">
                <a:moveTo>
                  <a:pt x="441960" y="0"/>
                </a:moveTo>
                <a:lnTo>
                  <a:pt x="0" y="0"/>
                </a:lnTo>
                <a:lnTo>
                  <a:pt x="0" y="1365503"/>
                </a:lnTo>
                <a:lnTo>
                  <a:pt x="441960" y="1365503"/>
                </a:lnTo>
                <a:lnTo>
                  <a:pt x="441960" y="0"/>
                </a:lnTo>
                <a:close/>
              </a:path>
            </a:pathLst>
          </a:custGeom>
          <a:solidFill>
            <a:srgbClr val="31859C"/>
          </a:solidFill>
        </p:spPr>
        <p:txBody>
          <a:bodyPr wrap="square" lIns="0" tIns="0" rIns="0" bIns="0" rtlCol="0"/>
          <a:lstStyle/>
          <a:p>
            <a:endParaRPr sz="1749"/>
          </a:p>
        </p:txBody>
      </p:sp>
      <p:sp>
        <p:nvSpPr>
          <p:cNvPr id="42" name="object 42"/>
          <p:cNvSpPr txBox="1"/>
          <p:nvPr/>
        </p:nvSpPr>
        <p:spPr>
          <a:xfrm>
            <a:off x="470861" y="2742225"/>
            <a:ext cx="221023" cy="1063180"/>
          </a:xfrm>
          <a:prstGeom prst="rect">
            <a:avLst/>
          </a:prstGeom>
        </p:spPr>
        <p:txBody>
          <a:bodyPr vert="eaVert" wrap="square" lIns="0" tIns="0" rIns="0" bIns="0" rtlCol="0">
            <a:spAutoFit/>
          </a:bodyPr>
          <a:lstStyle/>
          <a:p>
            <a:pPr marL="10860">
              <a:lnSpc>
                <a:spcPct val="60000"/>
              </a:lnSpc>
            </a:pPr>
            <a:r>
              <a:rPr sz="2052" b="1" dirty="0">
                <a:solidFill>
                  <a:srgbClr val="FFFFFF"/>
                </a:solidFill>
                <a:latin typeface="Meiryo UI"/>
                <a:cs typeface="Meiryo UI"/>
              </a:rPr>
              <a:t>３つ</a:t>
            </a:r>
            <a:r>
              <a:rPr sz="2052" b="1" spc="-13" dirty="0">
                <a:solidFill>
                  <a:srgbClr val="FFFFFF"/>
                </a:solidFill>
                <a:latin typeface="Meiryo UI"/>
                <a:cs typeface="Meiryo UI"/>
              </a:rPr>
              <a:t>の</a:t>
            </a:r>
            <a:r>
              <a:rPr sz="2052" b="1" dirty="0">
                <a:solidFill>
                  <a:srgbClr val="FFFFFF"/>
                </a:solidFill>
                <a:latin typeface="Meiryo UI"/>
                <a:cs typeface="Meiryo UI"/>
              </a:rPr>
              <a:t>束</a:t>
            </a:r>
            <a:endParaRPr sz="2052">
              <a:latin typeface="Meiryo UI"/>
              <a:cs typeface="Meiryo UI"/>
            </a:endParaRPr>
          </a:p>
        </p:txBody>
      </p:sp>
      <p:grpSp>
        <p:nvGrpSpPr>
          <p:cNvPr id="43" name="object 43"/>
          <p:cNvGrpSpPr/>
          <p:nvPr/>
        </p:nvGrpSpPr>
        <p:grpSpPr>
          <a:xfrm>
            <a:off x="2929555" y="3903032"/>
            <a:ext cx="5767670" cy="2100296"/>
            <a:chOff x="3425952" y="4335779"/>
            <a:chExt cx="6744970" cy="2456180"/>
          </a:xfrm>
        </p:grpSpPr>
        <p:sp>
          <p:nvSpPr>
            <p:cNvPr id="44" name="object 44"/>
            <p:cNvSpPr/>
            <p:nvPr/>
          </p:nvSpPr>
          <p:spPr>
            <a:xfrm>
              <a:off x="3425952" y="4335779"/>
              <a:ext cx="4650105" cy="228600"/>
            </a:xfrm>
            <a:custGeom>
              <a:avLst/>
              <a:gdLst/>
              <a:ahLst/>
              <a:cxnLst/>
              <a:rect l="l" t="t" r="r" b="b"/>
              <a:pathLst>
                <a:path w="4650105" h="228600">
                  <a:moveTo>
                    <a:pt x="1008888" y="12192"/>
                  </a:moveTo>
                  <a:lnTo>
                    <a:pt x="0" y="12192"/>
                  </a:lnTo>
                  <a:lnTo>
                    <a:pt x="504444" y="228600"/>
                  </a:lnTo>
                  <a:lnTo>
                    <a:pt x="1008888" y="12192"/>
                  </a:lnTo>
                  <a:close/>
                </a:path>
                <a:path w="4650105" h="228600">
                  <a:moveTo>
                    <a:pt x="4649724" y="0"/>
                  </a:moveTo>
                  <a:lnTo>
                    <a:pt x="3642360" y="0"/>
                  </a:lnTo>
                  <a:lnTo>
                    <a:pt x="4146804" y="216408"/>
                  </a:lnTo>
                  <a:lnTo>
                    <a:pt x="4649724" y="0"/>
                  </a:lnTo>
                  <a:close/>
                </a:path>
              </a:pathLst>
            </a:custGeom>
            <a:solidFill>
              <a:srgbClr val="366091"/>
            </a:solidFill>
          </p:spPr>
          <p:txBody>
            <a:bodyPr wrap="square" lIns="0" tIns="0" rIns="0" bIns="0" rtlCol="0"/>
            <a:lstStyle/>
            <a:p>
              <a:endParaRPr sz="1749"/>
            </a:p>
          </p:txBody>
        </p:sp>
        <p:sp>
          <p:nvSpPr>
            <p:cNvPr id="45" name="object 45"/>
            <p:cNvSpPr/>
            <p:nvPr/>
          </p:nvSpPr>
          <p:spPr>
            <a:xfrm>
              <a:off x="8459723" y="4591811"/>
              <a:ext cx="1691639" cy="2181225"/>
            </a:xfrm>
            <a:custGeom>
              <a:avLst/>
              <a:gdLst/>
              <a:ahLst/>
              <a:cxnLst/>
              <a:rect l="l" t="t" r="r" b="b"/>
              <a:pathLst>
                <a:path w="1691640" h="2181225">
                  <a:moveTo>
                    <a:pt x="1534668" y="0"/>
                  </a:moveTo>
                  <a:lnTo>
                    <a:pt x="156972" y="0"/>
                  </a:lnTo>
                  <a:lnTo>
                    <a:pt x="107289" y="7985"/>
                  </a:lnTo>
                  <a:lnTo>
                    <a:pt x="64190" y="30236"/>
                  </a:lnTo>
                  <a:lnTo>
                    <a:pt x="30236" y="64190"/>
                  </a:lnTo>
                  <a:lnTo>
                    <a:pt x="7985" y="107289"/>
                  </a:lnTo>
                  <a:lnTo>
                    <a:pt x="0" y="156972"/>
                  </a:lnTo>
                  <a:lnTo>
                    <a:pt x="0" y="2023877"/>
                  </a:lnTo>
                  <a:lnTo>
                    <a:pt x="7985" y="2073559"/>
                  </a:lnTo>
                  <a:lnTo>
                    <a:pt x="30236" y="2116658"/>
                  </a:lnTo>
                  <a:lnTo>
                    <a:pt x="64190" y="2150612"/>
                  </a:lnTo>
                  <a:lnTo>
                    <a:pt x="107289" y="2172863"/>
                  </a:lnTo>
                  <a:lnTo>
                    <a:pt x="156972" y="2180849"/>
                  </a:lnTo>
                  <a:lnTo>
                    <a:pt x="1534668" y="2180849"/>
                  </a:lnTo>
                  <a:lnTo>
                    <a:pt x="1584350" y="2172863"/>
                  </a:lnTo>
                  <a:lnTo>
                    <a:pt x="1627449" y="2150612"/>
                  </a:lnTo>
                  <a:lnTo>
                    <a:pt x="1661403" y="2116658"/>
                  </a:lnTo>
                  <a:lnTo>
                    <a:pt x="1683654" y="2073559"/>
                  </a:lnTo>
                  <a:lnTo>
                    <a:pt x="1691640" y="2023877"/>
                  </a:lnTo>
                  <a:lnTo>
                    <a:pt x="1691640" y="156972"/>
                  </a:lnTo>
                  <a:lnTo>
                    <a:pt x="1683654" y="107289"/>
                  </a:lnTo>
                  <a:lnTo>
                    <a:pt x="1661403" y="64190"/>
                  </a:lnTo>
                  <a:lnTo>
                    <a:pt x="1627449" y="30236"/>
                  </a:lnTo>
                  <a:lnTo>
                    <a:pt x="1584350" y="7985"/>
                  </a:lnTo>
                  <a:lnTo>
                    <a:pt x="1534668" y="0"/>
                  </a:lnTo>
                  <a:close/>
                </a:path>
              </a:pathLst>
            </a:custGeom>
            <a:solidFill>
              <a:srgbClr val="DBE6F2"/>
            </a:solidFill>
          </p:spPr>
          <p:txBody>
            <a:bodyPr wrap="square" lIns="0" tIns="0" rIns="0" bIns="0" rtlCol="0"/>
            <a:lstStyle/>
            <a:p>
              <a:endParaRPr sz="1749"/>
            </a:p>
          </p:txBody>
        </p:sp>
        <p:sp>
          <p:nvSpPr>
            <p:cNvPr id="46" name="object 46"/>
            <p:cNvSpPr/>
            <p:nvPr/>
          </p:nvSpPr>
          <p:spPr>
            <a:xfrm>
              <a:off x="8459723" y="4591811"/>
              <a:ext cx="1691639" cy="2181225"/>
            </a:xfrm>
            <a:custGeom>
              <a:avLst/>
              <a:gdLst/>
              <a:ahLst/>
              <a:cxnLst/>
              <a:rect l="l" t="t" r="r" b="b"/>
              <a:pathLst>
                <a:path w="1691640" h="2181225">
                  <a:moveTo>
                    <a:pt x="0" y="156972"/>
                  </a:moveTo>
                  <a:lnTo>
                    <a:pt x="7985" y="107289"/>
                  </a:lnTo>
                  <a:lnTo>
                    <a:pt x="30236" y="64190"/>
                  </a:lnTo>
                  <a:lnTo>
                    <a:pt x="64190" y="30236"/>
                  </a:lnTo>
                  <a:lnTo>
                    <a:pt x="107289" y="7985"/>
                  </a:lnTo>
                  <a:lnTo>
                    <a:pt x="156972" y="0"/>
                  </a:lnTo>
                  <a:lnTo>
                    <a:pt x="1534668" y="0"/>
                  </a:lnTo>
                  <a:lnTo>
                    <a:pt x="1584350" y="7985"/>
                  </a:lnTo>
                  <a:lnTo>
                    <a:pt x="1627449" y="30236"/>
                  </a:lnTo>
                  <a:lnTo>
                    <a:pt x="1661403" y="64190"/>
                  </a:lnTo>
                  <a:lnTo>
                    <a:pt x="1683654" y="107289"/>
                  </a:lnTo>
                  <a:lnTo>
                    <a:pt x="1691640" y="156972"/>
                  </a:lnTo>
                  <a:lnTo>
                    <a:pt x="1691640" y="2023877"/>
                  </a:lnTo>
                  <a:lnTo>
                    <a:pt x="1683654" y="2073559"/>
                  </a:lnTo>
                  <a:lnTo>
                    <a:pt x="1661403" y="2116658"/>
                  </a:lnTo>
                  <a:lnTo>
                    <a:pt x="1627449" y="2150612"/>
                  </a:lnTo>
                  <a:lnTo>
                    <a:pt x="1584350" y="2172863"/>
                  </a:lnTo>
                  <a:lnTo>
                    <a:pt x="1534668" y="2180849"/>
                  </a:lnTo>
                  <a:lnTo>
                    <a:pt x="156972" y="2180849"/>
                  </a:lnTo>
                  <a:lnTo>
                    <a:pt x="107289" y="2172863"/>
                  </a:lnTo>
                  <a:lnTo>
                    <a:pt x="64190" y="2150612"/>
                  </a:lnTo>
                  <a:lnTo>
                    <a:pt x="30236" y="2116658"/>
                  </a:lnTo>
                  <a:lnTo>
                    <a:pt x="7985" y="2073559"/>
                  </a:lnTo>
                  <a:lnTo>
                    <a:pt x="0" y="2023877"/>
                  </a:lnTo>
                  <a:lnTo>
                    <a:pt x="0" y="156972"/>
                  </a:lnTo>
                  <a:close/>
                </a:path>
              </a:pathLst>
            </a:custGeom>
            <a:ln w="38100">
              <a:solidFill>
                <a:srgbClr val="0070BF"/>
              </a:solidFill>
            </a:ln>
          </p:spPr>
          <p:txBody>
            <a:bodyPr wrap="square" lIns="0" tIns="0" rIns="0" bIns="0" rtlCol="0"/>
            <a:lstStyle/>
            <a:p>
              <a:endParaRPr sz="1749"/>
            </a:p>
          </p:txBody>
        </p:sp>
      </p:grpSp>
      <p:sp>
        <p:nvSpPr>
          <p:cNvPr id="47" name="object 47"/>
          <p:cNvSpPr txBox="1"/>
          <p:nvPr/>
        </p:nvSpPr>
        <p:spPr>
          <a:xfrm>
            <a:off x="7271325" y="4614137"/>
            <a:ext cx="1372686" cy="1457609"/>
          </a:xfrm>
          <a:prstGeom prst="rect">
            <a:avLst/>
          </a:prstGeom>
        </p:spPr>
        <p:txBody>
          <a:bodyPr vert="horz" wrap="square" lIns="0" tIns="10317" rIns="0" bIns="0" rtlCol="0">
            <a:spAutoFit/>
          </a:bodyPr>
          <a:lstStyle/>
          <a:p>
            <a:pPr marL="208508" marR="4344" indent="-198191">
              <a:spcBef>
                <a:spcPts val="81"/>
              </a:spcBef>
            </a:pPr>
            <a:r>
              <a:rPr sz="1881" b="1" spc="-30" dirty="0">
                <a:latin typeface="Meiryo UI"/>
                <a:cs typeface="Meiryo UI"/>
              </a:rPr>
              <a:t>技術的体制、人材育成</a:t>
            </a:r>
            <a:endParaRPr sz="1881">
              <a:latin typeface="Meiryo UI"/>
              <a:cs typeface="Meiryo UI"/>
            </a:endParaRPr>
          </a:p>
          <a:p>
            <a:pPr marL="17376"/>
            <a:r>
              <a:rPr sz="1881" b="1" spc="-30" dirty="0">
                <a:latin typeface="Meiryo UI"/>
                <a:cs typeface="Meiryo UI"/>
              </a:rPr>
              <a:t>(学との連携)</a:t>
            </a:r>
            <a:endParaRPr sz="1881">
              <a:latin typeface="Meiryo UI"/>
              <a:cs typeface="Meiryo UI"/>
            </a:endParaRPr>
          </a:p>
        </p:txBody>
      </p:sp>
      <p:grpSp>
        <p:nvGrpSpPr>
          <p:cNvPr id="48" name="object 48"/>
          <p:cNvGrpSpPr/>
          <p:nvPr/>
        </p:nvGrpSpPr>
        <p:grpSpPr>
          <a:xfrm>
            <a:off x="1120629" y="3903032"/>
            <a:ext cx="7309770" cy="2251248"/>
            <a:chOff x="1310513" y="4335779"/>
            <a:chExt cx="8548370" cy="2632710"/>
          </a:xfrm>
        </p:grpSpPr>
        <p:sp>
          <p:nvSpPr>
            <p:cNvPr id="49" name="object 49"/>
            <p:cNvSpPr/>
            <p:nvPr/>
          </p:nvSpPr>
          <p:spPr>
            <a:xfrm>
              <a:off x="8851392" y="4335779"/>
              <a:ext cx="1007744" cy="216535"/>
            </a:xfrm>
            <a:custGeom>
              <a:avLst/>
              <a:gdLst/>
              <a:ahLst/>
              <a:cxnLst/>
              <a:rect l="l" t="t" r="r" b="b"/>
              <a:pathLst>
                <a:path w="1007745" h="216535">
                  <a:moveTo>
                    <a:pt x="1007363" y="0"/>
                  </a:moveTo>
                  <a:lnTo>
                    <a:pt x="0" y="0"/>
                  </a:lnTo>
                  <a:lnTo>
                    <a:pt x="502919" y="216407"/>
                  </a:lnTo>
                  <a:lnTo>
                    <a:pt x="1007363" y="0"/>
                  </a:lnTo>
                  <a:close/>
                </a:path>
              </a:pathLst>
            </a:custGeom>
            <a:solidFill>
              <a:srgbClr val="366091"/>
            </a:solidFill>
          </p:spPr>
          <p:txBody>
            <a:bodyPr wrap="square" lIns="0" tIns="0" rIns="0" bIns="0" rtlCol="0"/>
            <a:lstStyle/>
            <a:p>
              <a:endParaRPr sz="1749"/>
            </a:p>
          </p:txBody>
        </p:sp>
        <p:sp>
          <p:nvSpPr>
            <p:cNvPr id="50" name="object 50"/>
            <p:cNvSpPr/>
            <p:nvPr/>
          </p:nvSpPr>
          <p:spPr>
            <a:xfrm>
              <a:off x="3368039" y="6777233"/>
              <a:ext cx="4898390" cy="186055"/>
            </a:xfrm>
            <a:custGeom>
              <a:avLst/>
              <a:gdLst/>
              <a:ahLst/>
              <a:cxnLst/>
              <a:rect l="l" t="t" r="r" b="b"/>
              <a:pathLst>
                <a:path w="4898390" h="186054">
                  <a:moveTo>
                    <a:pt x="4898136" y="0"/>
                  </a:moveTo>
                  <a:lnTo>
                    <a:pt x="4894659" y="35742"/>
                  </a:lnTo>
                  <a:lnTo>
                    <a:pt x="4885182" y="65341"/>
                  </a:lnTo>
                  <a:lnTo>
                    <a:pt x="4871132" y="85510"/>
                  </a:lnTo>
                  <a:lnTo>
                    <a:pt x="4853940" y="92963"/>
                  </a:lnTo>
                  <a:lnTo>
                    <a:pt x="2491740" y="92963"/>
                  </a:lnTo>
                  <a:lnTo>
                    <a:pt x="2475428" y="100202"/>
                  </a:lnTo>
                  <a:lnTo>
                    <a:pt x="2461831" y="120014"/>
                  </a:lnTo>
                  <a:lnTo>
                    <a:pt x="2452520" y="149542"/>
                  </a:lnTo>
                  <a:lnTo>
                    <a:pt x="2449068" y="185927"/>
                  </a:lnTo>
                  <a:lnTo>
                    <a:pt x="2445591" y="149542"/>
                  </a:lnTo>
                  <a:lnTo>
                    <a:pt x="2436114" y="120014"/>
                  </a:lnTo>
                  <a:lnTo>
                    <a:pt x="2422064" y="100202"/>
                  </a:lnTo>
                  <a:lnTo>
                    <a:pt x="2404872" y="92963"/>
                  </a:lnTo>
                  <a:lnTo>
                    <a:pt x="42672" y="92963"/>
                  </a:lnTo>
                  <a:lnTo>
                    <a:pt x="25717" y="85510"/>
                  </a:lnTo>
                  <a:lnTo>
                    <a:pt x="12191" y="65341"/>
                  </a:lnTo>
                  <a:lnTo>
                    <a:pt x="3238" y="35742"/>
                  </a:lnTo>
                  <a:lnTo>
                    <a:pt x="0" y="0"/>
                  </a:lnTo>
                </a:path>
              </a:pathLst>
            </a:custGeom>
            <a:ln w="9144">
              <a:solidFill>
                <a:srgbClr val="00AF4F"/>
              </a:solidFill>
            </a:ln>
          </p:spPr>
          <p:txBody>
            <a:bodyPr wrap="square" lIns="0" tIns="0" rIns="0" bIns="0" rtlCol="0"/>
            <a:lstStyle/>
            <a:p>
              <a:endParaRPr sz="1749"/>
            </a:p>
          </p:txBody>
        </p:sp>
        <p:sp>
          <p:nvSpPr>
            <p:cNvPr id="51" name="object 51"/>
            <p:cNvSpPr/>
            <p:nvPr/>
          </p:nvSpPr>
          <p:spPr>
            <a:xfrm>
              <a:off x="1313688" y="5940551"/>
              <a:ext cx="1720850" cy="539750"/>
            </a:xfrm>
            <a:custGeom>
              <a:avLst/>
              <a:gdLst/>
              <a:ahLst/>
              <a:cxnLst/>
              <a:rect l="l" t="t" r="r" b="b"/>
              <a:pathLst>
                <a:path w="1720850" h="539750">
                  <a:moveTo>
                    <a:pt x="1630680" y="0"/>
                  </a:moveTo>
                  <a:lnTo>
                    <a:pt x="89915" y="0"/>
                  </a:lnTo>
                  <a:lnTo>
                    <a:pt x="54649" y="6977"/>
                  </a:lnTo>
                  <a:lnTo>
                    <a:pt x="26098" y="26098"/>
                  </a:lnTo>
                  <a:lnTo>
                    <a:pt x="6977" y="54649"/>
                  </a:lnTo>
                  <a:lnTo>
                    <a:pt x="0" y="89916"/>
                  </a:lnTo>
                  <a:lnTo>
                    <a:pt x="0" y="449585"/>
                  </a:lnTo>
                  <a:lnTo>
                    <a:pt x="6977" y="484851"/>
                  </a:lnTo>
                  <a:lnTo>
                    <a:pt x="26098" y="513402"/>
                  </a:lnTo>
                  <a:lnTo>
                    <a:pt x="54649" y="532524"/>
                  </a:lnTo>
                  <a:lnTo>
                    <a:pt x="89915" y="539501"/>
                  </a:lnTo>
                  <a:lnTo>
                    <a:pt x="1630680" y="539501"/>
                  </a:lnTo>
                  <a:lnTo>
                    <a:pt x="1665303" y="532524"/>
                  </a:lnTo>
                  <a:lnTo>
                    <a:pt x="1693926" y="513402"/>
                  </a:lnTo>
                  <a:lnTo>
                    <a:pt x="1713404" y="484851"/>
                  </a:lnTo>
                  <a:lnTo>
                    <a:pt x="1720595" y="449585"/>
                  </a:lnTo>
                  <a:lnTo>
                    <a:pt x="1720595" y="89916"/>
                  </a:lnTo>
                  <a:lnTo>
                    <a:pt x="1713404" y="54649"/>
                  </a:lnTo>
                  <a:lnTo>
                    <a:pt x="1693926" y="26098"/>
                  </a:lnTo>
                  <a:lnTo>
                    <a:pt x="1665303" y="6977"/>
                  </a:lnTo>
                  <a:lnTo>
                    <a:pt x="1630680" y="0"/>
                  </a:lnTo>
                  <a:close/>
                </a:path>
              </a:pathLst>
            </a:custGeom>
            <a:solidFill>
              <a:srgbClr val="FFFFFF"/>
            </a:solidFill>
          </p:spPr>
          <p:txBody>
            <a:bodyPr wrap="square" lIns="0" tIns="0" rIns="0" bIns="0" rtlCol="0"/>
            <a:lstStyle/>
            <a:p>
              <a:endParaRPr sz="1749"/>
            </a:p>
          </p:txBody>
        </p:sp>
        <p:sp>
          <p:nvSpPr>
            <p:cNvPr id="52" name="object 52"/>
            <p:cNvSpPr/>
            <p:nvPr/>
          </p:nvSpPr>
          <p:spPr>
            <a:xfrm>
              <a:off x="1313688" y="5940551"/>
              <a:ext cx="1720850" cy="539750"/>
            </a:xfrm>
            <a:custGeom>
              <a:avLst/>
              <a:gdLst/>
              <a:ahLst/>
              <a:cxnLst/>
              <a:rect l="l" t="t" r="r" b="b"/>
              <a:pathLst>
                <a:path w="1720850" h="539750">
                  <a:moveTo>
                    <a:pt x="0" y="89916"/>
                  </a:moveTo>
                  <a:lnTo>
                    <a:pt x="6977" y="54649"/>
                  </a:lnTo>
                  <a:lnTo>
                    <a:pt x="26098" y="26098"/>
                  </a:lnTo>
                  <a:lnTo>
                    <a:pt x="54649" y="6977"/>
                  </a:lnTo>
                  <a:lnTo>
                    <a:pt x="89915" y="0"/>
                  </a:lnTo>
                  <a:lnTo>
                    <a:pt x="1630680" y="0"/>
                  </a:lnTo>
                  <a:lnTo>
                    <a:pt x="1665303" y="6977"/>
                  </a:lnTo>
                  <a:lnTo>
                    <a:pt x="1693926" y="26098"/>
                  </a:lnTo>
                  <a:lnTo>
                    <a:pt x="1713404" y="54649"/>
                  </a:lnTo>
                  <a:lnTo>
                    <a:pt x="1720595" y="89916"/>
                  </a:lnTo>
                  <a:lnTo>
                    <a:pt x="1720595" y="449585"/>
                  </a:lnTo>
                  <a:lnTo>
                    <a:pt x="1713404" y="484851"/>
                  </a:lnTo>
                  <a:lnTo>
                    <a:pt x="1693926" y="513402"/>
                  </a:lnTo>
                  <a:lnTo>
                    <a:pt x="1665303" y="532524"/>
                  </a:lnTo>
                  <a:lnTo>
                    <a:pt x="1630680" y="539501"/>
                  </a:lnTo>
                  <a:lnTo>
                    <a:pt x="89915" y="539501"/>
                  </a:lnTo>
                  <a:lnTo>
                    <a:pt x="54649" y="532524"/>
                  </a:lnTo>
                  <a:lnTo>
                    <a:pt x="26098" y="513402"/>
                  </a:lnTo>
                  <a:lnTo>
                    <a:pt x="6977" y="484851"/>
                  </a:lnTo>
                  <a:lnTo>
                    <a:pt x="0" y="449585"/>
                  </a:lnTo>
                  <a:lnTo>
                    <a:pt x="0" y="89916"/>
                  </a:lnTo>
                  <a:close/>
                </a:path>
              </a:pathLst>
            </a:custGeom>
            <a:ln w="6096">
              <a:solidFill>
                <a:srgbClr val="595959"/>
              </a:solidFill>
            </a:ln>
          </p:spPr>
          <p:txBody>
            <a:bodyPr wrap="square" lIns="0" tIns="0" rIns="0" bIns="0" rtlCol="0"/>
            <a:lstStyle/>
            <a:p>
              <a:endParaRPr sz="1749"/>
            </a:p>
          </p:txBody>
        </p:sp>
      </p:grpSp>
      <p:pic>
        <p:nvPicPr>
          <p:cNvPr id="53" name="object 53"/>
          <p:cNvPicPr/>
          <p:nvPr/>
        </p:nvPicPr>
        <p:blipFill>
          <a:blip r:embed="rId3" cstate="print"/>
          <a:stretch>
            <a:fillRect/>
          </a:stretch>
        </p:blipFill>
        <p:spPr>
          <a:xfrm>
            <a:off x="463933" y="1095976"/>
            <a:ext cx="100345" cy="100345"/>
          </a:xfrm>
          <a:prstGeom prst="rect">
            <a:avLst/>
          </a:prstGeom>
        </p:spPr>
      </p:pic>
      <p:pic>
        <p:nvPicPr>
          <p:cNvPr id="54" name="object 54"/>
          <p:cNvPicPr/>
          <p:nvPr/>
        </p:nvPicPr>
        <p:blipFill>
          <a:blip r:embed="rId4" cstate="print"/>
          <a:stretch>
            <a:fillRect/>
          </a:stretch>
        </p:blipFill>
        <p:spPr>
          <a:xfrm>
            <a:off x="463933" y="1512995"/>
            <a:ext cx="100345" cy="100345"/>
          </a:xfrm>
          <a:prstGeom prst="rect">
            <a:avLst/>
          </a:prstGeom>
        </p:spPr>
      </p:pic>
      <p:sp>
        <p:nvSpPr>
          <p:cNvPr id="55" name="object 55"/>
          <p:cNvSpPr txBox="1"/>
          <p:nvPr/>
        </p:nvSpPr>
        <p:spPr>
          <a:xfrm>
            <a:off x="371408" y="996935"/>
            <a:ext cx="8309420" cy="880954"/>
          </a:xfrm>
          <a:prstGeom prst="rect">
            <a:avLst/>
          </a:prstGeom>
          <a:ln w="25907">
            <a:solidFill>
              <a:srgbClr val="000000"/>
            </a:solidFill>
          </a:ln>
        </p:spPr>
        <p:txBody>
          <a:bodyPr vert="horz" wrap="square" lIns="0" tIns="38552" rIns="0" bIns="0" rtlCol="0">
            <a:spAutoFit/>
          </a:bodyPr>
          <a:lstStyle/>
          <a:p>
            <a:pPr marL="323078" marR="232399">
              <a:spcBef>
                <a:spcPts val="304"/>
              </a:spcBef>
            </a:pPr>
            <a:r>
              <a:rPr sz="1368" spc="-21" dirty="0">
                <a:latin typeface="Meiryo UI"/>
                <a:cs typeface="Meiryo UI"/>
              </a:rPr>
              <a:t>群マネに取り組む上で、</a:t>
            </a:r>
            <a:r>
              <a:rPr sz="1368" dirty="0">
                <a:latin typeface="Meiryo UI"/>
                <a:cs typeface="Meiryo UI"/>
              </a:rPr>
              <a:t>3</a:t>
            </a:r>
            <a:r>
              <a:rPr sz="1368" spc="-13" dirty="0">
                <a:latin typeface="Meiryo UI"/>
                <a:cs typeface="Meiryo UI"/>
              </a:rPr>
              <a:t>つの群</a:t>
            </a:r>
            <a:r>
              <a:rPr sz="1368" spc="-17" dirty="0">
                <a:latin typeface="Meiryo UI"/>
                <a:cs typeface="Meiryo UI"/>
              </a:rPr>
              <a:t>（＝</a:t>
            </a:r>
            <a:r>
              <a:rPr sz="1368" spc="-13" dirty="0">
                <a:latin typeface="Meiryo UI"/>
                <a:cs typeface="Meiryo UI"/>
              </a:rPr>
              <a:t>束ねるもの</a:t>
            </a:r>
            <a:r>
              <a:rPr sz="1368" spc="-21" dirty="0">
                <a:latin typeface="Meiryo UI"/>
                <a:cs typeface="Meiryo UI"/>
              </a:rPr>
              <a:t>）</a:t>
            </a:r>
            <a:r>
              <a:rPr sz="1368" spc="-26" dirty="0">
                <a:latin typeface="Meiryo UI"/>
                <a:cs typeface="Meiryo UI"/>
              </a:rPr>
              <a:t>があると考えられ、地域が抱える課題や期待される効果に応じ、適切な選択が求められる</a:t>
            </a:r>
            <a:endParaRPr sz="1368">
              <a:latin typeface="Meiryo UI"/>
              <a:cs typeface="Meiryo UI"/>
            </a:endParaRPr>
          </a:p>
          <a:p>
            <a:pPr marL="323078" marR="119457"/>
            <a:r>
              <a:rPr sz="1368" spc="-30" dirty="0">
                <a:latin typeface="Meiryo UI"/>
                <a:cs typeface="Meiryo UI"/>
              </a:rPr>
              <a:t>具体的な方策として既存の制度や取組みが存在するが、自治体・事業者間の役割分担の考え方を示すとともに、よ</a:t>
            </a:r>
            <a:r>
              <a:rPr sz="1368" spc="-26" dirty="0">
                <a:latin typeface="Meiryo UI"/>
                <a:cs typeface="Meiryo UI"/>
              </a:rPr>
              <a:t>り群マネの効果を高める方策の検討が必要ではないか</a:t>
            </a:r>
            <a:endParaRPr sz="1368">
              <a:latin typeface="Meiryo UI"/>
              <a:cs typeface="Meiryo UI"/>
            </a:endParaRPr>
          </a:p>
        </p:txBody>
      </p:sp>
      <p:sp>
        <p:nvSpPr>
          <p:cNvPr id="56" name="object 56"/>
          <p:cNvSpPr txBox="1"/>
          <p:nvPr/>
        </p:nvSpPr>
        <p:spPr>
          <a:xfrm>
            <a:off x="1456523" y="5377805"/>
            <a:ext cx="803629" cy="247826"/>
          </a:xfrm>
          <a:prstGeom prst="rect">
            <a:avLst/>
          </a:prstGeom>
        </p:spPr>
        <p:txBody>
          <a:bodyPr vert="horz" wrap="square" lIns="0" tIns="10860" rIns="0" bIns="0" rtlCol="0">
            <a:spAutoFit/>
          </a:bodyPr>
          <a:lstStyle/>
          <a:p>
            <a:pPr marL="10860">
              <a:spcBef>
                <a:spcPts val="86"/>
              </a:spcBef>
            </a:pPr>
            <a:r>
              <a:rPr sz="1539" spc="-13" dirty="0">
                <a:latin typeface="Meiryo UI"/>
                <a:cs typeface="Meiryo UI"/>
              </a:rPr>
              <a:t>垂直連携</a:t>
            </a:r>
            <a:endParaRPr sz="1539">
              <a:latin typeface="Meiryo UI"/>
              <a:cs typeface="Meiryo UI"/>
            </a:endParaRPr>
          </a:p>
        </p:txBody>
      </p:sp>
      <p:grpSp>
        <p:nvGrpSpPr>
          <p:cNvPr id="57" name="object 57"/>
          <p:cNvGrpSpPr/>
          <p:nvPr/>
        </p:nvGrpSpPr>
        <p:grpSpPr>
          <a:xfrm>
            <a:off x="1120736" y="4780075"/>
            <a:ext cx="1476941" cy="466974"/>
            <a:chOff x="1310639" y="5361432"/>
            <a:chExt cx="1727200" cy="546100"/>
          </a:xfrm>
        </p:grpSpPr>
        <p:sp>
          <p:nvSpPr>
            <p:cNvPr id="58" name="object 58"/>
            <p:cNvSpPr/>
            <p:nvPr/>
          </p:nvSpPr>
          <p:spPr>
            <a:xfrm>
              <a:off x="1313687" y="5364480"/>
              <a:ext cx="1720850" cy="539750"/>
            </a:xfrm>
            <a:custGeom>
              <a:avLst/>
              <a:gdLst/>
              <a:ahLst/>
              <a:cxnLst/>
              <a:rect l="l" t="t" r="r" b="b"/>
              <a:pathLst>
                <a:path w="1720850" h="539750">
                  <a:moveTo>
                    <a:pt x="1630680" y="0"/>
                  </a:moveTo>
                  <a:lnTo>
                    <a:pt x="89915" y="0"/>
                  </a:lnTo>
                  <a:lnTo>
                    <a:pt x="54649" y="6977"/>
                  </a:lnTo>
                  <a:lnTo>
                    <a:pt x="26098" y="26098"/>
                  </a:lnTo>
                  <a:lnTo>
                    <a:pt x="6977" y="54649"/>
                  </a:lnTo>
                  <a:lnTo>
                    <a:pt x="0" y="89915"/>
                  </a:lnTo>
                  <a:lnTo>
                    <a:pt x="0" y="449579"/>
                  </a:lnTo>
                  <a:lnTo>
                    <a:pt x="6977" y="484846"/>
                  </a:lnTo>
                  <a:lnTo>
                    <a:pt x="26098" y="513397"/>
                  </a:lnTo>
                  <a:lnTo>
                    <a:pt x="54649" y="532518"/>
                  </a:lnTo>
                  <a:lnTo>
                    <a:pt x="89915" y="539495"/>
                  </a:lnTo>
                  <a:lnTo>
                    <a:pt x="1630680" y="539495"/>
                  </a:lnTo>
                  <a:lnTo>
                    <a:pt x="1665303" y="532518"/>
                  </a:lnTo>
                  <a:lnTo>
                    <a:pt x="1693926" y="513397"/>
                  </a:lnTo>
                  <a:lnTo>
                    <a:pt x="1713404" y="484846"/>
                  </a:lnTo>
                  <a:lnTo>
                    <a:pt x="1720595" y="449579"/>
                  </a:lnTo>
                  <a:lnTo>
                    <a:pt x="1720595" y="89915"/>
                  </a:lnTo>
                  <a:lnTo>
                    <a:pt x="1713404" y="54649"/>
                  </a:lnTo>
                  <a:lnTo>
                    <a:pt x="1693926" y="26098"/>
                  </a:lnTo>
                  <a:lnTo>
                    <a:pt x="1665303" y="6977"/>
                  </a:lnTo>
                  <a:lnTo>
                    <a:pt x="1630680" y="0"/>
                  </a:lnTo>
                  <a:close/>
                </a:path>
              </a:pathLst>
            </a:custGeom>
            <a:solidFill>
              <a:srgbClr val="FFFFFF"/>
            </a:solidFill>
          </p:spPr>
          <p:txBody>
            <a:bodyPr wrap="square" lIns="0" tIns="0" rIns="0" bIns="0" rtlCol="0"/>
            <a:lstStyle/>
            <a:p>
              <a:endParaRPr sz="1749"/>
            </a:p>
          </p:txBody>
        </p:sp>
        <p:sp>
          <p:nvSpPr>
            <p:cNvPr id="59" name="object 59"/>
            <p:cNvSpPr/>
            <p:nvPr/>
          </p:nvSpPr>
          <p:spPr>
            <a:xfrm>
              <a:off x="1313687" y="5364480"/>
              <a:ext cx="1720850" cy="539750"/>
            </a:xfrm>
            <a:custGeom>
              <a:avLst/>
              <a:gdLst/>
              <a:ahLst/>
              <a:cxnLst/>
              <a:rect l="l" t="t" r="r" b="b"/>
              <a:pathLst>
                <a:path w="1720850" h="539750">
                  <a:moveTo>
                    <a:pt x="0" y="89915"/>
                  </a:moveTo>
                  <a:lnTo>
                    <a:pt x="6977" y="54649"/>
                  </a:lnTo>
                  <a:lnTo>
                    <a:pt x="26098" y="26098"/>
                  </a:lnTo>
                  <a:lnTo>
                    <a:pt x="54649" y="6977"/>
                  </a:lnTo>
                  <a:lnTo>
                    <a:pt x="89915" y="0"/>
                  </a:lnTo>
                  <a:lnTo>
                    <a:pt x="1630680" y="0"/>
                  </a:lnTo>
                  <a:lnTo>
                    <a:pt x="1665303" y="6977"/>
                  </a:lnTo>
                  <a:lnTo>
                    <a:pt x="1693926" y="26098"/>
                  </a:lnTo>
                  <a:lnTo>
                    <a:pt x="1713404" y="54649"/>
                  </a:lnTo>
                  <a:lnTo>
                    <a:pt x="1720595" y="89915"/>
                  </a:lnTo>
                  <a:lnTo>
                    <a:pt x="1720595" y="449579"/>
                  </a:lnTo>
                  <a:lnTo>
                    <a:pt x="1713404" y="484846"/>
                  </a:lnTo>
                  <a:lnTo>
                    <a:pt x="1693926" y="513397"/>
                  </a:lnTo>
                  <a:lnTo>
                    <a:pt x="1665303" y="532518"/>
                  </a:lnTo>
                  <a:lnTo>
                    <a:pt x="1630680" y="539495"/>
                  </a:lnTo>
                  <a:lnTo>
                    <a:pt x="89915" y="539495"/>
                  </a:lnTo>
                  <a:lnTo>
                    <a:pt x="54649" y="532518"/>
                  </a:lnTo>
                  <a:lnTo>
                    <a:pt x="26098" y="513397"/>
                  </a:lnTo>
                  <a:lnTo>
                    <a:pt x="6977" y="484846"/>
                  </a:lnTo>
                  <a:lnTo>
                    <a:pt x="0" y="449579"/>
                  </a:lnTo>
                  <a:lnTo>
                    <a:pt x="0" y="89915"/>
                  </a:lnTo>
                  <a:close/>
                </a:path>
              </a:pathLst>
            </a:custGeom>
            <a:ln w="6096">
              <a:solidFill>
                <a:srgbClr val="595959"/>
              </a:solidFill>
            </a:ln>
          </p:spPr>
          <p:txBody>
            <a:bodyPr wrap="square" lIns="0" tIns="0" rIns="0" bIns="0" rtlCol="0"/>
            <a:lstStyle/>
            <a:p>
              <a:endParaRPr sz="1749"/>
            </a:p>
          </p:txBody>
        </p:sp>
      </p:grpSp>
      <p:sp>
        <p:nvSpPr>
          <p:cNvPr id="60" name="object 60"/>
          <p:cNvSpPr txBox="1"/>
          <p:nvPr/>
        </p:nvSpPr>
        <p:spPr>
          <a:xfrm>
            <a:off x="1456523" y="4885197"/>
            <a:ext cx="803629" cy="247826"/>
          </a:xfrm>
          <a:prstGeom prst="rect">
            <a:avLst/>
          </a:prstGeom>
        </p:spPr>
        <p:txBody>
          <a:bodyPr vert="horz" wrap="square" lIns="0" tIns="10860" rIns="0" bIns="0" rtlCol="0">
            <a:spAutoFit/>
          </a:bodyPr>
          <a:lstStyle/>
          <a:p>
            <a:pPr marL="10860">
              <a:spcBef>
                <a:spcPts val="86"/>
              </a:spcBef>
            </a:pPr>
            <a:r>
              <a:rPr sz="1539" spc="-13" dirty="0">
                <a:latin typeface="Meiryo UI"/>
                <a:cs typeface="Meiryo UI"/>
              </a:rPr>
              <a:t>水平連携</a:t>
            </a:r>
            <a:endParaRPr sz="1539">
              <a:latin typeface="Meiryo UI"/>
              <a:cs typeface="Meiryo UI"/>
            </a:endParaRPr>
          </a:p>
        </p:txBody>
      </p:sp>
      <p:sp>
        <p:nvSpPr>
          <p:cNvPr id="68" name="object 68"/>
          <p:cNvSpPr txBox="1">
            <a:spLocks noGrp="1"/>
          </p:cNvSpPr>
          <p:nvPr>
            <p:ph type="sldNum" sz="quarter" idx="7"/>
          </p:nvPr>
        </p:nvSpPr>
        <p:spPr>
          <a:xfrm>
            <a:off x="9962388" y="6895615"/>
            <a:ext cx="388873" cy="339598"/>
          </a:xfrm>
          <a:prstGeom prst="rect">
            <a:avLst/>
          </a:prstGeom>
        </p:spPr>
        <p:txBody>
          <a:bodyPr vert="horz" wrap="square" lIns="0" tIns="0" rIns="0" bIns="0" rtlCol="0">
            <a:spAutoFit/>
          </a:bodyPr>
          <a:lstStyle>
            <a:defPPr>
              <a:defRPr kern="0"/>
            </a:defPPr>
            <a:lvl1pPr>
              <a:defRPr sz="1600" b="0" i="0">
                <a:solidFill>
                  <a:schemeClr val="tx1"/>
                </a:solidFill>
                <a:latin typeface="Meiryo UI"/>
                <a:cs typeface="Meiryo UI"/>
              </a:defRPr>
            </a:lvl1pPr>
          </a:lstStyle>
          <a:p>
            <a:pPr marL="126364">
              <a:spcBef>
                <a:spcPts val="190"/>
              </a:spcBef>
            </a:pPr>
            <a:fld id="{81D60167-4931-47E6-BA6A-407CBD079E47}" type="slidenum">
              <a:rPr lang="en-US" altLang="ja-JP" spc="-50" smtClean="0"/>
              <a:pPr marL="126364">
                <a:spcBef>
                  <a:spcPts val="190"/>
                </a:spcBef>
              </a:pPr>
              <a:t>21</a:t>
            </a:fld>
            <a:endParaRPr spc="-43" dirty="0"/>
          </a:p>
        </p:txBody>
      </p:sp>
      <p:sp>
        <p:nvSpPr>
          <p:cNvPr id="69" name="object 69"/>
          <p:cNvSpPr txBox="1"/>
          <p:nvPr/>
        </p:nvSpPr>
        <p:spPr>
          <a:xfrm>
            <a:off x="3181461" y="6233712"/>
            <a:ext cx="4019926" cy="297286"/>
          </a:xfrm>
          <a:prstGeom prst="rect">
            <a:avLst/>
          </a:prstGeom>
        </p:spPr>
        <p:txBody>
          <a:bodyPr vert="horz" wrap="square" lIns="0" tIns="20091" rIns="0" bIns="0" rtlCol="0">
            <a:spAutoFit/>
          </a:bodyPr>
          <a:lstStyle/>
          <a:p>
            <a:pPr marL="10860">
              <a:spcBef>
                <a:spcPts val="158"/>
              </a:spcBef>
            </a:pPr>
            <a:r>
              <a:rPr sz="1800" spc="-17" dirty="0">
                <a:solidFill>
                  <a:srgbClr val="00AF4F"/>
                </a:solidFill>
                <a:latin typeface="Meiryo UI"/>
                <a:cs typeface="Meiryo UI"/>
              </a:rPr>
              <a:t>入札</a:t>
            </a:r>
            <a:r>
              <a:rPr sz="1197" spc="-17" dirty="0">
                <a:solidFill>
                  <a:srgbClr val="00AF4F"/>
                </a:solidFill>
                <a:latin typeface="Meiryo UI"/>
                <a:cs typeface="Meiryo UI"/>
              </a:rPr>
              <a:t>・契約に関する内容は、主に実施検討会で議論</a:t>
            </a:r>
            <a:endParaRPr sz="1197" dirty="0">
              <a:latin typeface="Meiryo UI"/>
              <a:cs typeface="Meiryo UI"/>
            </a:endParaRPr>
          </a:p>
        </p:txBody>
      </p:sp>
      <p:sp>
        <p:nvSpPr>
          <p:cNvPr id="61" name="object 61"/>
          <p:cNvSpPr txBox="1"/>
          <p:nvPr/>
        </p:nvSpPr>
        <p:spPr>
          <a:xfrm>
            <a:off x="1320124" y="4516832"/>
            <a:ext cx="969785" cy="213797"/>
          </a:xfrm>
          <a:prstGeom prst="rect">
            <a:avLst/>
          </a:prstGeom>
          <a:solidFill>
            <a:srgbClr val="548ED4"/>
          </a:solidFill>
        </p:spPr>
        <p:txBody>
          <a:bodyPr vert="horz" wrap="square" lIns="0" tIns="3258" rIns="0" bIns="0" rtlCol="0">
            <a:spAutoFit/>
          </a:bodyPr>
          <a:lstStyle/>
          <a:p>
            <a:pPr marL="311132">
              <a:spcBef>
                <a:spcPts val="26"/>
              </a:spcBef>
            </a:pPr>
            <a:r>
              <a:rPr sz="1368" b="1" spc="-34" dirty="0">
                <a:solidFill>
                  <a:srgbClr val="FFFFFF"/>
                </a:solidFill>
                <a:latin typeface="Meiryo UI"/>
                <a:cs typeface="Meiryo UI"/>
              </a:rPr>
              <a:t>空間</a:t>
            </a:r>
            <a:endParaRPr sz="1368">
              <a:latin typeface="Meiryo UI"/>
              <a:cs typeface="Meiryo UI"/>
            </a:endParaRPr>
          </a:p>
        </p:txBody>
      </p:sp>
      <p:sp>
        <p:nvSpPr>
          <p:cNvPr id="62" name="object 62"/>
          <p:cNvSpPr txBox="1"/>
          <p:nvPr/>
        </p:nvSpPr>
        <p:spPr>
          <a:xfrm>
            <a:off x="3787049" y="4498586"/>
            <a:ext cx="917658" cy="215442"/>
          </a:xfrm>
          <a:prstGeom prst="rect">
            <a:avLst/>
          </a:prstGeom>
          <a:solidFill>
            <a:srgbClr val="548ED4"/>
          </a:solidFill>
        </p:spPr>
        <p:txBody>
          <a:bodyPr vert="horz" wrap="square" lIns="0" tIns="4887" rIns="0" bIns="0" rtlCol="0">
            <a:spAutoFit/>
          </a:bodyPr>
          <a:lstStyle/>
          <a:p>
            <a:pPr marL="285069">
              <a:spcBef>
                <a:spcPts val="38"/>
              </a:spcBef>
            </a:pPr>
            <a:r>
              <a:rPr sz="1368" b="1" spc="-34" dirty="0">
                <a:solidFill>
                  <a:srgbClr val="FFFFFF"/>
                </a:solidFill>
                <a:latin typeface="Meiryo UI"/>
                <a:cs typeface="Meiryo UI"/>
              </a:rPr>
              <a:t>分野</a:t>
            </a:r>
            <a:endParaRPr sz="1368">
              <a:latin typeface="Meiryo UI"/>
              <a:cs typeface="Meiryo UI"/>
            </a:endParaRPr>
          </a:p>
        </p:txBody>
      </p:sp>
      <p:sp>
        <p:nvSpPr>
          <p:cNvPr id="63" name="object 63"/>
          <p:cNvSpPr txBox="1"/>
          <p:nvPr/>
        </p:nvSpPr>
        <p:spPr>
          <a:xfrm>
            <a:off x="3097665" y="5224459"/>
            <a:ext cx="917658" cy="215442"/>
          </a:xfrm>
          <a:prstGeom prst="rect">
            <a:avLst/>
          </a:prstGeom>
          <a:solidFill>
            <a:srgbClr val="548ED4"/>
          </a:solidFill>
        </p:spPr>
        <p:txBody>
          <a:bodyPr vert="horz" wrap="square" lIns="0" tIns="4887" rIns="0" bIns="0" rtlCol="0">
            <a:spAutoFit/>
          </a:bodyPr>
          <a:lstStyle/>
          <a:p>
            <a:pPr marL="173213">
              <a:spcBef>
                <a:spcPts val="38"/>
              </a:spcBef>
            </a:pPr>
            <a:r>
              <a:rPr sz="1368" b="1" spc="-26" dirty="0">
                <a:solidFill>
                  <a:srgbClr val="FFFFFF"/>
                </a:solidFill>
                <a:latin typeface="Meiryo UI"/>
                <a:cs typeface="Meiryo UI"/>
              </a:rPr>
              <a:t>プロセス</a:t>
            </a:r>
            <a:endParaRPr sz="1368">
              <a:latin typeface="Meiryo UI"/>
              <a:cs typeface="Meiryo UI"/>
            </a:endParaRPr>
          </a:p>
        </p:txBody>
      </p:sp>
      <p:sp>
        <p:nvSpPr>
          <p:cNvPr id="64" name="object 64"/>
          <p:cNvSpPr txBox="1"/>
          <p:nvPr/>
        </p:nvSpPr>
        <p:spPr>
          <a:xfrm>
            <a:off x="4437338" y="5219247"/>
            <a:ext cx="917658" cy="213797"/>
          </a:xfrm>
          <a:prstGeom prst="rect">
            <a:avLst/>
          </a:prstGeom>
          <a:solidFill>
            <a:srgbClr val="548ED4"/>
          </a:solidFill>
        </p:spPr>
        <p:txBody>
          <a:bodyPr vert="horz" wrap="square" lIns="0" tIns="3258" rIns="0" bIns="0" rtlCol="0">
            <a:spAutoFit/>
          </a:bodyPr>
          <a:lstStyle/>
          <a:p>
            <a:pPr marL="199277">
              <a:spcBef>
                <a:spcPts val="26"/>
              </a:spcBef>
            </a:pPr>
            <a:r>
              <a:rPr sz="1368" b="1" spc="-30" dirty="0">
                <a:solidFill>
                  <a:srgbClr val="FFFFFF"/>
                </a:solidFill>
                <a:latin typeface="Meiryo UI"/>
                <a:cs typeface="Meiryo UI"/>
              </a:rPr>
              <a:t>時間軸</a:t>
            </a:r>
            <a:endParaRPr sz="1368">
              <a:latin typeface="Meiryo UI"/>
              <a:cs typeface="Meiryo UI"/>
            </a:endParaRPr>
          </a:p>
        </p:txBody>
      </p:sp>
      <p:sp>
        <p:nvSpPr>
          <p:cNvPr id="65" name="object 65"/>
          <p:cNvSpPr txBox="1"/>
          <p:nvPr/>
        </p:nvSpPr>
        <p:spPr>
          <a:xfrm>
            <a:off x="1358786" y="4214059"/>
            <a:ext cx="1167761" cy="274115"/>
          </a:xfrm>
          <a:prstGeom prst="rect">
            <a:avLst/>
          </a:prstGeom>
        </p:spPr>
        <p:txBody>
          <a:bodyPr vert="horz" wrap="square" lIns="0" tIns="10860" rIns="0" bIns="0" rtlCol="0">
            <a:spAutoFit/>
          </a:bodyPr>
          <a:lstStyle/>
          <a:p>
            <a:pPr marL="10860">
              <a:spcBef>
                <a:spcPts val="86"/>
              </a:spcBef>
            </a:pPr>
            <a:r>
              <a:rPr sz="1710" b="1" spc="-9" dirty="0">
                <a:latin typeface="Meiryo UI"/>
                <a:cs typeface="Meiryo UI"/>
              </a:rPr>
              <a:t>【発注者】</a:t>
            </a:r>
            <a:endParaRPr sz="1710" dirty="0">
              <a:latin typeface="Meiryo UI"/>
              <a:cs typeface="Meiryo UI"/>
            </a:endParaRPr>
          </a:p>
        </p:txBody>
      </p:sp>
      <p:sp>
        <p:nvSpPr>
          <p:cNvPr id="66" name="object 66"/>
          <p:cNvSpPr txBox="1"/>
          <p:nvPr/>
        </p:nvSpPr>
        <p:spPr>
          <a:xfrm>
            <a:off x="3896083" y="4215362"/>
            <a:ext cx="1041677" cy="274115"/>
          </a:xfrm>
          <a:prstGeom prst="rect">
            <a:avLst/>
          </a:prstGeom>
        </p:spPr>
        <p:txBody>
          <a:bodyPr vert="horz" wrap="square" lIns="0" tIns="10860" rIns="0" bIns="0" rtlCol="0">
            <a:spAutoFit/>
          </a:bodyPr>
          <a:lstStyle/>
          <a:p>
            <a:pPr marL="10860">
              <a:spcBef>
                <a:spcPts val="86"/>
              </a:spcBef>
            </a:pPr>
            <a:r>
              <a:rPr sz="1710" b="1" spc="-13" dirty="0">
                <a:latin typeface="Meiryo UI"/>
                <a:cs typeface="Meiryo UI"/>
              </a:rPr>
              <a:t>【業務】</a:t>
            </a:r>
            <a:endParaRPr sz="1710" dirty="0">
              <a:latin typeface="Meiryo UI"/>
              <a:cs typeface="Meiryo UI"/>
            </a:endParaRPr>
          </a:p>
        </p:txBody>
      </p:sp>
      <p:sp>
        <p:nvSpPr>
          <p:cNvPr id="67" name="object 67"/>
          <p:cNvSpPr txBox="1"/>
          <p:nvPr/>
        </p:nvSpPr>
        <p:spPr>
          <a:xfrm>
            <a:off x="4280522" y="2155030"/>
            <a:ext cx="500096" cy="590455"/>
          </a:xfrm>
          <a:prstGeom prst="rect">
            <a:avLst/>
          </a:prstGeom>
        </p:spPr>
        <p:txBody>
          <a:bodyPr vert="horz" wrap="square" lIns="0" tIns="11403" rIns="0" bIns="0" rtlCol="0">
            <a:spAutoFit/>
          </a:bodyPr>
          <a:lstStyle/>
          <a:p>
            <a:pPr marL="10860">
              <a:spcBef>
                <a:spcPts val="90"/>
              </a:spcBef>
            </a:pPr>
            <a:r>
              <a:rPr sz="3762" b="1" spc="-43" dirty="0">
                <a:latin typeface="Meiryo UI"/>
                <a:cs typeface="Meiryo UI"/>
              </a:rPr>
              <a:t>＋</a:t>
            </a:r>
            <a:endParaRPr sz="3762">
              <a:latin typeface="Meiryo UI"/>
              <a:cs typeface="Meiryo U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xfrm>
            <a:off x="0" y="195477"/>
            <a:ext cx="0" cy="231342"/>
          </a:xfrm>
          <a:prstGeom prst="rect">
            <a:avLst/>
          </a:prstGeom>
        </p:spPr>
        <p:txBody>
          <a:bodyPr vert="horz" wrap="square" lIns="0" tIns="20634" rIns="0" bIns="0" rtlCol="0">
            <a:spAutoFit/>
          </a:bodyPr>
          <a:lstStyle/>
          <a:p>
            <a:pPr marL="157467">
              <a:spcBef>
                <a:spcPts val="162"/>
              </a:spcBef>
            </a:pPr>
            <a:r>
              <a:rPr spc="-43" dirty="0"/>
              <a:t>8</a:t>
            </a:r>
          </a:p>
        </p:txBody>
      </p:sp>
      <p:sp>
        <p:nvSpPr>
          <p:cNvPr id="2" name="object 2"/>
          <p:cNvSpPr txBox="1">
            <a:spLocks noGrp="1"/>
          </p:cNvSpPr>
          <p:nvPr>
            <p:ph type="title"/>
          </p:nvPr>
        </p:nvSpPr>
        <p:spPr>
          <a:xfrm>
            <a:off x="1955643" y="2686728"/>
            <a:ext cx="5227935" cy="1432253"/>
          </a:xfrm>
          <a:prstGeom prst="rect">
            <a:avLst/>
          </a:prstGeom>
        </p:spPr>
        <p:txBody>
          <a:bodyPr vert="horz" wrap="square" lIns="0" tIns="10860" rIns="0" bIns="0" rtlCol="0">
            <a:spAutoFit/>
          </a:bodyPr>
          <a:lstStyle/>
          <a:p>
            <a:pPr marL="10860">
              <a:lnSpc>
                <a:spcPct val="100000"/>
              </a:lnSpc>
              <a:spcBef>
                <a:spcPts val="86"/>
              </a:spcBef>
            </a:pPr>
            <a:r>
              <a:rPr sz="4618" spc="-30" dirty="0">
                <a:solidFill>
                  <a:srgbClr val="4BACC6"/>
                </a:solidFill>
              </a:rPr>
              <a:t>これまでの取組と課題</a:t>
            </a:r>
            <a:endParaRPr sz="4618"/>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78838" y="54103"/>
            <a:ext cx="1440017" cy="288003"/>
          </a:xfrm>
          <a:prstGeom prst="rect">
            <a:avLst/>
          </a:prstGeom>
        </p:spPr>
      </p:pic>
      <p:grpSp>
        <p:nvGrpSpPr>
          <p:cNvPr id="3" name="object 3"/>
          <p:cNvGrpSpPr/>
          <p:nvPr/>
        </p:nvGrpSpPr>
        <p:grpSpPr>
          <a:xfrm>
            <a:off x="1064701" y="1949562"/>
            <a:ext cx="1334676" cy="739013"/>
            <a:chOff x="1245108" y="2051304"/>
            <a:chExt cx="1560830" cy="864235"/>
          </a:xfrm>
        </p:grpSpPr>
        <p:pic>
          <p:nvPicPr>
            <p:cNvPr id="4" name="object 4"/>
            <p:cNvPicPr/>
            <p:nvPr/>
          </p:nvPicPr>
          <p:blipFill>
            <a:blip r:embed="rId3" cstate="print"/>
            <a:stretch>
              <a:fillRect/>
            </a:stretch>
          </p:blipFill>
          <p:spPr>
            <a:xfrm>
              <a:off x="1245108" y="2051304"/>
              <a:ext cx="1557528" cy="863840"/>
            </a:xfrm>
            <a:prstGeom prst="rect">
              <a:avLst/>
            </a:prstGeom>
          </p:spPr>
        </p:pic>
        <p:sp>
          <p:nvSpPr>
            <p:cNvPr id="5" name="object 5"/>
            <p:cNvSpPr/>
            <p:nvPr/>
          </p:nvSpPr>
          <p:spPr>
            <a:xfrm>
              <a:off x="2002536" y="2330196"/>
              <a:ext cx="800100" cy="277495"/>
            </a:xfrm>
            <a:custGeom>
              <a:avLst/>
              <a:gdLst/>
              <a:ahLst/>
              <a:cxnLst/>
              <a:rect l="l" t="t" r="r" b="b"/>
              <a:pathLst>
                <a:path w="800100" h="277494">
                  <a:moveTo>
                    <a:pt x="399288" y="0"/>
                  </a:moveTo>
                  <a:lnTo>
                    <a:pt x="334409" y="1784"/>
                  </a:lnTo>
                  <a:lnTo>
                    <a:pt x="272905" y="6961"/>
                  </a:lnTo>
                  <a:lnTo>
                    <a:pt x="215589" y="15265"/>
                  </a:lnTo>
                  <a:lnTo>
                    <a:pt x="163275" y="26432"/>
                  </a:lnTo>
                  <a:lnTo>
                    <a:pt x="116776" y="40195"/>
                  </a:lnTo>
                  <a:lnTo>
                    <a:pt x="76907" y="56290"/>
                  </a:lnTo>
                  <a:lnTo>
                    <a:pt x="20311" y="94414"/>
                  </a:lnTo>
                  <a:lnTo>
                    <a:pt x="0" y="138684"/>
                  </a:lnTo>
                  <a:lnTo>
                    <a:pt x="5213" y="161083"/>
                  </a:lnTo>
                  <a:lnTo>
                    <a:pt x="44480" y="202243"/>
                  </a:lnTo>
                  <a:lnTo>
                    <a:pt x="116776" y="236601"/>
                  </a:lnTo>
                  <a:lnTo>
                    <a:pt x="163275" y="250496"/>
                  </a:lnTo>
                  <a:lnTo>
                    <a:pt x="215589" y="261814"/>
                  </a:lnTo>
                  <a:lnTo>
                    <a:pt x="272905" y="270260"/>
                  </a:lnTo>
                  <a:lnTo>
                    <a:pt x="334409" y="275542"/>
                  </a:lnTo>
                  <a:lnTo>
                    <a:pt x="399288" y="277367"/>
                  </a:lnTo>
                  <a:lnTo>
                    <a:pt x="464579" y="275542"/>
                  </a:lnTo>
                  <a:lnTo>
                    <a:pt x="526413" y="270260"/>
                  </a:lnTo>
                  <a:lnTo>
                    <a:pt x="583987" y="261814"/>
                  </a:lnTo>
                  <a:lnTo>
                    <a:pt x="636495" y="250496"/>
                  </a:lnTo>
                  <a:lnTo>
                    <a:pt x="683132" y="236601"/>
                  </a:lnTo>
                  <a:lnTo>
                    <a:pt x="723095" y="220419"/>
                  </a:lnTo>
                  <a:lnTo>
                    <a:pt x="779775" y="182367"/>
                  </a:lnTo>
                  <a:lnTo>
                    <a:pt x="800100" y="138684"/>
                  </a:lnTo>
                  <a:lnTo>
                    <a:pt x="794884" y="115913"/>
                  </a:lnTo>
                  <a:lnTo>
                    <a:pt x="755577" y="74451"/>
                  </a:lnTo>
                  <a:lnTo>
                    <a:pt x="683132" y="40195"/>
                  </a:lnTo>
                  <a:lnTo>
                    <a:pt x="636495" y="26432"/>
                  </a:lnTo>
                  <a:lnTo>
                    <a:pt x="583987" y="15265"/>
                  </a:lnTo>
                  <a:lnTo>
                    <a:pt x="526413" y="6961"/>
                  </a:lnTo>
                  <a:lnTo>
                    <a:pt x="464579" y="1784"/>
                  </a:lnTo>
                  <a:lnTo>
                    <a:pt x="399288" y="0"/>
                  </a:lnTo>
                  <a:close/>
                </a:path>
              </a:pathLst>
            </a:custGeom>
            <a:solidFill>
              <a:srgbClr val="EBF0DD"/>
            </a:solidFill>
          </p:spPr>
          <p:txBody>
            <a:bodyPr wrap="square" lIns="0" tIns="0" rIns="0" bIns="0" rtlCol="0"/>
            <a:lstStyle/>
            <a:p>
              <a:endParaRPr sz="1749"/>
            </a:p>
          </p:txBody>
        </p:sp>
        <p:sp>
          <p:nvSpPr>
            <p:cNvPr id="6" name="object 6"/>
            <p:cNvSpPr/>
            <p:nvPr/>
          </p:nvSpPr>
          <p:spPr>
            <a:xfrm>
              <a:off x="2002536" y="2330196"/>
              <a:ext cx="800100" cy="277495"/>
            </a:xfrm>
            <a:custGeom>
              <a:avLst/>
              <a:gdLst/>
              <a:ahLst/>
              <a:cxnLst/>
              <a:rect l="l" t="t" r="r" b="b"/>
              <a:pathLst>
                <a:path w="800100" h="277494">
                  <a:moveTo>
                    <a:pt x="0" y="138684"/>
                  </a:moveTo>
                  <a:lnTo>
                    <a:pt x="20311" y="94414"/>
                  </a:lnTo>
                  <a:lnTo>
                    <a:pt x="76907" y="56290"/>
                  </a:lnTo>
                  <a:lnTo>
                    <a:pt x="116776" y="40195"/>
                  </a:lnTo>
                  <a:lnTo>
                    <a:pt x="163275" y="26432"/>
                  </a:lnTo>
                  <a:lnTo>
                    <a:pt x="215589" y="15265"/>
                  </a:lnTo>
                  <a:lnTo>
                    <a:pt x="272905" y="6961"/>
                  </a:lnTo>
                  <a:lnTo>
                    <a:pt x="334409" y="1784"/>
                  </a:lnTo>
                  <a:lnTo>
                    <a:pt x="399288" y="0"/>
                  </a:lnTo>
                  <a:lnTo>
                    <a:pt x="464579" y="1784"/>
                  </a:lnTo>
                  <a:lnTo>
                    <a:pt x="526413" y="6961"/>
                  </a:lnTo>
                  <a:lnTo>
                    <a:pt x="583987" y="15265"/>
                  </a:lnTo>
                  <a:lnTo>
                    <a:pt x="636495" y="26432"/>
                  </a:lnTo>
                  <a:lnTo>
                    <a:pt x="683132" y="40195"/>
                  </a:lnTo>
                  <a:lnTo>
                    <a:pt x="723095" y="56290"/>
                  </a:lnTo>
                  <a:lnTo>
                    <a:pt x="779775" y="94414"/>
                  </a:lnTo>
                  <a:lnTo>
                    <a:pt x="800100" y="138684"/>
                  </a:lnTo>
                  <a:lnTo>
                    <a:pt x="794884" y="161083"/>
                  </a:lnTo>
                  <a:lnTo>
                    <a:pt x="755577" y="202243"/>
                  </a:lnTo>
                  <a:lnTo>
                    <a:pt x="683132" y="236601"/>
                  </a:lnTo>
                  <a:lnTo>
                    <a:pt x="636495" y="250496"/>
                  </a:lnTo>
                  <a:lnTo>
                    <a:pt x="583987" y="261814"/>
                  </a:lnTo>
                  <a:lnTo>
                    <a:pt x="526413" y="270260"/>
                  </a:lnTo>
                  <a:lnTo>
                    <a:pt x="464579" y="275542"/>
                  </a:lnTo>
                  <a:lnTo>
                    <a:pt x="399288" y="277367"/>
                  </a:lnTo>
                  <a:lnTo>
                    <a:pt x="334409" y="275542"/>
                  </a:lnTo>
                  <a:lnTo>
                    <a:pt x="272905" y="270260"/>
                  </a:lnTo>
                  <a:lnTo>
                    <a:pt x="215589" y="261814"/>
                  </a:lnTo>
                  <a:lnTo>
                    <a:pt x="163275" y="250496"/>
                  </a:lnTo>
                  <a:lnTo>
                    <a:pt x="116776" y="236601"/>
                  </a:lnTo>
                  <a:lnTo>
                    <a:pt x="76907" y="220419"/>
                  </a:lnTo>
                  <a:lnTo>
                    <a:pt x="20311" y="182367"/>
                  </a:lnTo>
                  <a:lnTo>
                    <a:pt x="0" y="138684"/>
                  </a:lnTo>
                </a:path>
              </a:pathLst>
            </a:custGeom>
            <a:ln w="6095">
              <a:solidFill>
                <a:srgbClr val="77933B"/>
              </a:solidFill>
            </a:ln>
          </p:spPr>
          <p:txBody>
            <a:bodyPr wrap="square" lIns="0" tIns="0" rIns="0" bIns="0" rtlCol="0"/>
            <a:lstStyle/>
            <a:p>
              <a:endParaRPr sz="1749"/>
            </a:p>
          </p:txBody>
        </p:sp>
      </p:grpSp>
      <p:sp>
        <p:nvSpPr>
          <p:cNvPr id="7" name="object 7"/>
          <p:cNvSpPr txBox="1">
            <a:spLocks noGrp="1"/>
          </p:cNvSpPr>
          <p:nvPr>
            <p:ph type="title"/>
          </p:nvPr>
        </p:nvSpPr>
        <p:spPr>
          <a:xfrm>
            <a:off x="385307" y="526051"/>
            <a:ext cx="3540314" cy="236092"/>
          </a:xfrm>
          <a:prstGeom prst="rect">
            <a:avLst/>
          </a:prstGeom>
        </p:spPr>
        <p:txBody>
          <a:bodyPr vert="horz" wrap="square" lIns="0" tIns="10860" rIns="0" bIns="0" rtlCol="0">
            <a:spAutoFit/>
          </a:bodyPr>
          <a:lstStyle/>
          <a:p>
            <a:pPr marL="10860">
              <a:lnSpc>
                <a:spcPct val="100000"/>
              </a:lnSpc>
              <a:spcBef>
                <a:spcPts val="86"/>
              </a:spcBef>
              <a:tabLst>
                <a:tab pos="1726703" algn="l"/>
              </a:tabLst>
            </a:pPr>
            <a:r>
              <a:rPr dirty="0"/>
              <a:t>【</a:t>
            </a:r>
            <a:r>
              <a:rPr dirty="0">
                <a:solidFill>
                  <a:srgbClr val="E46B0A"/>
                </a:solidFill>
              </a:rPr>
              <a:t>自治体</a:t>
            </a:r>
            <a:r>
              <a:rPr spc="-9" dirty="0"/>
              <a:t>の</a:t>
            </a:r>
            <a:r>
              <a:rPr dirty="0"/>
              <a:t>束</a:t>
            </a:r>
            <a:r>
              <a:rPr spc="-43" dirty="0"/>
              <a:t>】</a:t>
            </a:r>
            <a:r>
              <a:rPr dirty="0"/>
              <a:t>	広域連携</a:t>
            </a:r>
            <a:r>
              <a:rPr spc="-9" dirty="0"/>
              <a:t>の</a:t>
            </a:r>
            <a:r>
              <a:rPr dirty="0"/>
              <a:t>手</a:t>
            </a:r>
            <a:r>
              <a:rPr spc="-43" dirty="0"/>
              <a:t>法</a:t>
            </a:r>
          </a:p>
        </p:txBody>
      </p:sp>
      <p:pic>
        <p:nvPicPr>
          <p:cNvPr id="8" name="object 8"/>
          <p:cNvPicPr/>
          <p:nvPr/>
        </p:nvPicPr>
        <p:blipFill>
          <a:blip r:embed="rId4" cstate="print"/>
          <a:stretch>
            <a:fillRect/>
          </a:stretch>
        </p:blipFill>
        <p:spPr>
          <a:xfrm>
            <a:off x="1060791" y="4803532"/>
            <a:ext cx="1286242" cy="738905"/>
          </a:xfrm>
          <a:prstGeom prst="rect">
            <a:avLst/>
          </a:prstGeom>
        </p:spPr>
      </p:pic>
      <p:sp>
        <p:nvSpPr>
          <p:cNvPr id="9" name="object 9"/>
          <p:cNvSpPr/>
          <p:nvPr/>
        </p:nvSpPr>
        <p:spPr>
          <a:xfrm>
            <a:off x="3966888" y="996935"/>
            <a:ext cx="4743586" cy="236202"/>
          </a:xfrm>
          <a:custGeom>
            <a:avLst/>
            <a:gdLst/>
            <a:ahLst/>
            <a:cxnLst/>
            <a:rect l="l" t="t" r="r" b="b"/>
            <a:pathLst>
              <a:path w="5547359" h="276225">
                <a:moveTo>
                  <a:pt x="0" y="0"/>
                </a:moveTo>
                <a:lnTo>
                  <a:pt x="5547360" y="0"/>
                </a:lnTo>
                <a:lnTo>
                  <a:pt x="5547360" y="275844"/>
                </a:lnTo>
                <a:lnTo>
                  <a:pt x="0" y="275844"/>
                </a:lnTo>
                <a:lnTo>
                  <a:pt x="0" y="0"/>
                </a:lnTo>
                <a:close/>
              </a:path>
            </a:pathLst>
          </a:custGeom>
          <a:ln w="9144">
            <a:solidFill>
              <a:srgbClr val="000000"/>
            </a:solidFill>
          </a:ln>
        </p:spPr>
        <p:txBody>
          <a:bodyPr wrap="square" lIns="0" tIns="0" rIns="0" bIns="0" rtlCol="0"/>
          <a:lstStyle/>
          <a:p>
            <a:endParaRPr sz="1749"/>
          </a:p>
        </p:txBody>
      </p:sp>
      <p:graphicFrame>
        <p:nvGraphicFramePr>
          <p:cNvPr id="10" name="object 10"/>
          <p:cNvGraphicFramePr>
            <a:graphicFrameLocks noGrp="1"/>
          </p:cNvGraphicFramePr>
          <p:nvPr>
            <p:extLst>
              <p:ext uri="{D42A27DB-BD31-4B8C-83A1-F6EECF244321}">
                <p14:modId xmlns:p14="http://schemas.microsoft.com/office/powerpoint/2010/main" val="4204160217"/>
              </p:ext>
            </p:extLst>
          </p:nvPr>
        </p:nvGraphicFramePr>
        <p:xfrm>
          <a:off x="264547" y="762143"/>
          <a:ext cx="8554308" cy="5513870"/>
        </p:xfrm>
        <a:graphic>
          <a:graphicData uri="http://schemas.openxmlformats.org/drawingml/2006/table">
            <a:tbl>
              <a:tblPr firstRow="1" bandRow="1">
                <a:tableStyleId>{2D5ABB26-0587-4C30-8999-92F81FD0307C}</a:tableStyleId>
              </a:tblPr>
              <a:tblGrid>
                <a:gridCol w="588681">
                  <a:extLst>
                    <a:ext uri="{9D8B030D-6E8A-4147-A177-3AD203B41FA5}">
                      <a16:colId xmlns:a16="http://schemas.microsoft.com/office/drawing/2014/main" val="20000"/>
                    </a:ext>
                  </a:extLst>
                </a:gridCol>
                <a:gridCol w="1583408">
                  <a:extLst>
                    <a:ext uri="{9D8B030D-6E8A-4147-A177-3AD203B41FA5}">
                      <a16:colId xmlns:a16="http://schemas.microsoft.com/office/drawing/2014/main" val="20001"/>
                    </a:ext>
                  </a:extLst>
                </a:gridCol>
                <a:gridCol w="316681">
                  <a:extLst>
                    <a:ext uri="{9D8B030D-6E8A-4147-A177-3AD203B41FA5}">
                      <a16:colId xmlns:a16="http://schemas.microsoft.com/office/drawing/2014/main" val="20002"/>
                    </a:ext>
                  </a:extLst>
                </a:gridCol>
                <a:gridCol w="619400">
                  <a:extLst>
                    <a:ext uri="{9D8B030D-6E8A-4147-A177-3AD203B41FA5}">
                      <a16:colId xmlns:a16="http://schemas.microsoft.com/office/drawing/2014/main" val="20003"/>
                    </a:ext>
                  </a:extLst>
                </a:gridCol>
                <a:gridCol w="2801541">
                  <a:extLst>
                    <a:ext uri="{9D8B030D-6E8A-4147-A177-3AD203B41FA5}">
                      <a16:colId xmlns:a16="http://schemas.microsoft.com/office/drawing/2014/main" val="20004"/>
                    </a:ext>
                  </a:extLst>
                </a:gridCol>
                <a:gridCol w="2644597">
                  <a:extLst>
                    <a:ext uri="{9D8B030D-6E8A-4147-A177-3AD203B41FA5}">
                      <a16:colId xmlns:a16="http://schemas.microsoft.com/office/drawing/2014/main" val="20005"/>
                    </a:ext>
                  </a:extLst>
                </a:gridCol>
              </a:tblGrid>
              <a:tr h="459474">
                <a:tc gridSpan="6">
                  <a:txBody>
                    <a:bodyPr/>
                    <a:lstStyle/>
                    <a:p>
                      <a:pPr marL="297180">
                        <a:lnSpc>
                          <a:spcPts val="1910"/>
                        </a:lnSpc>
                        <a:tabLst>
                          <a:tab pos="4260850" algn="l"/>
                        </a:tabLst>
                      </a:pPr>
                      <a:r>
                        <a:rPr sz="2300" b="1" baseline="-9259" dirty="0">
                          <a:solidFill>
                            <a:srgbClr val="FFFFFF"/>
                          </a:solidFill>
                          <a:latin typeface="Meiryo UI"/>
                          <a:cs typeface="Meiryo UI"/>
                        </a:rPr>
                        <a:t>地方自治法上の共同処理の手</a:t>
                      </a:r>
                      <a:r>
                        <a:rPr sz="2300" b="1" spc="-75" baseline="-9259" dirty="0">
                          <a:solidFill>
                            <a:srgbClr val="FFFFFF"/>
                          </a:solidFill>
                          <a:latin typeface="Meiryo UI"/>
                          <a:cs typeface="Meiryo UI"/>
                        </a:rPr>
                        <a:t>法</a:t>
                      </a:r>
                      <a:r>
                        <a:rPr sz="2300" b="1" baseline="-9259" dirty="0">
                          <a:solidFill>
                            <a:srgbClr val="FFFFFF"/>
                          </a:solidFill>
                          <a:latin typeface="Meiryo UI"/>
                          <a:cs typeface="Meiryo UI"/>
                        </a:rPr>
                        <a:t>	</a:t>
                      </a:r>
                      <a:r>
                        <a:rPr sz="1000" dirty="0">
                          <a:latin typeface="Meiryo UI"/>
                          <a:cs typeface="Meiryo UI"/>
                        </a:rPr>
                        <a:t>総務省「第</a:t>
                      </a:r>
                      <a:r>
                        <a:rPr sz="1000" spc="-20" dirty="0">
                          <a:latin typeface="Meiryo UI"/>
                          <a:cs typeface="Meiryo UI"/>
                        </a:rPr>
                        <a:t>33</a:t>
                      </a:r>
                      <a:r>
                        <a:rPr sz="1000" dirty="0">
                          <a:latin typeface="Meiryo UI"/>
                          <a:cs typeface="Meiryo UI"/>
                        </a:rPr>
                        <a:t>次地方制度調査会第</a:t>
                      </a:r>
                      <a:r>
                        <a:rPr sz="1000" spc="-20" dirty="0">
                          <a:latin typeface="Meiryo UI"/>
                          <a:cs typeface="Meiryo UI"/>
                        </a:rPr>
                        <a:t>14</a:t>
                      </a:r>
                      <a:r>
                        <a:rPr sz="1000" dirty="0">
                          <a:latin typeface="Meiryo UI"/>
                          <a:cs typeface="Meiryo UI"/>
                        </a:rPr>
                        <a:t>回専門小委員会」の資料</a:t>
                      </a:r>
                      <a:r>
                        <a:rPr sz="1000" spc="-10" dirty="0">
                          <a:latin typeface="Meiryo UI"/>
                          <a:cs typeface="Meiryo UI"/>
                        </a:rPr>
                        <a:t>を</a:t>
                      </a:r>
                      <a:r>
                        <a:rPr sz="1000" dirty="0">
                          <a:latin typeface="Meiryo UI"/>
                          <a:cs typeface="Meiryo UI"/>
                        </a:rPr>
                        <a:t>参考に国交省作</a:t>
                      </a:r>
                      <a:r>
                        <a:rPr sz="1000" spc="-50" dirty="0">
                          <a:latin typeface="Meiryo UI"/>
                          <a:cs typeface="Meiryo UI"/>
                        </a:rPr>
                        <a:t>成</a:t>
                      </a:r>
                      <a:endParaRPr sz="1000" dirty="0">
                        <a:latin typeface="Meiryo UI"/>
                        <a:cs typeface="Meiryo UI"/>
                      </a:endParaRPr>
                    </a:p>
                  </a:txBody>
                  <a:tcPr marL="0" marR="0" marT="0" marB="0">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586037">
                <a:tc gridSpan="2">
                  <a:txBody>
                    <a:bodyPr/>
                    <a:lstStyle/>
                    <a:p>
                      <a:pPr>
                        <a:lnSpc>
                          <a:spcPct val="100000"/>
                        </a:lnSpc>
                        <a:spcBef>
                          <a:spcPts val="420"/>
                        </a:spcBef>
                      </a:pPr>
                      <a:endParaRPr sz="1000">
                        <a:latin typeface="Times New Roman"/>
                        <a:cs typeface="Times New Roman"/>
                      </a:endParaRPr>
                    </a:p>
                    <a:p>
                      <a:pPr marL="714375">
                        <a:lnSpc>
                          <a:spcPct val="100000"/>
                        </a:lnSpc>
                      </a:pPr>
                      <a:r>
                        <a:rPr sz="1000" spc="-10" dirty="0">
                          <a:latin typeface="Meiryo UI"/>
                          <a:cs typeface="Meiryo UI"/>
                        </a:rPr>
                        <a:t>共同処理の手法</a:t>
                      </a:r>
                      <a:endParaRPr sz="1000">
                        <a:latin typeface="Meiryo UI"/>
                        <a:cs typeface="Meiryo UI"/>
                      </a:endParaRPr>
                    </a:p>
                  </a:txBody>
                  <a:tcPr marL="0" marR="0" marT="4561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hMerge="1">
                  <a:txBody>
                    <a:bodyPr/>
                    <a:lstStyle/>
                    <a:p>
                      <a:endParaRPr/>
                    </a:p>
                  </a:txBody>
                  <a:tcPr marL="0" marR="0" marT="0" marB="0"/>
                </a:tc>
                <a:tc>
                  <a:txBody>
                    <a:bodyPr/>
                    <a:lstStyle/>
                    <a:p>
                      <a:pPr marL="103505" marR="95885" algn="just">
                        <a:lnSpc>
                          <a:spcPct val="100000"/>
                        </a:lnSpc>
                        <a:spcBef>
                          <a:spcPts val="360"/>
                        </a:spcBef>
                      </a:pPr>
                      <a:r>
                        <a:rPr sz="1000" spc="-50" dirty="0">
                          <a:latin typeface="Meiryo UI"/>
                          <a:cs typeface="Meiryo UI"/>
                        </a:rPr>
                        <a:t>法人格</a:t>
                      </a:r>
                      <a:endParaRPr sz="1000">
                        <a:latin typeface="Meiryo UI"/>
                        <a:cs typeface="Meiryo UI"/>
                      </a:endParaRPr>
                    </a:p>
                  </a:txBody>
                  <a:tcPr marL="0" marR="0" marT="390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spcBef>
                          <a:spcPts val="420"/>
                        </a:spcBef>
                      </a:pPr>
                      <a:endParaRPr sz="1000">
                        <a:latin typeface="Times New Roman"/>
                        <a:cs typeface="Times New Roman"/>
                      </a:endParaRPr>
                    </a:p>
                    <a:p>
                      <a:pPr marL="48260">
                        <a:lnSpc>
                          <a:spcPct val="100000"/>
                        </a:lnSpc>
                      </a:pPr>
                      <a:r>
                        <a:rPr sz="1000" spc="-15" dirty="0">
                          <a:latin typeface="Meiryo UI"/>
                          <a:cs typeface="Meiryo UI"/>
                        </a:rPr>
                        <a:t>管理権限</a:t>
                      </a:r>
                      <a:endParaRPr sz="1000">
                        <a:latin typeface="Meiryo UI"/>
                        <a:cs typeface="Meiryo UI"/>
                      </a:endParaRPr>
                    </a:p>
                  </a:txBody>
                  <a:tcPr marL="0" marR="0" marT="4561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spcBef>
                          <a:spcPts val="420"/>
                        </a:spcBef>
                      </a:pPr>
                      <a:endParaRPr sz="1000">
                        <a:latin typeface="Times New Roman"/>
                        <a:cs typeface="Times New Roman"/>
                      </a:endParaRPr>
                    </a:p>
                    <a:p>
                      <a:pPr marL="2540" algn="ctr">
                        <a:lnSpc>
                          <a:spcPct val="100000"/>
                        </a:lnSpc>
                      </a:pPr>
                      <a:r>
                        <a:rPr sz="1000" spc="-25" dirty="0">
                          <a:latin typeface="Meiryo UI"/>
                          <a:cs typeface="Meiryo UI"/>
                        </a:rPr>
                        <a:t>特徴</a:t>
                      </a:r>
                      <a:endParaRPr sz="1000">
                        <a:latin typeface="Meiryo UI"/>
                        <a:cs typeface="Meiryo UI"/>
                      </a:endParaRPr>
                    </a:p>
                  </a:txBody>
                  <a:tcPr marL="0" marR="0" marT="4561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marL="739140">
                        <a:lnSpc>
                          <a:spcPct val="100000"/>
                        </a:lnSpc>
                        <a:spcBef>
                          <a:spcPts val="1080"/>
                        </a:spcBef>
                      </a:pPr>
                      <a:r>
                        <a:rPr sz="1000" spc="-10" dirty="0">
                          <a:latin typeface="Meiryo UI"/>
                          <a:cs typeface="Meiryo UI"/>
                        </a:rPr>
                        <a:t>群マネへの適用の留意点</a:t>
                      </a:r>
                      <a:endParaRPr sz="1000">
                        <a:latin typeface="Meiryo UI"/>
                        <a:cs typeface="Meiryo UI"/>
                      </a:endParaRPr>
                    </a:p>
                    <a:p>
                      <a:pPr marL="531495">
                        <a:lnSpc>
                          <a:spcPct val="100000"/>
                        </a:lnSpc>
                        <a:spcBef>
                          <a:spcPts val="60"/>
                        </a:spcBef>
                        <a:tabLst>
                          <a:tab pos="1583055" algn="l"/>
                        </a:tabLst>
                      </a:pPr>
                      <a:r>
                        <a:rPr sz="1000" dirty="0">
                          <a:latin typeface="Meiryo UI"/>
                          <a:cs typeface="Meiryo UI"/>
                        </a:rPr>
                        <a:t>（</a:t>
                      </a:r>
                      <a:r>
                        <a:rPr sz="1000" spc="-10" dirty="0">
                          <a:latin typeface="Meiryo UI"/>
                          <a:cs typeface="Meiryo UI"/>
                        </a:rPr>
                        <a:t>メ</a:t>
                      </a:r>
                      <a:r>
                        <a:rPr sz="1000" dirty="0">
                          <a:latin typeface="Meiryo UI"/>
                          <a:cs typeface="Meiryo UI"/>
                        </a:rPr>
                        <a:t>リ</a:t>
                      </a:r>
                      <a:r>
                        <a:rPr sz="1000" spc="-10" dirty="0">
                          <a:latin typeface="Meiryo UI"/>
                          <a:cs typeface="Meiryo UI"/>
                        </a:rPr>
                        <a:t>ット</a:t>
                      </a:r>
                      <a:r>
                        <a:rPr sz="1000" spc="-35" dirty="0">
                          <a:latin typeface="Meiryo UI"/>
                          <a:cs typeface="Meiryo UI"/>
                        </a:rPr>
                        <a:t>：○</a:t>
                      </a:r>
                      <a:r>
                        <a:rPr sz="1000" dirty="0">
                          <a:latin typeface="Meiryo UI"/>
                          <a:cs typeface="Meiryo UI"/>
                        </a:rPr>
                        <a:t>	デ</a:t>
                      </a:r>
                      <a:r>
                        <a:rPr sz="1000" spc="-10" dirty="0">
                          <a:latin typeface="Meiryo UI"/>
                          <a:cs typeface="Meiryo UI"/>
                        </a:rPr>
                        <a:t>メ</a:t>
                      </a:r>
                      <a:r>
                        <a:rPr sz="1000" dirty="0">
                          <a:latin typeface="Meiryo UI"/>
                          <a:cs typeface="Meiryo UI"/>
                        </a:rPr>
                        <a:t>リ</a:t>
                      </a:r>
                      <a:r>
                        <a:rPr sz="1000" spc="-10" dirty="0">
                          <a:latin typeface="Meiryo UI"/>
                          <a:cs typeface="Meiryo UI"/>
                        </a:rPr>
                        <a:t>ット</a:t>
                      </a:r>
                      <a:r>
                        <a:rPr sz="1000" spc="-25" dirty="0">
                          <a:latin typeface="Meiryo UI"/>
                          <a:cs typeface="Meiryo UI"/>
                        </a:rPr>
                        <a:t>：●）</a:t>
                      </a:r>
                      <a:endParaRPr sz="1000">
                        <a:latin typeface="Meiryo UI"/>
                        <a:cs typeface="Meiryo UI"/>
                      </a:endParaRPr>
                    </a:p>
                  </a:txBody>
                  <a:tcPr marL="0" marR="0" marT="11728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extLst>
                  <a:ext uri="{0D108BD9-81ED-4DB2-BD59-A6C34878D82A}">
                    <a16:rowId xmlns:a16="http://schemas.microsoft.com/office/drawing/2014/main" val="10001"/>
                  </a:ext>
                </a:extLst>
              </a:tr>
              <a:tr h="1508343">
                <a:tc>
                  <a:txBody>
                    <a:bodyPr/>
                    <a:lstStyle/>
                    <a:p>
                      <a:pPr>
                        <a:lnSpc>
                          <a:spcPct val="100000"/>
                        </a:lnSpc>
                      </a:pPr>
                      <a:endParaRPr sz="1000">
                        <a:latin typeface="Times New Roman"/>
                        <a:cs typeface="Times New Roman"/>
                      </a:endParaRPr>
                    </a:p>
                    <a:p>
                      <a:pPr>
                        <a:lnSpc>
                          <a:spcPct val="100000"/>
                        </a:lnSpc>
                        <a:spcBef>
                          <a:spcPts val="660"/>
                        </a:spcBef>
                      </a:pPr>
                      <a:endParaRPr sz="1000">
                        <a:latin typeface="Times New Roman"/>
                        <a:cs typeface="Times New Roman"/>
                      </a:endParaRPr>
                    </a:p>
                    <a:p>
                      <a:pPr marL="29845">
                        <a:lnSpc>
                          <a:spcPct val="100000"/>
                        </a:lnSpc>
                      </a:pPr>
                      <a:r>
                        <a:rPr sz="1000" spc="-15" dirty="0">
                          <a:latin typeface="Meiryo UI"/>
                          <a:cs typeface="Meiryo UI"/>
                        </a:rPr>
                        <a:t>広域連合</a:t>
                      </a:r>
                      <a:endParaRPr sz="1000">
                        <a:latin typeface="Meiryo UI"/>
                        <a:cs typeface="Meiryo UI"/>
                      </a:endParaRPr>
                    </a:p>
                    <a:p>
                      <a:pPr marL="182245" marR="173355" indent="114300">
                        <a:lnSpc>
                          <a:spcPct val="100000"/>
                        </a:lnSpc>
                      </a:pPr>
                      <a:r>
                        <a:rPr sz="1000" spc="-50" dirty="0">
                          <a:latin typeface="Meiryo UI"/>
                          <a:cs typeface="Meiryo UI"/>
                        </a:rPr>
                        <a:t>•</a:t>
                      </a:r>
                      <a:r>
                        <a:rPr sz="1000" spc="-25" dirty="0">
                          <a:latin typeface="Meiryo UI"/>
                          <a:cs typeface="Meiryo UI"/>
                        </a:rPr>
                        <a:t>一部</a:t>
                      </a:r>
                      <a:endParaRPr sz="1000">
                        <a:latin typeface="Meiryo UI"/>
                        <a:cs typeface="Meiryo UI"/>
                      </a:endParaRPr>
                    </a:p>
                    <a:p>
                      <a:pPr marL="29845">
                        <a:lnSpc>
                          <a:spcPct val="100000"/>
                        </a:lnSpc>
                      </a:pPr>
                      <a:r>
                        <a:rPr sz="1000" spc="-15" dirty="0">
                          <a:latin typeface="Meiryo UI"/>
                          <a:cs typeface="Meiryo UI"/>
                        </a:rPr>
                        <a:t>事務組合</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spcBef>
                          <a:spcPts val="40"/>
                        </a:spcBef>
                      </a:pPr>
                      <a:endParaRPr sz="900" dirty="0">
                        <a:latin typeface="Times New Roman"/>
                        <a:cs typeface="Times New Roman"/>
                      </a:endParaRPr>
                    </a:p>
                    <a:p>
                      <a:pPr marL="937260">
                        <a:lnSpc>
                          <a:spcPct val="100000"/>
                        </a:lnSpc>
                      </a:pPr>
                      <a:r>
                        <a:rPr sz="900" dirty="0">
                          <a:latin typeface="HGSｺﾞｼｯｸM"/>
                          <a:cs typeface="HGSｺﾞｼｯｸM"/>
                        </a:rPr>
                        <a:t>連合</a:t>
                      </a:r>
                      <a:r>
                        <a:rPr sz="900" spc="-10" dirty="0">
                          <a:latin typeface="HGSｺﾞｼｯｸM"/>
                          <a:cs typeface="HGSｺﾞｼｯｸM"/>
                        </a:rPr>
                        <a:t>or</a:t>
                      </a:r>
                      <a:r>
                        <a:rPr sz="900" spc="-25" dirty="0">
                          <a:latin typeface="HGSｺﾞｼｯｸM"/>
                          <a:cs typeface="HGSｺﾞｼｯｸM"/>
                        </a:rPr>
                        <a:t>組合</a:t>
                      </a:r>
                      <a:endParaRPr sz="900" dirty="0">
                        <a:latin typeface="HGSｺﾞｼｯｸM"/>
                        <a:cs typeface="HGSｺﾞｼｯｸM"/>
                      </a:endParaRPr>
                    </a:p>
                    <a:p>
                      <a:pPr>
                        <a:lnSpc>
                          <a:spcPct val="100000"/>
                        </a:lnSpc>
                      </a:pPr>
                      <a:endParaRPr sz="900" dirty="0">
                        <a:latin typeface="Times New Roman"/>
                        <a:cs typeface="Times New Roman"/>
                      </a:endParaRPr>
                    </a:p>
                    <a:p>
                      <a:pPr>
                        <a:lnSpc>
                          <a:spcPct val="100000"/>
                        </a:lnSpc>
                        <a:spcBef>
                          <a:spcPts val="1065"/>
                        </a:spcBef>
                      </a:pPr>
                      <a:endParaRPr sz="900" dirty="0">
                        <a:latin typeface="Times New Roman"/>
                        <a:cs typeface="Times New Roman"/>
                      </a:endParaRPr>
                    </a:p>
                    <a:p>
                      <a:pPr marL="114300" marR="133985">
                        <a:lnSpc>
                          <a:spcPct val="99500"/>
                        </a:lnSpc>
                      </a:pPr>
                      <a:r>
                        <a:rPr sz="900" spc="-15" dirty="0">
                          <a:latin typeface="Meiryo UI"/>
                          <a:cs typeface="Meiryo UI"/>
                        </a:rPr>
                        <a:t>複数の地方公共団体がその事</a:t>
                      </a:r>
                      <a:r>
                        <a:rPr sz="900" spc="-25" dirty="0">
                          <a:latin typeface="Meiryo UI"/>
                          <a:cs typeface="Meiryo UI"/>
                        </a:rPr>
                        <a:t>務の一部を共同処理するために設ける特別地方公共団体</a:t>
                      </a:r>
                      <a:endParaRPr sz="900" dirty="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60"/>
                        </a:spcBef>
                      </a:pPr>
                      <a:endParaRPr sz="1000">
                        <a:latin typeface="Times New Roman"/>
                        <a:cs typeface="Times New Roman"/>
                      </a:endParaRPr>
                    </a:p>
                    <a:p>
                      <a:pPr marL="1270" algn="ctr">
                        <a:lnSpc>
                          <a:spcPct val="100000"/>
                        </a:lnSpc>
                      </a:pPr>
                      <a:r>
                        <a:rPr sz="1000" spc="-25" dirty="0">
                          <a:latin typeface="Meiryo UI"/>
                          <a:cs typeface="Meiryo UI"/>
                        </a:rPr>
                        <a:t>あり</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1320"/>
                        </a:spcBef>
                      </a:pPr>
                      <a:endParaRPr sz="1000">
                        <a:latin typeface="Times New Roman"/>
                        <a:cs typeface="Times New Roman"/>
                      </a:endParaRPr>
                    </a:p>
                    <a:p>
                      <a:pPr marL="36195" marR="50165">
                        <a:lnSpc>
                          <a:spcPct val="100000"/>
                        </a:lnSpc>
                      </a:pPr>
                      <a:r>
                        <a:rPr sz="1000" spc="-20" dirty="0">
                          <a:latin typeface="Meiryo UI"/>
                          <a:cs typeface="Meiryo UI"/>
                        </a:rPr>
                        <a:t>広域連</a:t>
                      </a:r>
                      <a:r>
                        <a:rPr sz="1000" spc="-50" dirty="0">
                          <a:latin typeface="Meiryo UI"/>
                          <a:cs typeface="Meiryo UI"/>
                        </a:rPr>
                        <a:t> </a:t>
                      </a:r>
                      <a:r>
                        <a:rPr sz="1000" spc="-15" dirty="0">
                          <a:latin typeface="Meiryo UI"/>
                          <a:cs typeface="Meiryo UI"/>
                        </a:rPr>
                        <a:t>合・一部事務組合</a:t>
                      </a:r>
                      <a:r>
                        <a:rPr sz="1000" spc="-20" dirty="0">
                          <a:latin typeface="Meiryo UI"/>
                          <a:cs typeface="Meiryo UI"/>
                        </a:rPr>
                        <a:t>に引き継</a:t>
                      </a:r>
                      <a:r>
                        <a:rPr sz="1000" spc="-50" dirty="0">
                          <a:latin typeface="Meiryo UI"/>
                          <a:cs typeface="Meiryo UI"/>
                        </a:rPr>
                        <a:t>ぐ</a:t>
                      </a:r>
                      <a:endParaRPr sz="1000">
                        <a:latin typeface="Meiryo UI"/>
                        <a:cs typeface="Meiryo UI"/>
                      </a:endParaRPr>
                    </a:p>
                  </a:txBody>
                  <a:tcPr marL="0" marR="0" marT="1433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420"/>
                        </a:spcBef>
                      </a:pPr>
                      <a:endParaRPr sz="1000">
                        <a:latin typeface="Times New Roman"/>
                        <a:cs typeface="Times New Roman"/>
                      </a:endParaRPr>
                    </a:p>
                    <a:p>
                      <a:pPr marL="217804" indent="-181610">
                        <a:lnSpc>
                          <a:spcPct val="100000"/>
                        </a:lnSpc>
                        <a:buFont typeface="Arial"/>
                        <a:buChar char="•"/>
                        <a:tabLst>
                          <a:tab pos="217804" algn="l"/>
                        </a:tabLst>
                      </a:pPr>
                      <a:r>
                        <a:rPr sz="1000" spc="-5" dirty="0">
                          <a:latin typeface="Meiryo UI"/>
                          <a:cs typeface="Meiryo UI"/>
                        </a:rPr>
                        <a:t>財産保有や職員の採用が可能</a:t>
                      </a:r>
                      <a:endParaRPr sz="1000">
                        <a:latin typeface="Meiryo UI"/>
                        <a:cs typeface="Meiryo UI"/>
                      </a:endParaRPr>
                    </a:p>
                    <a:p>
                      <a:pPr marL="217804" marR="175895" indent="-181610">
                        <a:lnSpc>
                          <a:spcPct val="100000"/>
                        </a:lnSpc>
                        <a:spcBef>
                          <a:spcPts val="600"/>
                        </a:spcBef>
                        <a:buFont typeface="Arial"/>
                        <a:buChar char="•"/>
                        <a:tabLst>
                          <a:tab pos="217804" algn="l"/>
                        </a:tabLst>
                      </a:pPr>
                      <a:r>
                        <a:rPr sz="1000" spc="-15" dirty="0">
                          <a:latin typeface="Meiryo UI"/>
                          <a:cs typeface="Meiryo UI"/>
                        </a:rPr>
                        <a:t>議会、固有の執行機関を有するため責任が明</a:t>
                      </a:r>
                      <a:r>
                        <a:rPr sz="1000" spc="-50" dirty="0">
                          <a:latin typeface="Meiryo UI"/>
                          <a:cs typeface="Meiryo UI"/>
                        </a:rPr>
                        <a:t>確</a:t>
                      </a:r>
                      <a:endParaRPr sz="1000">
                        <a:latin typeface="Meiryo UI"/>
                        <a:cs typeface="Meiryo UI"/>
                      </a:endParaRPr>
                    </a:p>
                    <a:p>
                      <a:pPr marL="217804" indent="-181610">
                        <a:lnSpc>
                          <a:spcPct val="100000"/>
                        </a:lnSpc>
                        <a:spcBef>
                          <a:spcPts val="600"/>
                        </a:spcBef>
                        <a:buFont typeface="Arial"/>
                        <a:buChar char="•"/>
                        <a:tabLst>
                          <a:tab pos="217804" algn="l"/>
                        </a:tabLst>
                      </a:pPr>
                      <a:r>
                        <a:rPr sz="1000" spc="-10" dirty="0">
                          <a:latin typeface="Meiryo UI"/>
                          <a:cs typeface="Meiryo UI"/>
                        </a:rPr>
                        <a:t>設置にあたり議決が必要</a:t>
                      </a:r>
                      <a:endParaRPr sz="1000">
                        <a:latin typeface="Meiryo UI"/>
                        <a:cs typeface="Meiryo UI"/>
                      </a:endParaRPr>
                    </a:p>
                    <a:p>
                      <a:pPr marL="217804" indent="-181610">
                        <a:lnSpc>
                          <a:spcPct val="100000"/>
                        </a:lnSpc>
                        <a:spcBef>
                          <a:spcPts val="600"/>
                        </a:spcBef>
                        <a:buFont typeface="Arial"/>
                        <a:buChar char="•"/>
                        <a:tabLst>
                          <a:tab pos="217804" algn="l"/>
                        </a:tabLst>
                      </a:pPr>
                      <a:r>
                        <a:rPr sz="1000" spc="-15" dirty="0">
                          <a:latin typeface="Meiryo UI"/>
                          <a:cs typeface="Meiryo UI"/>
                        </a:rPr>
                        <a:t>構成団体から事務処理権限が移動される</a:t>
                      </a:r>
                      <a:endParaRPr sz="1000">
                        <a:latin typeface="Meiryo UI"/>
                        <a:cs typeface="Meiryo UI"/>
                      </a:endParaRPr>
                    </a:p>
                  </a:txBody>
                  <a:tcPr marL="0" marR="0" marT="4561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1019"/>
                        </a:spcBef>
                      </a:pPr>
                      <a:endParaRPr sz="1000">
                        <a:latin typeface="Times New Roman"/>
                        <a:cs typeface="Times New Roman"/>
                      </a:endParaRPr>
                    </a:p>
                    <a:p>
                      <a:pPr marL="188595" marR="165100" indent="-152400">
                        <a:lnSpc>
                          <a:spcPct val="100000"/>
                        </a:lnSpc>
                        <a:buSzPct val="91666"/>
                        <a:buChar char="○"/>
                        <a:tabLst>
                          <a:tab pos="213360" algn="l"/>
                        </a:tabLst>
                      </a:pPr>
                      <a:r>
                        <a:rPr sz="1000" spc="-15" dirty="0">
                          <a:latin typeface="Meiryo UI"/>
                          <a:cs typeface="Meiryo UI"/>
                        </a:rPr>
                        <a:t>１つの組織体で技術職員を有効に活用し、	広域のインフラを管理可能</a:t>
                      </a:r>
                      <a:endParaRPr sz="1000">
                        <a:latin typeface="Meiryo UI"/>
                        <a:cs typeface="Meiryo UI"/>
                      </a:endParaRPr>
                    </a:p>
                    <a:p>
                      <a:pPr marL="188595" marR="59055" indent="-152400">
                        <a:lnSpc>
                          <a:spcPct val="100000"/>
                        </a:lnSpc>
                        <a:spcBef>
                          <a:spcPts val="600"/>
                        </a:spcBef>
                        <a:buSzPct val="91666"/>
                        <a:buChar char="●"/>
                        <a:tabLst>
                          <a:tab pos="213360" algn="l"/>
                        </a:tabLst>
                      </a:pPr>
                      <a:r>
                        <a:rPr sz="1000" spc="-20" dirty="0">
                          <a:latin typeface="Meiryo UI"/>
                          <a:cs typeface="Meiryo UI"/>
                        </a:rPr>
                        <a:t>構成団体には権限が残らないため、インフラメ</a:t>
                      </a:r>
                      <a:r>
                        <a:rPr sz="1000" spc="-25" dirty="0">
                          <a:latin typeface="Meiryo UI"/>
                          <a:cs typeface="Meiryo UI"/>
                        </a:rPr>
                        <a:t>ン	テナンス業務の一部のみを切り出すと、非効</a:t>
                      </a:r>
                      <a:r>
                        <a:rPr sz="1000" spc="-10" dirty="0">
                          <a:latin typeface="Meiryo UI"/>
                          <a:cs typeface="Meiryo UI"/>
                        </a:rPr>
                        <a:t>率	になる場合がある</a:t>
                      </a:r>
                      <a:endParaRPr sz="1000">
                        <a:latin typeface="Meiryo UI"/>
                        <a:cs typeface="Meiryo UI"/>
                      </a:endParaRPr>
                    </a:p>
                  </a:txBody>
                  <a:tcPr marL="0" marR="0" marT="1107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1482993">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345"/>
                        </a:spcBef>
                      </a:pPr>
                      <a:endParaRPr sz="1000">
                        <a:latin typeface="Times New Roman"/>
                        <a:cs typeface="Times New Roman"/>
                      </a:endParaRPr>
                    </a:p>
                    <a:p>
                      <a:pPr marL="1270" algn="ctr">
                        <a:lnSpc>
                          <a:spcPct val="100000"/>
                        </a:lnSpc>
                      </a:pPr>
                      <a:r>
                        <a:rPr sz="1000" spc="-15" dirty="0">
                          <a:latin typeface="Meiryo UI"/>
                          <a:cs typeface="Meiryo UI"/>
                        </a:rPr>
                        <a:t>連携協約</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35"/>
                        </a:spcBef>
                      </a:pPr>
                      <a:endParaRPr sz="900">
                        <a:latin typeface="Times New Roman"/>
                        <a:cs typeface="Times New Roman"/>
                      </a:endParaRPr>
                    </a:p>
                    <a:p>
                      <a:pPr marL="114300" marR="118745">
                        <a:lnSpc>
                          <a:spcPct val="99500"/>
                        </a:lnSpc>
                      </a:pPr>
                      <a:r>
                        <a:rPr sz="900" spc="-20" dirty="0">
                          <a:latin typeface="Meiryo UI"/>
                          <a:cs typeface="Meiryo UI"/>
                        </a:rPr>
                        <a:t>地方公共団体が連携して事務</a:t>
                      </a:r>
                      <a:r>
                        <a:rPr sz="900" spc="-25" dirty="0">
                          <a:latin typeface="Meiryo UI"/>
                          <a:cs typeface="Meiryo UI"/>
                        </a:rPr>
                        <a:t>を処理するための基本方針及び役割分担を定める制度</a:t>
                      </a:r>
                      <a:endParaRPr sz="9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345"/>
                        </a:spcBef>
                      </a:pPr>
                      <a:endParaRPr sz="1000">
                        <a:latin typeface="Times New Roman"/>
                        <a:cs typeface="Times New Roman"/>
                      </a:endParaRPr>
                    </a:p>
                    <a:p>
                      <a:pPr algn="ctr">
                        <a:lnSpc>
                          <a:spcPct val="100000"/>
                        </a:lnSpc>
                      </a:pPr>
                      <a:r>
                        <a:rPr sz="1000" spc="-25" dirty="0">
                          <a:latin typeface="Meiryo UI"/>
                          <a:cs typeface="Meiryo UI"/>
                        </a:rPr>
                        <a:t>なし</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1005"/>
                        </a:spcBef>
                      </a:pPr>
                      <a:endParaRPr sz="1000">
                        <a:latin typeface="Times New Roman"/>
                        <a:cs typeface="Times New Roman"/>
                      </a:endParaRPr>
                    </a:p>
                    <a:p>
                      <a:pPr marL="36195" marR="32384">
                        <a:lnSpc>
                          <a:spcPct val="100000"/>
                        </a:lnSpc>
                      </a:pPr>
                      <a:r>
                        <a:rPr sz="1000" spc="-20" dirty="0">
                          <a:latin typeface="Meiryo UI"/>
                          <a:cs typeface="Meiryo UI"/>
                        </a:rPr>
                        <a:t>それぞれに</a:t>
                      </a:r>
                      <a:r>
                        <a:rPr sz="1000" spc="-25" dirty="0">
                          <a:latin typeface="Meiryo UI"/>
                          <a:cs typeface="Meiryo UI"/>
                        </a:rPr>
                        <a:t>残る</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705"/>
                        </a:spcBef>
                      </a:pPr>
                      <a:endParaRPr sz="1000">
                        <a:latin typeface="Times New Roman"/>
                        <a:cs typeface="Times New Roman"/>
                      </a:endParaRPr>
                    </a:p>
                    <a:p>
                      <a:pPr marL="217804" indent="-181610">
                        <a:lnSpc>
                          <a:spcPct val="100000"/>
                        </a:lnSpc>
                        <a:buFont typeface="Arial"/>
                        <a:buChar char="•"/>
                        <a:tabLst>
                          <a:tab pos="217804" algn="l"/>
                        </a:tabLst>
                      </a:pPr>
                      <a:r>
                        <a:rPr sz="1000" spc="-10" dirty="0">
                          <a:latin typeface="Meiryo UI"/>
                          <a:cs typeface="Meiryo UI"/>
                        </a:rPr>
                        <a:t>法人設立が不要</a:t>
                      </a:r>
                      <a:endParaRPr sz="1000">
                        <a:latin typeface="Meiryo UI"/>
                        <a:cs typeface="Meiryo UI"/>
                      </a:endParaRPr>
                    </a:p>
                    <a:p>
                      <a:pPr marL="217804" indent="-181610">
                        <a:lnSpc>
                          <a:spcPct val="100000"/>
                        </a:lnSpc>
                        <a:spcBef>
                          <a:spcPts val="600"/>
                        </a:spcBef>
                        <a:buFont typeface="Arial"/>
                        <a:buChar char="•"/>
                        <a:tabLst>
                          <a:tab pos="217804" algn="l"/>
                        </a:tabLst>
                      </a:pPr>
                      <a:r>
                        <a:rPr sz="1000" spc="-15" dirty="0">
                          <a:latin typeface="Meiryo UI"/>
                          <a:cs typeface="Meiryo UI"/>
                        </a:rPr>
                        <a:t>紛争解決方法がビルトインされている</a:t>
                      </a:r>
                      <a:endParaRPr sz="1000">
                        <a:latin typeface="Meiryo UI"/>
                        <a:cs typeface="Meiryo UI"/>
                      </a:endParaRPr>
                    </a:p>
                    <a:p>
                      <a:pPr marL="217804" indent="-181610">
                        <a:lnSpc>
                          <a:spcPct val="100000"/>
                        </a:lnSpc>
                        <a:spcBef>
                          <a:spcPts val="600"/>
                        </a:spcBef>
                        <a:buFont typeface="Arial"/>
                        <a:buChar char="•"/>
                        <a:tabLst>
                          <a:tab pos="217804" algn="l"/>
                        </a:tabLst>
                      </a:pPr>
                      <a:r>
                        <a:rPr sz="1000" spc="-10" dirty="0">
                          <a:latin typeface="Meiryo UI"/>
                          <a:cs typeface="Meiryo UI"/>
                        </a:rPr>
                        <a:t>実施にあたり議決が必要</a:t>
                      </a:r>
                      <a:endParaRPr sz="1000">
                        <a:latin typeface="Meiryo UI"/>
                        <a:cs typeface="Meiryo UI"/>
                      </a:endParaRPr>
                    </a:p>
                    <a:p>
                      <a:pPr marL="217804" marR="172085" indent="-181610">
                        <a:lnSpc>
                          <a:spcPct val="100000"/>
                        </a:lnSpc>
                        <a:spcBef>
                          <a:spcPts val="600"/>
                        </a:spcBef>
                        <a:buFont typeface="Arial"/>
                        <a:buChar char="•"/>
                        <a:tabLst>
                          <a:tab pos="217804" algn="l"/>
                        </a:tabLst>
                      </a:pPr>
                      <a:r>
                        <a:rPr sz="1000" spc="-20" dirty="0">
                          <a:latin typeface="Meiryo UI"/>
                          <a:cs typeface="Meiryo UI"/>
                        </a:rPr>
                        <a:t>内容に応じて、別途、事務の共同処理制度や</a:t>
                      </a:r>
                      <a:r>
                        <a:rPr sz="1000" spc="-15" dirty="0">
                          <a:latin typeface="Meiryo UI"/>
                          <a:cs typeface="Meiryo UI"/>
                        </a:rPr>
                        <a:t>私法上の委託等を活用する必要がある。</a:t>
                      </a:r>
                      <a:endParaRPr sz="1000">
                        <a:latin typeface="Meiryo UI"/>
                        <a:cs typeface="Meiryo UI"/>
                      </a:endParaRPr>
                    </a:p>
                  </a:txBody>
                  <a:tcPr marL="0" marR="0" marT="76562"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88595" marR="57785" indent="-152400" algn="just">
                        <a:lnSpc>
                          <a:spcPct val="100000"/>
                        </a:lnSpc>
                        <a:spcBef>
                          <a:spcPts val="944"/>
                        </a:spcBef>
                        <a:buSzPct val="91666"/>
                        <a:buChar char="○"/>
                        <a:tabLst>
                          <a:tab pos="213360" algn="l"/>
                        </a:tabLst>
                      </a:pPr>
                      <a:r>
                        <a:rPr sz="1000" spc="-20" dirty="0">
                          <a:latin typeface="Meiryo UI"/>
                          <a:cs typeface="Meiryo UI"/>
                        </a:rPr>
                        <a:t>手続きが簡易であり、インフラメンテナンス事務	</a:t>
                      </a:r>
                      <a:r>
                        <a:rPr sz="1000" spc="-15" dirty="0">
                          <a:latin typeface="Meiryo UI"/>
                          <a:cs typeface="Meiryo UI"/>
                        </a:rPr>
                        <a:t>の特性に応じて、連携の初期段階で協定など	</a:t>
                      </a:r>
                      <a:r>
                        <a:rPr sz="1000" spc="-10" dirty="0">
                          <a:latin typeface="Meiryo UI"/>
                          <a:cs typeface="Meiryo UI"/>
                        </a:rPr>
                        <a:t>を取り決めて実施可能</a:t>
                      </a:r>
                      <a:endParaRPr sz="1000">
                        <a:latin typeface="Meiryo UI"/>
                        <a:cs typeface="Meiryo UI"/>
                      </a:endParaRPr>
                    </a:p>
                    <a:p>
                      <a:pPr marL="188595" indent="-152400">
                        <a:lnSpc>
                          <a:spcPct val="100000"/>
                        </a:lnSpc>
                        <a:spcBef>
                          <a:spcPts val="600"/>
                        </a:spcBef>
                        <a:buSzPct val="91666"/>
                        <a:buChar char="●"/>
                        <a:tabLst>
                          <a:tab pos="188595" algn="l"/>
                        </a:tabLst>
                      </a:pPr>
                      <a:r>
                        <a:rPr sz="1000" dirty="0">
                          <a:latin typeface="Meiryo UI"/>
                          <a:cs typeface="Meiryo UI"/>
                        </a:rPr>
                        <a:t>協約以外の取組（委託など）</a:t>
                      </a:r>
                      <a:r>
                        <a:rPr sz="1000" spc="-10" dirty="0">
                          <a:latin typeface="Meiryo UI"/>
                          <a:cs typeface="Meiryo UI"/>
                        </a:rPr>
                        <a:t>が別途必要</a:t>
                      </a:r>
                      <a:endParaRPr sz="1000">
                        <a:latin typeface="Meiryo UI"/>
                        <a:cs typeface="Meiryo UI"/>
                      </a:endParaRPr>
                    </a:p>
                    <a:p>
                      <a:pPr marL="188595" marR="122555" indent="-152400" algn="just">
                        <a:lnSpc>
                          <a:spcPct val="100000"/>
                        </a:lnSpc>
                        <a:spcBef>
                          <a:spcPts val="600"/>
                        </a:spcBef>
                        <a:buSzPct val="91666"/>
                        <a:buChar char="●"/>
                        <a:tabLst>
                          <a:tab pos="213360" algn="l"/>
                        </a:tabLst>
                      </a:pPr>
                      <a:r>
                        <a:rPr sz="1000" spc="-15" dirty="0">
                          <a:latin typeface="Meiryo UI"/>
                          <a:cs typeface="Meiryo UI"/>
                        </a:rPr>
                        <a:t>管理権限等が構成団体に残るため、構成団	体に技術力が必要であり、技術力の育成方	策を別途検討する必要</a:t>
                      </a:r>
                      <a:endParaRPr sz="1000">
                        <a:latin typeface="Meiryo UI"/>
                        <a:cs typeface="Meiryo UI"/>
                      </a:endParaRPr>
                    </a:p>
                  </a:txBody>
                  <a:tcPr marL="0" marR="0" marT="1026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1470258">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335"/>
                        </a:spcBef>
                      </a:pPr>
                      <a:endParaRPr sz="1000">
                        <a:latin typeface="Times New Roman"/>
                        <a:cs typeface="Times New Roman"/>
                      </a:endParaRPr>
                    </a:p>
                    <a:p>
                      <a:pPr marL="1270" algn="ctr">
                        <a:lnSpc>
                          <a:spcPct val="100000"/>
                        </a:lnSpc>
                      </a:pPr>
                      <a:r>
                        <a:rPr sz="1000" spc="-20" dirty="0">
                          <a:latin typeface="Meiryo UI"/>
                          <a:cs typeface="Meiryo UI"/>
                        </a:rPr>
                        <a:t>協議会</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pPr>
                      <a:endParaRPr sz="700" dirty="0">
                        <a:latin typeface="Times New Roman"/>
                        <a:cs typeface="Times New Roman"/>
                      </a:endParaRPr>
                    </a:p>
                    <a:p>
                      <a:pPr>
                        <a:lnSpc>
                          <a:spcPct val="100000"/>
                        </a:lnSpc>
                        <a:spcBef>
                          <a:spcPts val="780"/>
                        </a:spcBef>
                      </a:pPr>
                      <a:endParaRPr sz="700" dirty="0">
                        <a:latin typeface="Times New Roman"/>
                        <a:cs typeface="Times New Roman"/>
                      </a:endParaRPr>
                    </a:p>
                    <a:p>
                      <a:pPr marL="774065">
                        <a:lnSpc>
                          <a:spcPct val="100000"/>
                        </a:lnSpc>
                      </a:pPr>
                      <a:r>
                        <a:rPr sz="700" spc="-10" dirty="0">
                          <a:latin typeface="HGSｺﾞｼｯｸM"/>
                          <a:cs typeface="HGSｺﾞｼｯｸM"/>
                        </a:rPr>
                        <a:t>(機関を設置しない)</a:t>
                      </a:r>
                      <a:endParaRPr sz="700" dirty="0">
                        <a:latin typeface="HGSｺﾞｼｯｸM"/>
                        <a:cs typeface="HGSｺﾞｼｯｸM"/>
                      </a:endParaRPr>
                    </a:p>
                    <a:p>
                      <a:pPr>
                        <a:lnSpc>
                          <a:spcPct val="100000"/>
                        </a:lnSpc>
                      </a:pPr>
                      <a:endParaRPr sz="700" dirty="0">
                        <a:latin typeface="Times New Roman"/>
                        <a:cs typeface="Times New Roman"/>
                      </a:endParaRPr>
                    </a:p>
                    <a:p>
                      <a:pPr>
                        <a:lnSpc>
                          <a:spcPct val="100000"/>
                        </a:lnSpc>
                      </a:pPr>
                      <a:endParaRPr sz="700" dirty="0">
                        <a:latin typeface="Times New Roman"/>
                        <a:cs typeface="Times New Roman"/>
                      </a:endParaRPr>
                    </a:p>
                    <a:p>
                      <a:pPr>
                        <a:lnSpc>
                          <a:spcPct val="100000"/>
                        </a:lnSpc>
                      </a:pPr>
                      <a:endParaRPr sz="700" dirty="0">
                        <a:latin typeface="Times New Roman"/>
                        <a:cs typeface="Times New Roman"/>
                      </a:endParaRPr>
                    </a:p>
                    <a:p>
                      <a:pPr>
                        <a:lnSpc>
                          <a:spcPct val="100000"/>
                        </a:lnSpc>
                      </a:pPr>
                      <a:endParaRPr sz="700" dirty="0">
                        <a:latin typeface="Times New Roman"/>
                        <a:cs typeface="Times New Roman"/>
                      </a:endParaRPr>
                    </a:p>
                    <a:p>
                      <a:pPr>
                        <a:lnSpc>
                          <a:spcPct val="100000"/>
                        </a:lnSpc>
                        <a:spcBef>
                          <a:spcPts val="580"/>
                        </a:spcBef>
                      </a:pPr>
                      <a:endParaRPr sz="700" dirty="0">
                        <a:latin typeface="Times New Roman"/>
                        <a:cs typeface="Times New Roman"/>
                      </a:endParaRPr>
                    </a:p>
                    <a:p>
                      <a:pPr marL="130810" marR="101600" algn="just">
                        <a:lnSpc>
                          <a:spcPct val="99500"/>
                        </a:lnSpc>
                      </a:pPr>
                      <a:r>
                        <a:rPr sz="900" spc="-20" dirty="0">
                          <a:latin typeface="Meiryo UI"/>
                          <a:cs typeface="Meiryo UI"/>
                        </a:rPr>
                        <a:t>地方公共団体が連携して管理</a:t>
                      </a:r>
                      <a:r>
                        <a:rPr sz="900" spc="-25" dirty="0">
                          <a:latin typeface="Meiryo UI"/>
                          <a:cs typeface="Meiryo UI"/>
                        </a:rPr>
                        <a:t>執行、連絡調整、計画作成を</a:t>
                      </a:r>
                      <a:r>
                        <a:rPr sz="900" spc="-30" dirty="0">
                          <a:latin typeface="Meiryo UI"/>
                          <a:cs typeface="Meiryo UI"/>
                        </a:rPr>
                        <a:t>行う制度</a:t>
                      </a:r>
                      <a:endParaRPr sz="900" dirty="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335"/>
                        </a:spcBef>
                      </a:pPr>
                      <a:endParaRPr sz="1000">
                        <a:latin typeface="Times New Roman"/>
                        <a:cs typeface="Times New Roman"/>
                      </a:endParaRPr>
                    </a:p>
                    <a:p>
                      <a:pPr algn="ctr">
                        <a:lnSpc>
                          <a:spcPct val="100000"/>
                        </a:lnSpc>
                      </a:pPr>
                      <a:r>
                        <a:rPr sz="1000" spc="-25" dirty="0">
                          <a:latin typeface="Meiryo UI"/>
                          <a:cs typeface="Meiryo UI"/>
                        </a:rPr>
                        <a:t>なし</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994"/>
                        </a:spcBef>
                      </a:pPr>
                      <a:endParaRPr sz="1000" dirty="0">
                        <a:latin typeface="Times New Roman"/>
                        <a:cs typeface="Times New Roman"/>
                      </a:endParaRPr>
                    </a:p>
                    <a:p>
                      <a:pPr marL="36195" marR="32384">
                        <a:lnSpc>
                          <a:spcPct val="100000"/>
                        </a:lnSpc>
                      </a:pPr>
                      <a:r>
                        <a:rPr sz="1000" spc="-20" dirty="0">
                          <a:latin typeface="Meiryo UI"/>
                          <a:cs typeface="Meiryo UI"/>
                        </a:rPr>
                        <a:t>それぞれに</a:t>
                      </a:r>
                      <a:r>
                        <a:rPr sz="1000" spc="-25" dirty="0">
                          <a:latin typeface="Meiryo UI"/>
                          <a:cs typeface="Meiryo UI"/>
                        </a:rPr>
                        <a:t>残る</a:t>
                      </a:r>
                      <a:endParaRPr sz="1000" dirty="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17804" indent="-181610">
                        <a:lnSpc>
                          <a:spcPct val="100000"/>
                        </a:lnSpc>
                        <a:spcBef>
                          <a:spcPts val="1055"/>
                        </a:spcBef>
                        <a:buFont typeface="Arial"/>
                        <a:buChar char="•"/>
                        <a:tabLst>
                          <a:tab pos="217804" algn="l"/>
                        </a:tabLst>
                      </a:pPr>
                      <a:r>
                        <a:rPr sz="1000" spc="-10" dirty="0">
                          <a:latin typeface="Meiryo UI"/>
                          <a:cs typeface="Meiryo UI"/>
                        </a:rPr>
                        <a:t>法人設立が不要</a:t>
                      </a:r>
                      <a:endParaRPr sz="1000">
                        <a:latin typeface="Meiryo UI"/>
                        <a:cs typeface="Meiryo UI"/>
                      </a:endParaRPr>
                    </a:p>
                    <a:p>
                      <a:pPr marL="217804" indent="-181610">
                        <a:lnSpc>
                          <a:spcPct val="100000"/>
                        </a:lnSpc>
                        <a:spcBef>
                          <a:spcPts val="600"/>
                        </a:spcBef>
                        <a:buFont typeface="Arial"/>
                        <a:buChar char="•"/>
                        <a:tabLst>
                          <a:tab pos="217804" algn="l"/>
                        </a:tabLst>
                      </a:pPr>
                      <a:r>
                        <a:rPr sz="1000" spc="-10" dirty="0">
                          <a:latin typeface="Meiryo UI"/>
                          <a:cs typeface="Meiryo UI"/>
                        </a:rPr>
                        <a:t>各構成団体が形式的な主体性を保つ</a:t>
                      </a:r>
                      <a:endParaRPr sz="1000">
                        <a:latin typeface="Meiryo UI"/>
                        <a:cs typeface="Meiryo UI"/>
                      </a:endParaRPr>
                    </a:p>
                    <a:p>
                      <a:pPr marL="217804" indent="-181610">
                        <a:lnSpc>
                          <a:spcPct val="100000"/>
                        </a:lnSpc>
                        <a:spcBef>
                          <a:spcPts val="600"/>
                        </a:spcBef>
                        <a:buFont typeface="Arial"/>
                        <a:buChar char="•"/>
                        <a:tabLst>
                          <a:tab pos="217804" algn="l"/>
                        </a:tabLst>
                      </a:pPr>
                      <a:r>
                        <a:rPr sz="1000" spc="-10" dirty="0">
                          <a:latin typeface="Meiryo UI"/>
                          <a:cs typeface="Meiryo UI"/>
                        </a:rPr>
                        <a:t>設置にあたり議決が必要</a:t>
                      </a:r>
                      <a:endParaRPr sz="1000">
                        <a:latin typeface="Meiryo UI"/>
                        <a:cs typeface="Meiryo UI"/>
                      </a:endParaRPr>
                    </a:p>
                    <a:p>
                      <a:pPr marL="217804" indent="-181610">
                        <a:lnSpc>
                          <a:spcPct val="100000"/>
                        </a:lnSpc>
                        <a:spcBef>
                          <a:spcPts val="600"/>
                        </a:spcBef>
                        <a:buFont typeface="Arial"/>
                        <a:buChar char="•"/>
                        <a:tabLst>
                          <a:tab pos="217804" algn="l"/>
                        </a:tabLst>
                      </a:pPr>
                      <a:r>
                        <a:rPr sz="1000" spc="-10" dirty="0">
                          <a:latin typeface="Meiryo UI"/>
                          <a:cs typeface="Meiryo UI"/>
                        </a:rPr>
                        <a:t>機動的な意思決定が難しい</a:t>
                      </a:r>
                      <a:endParaRPr sz="1000">
                        <a:latin typeface="Meiryo UI"/>
                        <a:cs typeface="Meiryo UI"/>
                      </a:endParaRPr>
                    </a:p>
                    <a:p>
                      <a:pPr marL="217804" marR="133985" indent="-181610">
                        <a:lnSpc>
                          <a:spcPct val="100000"/>
                        </a:lnSpc>
                        <a:spcBef>
                          <a:spcPts val="600"/>
                        </a:spcBef>
                        <a:buFont typeface="Arial"/>
                        <a:buChar char="•"/>
                        <a:tabLst>
                          <a:tab pos="217804" algn="l"/>
                        </a:tabLst>
                      </a:pPr>
                      <a:r>
                        <a:rPr sz="1000" spc="-10" dirty="0">
                          <a:latin typeface="Meiryo UI"/>
                          <a:cs typeface="Meiryo UI"/>
                        </a:rPr>
                        <a:t>不法行為等があった場合、構成団体が連帯責</a:t>
                      </a:r>
                      <a:r>
                        <a:rPr sz="1000" spc="-15" dirty="0">
                          <a:latin typeface="Meiryo UI"/>
                          <a:cs typeface="Meiryo UI"/>
                        </a:rPr>
                        <a:t>任と解される</a:t>
                      </a:r>
                      <a:endParaRPr sz="1000">
                        <a:latin typeface="Meiryo UI"/>
                        <a:cs typeface="Meiryo UI"/>
                      </a:endParaRPr>
                    </a:p>
                  </a:txBody>
                  <a:tcPr marL="0" marR="0" marT="11457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88595" marR="80645" indent="-152400">
                        <a:lnSpc>
                          <a:spcPct val="100000"/>
                        </a:lnSpc>
                        <a:spcBef>
                          <a:spcPts val="935"/>
                        </a:spcBef>
                        <a:buSzPct val="91666"/>
                        <a:buChar char="○"/>
                        <a:tabLst>
                          <a:tab pos="213360" algn="l"/>
                        </a:tabLst>
                      </a:pPr>
                      <a:r>
                        <a:rPr sz="1000" spc="-20" dirty="0">
                          <a:latin typeface="Meiryo UI"/>
                          <a:cs typeface="Meiryo UI"/>
                        </a:rPr>
                        <a:t>保守点検等について既存の事例があり、業務	</a:t>
                      </a:r>
                      <a:r>
                        <a:rPr sz="1000" spc="-10" dirty="0">
                          <a:latin typeface="Meiryo UI"/>
                          <a:cs typeface="Meiryo UI"/>
                        </a:rPr>
                        <a:t>の一部の効率化を行う上で有効</a:t>
                      </a:r>
                      <a:endParaRPr sz="1000" dirty="0">
                        <a:latin typeface="Meiryo UI"/>
                        <a:cs typeface="Meiryo UI"/>
                      </a:endParaRPr>
                    </a:p>
                    <a:p>
                      <a:pPr marL="188595" marR="145415" indent="-152400">
                        <a:lnSpc>
                          <a:spcPct val="100000"/>
                        </a:lnSpc>
                        <a:spcBef>
                          <a:spcPts val="600"/>
                        </a:spcBef>
                        <a:buSzPct val="91666"/>
                        <a:buChar char="●"/>
                        <a:tabLst>
                          <a:tab pos="213360" algn="l"/>
                        </a:tabLst>
                      </a:pPr>
                      <a:r>
                        <a:rPr sz="1000" spc="-15" dirty="0">
                          <a:latin typeface="Meiryo UI"/>
                          <a:cs typeface="Meiryo UI"/>
                        </a:rPr>
                        <a:t>構成団体の連帯責任となるため責任の帰属	が問われやすい事務には向かない</a:t>
                      </a:r>
                      <a:endParaRPr sz="1000" dirty="0">
                        <a:latin typeface="Meiryo UI"/>
                        <a:cs typeface="Meiryo UI"/>
                      </a:endParaRPr>
                    </a:p>
                    <a:p>
                      <a:pPr marL="188595" marR="122555" indent="-152400" algn="just">
                        <a:lnSpc>
                          <a:spcPct val="100000"/>
                        </a:lnSpc>
                        <a:spcBef>
                          <a:spcPts val="600"/>
                        </a:spcBef>
                        <a:buSzPct val="91666"/>
                        <a:buChar char="●"/>
                        <a:tabLst>
                          <a:tab pos="213360" algn="l"/>
                        </a:tabLst>
                      </a:pPr>
                      <a:r>
                        <a:rPr sz="1000" spc="-15" dirty="0">
                          <a:latin typeface="Meiryo UI"/>
                          <a:cs typeface="Meiryo UI"/>
                        </a:rPr>
                        <a:t>管理権限等が構成団体に残るため、構成団	体に技術力が必要であり、技術力の育成方	策を別途検討する必要</a:t>
                      </a:r>
                      <a:endParaRPr sz="1000" dirty="0">
                        <a:latin typeface="Meiryo UI"/>
                        <a:cs typeface="Meiryo UI"/>
                      </a:endParaRPr>
                    </a:p>
                  </a:txBody>
                  <a:tcPr marL="0" marR="0" marT="1015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bl>
          </a:graphicData>
        </a:graphic>
      </p:graphicFrame>
      <p:pic>
        <p:nvPicPr>
          <p:cNvPr id="11" name="object 11"/>
          <p:cNvPicPr/>
          <p:nvPr/>
        </p:nvPicPr>
        <p:blipFill>
          <a:blip r:embed="rId5" cstate="print"/>
          <a:stretch>
            <a:fillRect/>
          </a:stretch>
        </p:blipFill>
        <p:spPr>
          <a:xfrm>
            <a:off x="1025605" y="3453435"/>
            <a:ext cx="1421183" cy="482846"/>
          </a:xfrm>
          <a:prstGeom prst="rect">
            <a:avLst/>
          </a:prstGeom>
        </p:spPr>
      </p:pic>
      <p:sp>
        <p:nvSpPr>
          <p:cNvPr id="12" name="object 12"/>
          <p:cNvSpPr txBox="1"/>
          <p:nvPr/>
        </p:nvSpPr>
        <p:spPr>
          <a:xfrm>
            <a:off x="8581024" y="6085449"/>
            <a:ext cx="237831" cy="231342"/>
          </a:xfrm>
          <a:prstGeom prst="rect">
            <a:avLst/>
          </a:prstGeom>
        </p:spPr>
        <p:txBody>
          <a:bodyPr vert="horz" wrap="square" lIns="0" tIns="20634" rIns="0" bIns="0" rtlCol="0">
            <a:spAutoFit/>
          </a:bodyPr>
          <a:lstStyle/>
          <a:p>
            <a:pPr marL="10860">
              <a:spcBef>
                <a:spcPts val="162"/>
              </a:spcBef>
            </a:pPr>
            <a:r>
              <a:rPr sz="1368" spc="-21" dirty="0">
                <a:latin typeface="Meiryo UI"/>
                <a:cs typeface="Meiryo UI"/>
              </a:rPr>
              <a:t>16</a:t>
            </a:r>
            <a:endParaRPr sz="1368">
              <a:latin typeface="Meiryo UI"/>
              <a:cs typeface="Meiryo UI"/>
            </a:endParaRPr>
          </a:p>
        </p:txBody>
      </p:sp>
      <p:sp>
        <p:nvSpPr>
          <p:cNvPr id="13" name="スライド番号プレースホルダー 12">
            <a:extLst>
              <a:ext uri="{FF2B5EF4-FFF2-40B4-BE49-F238E27FC236}">
                <a16:creationId xmlns:a16="http://schemas.microsoft.com/office/drawing/2014/main" id="{88891FEC-343F-583F-DD03-11D0A288D5F4}"/>
              </a:ext>
            </a:extLst>
          </p:cNvPr>
          <p:cNvSpPr>
            <a:spLocks noGrp="1"/>
          </p:cNvSpPr>
          <p:nvPr>
            <p:ph type="sldNum" sz="quarter" idx="12"/>
          </p:nvPr>
        </p:nvSpPr>
        <p:spPr/>
        <p:txBody>
          <a:bodyPr/>
          <a:lstStyle/>
          <a:p>
            <a:pPr defTabSz="371446"/>
            <a:fld id="{D2D8002D-B5B0-4BAC-B1F6-782DDCCE6D9C}" type="slidenum">
              <a:rPr lang="ja-JP" altLang="en-US" smtClean="0">
                <a:solidFill>
                  <a:prstClr val="black"/>
                </a:solidFill>
              </a:rPr>
              <a:pPr defTabSz="371446"/>
              <a:t>23</a:t>
            </a:fld>
            <a:endParaRPr lang="ja-JP" altLang="en-US">
              <a:solidFill>
                <a:prstClr val="black"/>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65590" y="495210"/>
            <a:ext cx="1440017" cy="288003"/>
          </a:xfrm>
          <a:prstGeom prst="rect">
            <a:avLst/>
          </a:prstGeom>
        </p:spPr>
      </p:pic>
      <p:pic>
        <p:nvPicPr>
          <p:cNvPr id="3" name="object 3"/>
          <p:cNvPicPr/>
          <p:nvPr/>
        </p:nvPicPr>
        <p:blipFill>
          <a:blip r:embed="rId3" cstate="print"/>
          <a:stretch>
            <a:fillRect/>
          </a:stretch>
        </p:blipFill>
        <p:spPr>
          <a:xfrm>
            <a:off x="1038636" y="3239713"/>
            <a:ext cx="1472597" cy="455338"/>
          </a:xfrm>
          <a:prstGeom prst="rect">
            <a:avLst/>
          </a:prstGeom>
        </p:spPr>
      </p:pic>
      <p:grpSp>
        <p:nvGrpSpPr>
          <p:cNvPr id="4" name="object 4"/>
          <p:cNvGrpSpPr/>
          <p:nvPr/>
        </p:nvGrpSpPr>
        <p:grpSpPr>
          <a:xfrm>
            <a:off x="1050366" y="4632816"/>
            <a:ext cx="1467710" cy="356202"/>
            <a:chOff x="1228344" y="5189220"/>
            <a:chExt cx="1716405" cy="416559"/>
          </a:xfrm>
        </p:grpSpPr>
        <p:pic>
          <p:nvPicPr>
            <p:cNvPr id="5" name="object 5"/>
            <p:cNvPicPr/>
            <p:nvPr/>
          </p:nvPicPr>
          <p:blipFill>
            <a:blip r:embed="rId4" cstate="print"/>
            <a:stretch>
              <a:fillRect/>
            </a:stretch>
          </p:blipFill>
          <p:spPr>
            <a:xfrm>
              <a:off x="1228344" y="5189220"/>
              <a:ext cx="1716024" cy="307848"/>
            </a:xfrm>
            <a:prstGeom prst="rect">
              <a:avLst/>
            </a:prstGeom>
          </p:spPr>
        </p:pic>
        <p:sp>
          <p:nvSpPr>
            <p:cNvPr id="6" name="object 6"/>
            <p:cNvSpPr/>
            <p:nvPr/>
          </p:nvSpPr>
          <p:spPr>
            <a:xfrm>
              <a:off x="1821180" y="5375148"/>
              <a:ext cx="553720" cy="230504"/>
            </a:xfrm>
            <a:custGeom>
              <a:avLst/>
              <a:gdLst/>
              <a:ahLst/>
              <a:cxnLst/>
              <a:rect l="l" t="t" r="r" b="b"/>
              <a:pathLst>
                <a:path w="553719" h="230504">
                  <a:moveTo>
                    <a:pt x="553212" y="0"/>
                  </a:moveTo>
                  <a:lnTo>
                    <a:pt x="0" y="0"/>
                  </a:lnTo>
                  <a:lnTo>
                    <a:pt x="0" y="230124"/>
                  </a:lnTo>
                  <a:lnTo>
                    <a:pt x="553212" y="230124"/>
                  </a:lnTo>
                  <a:lnTo>
                    <a:pt x="553212" y="0"/>
                  </a:lnTo>
                  <a:close/>
                </a:path>
              </a:pathLst>
            </a:custGeom>
            <a:solidFill>
              <a:srgbClr val="FFFFFF"/>
            </a:solidFill>
          </p:spPr>
          <p:txBody>
            <a:bodyPr wrap="square" lIns="0" tIns="0" rIns="0" bIns="0" rtlCol="0"/>
            <a:lstStyle/>
            <a:p>
              <a:endParaRPr sz="1749"/>
            </a:p>
          </p:txBody>
        </p:sp>
      </p:grpSp>
      <p:sp>
        <p:nvSpPr>
          <p:cNvPr id="7" name="object 7"/>
          <p:cNvSpPr txBox="1">
            <a:spLocks noGrp="1"/>
          </p:cNvSpPr>
          <p:nvPr>
            <p:ph type="title"/>
          </p:nvPr>
        </p:nvSpPr>
        <p:spPr>
          <a:xfrm>
            <a:off x="385307" y="526051"/>
            <a:ext cx="3540314" cy="236092"/>
          </a:xfrm>
          <a:prstGeom prst="rect">
            <a:avLst/>
          </a:prstGeom>
        </p:spPr>
        <p:txBody>
          <a:bodyPr vert="horz" wrap="square" lIns="0" tIns="10860" rIns="0" bIns="0" rtlCol="0">
            <a:spAutoFit/>
          </a:bodyPr>
          <a:lstStyle/>
          <a:p>
            <a:pPr marL="10860">
              <a:lnSpc>
                <a:spcPct val="100000"/>
              </a:lnSpc>
              <a:spcBef>
                <a:spcPts val="86"/>
              </a:spcBef>
              <a:tabLst>
                <a:tab pos="1726703" algn="l"/>
              </a:tabLst>
            </a:pPr>
            <a:r>
              <a:rPr dirty="0"/>
              <a:t>【</a:t>
            </a:r>
            <a:r>
              <a:rPr dirty="0">
                <a:solidFill>
                  <a:srgbClr val="E46B0A"/>
                </a:solidFill>
              </a:rPr>
              <a:t>自治体</a:t>
            </a:r>
            <a:r>
              <a:rPr spc="-9" dirty="0"/>
              <a:t>の</a:t>
            </a:r>
            <a:r>
              <a:rPr dirty="0"/>
              <a:t>束</a:t>
            </a:r>
            <a:r>
              <a:rPr spc="-43" dirty="0"/>
              <a:t>】</a:t>
            </a:r>
            <a:r>
              <a:rPr dirty="0"/>
              <a:t>	広域連携</a:t>
            </a:r>
            <a:r>
              <a:rPr spc="-9" dirty="0"/>
              <a:t>の</a:t>
            </a:r>
            <a:r>
              <a:rPr dirty="0"/>
              <a:t>手</a:t>
            </a:r>
            <a:r>
              <a:rPr spc="-43" dirty="0"/>
              <a:t>法</a:t>
            </a:r>
          </a:p>
        </p:txBody>
      </p:sp>
      <p:pic>
        <p:nvPicPr>
          <p:cNvPr id="8" name="object 8"/>
          <p:cNvPicPr/>
          <p:nvPr/>
        </p:nvPicPr>
        <p:blipFill>
          <a:blip r:embed="rId5" cstate="print"/>
          <a:stretch>
            <a:fillRect/>
          </a:stretch>
        </p:blipFill>
        <p:spPr>
          <a:xfrm>
            <a:off x="1171067" y="1807515"/>
            <a:ext cx="1193770" cy="774801"/>
          </a:xfrm>
          <a:prstGeom prst="rect">
            <a:avLst/>
          </a:prstGeom>
        </p:spPr>
      </p:pic>
      <p:sp>
        <p:nvSpPr>
          <p:cNvPr id="9" name="object 9"/>
          <p:cNvSpPr/>
          <p:nvPr/>
        </p:nvSpPr>
        <p:spPr>
          <a:xfrm>
            <a:off x="3966888" y="991722"/>
            <a:ext cx="4743586" cy="237288"/>
          </a:xfrm>
          <a:custGeom>
            <a:avLst/>
            <a:gdLst/>
            <a:ahLst/>
            <a:cxnLst/>
            <a:rect l="l" t="t" r="r" b="b"/>
            <a:pathLst>
              <a:path w="5547359" h="277494">
                <a:moveTo>
                  <a:pt x="0" y="0"/>
                </a:moveTo>
                <a:lnTo>
                  <a:pt x="5547360" y="0"/>
                </a:lnTo>
                <a:lnTo>
                  <a:pt x="5547360" y="277368"/>
                </a:lnTo>
                <a:lnTo>
                  <a:pt x="0" y="277368"/>
                </a:lnTo>
                <a:lnTo>
                  <a:pt x="0" y="0"/>
                </a:lnTo>
                <a:close/>
              </a:path>
            </a:pathLst>
          </a:custGeom>
          <a:ln w="9143">
            <a:solidFill>
              <a:srgbClr val="000000"/>
            </a:solidFill>
          </a:ln>
        </p:spPr>
        <p:txBody>
          <a:bodyPr wrap="square" lIns="0" tIns="0" rIns="0" bIns="0" rtlCol="0"/>
          <a:lstStyle/>
          <a:p>
            <a:endParaRPr sz="1749"/>
          </a:p>
        </p:txBody>
      </p:sp>
      <p:graphicFrame>
        <p:nvGraphicFramePr>
          <p:cNvPr id="10" name="object 10"/>
          <p:cNvGraphicFramePr>
            <a:graphicFrameLocks noGrp="1"/>
          </p:cNvGraphicFramePr>
          <p:nvPr>
            <p:extLst>
              <p:ext uri="{D42A27DB-BD31-4B8C-83A1-F6EECF244321}">
                <p14:modId xmlns:p14="http://schemas.microsoft.com/office/powerpoint/2010/main" val="4207541439"/>
              </p:ext>
            </p:extLst>
          </p:nvPr>
        </p:nvGraphicFramePr>
        <p:xfrm>
          <a:off x="162231" y="783214"/>
          <a:ext cx="8878529" cy="5579575"/>
        </p:xfrm>
        <a:graphic>
          <a:graphicData uri="http://schemas.openxmlformats.org/drawingml/2006/table">
            <a:tbl>
              <a:tblPr firstRow="1" bandRow="1">
                <a:tableStyleId>{2D5ABB26-0587-4C30-8999-92F81FD0307C}</a:tableStyleId>
              </a:tblPr>
              <a:tblGrid>
                <a:gridCol w="609838">
                  <a:extLst>
                    <a:ext uri="{9D8B030D-6E8A-4147-A177-3AD203B41FA5}">
                      <a16:colId xmlns:a16="http://schemas.microsoft.com/office/drawing/2014/main" val="20000"/>
                    </a:ext>
                  </a:extLst>
                </a:gridCol>
                <a:gridCol w="1706854">
                  <a:extLst>
                    <a:ext uri="{9D8B030D-6E8A-4147-A177-3AD203B41FA5}">
                      <a16:colId xmlns:a16="http://schemas.microsoft.com/office/drawing/2014/main" val="20001"/>
                    </a:ext>
                  </a:extLst>
                </a:gridCol>
                <a:gridCol w="328062">
                  <a:extLst>
                    <a:ext uri="{9D8B030D-6E8A-4147-A177-3AD203B41FA5}">
                      <a16:colId xmlns:a16="http://schemas.microsoft.com/office/drawing/2014/main" val="20002"/>
                    </a:ext>
                  </a:extLst>
                </a:gridCol>
                <a:gridCol w="722665">
                  <a:extLst>
                    <a:ext uri="{9D8B030D-6E8A-4147-A177-3AD203B41FA5}">
                      <a16:colId xmlns:a16="http://schemas.microsoft.com/office/drawing/2014/main" val="20003"/>
                    </a:ext>
                  </a:extLst>
                </a:gridCol>
                <a:gridCol w="2656905">
                  <a:extLst>
                    <a:ext uri="{9D8B030D-6E8A-4147-A177-3AD203B41FA5}">
                      <a16:colId xmlns:a16="http://schemas.microsoft.com/office/drawing/2014/main" val="20004"/>
                    </a:ext>
                  </a:extLst>
                </a:gridCol>
                <a:gridCol w="2854205">
                  <a:extLst>
                    <a:ext uri="{9D8B030D-6E8A-4147-A177-3AD203B41FA5}">
                      <a16:colId xmlns:a16="http://schemas.microsoft.com/office/drawing/2014/main" val="20005"/>
                    </a:ext>
                  </a:extLst>
                </a:gridCol>
              </a:tblGrid>
              <a:tr h="349489">
                <a:tc gridSpan="4">
                  <a:txBody>
                    <a:bodyPr/>
                    <a:lstStyle/>
                    <a:p>
                      <a:pPr marL="267970">
                        <a:lnSpc>
                          <a:spcPct val="100000"/>
                        </a:lnSpc>
                        <a:spcBef>
                          <a:spcPts val="70"/>
                        </a:spcBef>
                      </a:pPr>
                      <a:r>
                        <a:rPr sz="1500" b="1" spc="-5" dirty="0">
                          <a:solidFill>
                            <a:srgbClr val="FFFFFF"/>
                          </a:solidFill>
                          <a:latin typeface="Meiryo UI"/>
                          <a:cs typeface="Meiryo UI"/>
                        </a:rPr>
                        <a:t>地方自治法上の共同処理の手法</a:t>
                      </a:r>
                      <a:endParaRPr sz="1500">
                        <a:latin typeface="Meiryo UI"/>
                        <a:cs typeface="Meiryo UI"/>
                      </a:endParaRPr>
                    </a:p>
                  </a:txBody>
                  <a:tcPr marL="0" marR="0" marT="7602" marB="0">
                    <a:lnB w="12700">
                      <a:solidFill>
                        <a:srgbClr val="000000"/>
                      </a:solidFill>
                      <a:prstDash val="solid"/>
                    </a:lnB>
                    <a:solidFill>
                      <a:srgbClr val="366091"/>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537845">
                        <a:lnSpc>
                          <a:spcPct val="100000"/>
                        </a:lnSpc>
                        <a:spcBef>
                          <a:spcPts val="310"/>
                        </a:spcBef>
                      </a:pPr>
                      <a:r>
                        <a:rPr sz="1000" dirty="0">
                          <a:latin typeface="Meiryo UI"/>
                          <a:cs typeface="Meiryo UI"/>
                        </a:rPr>
                        <a:t>総務省「第</a:t>
                      </a:r>
                      <a:r>
                        <a:rPr sz="1000" spc="-20" dirty="0">
                          <a:latin typeface="Meiryo UI"/>
                          <a:cs typeface="Meiryo UI"/>
                        </a:rPr>
                        <a:t>33</a:t>
                      </a:r>
                      <a:r>
                        <a:rPr sz="1000" dirty="0">
                          <a:latin typeface="Meiryo UI"/>
                          <a:cs typeface="Meiryo UI"/>
                        </a:rPr>
                        <a:t>次地方制度調査会第</a:t>
                      </a:r>
                      <a:r>
                        <a:rPr sz="1000" spc="-20" dirty="0">
                          <a:latin typeface="Meiryo UI"/>
                          <a:cs typeface="Meiryo UI"/>
                        </a:rPr>
                        <a:t>14</a:t>
                      </a:r>
                      <a:r>
                        <a:rPr sz="1000" spc="-10" dirty="0">
                          <a:latin typeface="Meiryo UI"/>
                          <a:cs typeface="Meiryo UI"/>
                        </a:rPr>
                        <a:t>回専門小委員会」の資料を参考に国交省作成</a:t>
                      </a:r>
                      <a:endParaRPr sz="1000" dirty="0">
                        <a:latin typeface="Meiryo UI"/>
                        <a:cs typeface="Meiryo UI"/>
                      </a:endParaRPr>
                    </a:p>
                  </a:txBody>
                  <a:tcPr marL="0" marR="0" marT="33666" marB="0">
                    <a:lnB w="1270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514921">
                <a:tc gridSpan="2">
                  <a:txBody>
                    <a:bodyPr/>
                    <a:lstStyle/>
                    <a:p>
                      <a:pPr>
                        <a:lnSpc>
                          <a:spcPct val="100000"/>
                        </a:lnSpc>
                        <a:spcBef>
                          <a:spcPts val="250"/>
                        </a:spcBef>
                      </a:pPr>
                      <a:endParaRPr sz="1000">
                        <a:latin typeface="Times New Roman"/>
                        <a:cs typeface="Times New Roman"/>
                      </a:endParaRPr>
                    </a:p>
                    <a:p>
                      <a:pPr marL="752475">
                        <a:lnSpc>
                          <a:spcPct val="100000"/>
                        </a:lnSpc>
                      </a:pPr>
                      <a:r>
                        <a:rPr sz="1000" spc="-10" dirty="0">
                          <a:latin typeface="Meiryo UI"/>
                          <a:cs typeface="Meiryo UI"/>
                        </a:rPr>
                        <a:t>共同処理の手法</a:t>
                      </a:r>
                      <a:endParaRPr sz="1000">
                        <a:latin typeface="Meiryo UI"/>
                        <a:cs typeface="Meiryo UI"/>
                      </a:endParaRPr>
                    </a:p>
                  </a:txBody>
                  <a:tcPr marL="0" marR="0" marT="271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hMerge="1">
                  <a:txBody>
                    <a:bodyPr/>
                    <a:lstStyle/>
                    <a:p>
                      <a:endParaRPr/>
                    </a:p>
                  </a:txBody>
                  <a:tcPr marL="0" marR="0" marT="0" marB="0"/>
                </a:tc>
                <a:tc>
                  <a:txBody>
                    <a:bodyPr/>
                    <a:lstStyle/>
                    <a:p>
                      <a:pPr marL="103505" marR="95885" algn="just">
                        <a:lnSpc>
                          <a:spcPct val="100000"/>
                        </a:lnSpc>
                        <a:spcBef>
                          <a:spcPts val="190"/>
                        </a:spcBef>
                      </a:pPr>
                      <a:r>
                        <a:rPr sz="1000" spc="-50" dirty="0">
                          <a:latin typeface="Meiryo UI"/>
                          <a:cs typeface="Meiryo UI"/>
                        </a:rPr>
                        <a:t>法人格</a:t>
                      </a:r>
                      <a:endParaRPr sz="1000">
                        <a:latin typeface="Meiryo UI"/>
                        <a:cs typeface="Meiryo UI"/>
                      </a:endParaRPr>
                    </a:p>
                  </a:txBody>
                  <a:tcPr marL="0" marR="0" marT="2063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spcBef>
                          <a:spcPts val="250"/>
                        </a:spcBef>
                      </a:pPr>
                      <a:endParaRPr sz="1000">
                        <a:latin typeface="Times New Roman"/>
                        <a:cs typeface="Times New Roman"/>
                      </a:endParaRPr>
                    </a:p>
                    <a:p>
                      <a:pPr marL="92710">
                        <a:lnSpc>
                          <a:spcPct val="100000"/>
                        </a:lnSpc>
                      </a:pPr>
                      <a:r>
                        <a:rPr sz="1000" spc="-15" dirty="0">
                          <a:latin typeface="Meiryo UI"/>
                          <a:cs typeface="Meiryo UI"/>
                        </a:rPr>
                        <a:t>管理権限</a:t>
                      </a:r>
                      <a:endParaRPr sz="1000">
                        <a:latin typeface="Meiryo UI"/>
                        <a:cs typeface="Meiryo UI"/>
                      </a:endParaRPr>
                    </a:p>
                  </a:txBody>
                  <a:tcPr marL="0" marR="0" marT="271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spcBef>
                          <a:spcPts val="250"/>
                        </a:spcBef>
                      </a:pPr>
                      <a:endParaRPr sz="1000">
                        <a:latin typeface="Times New Roman"/>
                        <a:cs typeface="Times New Roman"/>
                      </a:endParaRPr>
                    </a:p>
                    <a:p>
                      <a:pPr marL="1270" algn="ctr">
                        <a:lnSpc>
                          <a:spcPct val="100000"/>
                        </a:lnSpc>
                      </a:pPr>
                      <a:r>
                        <a:rPr sz="1000" spc="-25" dirty="0">
                          <a:latin typeface="Meiryo UI"/>
                          <a:cs typeface="Meiryo UI"/>
                        </a:rPr>
                        <a:t>特徴</a:t>
                      </a:r>
                      <a:endParaRPr sz="1000">
                        <a:latin typeface="Meiryo UI"/>
                        <a:cs typeface="Meiryo UI"/>
                      </a:endParaRPr>
                    </a:p>
                  </a:txBody>
                  <a:tcPr marL="0" marR="0" marT="271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marL="802640">
                        <a:lnSpc>
                          <a:spcPct val="100000"/>
                        </a:lnSpc>
                        <a:spcBef>
                          <a:spcPts val="910"/>
                        </a:spcBef>
                      </a:pPr>
                      <a:r>
                        <a:rPr sz="1000" spc="-10" dirty="0">
                          <a:latin typeface="Meiryo UI"/>
                          <a:cs typeface="Meiryo UI"/>
                        </a:rPr>
                        <a:t>群マネへの適用の留意点</a:t>
                      </a:r>
                      <a:endParaRPr sz="1000">
                        <a:latin typeface="Meiryo UI"/>
                        <a:cs typeface="Meiryo UI"/>
                      </a:endParaRPr>
                    </a:p>
                    <a:p>
                      <a:pPr marL="610870">
                        <a:lnSpc>
                          <a:spcPct val="100000"/>
                        </a:lnSpc>
                        <a:spcBef>
                          <a:spcPts val="350"/>
                        </a:spcBef>
                        <a:tabLst>
                          <a:tab pos="1662430" algn="l"/>
                        </a:tabLst>
                      </a:pPr>
                      <a:r>
                        <a:rPr sz="1000" dirty="0">
                          <a:latin typeface="Meiryo UI"/>
                          <a:cs typeface="Meiryo UI"/>
                        </a:rPr>
                        <a:t>（</a:t>
                      </a:r>
                      <a:r>
                        <a:rPr sz="1000" spc="-10" dirty="0">
                          <a:latin typeface="Meiryo UI"/>
                          <a:cs typeface="Meiryo UI"/>
                        </a:rPr>
                        <a:t>メ</a:t>
                      </a:r>
                      <a:r>
                        <a:rPr sz="1000" dirty="0">
                          <a:latin typeface="Meiryo UI"/>
                          <a:cs typeface="Meiryo UI"/>
                        </a:rPr>
                        <a:t>リ</a:t>
                      </a:r>
                      <a:r>
                        <a:rPr sz="1000" spc="-10" dirty="0">
                          <a:latin typeface="Meiryo UI"/>
                          <a:cs typeface="Meiryo UI"/>
                        </a:rPr>
                        <a:t>ット</a:t>
                      </a:r>
                      <a:r>
                        <a:rPr sz="1000" spc="-35" dirty="0">
                          <a:latin typeface="Meiryo UI"/>
                          <a:cs typeface="Meiryo UI"/>
                        </a:rPr>
                        <a:t>：○</a:t>
                      </a:r>
                      <a:r>
                        <a:rPr sz="1000" dirty="0">
                          <a:latin typeface="Meiryo UI"/>
                          <a:cs typeface="Meiryo UI"/>
                        </a:rPr>
                        <a:t>	デ</a:t>
                      </a:r>
                      <a:r>
                        <a:rPr sz="1000" spc="-10" dirty="0">
                          <a:latin typeface="Meiryo UI"/>
                          <a:cs typeface="Meiryo UI"/>
                        </a:rPr>
                        <a:t>メ</a:t>
                      </a:r>
                      <a:r>
                        <a:rPr sz="1000" dirty="0">
                          <a:latin typeface="Meiryo UI"/>
                          <a:cs typeface="Meiryo UI"/>
                        </a:rPr>
                        <a:t>リ</a:t>
                      </a:r>
                      <a:r>
                        <a:rPr sz="1000" spc="-10" dirty="0">
                          <a:latin typeface="Meiryo UI"/>
                          <a:cs typeface="Meiryo UI"/>
                        </a:rPr>
                        <a:t>ット</a:t>
                      </a:r>
                      <a:r>
                        <a:rPr sz="1000" spc="-25" dirty="0">
                          <a:latin typeface="Meiryo UI"/>
                          <a:cs typeface="Meiryo UI"/>
                        </a:rPr>
                        <a:t>：●）</a:t>
                      </a:r>
                      <a:endParaRPr sz="1000">
                        <a:latin typeface="Meiryo UI"/>
                        <a:cs typeface="Meiryo UI"/>
                      </a:endParaRPr>
                    </a:p>
                  </a:txBody>
                  <a:tcPr marL="0" marR="0" marT="988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extLst>
                  <a:ext uri="{0D108BD9-81ED-4DB2-BD59-A6C34878D82A}">
                    <a16:rowId xmlns:a16="http://schemas.microsoft.com/office/drawing/2014/main" val="10001"/>
                  </a:ext>
                </a:extLst>
              </a:tr>
              <a:tr h="1546098">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660"/>
                        </a:spcBef>
                      </a:pPr>
                      <a:endParaRPr sz="1000">
                        <a:latin typeface="Times New Roman"/>
                        <a:cs typeface="Times New Roman"/>
                      </a:endParaRPr>
                    </a:p>
                    <a:p>
                      <a:pPr marL="29845" marR="20955" indent="13335">
                        <a:lnSpc>
                          <a:spcPct val="100000"/>
                        </a:lnSpc>
                      </a:pPr>
                      <a:r>
                        <a:rPr sz="1000" spc="-15" dirty="0">
                          <a:latin typeface="Meiryo UI"/>
                          <a:cs typeface="Meiryo UI"/>
                        </a:rPr>
                        <a:t>機関等の共同設置</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spcBef>
                          <a:spcPts val="570"/>
                        </a:spcBef>
                      </a:pPr>
                      <a:endParaRPr sz="700" dirty="0">
                        <a:latin typeface="Times New Roman"/>
                        <a:cs typeface="Times New Roman"/>
                      </a:endParaRPr>
                    </a:p>
                    <a:p>
                      <a:pPr marL="874394">
                        <a:lnSpc>
                          <a:spcPct val="100000"/>
                        </a:lnSpc>
                      </a:pPr>
                      <a:r>
                        <a:rPr sz="700" spc="-10" dirty="0">
                          <a:latin typeface="HGSｺﾞｼｯｸM"/>
                          <a:cs typeface="HGSｺﾞｼｯｸM"/>
                        </a:rPr>
                        <a:t>(機関を設置する)</a:t>
                      </a:r>
                      <a:endParaRPr sz="700" dirty="0">
                        <a:latin typeface="HGSｺﾞｼｯｸM"/>
                        <a:cs typeface="HGSｺﾞｼｯｸM"/>
                      </a:endParaRPr>
                    </a:p>
                    <a:p>
                      <a:pPr>
                        <a:lnSpc>
                          <a:spcPct val="100000"/>
                        </a:lnSpc>
                      </a:pPr>
                      <a:endParaRPr sz="700" dirty="0">
                        <a:latin typeface="Times New Roman"/>
                        <a:cs typeface="Times New Roman"/>
                      </a:endParaRPr>
                    </a:p>
                    <a:p>
                      <a:pPr>
                        <a:lnSpc>
                          <a:spcPct val="100000"/>
                        </a:lnSpc>
                      </a:pPr>
                      <a:endParaRPr sz="700" dirty="0">
                        <a:latin typeface="Times New Roman"/>
                        <a:cs typeface="Times New Roman"/>
                      </a:endParaRPr>
                    </a:p>
                    <a:p>
                      <a:pPr>
                        <a:lnSpc>
                          <a:spcPct val="100000"/>
                        </a:lnSpc>
                      </a:pPr>
                      <a:endParaRPr sz="700" dirty="0">
                        <a:latin typeface="Times New Roman"/>
                        <a:cs typeface="Times New Roman"/>
                      </a:endParaRPr>
                    </a:p>
                    <a:p>
                      <a:pPr>
                        <a:lnSpc>
                          <a:spcPct val="100000"/>
                        </a:lnSpc>
                      </a:pPr>
                      <a:endParaRPr sz="700" dirty="0">
                        <a:latin typeface="Times New Roman"/>
                        <a:cs typeface="Times New Roman"/>
                      </a:endParaRPr>
                    </a:p>
                    <a:p>
                      <a:pPr>
                        <a:lnSpc>
                          <a:spcPct val="100000"/>
                        </a:lnSpc>
                        <a:spcBef>
                          <a:spcPts val="290"/>
                        </a:spcBef>
                      </a:pPr>
                      <a:endParaRPr sz="700" dirty="0">
                        <a:latin typeface="Times New Roman"/>
                        <a:cs typeface="Times New Roman"/>
                      </a:endParaRPr>
                    </a:p>
                    <a:p>
                      <a:pPr marL="170180" marR="126364" algn="just">
                        <a:lnSpc>
                          <a:spcPct val="99700"/>
                        </a:lnSpc>
                        <a:spcBef>
                          <a:spcPts val="5"/>
                        </a:spcBef>
                      </a:pPr>
                      <a:r>
                        <a:rPr sz="900" spc="-20" dirty="0" err="1">
                          <a:latin typeface="Meiryo UI"/>
                          <a:cs typeface="Meiryo UI"/>
                        </a:rPr>
                        <a:t>地方公共団体の委員会または</a:t>
                      </a:r>
                      <a:r>
                        <a:rPr sz="900" spc="-25" dirty="0" err="1">
                          <a:latin typeface="Meiryo UI"/>
                          <a:cs typeface="Meiryo UI"/>
                        </a:rPr>
                        <a:t>委員、行政機関、長の内部組</a:t>
                      </a:r>
                      <a:r>
                        <a:rPr sz="900" spc="-15" dirty="0" err="1">
                          <a:latin typeface="Meiryo UI"/>
                          <a:cs typeface="Meiryo UI"/>
                        </a:rPr>
                        <a:t>織等を複数の地方公共団体で</a:t>
                      </a:r>
                      <a:r>
                        <a:rPr sz="900" spc="-25" dirty="0" err="1">
                          <a:latin typeface="Meiryo UI"/>
                          <a:cs typeface="Meiryo UI"/>
                        </a:rPr>
                        <a:t>共同設置する制度</a:t>
                      </a:r>
                      <a:endParaRPr lang="en-US" sz="900" spc="-25" dirty="0">
                        <a:latin typeface="Meiryo UI"/>
                        <a:cs typeface="Meiryo UI"/>
                      </a:endParaRPr>
                    </a:p>
                    <a:p>
                      <a:pPr marL="170180" marR="126364" algn="just">
                        <a:lnSpc>
                          <a:spcPct val="99700"/>
                        </a:lnSpc>
                        <a:spcBef>
                          <a:spcPts val="5"/>
                        </a:spcBef>
                      </a:pPr>
                      <a:endParaRPr sz="900" dirty="0">
                        <a:latin typeface="Meiryo UI"/>
                        <a:cs typeface="Meiryo UI"/>
                      </a:endParaRPr>
                    </a:p>
                  </a:txBody>
                  <a:tcPr marL="0" marR="0" marT="6190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gn="ctr">
                        <a:lnSpc>
                          <a:spcPct val="100000"/>
                        </a:lnSpc>
                      </a:pPr>
                      <a:r>
                        <a:rPr sz="1000" spc="-25" dirty="0">
                          <a:latin typeface="Meiryo UI"/>
                          <a:cs typeface="Meiryo UI"/>
                        </a:rPr>
                        <a:t>なし</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660"/>
                        </a:spcBef>
                      </a:pPr>
                      <a:endParaRPr sz="1000" dirty="0">
                        <a:latin typeface="Times New Roman"/>
                        <a:cs typeface="Times New Roman"/>
                      </a:endParaRPr>
                    </a:p>
                    <a:p>
                      <a:pPr marL="36195" marR="120650">
                        <a:lnSpc>
                          <a:spcPct val="100000"/>
                        </a:lnSpc>
                      </a:pPr>
                      <a:r>
                        <a:rPr sz="1000" spc="-20" dirty="0">
                          <a:latin typeface="Meiryo UI"/>
                          <a:cs typeface="Meiryo UI"/>
                        </a:rPr>
                        <a:t>それぞれに</a:t>
                      </a:r>
                      <a:r>
                        <a:rPr sz="1000" spc="-25" dirty="0">
                          <a:latin typeface="Meiryo UI"/>
                          <a:cs typeface="Meiryo UI"/>
                        </a:rPr>
                        <a:t>残る</a:t>
                      </a:r>
                      <a:endParaRPr sz="1000" dirty="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17804" indent="-181610">
                        <a:lnSpc>
                          <a:spcPct val="100000"/>
                        </a:lnSpc>
                        <a:spcBef>
                          <a:spcPts val="720"/>
                        </a:spcBef>
                        <a:buFont typeface="Arial"/>
                        <a:buChar char="•"/>
                        <a:tabLst>
                          <a:tab pos="217804" algn="l"/>
                        </a:tabLst>
                      </a:pPr>
                      <a:r>
                        <a:rPr sz="1000" spc="-10" dirty="0">
                          <a:latin typeface="Meiryo UI"/>
                          <a:cs typeface="Meiryo UI"/>
                        </a:rPr>
                        <a:t>法人設立が不要</a:t>
                      </a:r>
                      <a:endParaRPr sz="1000">
                        <a:latin typeface="Meiryo UI"/>
                        <a:cs typeface="Meiryo UI"/>
                      </a:endParaRPr>
                    </a:p>
                    <a:p>
                      <a:pPr marL="217804" indent="-181610">
                        <a:lnSpc>
                          <a:spcPct val="100000"/>
                        </a:lnSpc>
                        <a:spcBef>
                          <a:spcPts val="600"/>
                        </a:spcBef>
                        <a:buFont typeface="Arial"/>
                        <a:buChar char="•"/>
                        <a:tabLst>
                          <a:tab pos="217804" algn="l"/>
                        </a:tabLst>
                      </a:pPr>
                      <a:r>
                        <a:rPr sz="1000" spc="-5" dirty="0">
                          <a:latin typeface="Meiryo UI"/>
                          <a:cs typeface="Meiryo UI"/>
                        </a:rPr>
                        <a:t>管理執行の効果が構成団体に帰属</a:t>
                      </a:r>
                      <a:endParaRPr sz="1000">
                        <a:latin typeface="Meiryo UI"/>
                        <a:cs typeface="Meiryo UI"/>
                      </a:endParaRPr>
                    </a:p>
                    <a:p>
                      <a:pPr marL="217804" indent="-181610">
                        <a:lnSpc>
                          <a:spcPct val="100000"/>
                        </a:lnSpc>
                        <a:spcBef>
                          <a:spcPts val="600"/>
                        </a:spcBef>
                        <a:buFont typeface="Arial"/>
                        <a:buChar char="•"/>
                        <a:tabLst>
                          <a:tab pos="217804" algn="l"/>
                        </a:tabLst>
                      </a:pPr>
                      <a:r>
                        <a:rPr sz="1000" spc="-10" dirty="0">
                          <a:latin typeface="Meiryo UI"/>
                          <a:cs typeface="Meiryo UI"/>
                        </a:rPr>
                        <a:t>設置にあたり議決が必要</a:t>
                      </a:r>
                      <a:endParaRPr sz="1000">
                        <a:latin typeface="Meiryo UI"/>
                        <a:cs typeface="Meiryo UI"/>
                      </a:endParaRPr>
                    </a:p>
                    <a:p>
                      <a:pPr marL="217804" marR="24765" indent="-181610">
                        <a:lnSpc>
                          <a:spcPct val="100000"/>
                        </a:lnSpc>
                        <a:spcBef>
                          <a:spcPts val="600"/>
                        </a:spcBef>
                        <a:buFont typeface="Arial"/>
                        <a:buChar char="•"/>
                        <a:tabLst>
                          <a:tab pos="217804" algn="l"/>
                        </a:tabLst>
                      </a:pPr>
                      <a:r>
                        <a:rPr sz="1000" spc="-20" dirty="0">
                          <a:latin typeface="Meiryo UI"/>
                          <a:cs typeface="Meiryo UI"/>
                        </a:rPr>
                        <a:t>構成団体における共通の機関等となるため、</a:t>
                      </a:r>
                      <a:r>
                        <a:rPr sz="1000" spc="-15" dirty="0">
                          <a:latin typeface="Meiryo UI"/>
                          <a:cs typeface="Meiryo UI"/>
                        </a:rPr>
                        <a:t>それぞれの議会への対応が必要</a:t>
                      </a:r>
                      <a:endParaRPr sz="1000">
                        <a:latin typeface="Meiryo UI"/>
                        <a:cs typeface="Meiryo UI"/>
                      </a:endParaRPr>
                    </a:p>
                    <a:p>
                      <a:pPr marL="217804" indent="-181610">
                        <a:lnSpc>
                          <a:spcPct val="100000"/>
                        </a:lnSpc>
                        <a:spcBef>
                          <a:spcPts val="600"/>
                        </a:spcBef>
                        <a:buFont typeface="Arial"/>
                        <a:buChar char="•"/>
                        <a:tabLst>
                          <a:tab pos="217804" algn="l"/>
                        </a:tabLst>
                      </a:pPr>
                      <a:r>
                        <a:rPr sz="1000" spc="-10" dirty="0">
                          <a:latin typeface="Meiryo UI"/>
                          <a:cs typeface="Meiryo UI"/>
                        </a:rPr>
                        <a:t>指揮命令系統が不明確になる可能性</a:t>
                      </a:r>
                      <a:endParaRPr sz="1000">
                        <a:latin typeface="Meiryo UI"/>
                        <a:cs typeface="Meiryo UI"/>
                      </a:endParaRPr>
                    </a:p>
                  </a:txBody>
                  <a:tcPr marL="0" marR="0" marT="7819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spcBef>
                          <a:spcPts val="300"/>
                        </a:spcBef>
                      </a:pPr>
                      <a:endParaRPr sz="1000">
                        <a:latin typeface="Times New Roman"/>
                        <a:cs typeface="Times New Roman"/>
                      </a:endParaRPr>
                    </a:p>
                    <a:p>
                      <a:pPr marL="188595" indent="-152400">
                        <a:lnSpc>
                          <a:spcPct val="100000"/>
                        </a:lnSpc>
                        <a:buSzPct val="91666"/>
                        <a:buChar char="○"/>
                        <a:tabLst>
                          <a:tab pos="188595" algn="l"/>
                        </a:tabLst>
                      </a:pPr>
                      <a:r>
                        <a:rPr sz="1000" spc="-10" dirty="0">
                          <a:latin typeface="Meiryo UI"/>
                          <a:cs typeface="Meiryo UI"/>
                        </a:rPr>
                        <a:t>業務の一部の効率化を行う上で有効</a:t>
                      </a:r>
                      <a:endParaRPr sz="1000">
                        <a:latin typeface="Meiryo UI"/>
                        <a:cs typeface="Meiryo UI"/>
                      </a:endParaRPr>
                    </a:p>
                    <a:p>
                      <a:pPr marL="188595" marR="93980" indent="-152400">
                        <a:lnSpc>
                          <a:spcPct val="100000"/>
                        </a:lnSpc>
                        <a:spcBef>
                          <a:spcPts val="600"/>
                        </a:spcBef>
                        <a:buSzPct val="91666"/>
                        <a:buChar char="●"/>
                        <a:tabLst>
                          <a:tab pos="213360" algn="l"/>
                        </a:tabLst>
                      </a:pPr>
                      <a:r>
                        <a:rPr sz="1000" spc="-15" dirty="0">
                          <a:latin typeface="Meiryo UI"/>
                          <a:cs typeface="Meiryo UI"/>
                        </a:rPr>
                        <a:t>管理権限等が構成団体に残るため、構成団体	に技術力が必要であり、技術力の育成方策を	別途検討する必要</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1274812">
                <a:tc>
                  <a:txBody>
                    <a:bodyPr/>
                    <a:lstStyle/>
                    <a:p>
                      <a:pPr>
                        <a:lnSpc>
                          <a:spcPct val="100000"/>
                        </a:lnSpc>
                      </a:pPr>
                      <a:endParaRPr sz="1000">
                        <a:latin typeface="Times New Roman"/>
                        <a:cs typeface="Times New Roman"/>
                      </a:endParaRPr>
                    </a:p>
                    <a:p>
                      <a:pPr>
                        <a:lnSpc>
                          <a:spcPct val="100000"/>
                        </a:lnSpc>
                        <a:spcBef>
                          <a:spcPts val="1305"/>
                        </a:spcBef>
                      </a:pPr>
                      <a:endParaRPr sz="1000">
                        <a:latin typeface="Times New Roman"/>
                        <a:cs typeface="Times New Roman"/>
                      </a:endParaRPr>
                    </a:p>
                    <a:p>
                      <a:pPr marL="184150" marR="109855" indent="-62865">
                        <a:lnSpc>
                          <a:spcPct val="100000"/>
                        </a:lnSpc>
                      </a:pPr>
                      <a:r>
                        <a:rPr sz="1000" spc="-20" dirty="0">
                          <a:latin typeface="Meiryo UI"/>
                          <a:cs typeface="Meiryo UI"/>
                        </a:rPr>
                        <a:t>事務の</a:t>
                      </a:r>
                      <a:r>
                        <a:rPr sz="1000" spc="-25" dirty="0">
                          <a:latin typeface="Meiryo UI"/>
                          <a:cs typeface="Meiryo UI"/>
                        </a:rPr>
                        <a:t>委託</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80"/>
                        </a:spcBef>
                      </a:pPr>
                      <a:endParaRPr sz="900">
                        <a:latin typeface="Times New Roman"/>
                        <a:cs typeface="Times New Roman"/>
                      </a:endParaRPr>
                    </a:p>
                    <a:p>
                      <a:pPr marL="142875" marR="150495" algn="just">
                        <a:lnSpc>
                          <a:spcPct val="99500"/>
                        </a:lnSpc>
                        <a:spcBef>
                          <a:spcPts val="5"/>
                        </a:spcBef>
                      </a:pPr>
                      <a:r>
                        <a:rPr sz="900" spc="-15" dirty="0">
                          <a:latin typeface="Meiryo UI"/>
                          <a:cs typeface="Meiryo UI"/>
                        </a:rPr>
                        <a:t>地方公共団体の事務の一部に</a:t>
                      </a:r>
                      <a:r>
                        <a:rPr sz="900" spc="-20" dirty="0">
                          <a:latin typeface="Meiryo UI"/>
                          <a:cs typeface="Meiryo UI"/>
                        </a:rPr>
                        <a:t>ついての管理・執行を他の地方</a:t>
                      </a:r>
                      <a:r>
                        <a:rPr sz="900" spc="-25" dirty="0">
                          <a:latin typeface="Meiryo UI"/>
                          <a:cs typeface="Meiryo UI"/>
                        </a:rPr>
                        <a:t>公共団体に委ねる制度</a:t>
                      </a:r>
                      <a:endParaRPr sz="9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645"/>
                        </a:spcBef>
                      </a:pPr>
                      <a:endParaRPr sz="1000">
                        <a:latin typeface="Times New Roman"/>
                        <a:cs typeface="Times New Roman"/>
                      </a:endParaRPr>
                    </a:p>
                    <a:p>
                      <a:pPr algn="ctr">
                        <a:lnSpc>
                          <a:spcPct val="100000"/>
                        </a:lnSpc>
                      </a:pPr>
                      <a:r>
                        <a:rPr sz="1000" spc="-25" dirty="0">
                          <a:latin typeface="Meiryo UI"/>
                          <a:cs typeface="Meiryo UI"/>
                        </a:rPr>
                        <a:t>なし</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525"/>
                        </a:spcBef>
                      </a:pPr>
                      <a:endParaRPr sz="1000">
                        <a:latin typeface="Times New Roman"/>
                        <a:cs typeface="Times New Roman"/>
                      </a:endParaRPr>
                    </a:p>
                    <a:p>
                      <a:pPr marL="36195" marR="85090">
                        <a:lnSpc>
                          <a:spcPct val="100000"/>
                        </a:lnSpc>
                      </a:pPr>
                      <a:r>
                        <a:rPr sz="1000" spc="-10" dirty="0">
                          <a:latin typeface="Meiryo UI"/>
                          <a:cs typeface="Meiryo UI"/>
                        </a:rPr>
                        <a:t>委託側(</a:t>
                      </a:r>
                      <a:r>
                        <a:rPr sz="1000" spc="-25" dirty="0">
                          <a:latin typeface="Meiryo UI"/>
                          <a:cs typeface="Meiryo UI"/>
                        </a:rPr>
                        <a:t>B</a:t>
                      </a:r>
                      <a:r>
                        <a:rPr sz="1000" spc="-10" dirty="0">
                          <a:latin typeface="Meiryo UI"/>
                          <a:cs typeface="Meiryo UI"/>
                        </a:rPr>
                        <a:t>市)の権限</a:t>
                      </a:r>
                      <a:r>
                        <a:rPr sz="1000" spc="-15" dirty="0">
                          <a:latin typeface="Meiryo UI"/>
                          <a:cs typeface="Meiryo UI"/>
                        </a:rPr>
                        <a:t>は受託側</a:t>
                      </a:r>
                      <a:r>
                        <a:rPr sz="1000" spc="-50" dirty="0">
                          <a:latin typeface="Meiryo UI"/>
                          <a:cs typeface="Meiryo UI"/>
                        </a:rPr>
                        <a:t> </a:t>
                      </a:r>
                      <a:r>
                        <a:rPr sz="1000" dirty="0">
                          <a:latin typeface="Meiryo UI"/>
                          <a:cs typeface="Meiryo UI"/>
                        </a:rPr>
                        <a:t>(A</a:t>
                      </a:r>
                      <a:r>
                        <a:rPr sz="1000" spc="-15" dirty="0">
                          <a:latin typeface="Meiryo UI"/>
                          <a:cs typeface="Meiryo UI"/>
                        </a:rPr>
                        <a:t>市)に引</a:t>
                      </a:r>
                      <a:r>
                        <a:rPr sz="1000" spc="-20" dirty="0">
                          <a:latin typeface="Meiryo UI"/>
                          <a:cs typeface="Meiryo UI"/>
                        </a:rPr>
                        <a:t>き継ぐ</a:t>
                      </a:r>
                      <a:endParaRPr sz="1000">
                        <a:latin typeface="Meiryo UI"/>
                        <a:cs typeface="Meiryo UI"/>
                      </a:endParaRPr>
                    </a:p>
                  </a:txBody>
                  <a:tcPr marL="0" marR="0" marT="570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17804" indent="-181610">
                        <a:lnSpc>
                          <a:spcPts val="1430"/>
                        </a:lnSpc>
                        <a:buFont typeface="Arial"/>
                        <a:buChar char="•"/>
                        <a:tabLst>
                          <a:tab pos="217804" algn="l"/>
                        </a:tabLst>
                      </a:pPr>
                      <a:r>
                        <a:rPr sz="1000" spc="-10" dirty="0">
                          <a:latin typeface="Meiryo UI"/>
                          <a:cs typeface="Meiryo UI"/>
                        </a:rPr>
                        <a:t>法人設立が不要</a:t>
                      </a:r>
                      <a:endParaRPr sz="1000">
                        <a:latin typeface="Meiryo UI"/>
                        <a:cs typeface="Meiryo UI"/>
                      </a:endParaRPr>
                    </a:p>
                    <a:p>
                      <a:pPr marL="217804" marR="94615" indent="-181610">
                        <a:lnSpc>
                          <a:spcPct val="100000"/>
                        </a:lnSpc>
                        <a:spcBef>
                          <a:spcPts val="600"/>
                        </a:spcBef>
                        <a:buFont typeface="Arial"/>
                        <a:buChar char="•"/>
                        <a:tabLst>
                          <a:tab pos="217804" algn="l"/>
                        </a:tabLst>
                      </a:pPr>
                      <a:r>
                        <a:rPr sz="1000" spc="-20" dirty="0">
                          <a:latin typeface="Meiryo UI"/>
                          <a:cs typeface="Meiryo UI"/>
                        </a:rPr>
                        <a:t>権限が受託側に一元化されるため、責任の</a:t>
                      </a:r>
                      <a:r>
                        <a:rPr sz="1000" spc="-10" dirty="0">
                          <a:latin typeface="Meiryo UI"/>
                          <a:cs typeface="Meiryo UI"/>
                        </a:rPr>
                        <a:t>所在が明確</a:t>
                      </a:r>
                      <a:endParaRPr sz="1000">
                        <a:latin typeface="Meiryo UI"/>
                        <a:cs typeface="Meiryo UI"/>
                      </a:endParaRPr>
                    </a:p>
                    <a:p>
                      <a:pPr marL="217804" indent="-181610">
                        <a:lnSpc>
                          <a:spcPct val="100000"/>
                        </a:lnSpc>
                        <a:spcBef>
                          <a:spcPts val="600"/>
                        </a:spcBef>
                        <a:buFont typeface="Arial"/>
                        <a:buChar char="•"/>
                        <a:tabLst>
                          <a:tab pos="217804" algn="l"/>
                        </a:tabLst>
                      </a:pPr>
                      <a:r>
                        <a:rPr sz="1000" spc="-5" dirty="0">
                          <a:latin typeface="Meiryo UI"/>
                          <a:cs typeface="Meiryo UI"/>
                        </a:rPr>
                        <a:t>事務処理の効率性が高い</a:t>
                      </a:r>
                      <a:endParaRPr sz="1000">
                        <a:latin typeface="Meiryo UI"/>
                        <a:cs typeface="Meiryo UI"/>
                      </a:endParaRPr>
                    </a:p>
                    <a:p>
                      <a:pPr marL="217804" indent="-181610">
                        <a:lnSpc>
                          <a:spcPct val="100000"/>
                        </a:lnSpc>
                        <a:spcBef>
                          <a:spcPts val="600"/>
                        </a:spcBef>
                        <a:buFont typeface="Arial"/>
                        <a:buChar char="•"/>
                        <a:tabLst>
                          <a:tab pos="217804" algn="l"/>
                        </a:tabLst>
                      </a:pPr>
                      <a:r>
                        <a:rPr sz="1000" spc="-10" dirty="0">
                          <a:latin typeface="Meiryo UI"/>
                          <a:cs typeface="Meiryo UI"/>
                        </a:rPr>
                        <a:t>実施にあたり議決が必要</a:t>
                      </a:r>
                      <a:endParaRPr sz="1000">
                        <a:latin typeface="Meiryo UI"/>
                        <a:cs typeface="Meiryo UI"/>
                      </a:endParaRPr>
                    </a:p>
                    <a:p>
                      <a:pPr marL="217804" indent="-181610">
                        <a:lnSpc>
                          <a:spcPts val="1350"/>
                        </a:lnSpc>
                        <a:spcBef>
                          <a:spcPts val="600"/>
                        </a:spcBef>
                        <a:buFont typeface="Arial"/>
                        <a:buChar char="•"/>
                        <a:tabLst>
                          <a:tab pos="217804" algn="l"/>
                        </a:tabLst>
                      </a:pPr>
                      <a:r>
                        <a:rPr sz="1000" spc="-15" dirty="0">
                          <a:latin typeface="Meiryo UI"/>
                          <a:cs typeface="Meiryo UI"/>
                        </a:rPr>
                        <a:t>委託側は権限を行使できなくなる</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225"/>
                        </a:spcBef>
                      </a:pPr>
                      <a:endParaRPr sz="1000">
                        <a:latin typeface="Times New Roman"/>
                        <a:cs typeface="Times New Roman"/>
                      </a:endParaRPr>
                    </a:p>
                    <a:p>
                      <a:pPr marL="188595" marR="48260" indent="-152400">
                        <a:lnSpc>
                          <a:spcPct val="100000"/>
                        </a:lnSpc>
                        <a:buSzPct val="91666"/>
                        <a:buChar char="○"/>
                        <a:tabLst>
                          <a:tab pos="213360" algn="l"/>
                        </a:tabLst>
                      </a:pPr>
                      <a:r>
                        <a:rPr sz="1000" dirty="0">
                          <a:latin typeface="Meiryo UI"/>
                          <a:cs typeface="Meiryo UI"/>
                        </a:rPr>
                        <a:t>一体的に受託側(A</a:t>
                      </a:r>
                      <a:r>
                        <a:rPr sz="1000" spc="-15" dirty="0">
                          <a:latin typeface="Meiryo UI"/>
                          <a:cs typeface="Meiryo UI"/>
                        </a:rPr>
                        <a:t>市)が権限を有し管理するこ	</a:t>
                      </a:r>
                      <a:r>
                        <a:rPr sz="1000" spc="-5" dirty="0">
                          <a:latin typeface="Meiryo UI"/>
                          <a:cs typeface="Meiryo UI"/>
                        </a:rPr>
                        <a:t>とが効率的な場合等に活用</a:t>
                      </a:r>
                      <a:endParaRPr sz="1000">
                        <a:latin typeface="Meiryo UI"/>
                        <a:cs typeface="Meiryo UI"/>
                      </a:endParaRPr>
                    </a:p>
                    <a:p>
                      <a:pPr marL="188595" indent="-152400">
                        <a:lnSpc>
                          <a:spcPct val="100000"/>
                        </a:lnSpc>
                        <a:spcBef>
                          <a:spcPts val="300"/>
                        </a:spcBef>
                        <a:buSzPct val="91666"/>
                        <a:buChar char="●"/>
                        <a:tabLst>
                          <a:tab pos="188595" algn="l"/>
                        </a:tabLst>
                      </a:pPr>
                      <a:r>
                        <a:rPr sz="1000" dirty="0">
                          <a:latin typeface="Meiryo UI"/>
                          <a:cs typeface="Meiryo UI"/>
                        </a:rPr>
                        <a:t>受託側(A</a:t>
                      </a:r>
                      <a:r>
                        <a:rPr sz="1000" spc="-15" dirty="0">
                          <a:latin typeface="Meiryo UI"/>
                          <a:cs typeface="Meiryo UI"/>
                        </a:rPr>
                        <a:t>市)のメリットが不明確</a:t>
                      </a:r>
                      <a:endParaRPr sz="1000">
                        <a:latin typeface="Meiryo UI"/>
                        <a:cs typeface="Meiryo UI"/>
                      </a:endParaRPr>
                    </a:p>
                    <a:p>
                      <a:pPr marL="213360" marR="48260" indent="-177165">
                        <a:lnSpc>
                          <a:spcPct val="100000"/>
                        </a:lnSpc>
                        <a:spcBef>
                          <a:spcPts val="300"/>
                        </a:spcBef>
                      </a:pPr>
                      <a:r>
                        <a:rPr sz="1000" dirty="0">
                          <a:latin typeface="Meiryo UI"/>
                          <a:cs typeface="Meiryo UI"/>
                        </a:rPr>
                        <a:t>※受託側(A</a:t>
                      </a:r>
                      <a:r>
                        <a:rPr sz="1000" spc="-15" dirty="0">
                          <a:latin typeface="Meiryo UI"/>
                          <a:cs typeface="Meiryo UI"/>
                        </a:rPr>
                        <a:t>市)のデメリットを解消する方策の検討</a:t>
                      </a:r>
                      <a:r>
                        <a:rPr sz="1000" spc="-20" dirty="0">
                          <a:latin typeface="Meiryo UI"/>
                          <a:cs typeface="Meiryo UI"/>
                        </a:rPr>
                        <a:t>が必要</a:t>
                      </a:r>
                      <a:endParaRPr sz="1000">
                        <a:latin typeface="Meiryo UI"/>
                        <a:cs typeface="Meiryo UI"/>
                      </a:endParaRPr>
                    </a:p>
                  </a:txBody>
                  <a:tcPr marL="0" marR="0" marT="244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1894255">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300"/>
                        </a:spcBef>
                      </a:pPr>
                      <a:endParaRPr sz="1000">
                        <a:latin typeface="Times New Roman"/>
                        <a:cs typeface="Times New Roman"/>
                      </a:endParaRPr>
                    </a:p>
                    <a:p>
                      <a:pPr marL="29845" marR="20955" indent="89535">
                        <a:lnSpc>
                          <a:spcPct val="100000"/>
                        </a:lnSpc>
                      </a:pPr>
                      <a:r>
                        <a:rPr sz="1000" spc="-20" dirty="0">
                          <a:latin typeface="Meiryo UI"/>
                          <a:cs typeface="Meiryo UI"/>
                        </a:rPr>
                        <a:t>事務の</a:t>
                      </a:r>
                      <a:r>
                        <a:rPr sz="1000" spc="-15" dirty="0">
                          <a:latin typeface="Meiryo UI"/>
                          <a:cs typeface="Meiryo UI"/>
                        </a:rPr>
                        <a:t>代替執行</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380"/>
                        </a:spcBef>
                      </a:pPr>
                      <a:endParaRPr sz="700">
                        <a:latin typeface="Times New Roman"/>
                        <a:cs typeface="Times New Roman"/>
                      </a:endParaRPr>
                    </a:p>
                    <a:p>
                      <a:pPr marR="8255" algn="ctr">
                        <a:lnSpc>
                          <a:spcPct val="100000"/>
                        </a:lnSpc>
                      </a:pPr>
                      <a:r>
                        <a:rPr sz="700" spc="-20" dirty="0">
                          <a:latin typeface="HGSｺﾞｼｯｸM"/>
                          <a:cs typeface="HGSｺﾞｼｯｸM"/>
                        </a:rPr>
                        <a:t>事務の</a:t>
                      </a:r>
                      <a:endParaRPr sz="700">
                        <a:latin typeface="HGSｺﾞｼｯｸM"/>
                        <a:cs typeface="HGSｺﾞｼｯｸM"/>
                      </a:endParaRPr>
                    </a:p>
                    <a:p>
                      <a:pPr marR="8255" algn="ctr">
                        <a:lnSpc>
                          <a:spcPct val="100000"/>
                        </a:lnSpc>
                        <a:spcBef>
                          <a:spcPts val="300"/>
                        </a:spcBef>
                        <a:tabLst>
                          <a:tab pos="572770" algn="l"/>
                          <a:tab pos="1147445" algn="l"/>
                        </a:tabLst>
                      </a:pPr>
                      <a:r>
                        <a:rPr sz="700" dirty="0">
                          <a:latin typeface="HGSｺﾞｼｯｸM"/>
                          <a:cs typeface="HGSｺﾞｼｯｸM"/>
                        </a:rPr>
                        <a:t>事務処</a:t>
                      </a:r>
                      <a:r>
                        <a:rPr sz="700" spc="-50" dirty="0">
                          <a:latin typeface="HGSｺﾞｼｯｸM"/>
                          <a:cs typeface="HGSｺﾞｼｯｸM"/>
                        </a:rPr>
                        <a:t>理</a:t>
                      </a:r>
                      <a:r>
                        <a:rPr sz="700" dirty="0">
                          <a:latin typeface="HGSｺﾞｼｯｸM"/>
                          <a:cs typeface="HGSｺﾞｼｯｸM"/>
                        </a:rPr>
                        <a:t>	</a:t>
                      </a:r>
                      <a:r>
                        <a:rPr sz="1000" baseline="20833" dirty="0">
                          <a:latin typeface="HGSｺﾞｼｯｸM"/>
                          <a:cs typeface="HGSｺﾞｼｯｸM"/>
                        </a:rPr>
                        <a:t>代替執</a:t>
                      </a:r>
                      <a:r>
                        <a:rPr sz="1000" spc="-75" baseline="20833" dirty="0">
                          <a:latin typeface="HGSｺﾞｼｯｸM"/>
                          <a:cs typeface="HGSｺﾞｼｯｸM"/>
                        </a:rPr>
                        <a:t>行</a:t>
                      </a:r>
                      <a:r>
                        <a:rPr sz="1000" baseline="20833" dirty="0">
                          <a:latin typeface="HGSｺﾞｼｯｸM"/>
                          <a:cs typeface="HGSｺﾞｼｯｸM"/>
                        </a:rPr>
                        <a:t>	</a:t>
                      </a:r>
                      <a:r>
                        <a:rPr sz="1000" baseline="3472" dirty="0">
                          <a:latin typeface="HGSｺﾞｼｯｸM"/>
                          <a:cs typeface="HGSｺﾞｼｯｸM"/>
                        </a:rPr>
                        <a:t>法律効</a:t>
                      </a:r>
                      <a:r>
                        <a:rPr sz="1000" spc="-75" baseline="3472" dirty="0">
                          <a:latin typeface="HGSｺﾞｼｯｸM"/>
                          <a:cs typeface="HGSｺﾞｼｯｸM"/>
                        </a:rPr>
                        <a:t>果</a:t>
                      </a:r>
                      <a:endParaRPr sz="1000" baseline="3472">
                        <a:latin typeface="HGSｺﾞｼｯｸM"/>
                        <a:cs typeface="HGSｺﾞｼｯｸM"/>
                      </a:endParaRPr>
                    </a:p>
                    <a:p>
                      <a:pPr>
                        <a:lnSpc>
                          <a:spcPct val="100000"/>
                        </a:lnSpc>
                        <a:spcBef>
                          <a:spcPts val="560"/>
                        </a:spcBef>
                      </a:pPr>
                      <a:endParaRPr sz="700">
                        <a:latin typeface="Times New Roman"/>
                        <a:cs typeface="Times New Roman"/>
                      </a:endParaRPr>
                    </a:p>
                    <a:p>
                      <a:pPr marL="123189" marR="201295">
                        <a:lnSpc>
                          <a:spcPct val="99700"/>
                        </a:lnSpc>
                      </a:pPr>
                      <a:r>
                        <a:rPr sz="900" spc="-15" dirty="0">
                          <a:latin typeface="Meiryo UI"/>
                          <a:cs typeface="Meiryo UI"/>
                        </a:rPr>
                        <a:t>地方公共団体の事務の一部</a:t>
                      </a:r>
                      <a:r>
                        <a:rPr sz="900" spc="-20" dirty="0">
                          <a:latin typeface="Meiryo UI"/>
                          <a:cs typeface="Meiryo UI"/>
                        </a:rPr>
                        <a:t>を当該地方公共団体の名において他の地方公共団体に委ね</a:t>
                      </a:r>
                      <a:r>
                        <a:rPr sz="900" spc="-30" dirty="0">
                          <a:latin typeface="Meiryo UI"/>
                          <a:cs typeface="Meiryo UI"/>
                        </a:rPr>
                        <a:t>る制度</a:t>
                      </a:r>
                      <a:endParaRPr sz="9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1019"/>
                        </a:spcBef>
                      </a:pPr>
                      <a:endParaRPr sz="1000">
                        <a:latin typeface="Times New Roman"/>
                        <a:cs typeface="Times New Roman"/>
                      </a:endParaRPr>
                    </a:p>
                    <a:p>
                      <a:pPr algn="ctr">
                        <a:lnSpc>
                          <a:spcPct val="100000"/>
                        </a:lnSpc>
                      </a:pPr>
                      <a:r>
                        <a:rPr sz="1000" spc="-25" dirty="0">
                          <a:latin typeface="Meiryo UI"/>
                          <a:cs typeface="Meiryo UI"/>
                        </a:rPr>
                        <a:t>なし</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900"/>
                        </a:spcBef>
                      </a:pPr>
                      <a:endParaRPr sz="1000">
                        <a:latin typeface="Times New Roman"/>
                        <a:cs typeface="Times New Roman"/>
                      </a:endParaRPr>
                    </a:p>
                    <a:p>
                      <a:pPr marL="36195" marR="86360">
                        <a:lnSpc>
                          <a:spcPct val="100000"/>
                        </a:lnSpc>
                      </a:pPr>
                      <a:r>
                        <a:rPr sz="1000" spc="-10" dirty="0">
                          <a:latin typeface="Meiryo UI"/>
                          <a:cs typeface="Meiryo UI"/>
                        </a:rPr>
                        <a:t>委託側(</a:t>
                      </a:r>
                      <a:r>
                        <a:rPr sz="1000" spc="-25" dirty="0">
                          <a:latin typeface="Meiryo UI"/>
                          <a:cs typeface="Meiryo UI"/>
                        </a:rPr>
                        <a:t>B</a:t>
                      </a:r>
                      <a:r>
                        <a:rPr sz="1000" spc="-10" dirty="0">
                          <a:latin typeface="Meiryo UI"/>
                          <a:cs typeface="Meiryo UI"/>
                        </a:rPr>
                        <a:t>市)の権限</a:t>
                      </a:r>
                      <a:r>
                        <a:rPr sz="1000" spc="-15" dirty="0">
                          <a:latin typeface="Meiryo UI"/>
                          <a:cs typeface="Meiryo UI"/>
                        </a:rPr>
                        <a:t>は委託側</a:t>
                      </a:r>
                      <a:r>
                        <a:rPr sz="1000" spc="-50" dirty="0">
                          <a:latin typeface="Meiryo UI"/>
                          <a:cs typeface="Meiryo UI"/>
                        </a:rPr>
                        <a:t> </a:t>
                      </a:r>
                      <a:r>
                        <a:rPr sz="1000" spc="-10" dirty="0">
                          <a:latin typeface="Meiryo UI"/>
                          <a:cs typeface="Meiryo UI"/>
                        </a:rPr>
                        <a:t>(B</a:t>
                      </a:r>
                      <a:r>
                        <a:rPr sz="1000" spc="-15" dirty="0">
                          <a:latin typeface="Meiryo UI"/>
                          <a:cs typeface="Meiryo UI"/>
                        </a:rPr>
                        <a:t>市)に残</a:t>
                      </a:r>
                      <a:r>
                        <a:rPr sz="1000" spc="-50" dirty="0">
                          <a:latin typeface="Meiryo UI"/>
                          <a:cs typeface="Meiryo UI"/>
                        </a:rPr>
                        <a:t>る</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marL="217804" indent="-181610">
                        <a:lnSpc>
                          <a:spcPct val="100000"/>
                        </a:lnSpc>
                        <a:buFont typeface="Arial"/>
                        <a:buChar char="•"/>
                        <a:tabLst>
                          <a:tab pos="217804" algn="l"/>
                        </a:tabLst>
                      </a:pPr>
                      <a:r>
                        <a:rPr sz="1000" spc="-10" dirty="0">
                          <a:latin typeface="Meiryo UI"/>
                          <a:cs typeface="Meiryo UI"/>
                        </a:rPr>
                        <a:t>法人設立が不要</a:t>
                      </a:r>
                      <a:endParaRPr sz="1000" dirty="0">
                        <a:latin typeface="Meiryo UI"/>
                        <a:cs typeface="Meiryo UI"/>
                      </a:endParaRPr>
                    </a:p>
                    <a:p>
                      <a:pPr marL="217804" indent="-181610">
                        <a:lnSpc>
                          <a:spcPct val="100000"/>
                        </a:lnSpc>
                        <a:spcBef>
                          <a:spcPts val="600"/>
                        </a:spcBef>
                        <a:buFont typeface="Arial"/>
                        <a:buChar char="•"/>
                        <a:tabLst>
                          <a:tab pos="217804" algn="l"/>
                        </a:tabLst>
                      </a:pPr>
                      <a:r>
                        <a:rPr sz="1000" spc="-10" dirty="0">
                          <a:latin typeface="Meiryo UI"/>
                          <a:cs typeface="Meiryo UI"/>
                        </a:rPr>
                        <a:t>委託側に権限が残る</a:t>
                      </a:r>
                      <a:endParaRPr sz="1000" dirty="0">
                        <a:latin typeface="Meiryo UI"/>
                        <a:cs typeface="Meiryo UI"/>
                      </a:endParaRPr>
                    </a:p>
                    <a:p>
                      <a:pPr marL="217804" indent="-181610">
                        <a:lnSpc>
                          <a:spcPct val="100000"/>
                        </a:lnSpc>
                        <a:spcBef>
                          <a:spcPts val="600"/>
                        </a:spcBef>
                        <a:buFont typeface="Arial"/>
                        <a:buChar char="•"/>
                        <a:tabLst>
                          <a:tab pos="217804" algn="l"/>
                        </a:tabLst>
                      </a:pPr>
                      <a:r>
                        <a:rPr sz="1000" spc="-10" dirty="0">
                          <a:latin typeface="Meiryo UI"/>
                          <a:cs typeface="Meiryo UI"/>
                        </a:rPr>
                        <a:t>実施にあたり議決が必要</a:t>
                      </a:r>
                      <a:endParaRPr sz="1000" dirty="0">
                        <a:latin typeface="Meiryo UI"/>
                        <a:cs typeface="Meiryo UI"/>
                      </a:endParaRPr>
                    </a:p>
                    <a:p>
                      <a:pPr marL="217804" marR="85725" indent="-181610">
                        <a:lnSpc>
                          <a:spcPct val="100000"/>
                        </a:lnSpc>
                        <a:spcBef>
                          <a:spcPts val="600"/>
                        </a:spcBef>
                        <a:buFont typeface="Arial"/>
                        <a:buChar char="•"/>
                        <a:tabLst>
                          <a:tab pos="217804" algn="l"/>
                        </a:tabLst>
                      </a:pPr>
                      <a:r>
                        <a:rPr sz="1000" spc="-5" dirty="0">
                          <a:latin typeface="Meiryo UI"/>
                          <a:cs typeface="Meiryo UI"/>
                        </a:rPr>
                        <a:t>事務の管理執行と事務処理の結果責任の</a:t>
                      </a:r>
                      <a:r>
                        <a:rPr sz="1000" spc="-15" dirty="0">
                          <a:latin typeface="Meiryo UI"/>
                          <a:cs typeface="Meiryo UI"/>
                        </a:rPr>
                        <a:t>所在が一致しない</a:t>
                      </a:r>
                      <a:endParaRPr sz="1000" dirty="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320"/>
                        </a:spcBef>
                      </a:pPr>
                      <a:endParaRPr sz="1000" dirty="0">
                        <a:latin typeface="Times New Roman"/>
                        <a:cs typeface="Times New Roman"/>
                      </a:endParaRPr>
                    </a:p>
                    <a:p>
                      <a:pPr marL="188595" marR="112395" indent="-152400">
                        <a:lnSpc>
                          <a:spcPct val="100000"/>
                        </a:lnSpc>
                        <a:spcBef>
                          <a:spcPts val="5"/>
                        </a:spcBef>
                        <a:buSzPct val="91666"/>
                        <a:buChar char="○"/>
                        <a:tabLst>
                          <a:tab pos="213360" algn="l"/>
                        </a:tabLst>
                      </a:pPr>
                      <a:r>
                        <a:rPr sz="1000" spc="-15" dirty="0">
                          <a:latin typeface="Meiryo UI"/>
                          <a:cs typeface="Meiryo UI"/>
                        </a:rPr>
                        <a:t>技術力の補完を目的とするなど、受託側(</a:t>
                      </a:r>
                      <a:r>
                        <a:rPr sz="1000" dirty="0">
                          <a:latin typeface="Meiryo UI"/>
                          <a:cs typeface="Meiryo UI"/>
                        </a:rPr>
                        <a:t>A</a:t>
                      </a:r>
                      <a:r>
                        <a:rPr sz="1000" spc="-25" dirty="0">
                          <a:latin typeface="Meiryo UI"/>
                          <a:cs typeface="Meiryo UI"/>
                        </a:rPr>
                        <a:t>市)	</a:t>
                      </a:r>
                      <a:r>
                        <a:rPr sz="1000" spc="-5" dirty="0">
                          <a:latin typeface="Meiryo UI"/>
                          <a:cs typeface="Meiryo UI"/>
                        </a:rPr>
                        <a:t>と委託側(</a:t>
                      </a:r>
                      <a:r>
                        <a:rPr sz="1000" spc="-10" dirty="0">
                          <a:latin typeface="Meiryo UI"/>
                          <a:cs typeface="Meiryo UI"/>
                        </a:rPr>
                        <a:t>B</a:t>
                      </a:r>
                      <a:r>
                        <a:rPr sz="1000" spc="-15" dirty="0">
                          <a:latin typeface="Meiryo UI"/>
                          <a:cs typeface="Meiryo UI"/>
                        </a:rPr>
                        <a:t>市)の立場が明確な場合には、活	</a:t>
                      </a:r>
                      <a:r>
                        <a:rPr sz="1000" spc="-20" dirty="0">
                          <a:latin typeface="Meiryo UI"/>
                          <a:cs typeface="Meiryo UI"/>
                        </a:rPr>
                        <a:t>用可能</a:t>
                      </a:r>
                      <a:endParaRPr sz="1000" dirty="0">
                        <a:latin typeface="Meiryo UI"/>
                        <a:cs typeface="Meiryo UI"/>
                      </a:endParaRPr>
                    </a:p>
                    <a:p>
                      <a:pPr marL="188595" indent="-152400">
                        <a:lnSpc>
                          <a:spcPct val="100000"/>
                        </a:lnSpc>
                        <a:spcBef>
                          <a:spcPts val="300"/>
                        </a:spcBef>
                        <a:buSzPct val="91666"/>
                        <a:buChar char="●"/>
                        <a:tabLst>
                          <a:tab pos="188595" algn="l"/>
                        </a:tabLst>
                      </a:pPr>
                      <a:r>
                        <a:rPr sz="1000" dirty="0">
                          <a:latin typeface="Meiryo UI"/>
                          <a:cs typeface="Meiryo UI"/>
                        </a:rPr>
                        <a:t>受託側(A</a:t>
                      </a:r>
                      <a:r>
                        <a:rPr sz="1000" spc="-15" dirty="0">
                          <a:latin typeface="Meiryo UI"/>
                          <a:cs typeface="Meiryo UI"/>
                        </a:rPr>
                        <a:t>市)のメリットが不明確</a:t>
                      </a:r>
                      <a:endParaRPr sz="1000" dirty="0">
                        <a:latin typeface="Meiryo UI"/>
                        <a:cs typeface="Meiryo UI"/>
                      </a:endParaRPr>
                    </a:p>
                    <a:p>
                      <a:pPr marL="213360" marR="48260" indent="-177165">
                        <a:lnSpc>
                          <a:spcPct val="100000"/>
                        </a:lnSpc>
                        <a:spcBef>
                          <a:spcPts val="300"/>
                        </a:spcBef>
                      </a:pPr>
                      <a:r>
                        <a:rPr sz="1000" dirty="0">
                          <a:latin typeface="Meiryo UI"/>
                          <a:cs typeface="Meiryo UI"/>
                        </a:rPr>
                        <a:t>※受託側(A</a:t>
                      </a:r>
                      <a:r>
                        <a:rPr sz="1000" spc="-15" dirty="0">
                          <a:latin typeface="Meiryo UI"/>
                          <a:cs typeface="Meiryo UI"/>
                        </a:rPr>
                        <a:t>市)のデメリットを解消する方策の検討</a:t>
                      </a:r>
                      <a:r>
                        <a:rPr sz="1000" spc="-20" dirty="0">
                          <a:latin typeface="Meiryo UI"/>
                          <a:cs typeface="Meiryo UI"/>
                        </a:rPr>
                        <a:t>が必要</a:t>
                      </a:r>
                      <a:endParaRPr sz="1000" dirty="0">
                        <a:latin typeface="Meiryo UI"/>
                        <a:cs typeface="Meiryo UI"/>
                      </a:endParaRPr>
                    </a:p>
                    <a:p>
                      <a:pPr marL="213360" marR="95885" indent="-177165" algn="just">
                        <a:lnSpc>
                          <a:spcPct val="100000"/>
                        </a:lnSpc>
                        <a:spcBef>
                          <a:spcPts val="300"/>
                        </a:spcBef>
                      </a:pPr>
                      <a:r>
                        <a:rPr sz="1000" spc="-15" dirty="0">
                          <a:latin typeface="Meiryo UI"/>
                          <a:cs typeface="Meiryo UI"/>
                        </a:rPr>
                        <a:t>※事務処理を委託しつつも管理権限等が委託側</a:t>
                      </a:r>
                      <a:r>
                        <a:rPr sz="1000" spc="-50" dirty="0">
                          <a:latin typeface="Meiryo UI"/>
                          <a:cs typeface="Meiryo UI"/>
                        </a:rPr>
                        <a:t> </a:t>
                      </a:r>
                      <a:r>
                        <a:rPr sz="1000" spc="-10" dirty="0">
                          <a:latin typeface="Meiryo UI"/>
                          <a:cs typeface="Meiryo UI"/>
                        </a:rPr>
                        <a:t>(B</a:t>
                      </a:r>
                      <a:r>
                        <a:rPr sz="1000" spc="-15" dirty="0">
                          <a:latin typeface="Meiryo UI"/>
                          <a:cs typeface="Meiryo UI"/>
                        </a:rPr>
                        <a:t>市)に残るため、一定の技術力が必要であることに留意が必要</a:t>
                      </a:r>
                      <a:endParaRPr sz="1000" dirty="0">
                        <a:latin typeface="Meiryo UI"/>
                        <a:cs typeface="Meiryo UI"/>
                      </a:endParaRPr>
                    </a:p>
                  </a:txBody>
                  <a:tcPr marL="0" marR="0" marT="34752"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bl>
          </a:graphicData>
        </a:graphic>
      </p:graphicFrame>
      <p:sp>
        <p:nvSpPr>
          <p:cNvPr id="11" name="object 11"/>
          <p:cNvSpPr txBox="1">
            <a:spLocks noGrp="1"/>
          </p:cNvSpPr>
          <p:nvPr>
            <p:ph type="sldNum" sz="quarter" idx="7"/>
          </p:nvPr>
        </p:nvSpPr>
        <p:spPr>
          <a:xfrm>
            <a:off x="9962388" y="6895615"/>
            <a:ext cx="388873" cy="339598"/>
          </a:xfrm>
          <a:prstGeom prst="rect">
            <a:avLst/>
          </a:prstGeom>
        </p:spPr>
        <p:txBody>
          <a:bodyPr vert="horz" wrap="square" lIns="0" tIns="0" rIns="0" bIns="0" rtlCol="0">
            <a:spAutoFit/>
          </a:bodyPr>
          <a:lstStyle>
            <a:defPPr>
              <a:defRPr kern="0"/>
            </a:defPPr>
            <a:lvl1pPr>
              <a:defRPr sz="1600" b="0" i="0">
                <a:solidFill>
                  <a:schemeClr val="tx1"/>
                </a:solidFill>
                <a:latin typeface="Meiryo UI"/>
                <a:cs typeface="Meiryo UI"/>
              </a:defRPr>
            </a:lvl1pPr>
          </a:lstStyle>
          <a:p>
            <a:pPr marL="126364">
              <a:spcBef>
                <a:spcPts val="190"/>
              </a:spcBef>
            </a:pPr>
            <a:fld id="{81D60167-4931-47E6-BA6A-407CBD079E47}" type="slidenum">
              <a:rPr lang="en-US" altLang="ja-JP" spc="-50" smtClean="0"/>
              <a:pPr marL="126364">
                <a:spcBef>
                  <a:spcPts val="190"/>
                </a:spcBef>
              </a:pPr>
              <a:t>24</a:t>
            </a:fld>
            <a:endParaRPr spc="-2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65590" y="495210"/>
            <a:ext cx="1440017" cy="288003"/>
          </a:xfrm>
          <a:prstGeom prst="rect">
            <a:avLst/>
          </a:prstGeom>
        </p:spPr>
      </p:pic>
      <p:grpSp>
        <p:nvGrpSpPr>
          <p:cNvPr id="3" name="object 3"/>
          <p:cNvGrpSpPr/>
          <p:nvPr/>
        </p:nvGrpSpPr>
        <p:grpSpPr>
          <a:xfrm>
            <a:off x="1038636" y="4717522"/>
            <a:ext cx="1468796" cy="354574"/>
            <a:chOff x="1214627" y="5288279"/>
            <a:chExt cx="1717675" cy="414655"/>
          </a:xfrm>
        </p:grpSpPr>
        <p:pic>
          <p:nvPicPr>
            <p:cNvPr id="4" name="object 4"/>
            <p:cNvPicPr/>
            <p:nvPr/>
          </p:nvPicPr>
          <p:blipFill>
            <a:blip r:embed="rId3" cstate="print"/>
            <a:stretch>
              <a:fillRect/>
            </a:stretch>
          </p:blipFill>
          <p:spPr>
            <a:xfrm>
              <a:off x="1214627" y="5288279"/>
              <a:ext cx="1717548" cy="307848"/>
            </a:xfrm>
            <a:prstGeom prst="rect">
              <a:avLst/>
            </a:prstGeom>
          </p:spPr>
        </p:pic>
        <p:sp>
          <p:nvSpPr>
            <p:cNvPr id="5" name="object 5"/>
            <p:cNvSpPr/>
            <p:nvPr/>
          </p:nvSpPr>
          <p:spPr>
            <a:xfrm>
              <a:off x="1808987" y="5472683"/>
              <a:ext cx="553720" cy="230504"/>
            </a:xfrm>
            <a:custGeom>
              <a:avLst/>
              <a:gdLst/>
              <a:ahLst/>
              <a:cxnLst/>
              <a:rect l="l" t="t" r="r" b="b"/>
              <a:pathLst>
                <a:path w="553719" h="230504">
                  <a:moveTo>
                    <a:pt x="553212" y="0"/>
                  </a:moveTo>
                  <a:lnTo>
                    <a:pt x="0" y="0"/>
                  </a:lnTo>
                  <a:lnTo>
                    <a:pt x="0" y="230124"/>
                  </a:lnTo>
                  <a:lnTo>
                    <a:pt x="553212" y="230124"/>
                  </a:lnTo>
                  <a:lnTo>
                    <a:pt x="553212" y="0"/>
                  </a:lnTo>
                  <a:close/>
                </a:path>
              </a:pathLst>
            </a:custGeom>
            <a:solidFill>
              <a:srgbClr val="FFFFFF"/>
            </a:solidFill>
          </p:spPr>
          <p:txBody>
            <a:bodyPr wrap="square" lIns="0" tIns="0" rIns="0" bIns="0" rtlCol="0"/>
            <a:lstStyle/>
            <a:p>
              <a:endParaRPr sz="1749"/>
            </a:p>
          </p:txBody>
        </p:sp>
      </p:grpSp>
      <p:grpSp>
        <p:nvGrpSpPr>
          <p:cNvPr id="6" name="object 6"/>
          <p:cNvGrpSpPr/>
          <p:nvPr/>
        </p:nvGrpSpPr>
        <p:grpSpPr>
          <a:xfrm>
            <a:off x="1131163" y="2336608"/>
            <a:ext cx="1038745" cy="739013"/>
            <a:chOff x="1322832" y="2503932"/>
            <a:chExt cx="1214755" cy="864235"/>
          </a:xfrm>
        </p:grpSpPr>
        <p:pic>
          <p:nvPicPr>
            <p:cNvPr id="7" name="object 7"/>
            <p:cNvPicPr/>
            <p:nvPr/>
          </p:nvPicPr>
          <p:blipFill>
            <a:blip r:embed="rId4" cstate="print"/>
            <a:stretch>
              <a:fillRect/>
            </a:stretch>
          </p:blipFill>
          <p:spPr>
            <a:xfrm>
              <a:off x="1322832" y="2503932"/>
              <a:ext cx="490728" cy="864108"/>
            </a:xfrm>
            <a:prstGeom prst="rect">
              <a:avLst/>
            </a:prstGeom>
          </p:spPr>
        </p:pic>
        <p:sp>
          <p:nvSpPr>
            <p:cNvPr id="8" name="object 8"/>
            <p:cNvSpPr/>
            <p:nvPr/>
          </p:nvSpPr>
          <p:spPr>
            <a:xfrm>
              <a:off x="1783080" y="2602991"/>
              <a:ext cx="754380" cy="612775"/>
            </a:xfrm>
            <a:custGeom>
              <a:avLst/>
              <a:gdLst/>
              <a:ahLst/>
              <a:cxnLst/>
              <a:rect l="l" t="t" r="r" b="b"/>
              <a:pathLst>
                <a:path w="754380" h="612775">
                  <a:moveTo>
                    <a:pt x="745236" y="588264"/>
                  </a:moveTo>
                  <a:lnTo>
                    <a:pt x="742276" y="586740"/>
                  </a:lnTo>
                  <a:lnTo>
                    <a:pt x="694944" y="562356"/>
                  </a:lnTo>
                  <a:lnTo>
                    <a:pt x="694944" y="586740"/>
                  </a:lnTo>
                  <a:lnTo>
                    <a:pt x="0" y="586740"/>
                  </a:lnTo>
                  <a:lnTo>
                    <a:pt x="0" y="589788"/>
                  </a:lnTo>
                  <a:lnTo>
                    <a:pt x="694944" y="589788"/>
                  </a:lnTo>
                  <a:lnTo>
                    <a:pt x="694944" y="612648"/>
                  </a:lnTo>
                  <a:lnTo>
                    <a:pt x="742086" y="589788"/>
                  </a:lnTo>
                  <a:lnTo>
                    <a:pt x="745236" y="588264"/>
                  </a:lnTo>
                  <a:close/>
                </a:path>
                <a:path w="754380" h="612775">
                  <a:moveTo>
                    <a:pt x="754380" y="313944"/>
                  </a:moveTo>
                  <a:lnTo>
                    <a:pt x="751420" y="312420"/>
                  </a:lnTo>
                  <a:lnTo>
                    <a:pt x="704088" y="288036"/>
                  </a:lnTo>
                  <a:lnTo>
                    <a:pt x="704088" y="312420"/>
                  </a:lnTo>
                  <a:lnTo>
                    <a:pt x="7620" y="312420"/>
                  </a:lnTo>
                  <a:lnTo>
                    <a:pt x="7620" y="315468"/>
                  </a:lnTo>
                  <a:lnTo>
                    <a:pt x="704088" y="315468"/>
                  </a:lnTo>
                  <a:lnTo>
                    <a:pt x="704088" y="339852"/>
                  </a:lnTo>
                  <a:lnTo>
                    <a:pt x="751420" y="315468"/>
                  </a:lnTo>
                  <a:lnTo>
                    <a:pt x="754380" y="313944"/>
                  </a:lnTo>
                  <a:close/>
                </a:path>
                <a:path w="754380" h="612775">
                  <a:moveTo>
                    <a:pt x="754380" y="25908"/>
                  </a:moveTo>
                  <a:lnTo>
                    <a:pt x="751420" y="24384"/>
                  </a:lnTo>
                  <a:lnTo>
                    <a:pt x="704088" y="0"/>
                  </a:lnTo>
                  <a:lnTo>
                    <a:pt x="704088" y="24384"/>
                  </a:lnTo>
                  <a:lnTo>
                    <a:pt x="7620" y="24384"/>
                  </a:lnTo>
                  <a:lnTo>
                    <a:pt x="7620" y="27432"/>
                  </a:lnTo>
                  <a:lnTo>
                    <a:pt x="704088" y="27432"/>
                  </a:lnTo>
                  <a:lnTo>
                    <a:pt x="704088" y="51816"/>
                  </a:lnTo>
                  <a:lnTo>
                    <a:pt x="751420" y="27432"/>
                  </a:lnTo>
                  <a:lnTo>
                    <a:pt x="754380" y="25908"/>
                  </a:lnTo>
                  <a:close/>
                </a:path>
              </a:pathLst>
            </a:custGeom>
            <a:solidFill>
              <a:srgbClr val="77933B"/>
            </a:solidFill>
          </p:spPr>
          <p:txBody>
            <a:bodyPr wrap="square" lIns="0" tIns="0" rIns="0" bIns="0" rtlCol="0"/>
            <a:lstStyle/>
            <a:p>
              <a:endParaRPr sz="1749"/>
            </a:p>
          </p:txBody>
        </p:sp>
        <p:sp>
          <p:nvSpPr>
            <p:cNvPr id="9" name="object 9"/>
            <p:cNvSpPr/>
            <p:nvPr/>
          </p:nvSpPr>
          <p:spPr>
            <a:xfrm>
              <a:off x="2022348" y="2537460"/>
              <a:ext cx="250190" cy="762000"/>
            </a:xfrm>
            <a:custGeom>
              <a:avLst/>
              <a:gdLst/>
              <a:ahLst/>
              <a:cxnLst/>
              <a:rect l="l" t="t" r="r" b="b"/>
              <a:pathLst>
                <a:path w="250189" h="762000">
                  <a:moveTo>
                    <a:pt x="249936" y="0"/>
                  </a:moveTo>
                  <a:lnTo>
                    <a:pt x="0" y="0"/>
                  </a:lnTo>
                  <a:lnTo>
                    <a:pt x="0" y="762000"/>
                  </a:lnTo>
                  <a:lnTo>
                    <a:pt x="249936" y="762000"/>
                  </a:lnTo>
                  <a:lnTo>
                    <a:pt x="249936" y="0"/>
                  </a:lnTo>
                  <a:close/>
                </a:path>
              </a:pathLst>
            </a:custGeom>
            <a:solidFill>
              <a:srgbClr val="B6DDE8"/>
            </a:solidFill>
          </p:spPr>
          <p:txBody>
            <a:bodyPr wrap="square" lIns="0" tIns="0" rIns="0" bIns="0" rtlCol="0"/>
            <a:lstStyle/>
            <a:p>
              <a:endParaRPr sz="1749"/>
            </a:p>
          </p:txBody>
        </p:sp>
      </p:grpSp>
      <p:grpSp>
        <p:nvGrpSpPr>
          <p:cNvPr id="10" name="object 10"/>
          <p:cNvGrpSpPr/>
          <p:nvPr/>
        </p:nvGrpSpPr>
        <p:grpSpPr>
          <a:xfrm>
            <a:off x="2167192" y="2337910"/>
            <a:ext cx="219369" cy="701546"/>
            <a:chOff x="2534411" y="2505455"/>
            <a:chExt cx="256540" cy="820419"/>
          </a:xfrm>
        </p:grpSpPr>
        <p:sp>
          <p:nvSpPr>
            <p:cNvPr id="11" name="object 11"/>
            <p:cNvSpPr/>
            <p:nvPr/>
          </p:nvSpPr>
          <p:spPr>
            <a:xfrm>
              <a:off x="2537459" y="2508503"/>
              <a:ext cx="250190" cy="814069"/>
            </a:xfrm>
            <a:custGeom>
              <a:avLst/>
              <a:gdLst/>
              <a:ahLst/>
              <a:cxnLst/>
              <a:rect l="l" t="t" r="r" b="b"/>
              <a:pathLst>
                <a:path w="250189" h="814070">
                  <a:moveTo>
                    <a:pt x="249936" y="0"/>
                  </a:moveTo>
                  <a:lnTo>
                    <a:pt x="0" y="0"/>
                  </a:lnTo>
                  <a:lnTo>
                    <a:pt x="0" y="813815"/>
                  </a:lnTo>
                  <a:lnTo>
                    <a:pt x="249936" y="813815"/>
                  </a:lnTo>
                  <a:lnTo>
                    <a:pt x="249936" y="0"/>
                  </a:lnTo>
                  <a:close/>
                </a:path>
              </a:pathLst>
            </a:custGeom>
            <a:solidFill>
              <a:srgbClr val="EBF0DD"/>
            </a:solidFill>
          </p:spPr>
          <p:txBody>
            <a:bodyPr wrap="square" lIns="0" tIns="0" rIns="0" bIns="0" rtlCol="0"/>
            <a:lstStyle/>
            <a:p>
              <a:endParaRPr sz="1749"/>
            </a:p>
          </p:txBody>
        </p:sp>
        <p:sp>
          <p:nvSpPr>
            <p:cNvPr id="12" name="object 12"/>
            <p:cNvSpPr/>
            <p:nvPr/>
          </p:nvSpPr>
          <p:spPr>
            <a:xfrm>
              <a:off x="2537459" y="2508503"/>
              <a:ext cx="250190" cy="814069"/>
            </a:xfrm>
            <a:custGeom>
              <a:avLst/>
              <a:gdLst/>
              <a:ahLst/>
              <a:cxnLst/>
              <a:rect l="l" t="t" r="r" b="b"/>
              <a:pathLst>
                <a:path w="250189" h="814070">
                  <a:moveTo>
                    <a:pt x="0" y="0"/>
                  </a:moveTo>
                  <a:lnTo>
                    <a:pt x="249935" y="0"/>
                  </a:lnTo>
                  <a:lnTo>
                    <a:pt x="249935" y="813815"/>
                  </a:lnTo>
                  <a:lnTo>
                    <a:pt x="0" y="813815"/>
                  </a:lnTo>
                  <a:lnTo>
                    <a:pt x="0" y="0"/>
                  </a:lnTo>
                  <a:close/>
                </a:path>
              </a:pathLst>
            </a:custGeom>
            <a:ln w="6096">
              <a:solidFill>
                <a:srgbClr val="77933B"/>
              </a:solidFill>
            </a:ln>
          </p:spPr>
          <p:txBody>
            <a:bodyPr wrap="square" lIns="0" tIns="0" rIns="0" bIns="0" rtlCol="0"/>
            <a:lstStyle/>
            <a:p>
              <a:endParaRPr sz="1749"/>
            </a:p>
          </p:txBody>
        </p:sp>
      </p:grpSp>
      <p:sp>
        <p:nvSpPr>
          <p:cNvPr id="13" name="object 13"/>
          <p:cNvSpPr txBox="1"/>
          <p:nvPr/>
        </p:nvSpPr>
        <p:spPr>
          <a:xfrm>
            <a:off x="2242919" y="2504283"/>
            <a:ext cx="101887" cy="365977"/>
          </a:xfrm>
          <a:prstGeom prst="rect">
            <a:avLst/>
          </a:prstGeom>
        </p:spPr>
        <p:txBody>
          <a:bodyPr vert="eaVert" wrap="square" lIns="0" tIns="0" rIns="0" bIns="0" rtlCol="0">
            <a:spAutoFit/>
          </a:bodyPr>
          <a:lstStyle/>
          <a:p>
            <a:pPr marL="10860">
              <a:lnSpc>
                <a:spcPct val="65000"/>
              </a:lnSpc>
            </a:pPr>
            <a:r>
              <a:rPr sz="898" dirty="0">
                <a:latin typeface="HGP教科書体"/>
                <a:cs typeface="HGP教科書体"/>
              </a:rPr>
              <a:t>事業者</a:t>
            </a:r>
            <a:endParaRPr sz="898">
              <a:latin typeface="HGP教科書体"/>
              <a:cs typeface="HGP教科書体"/>
            </a:endParaRPr>
          </a:p>
        </p:txBody>
      </p:sp>
      <p:sp>
        <p:nvSpPr>
          <p:cNvPr id="17" name="object 17"/>
          <p:cNvSpPr txBox="1">
            <a:spLocks noGrp="1"/>
          </p:cNvSpPr>
          <p:nvPr>
            <p:ph type="sldNum" sz="quarter" idx="7"/>
          </p:nvPr>
        </p:nvSpPr>
        <p:spPr>
          <a:xfrm>
            <a:off x="9962388" y="6895615"/>
            <a:ext cx="388873" cy="339598"/>
          </a:xfrm>
          <a:prstGeom prst="rect">
            <a:avLst/>
          </a:prstGeom>
        </p:spPr>
        <p:txBody>
          <a:bodyPr vert="horz" wrap="square" lIns="0" tIns="0" rIns="0" bIns="0" rtlCol="0">
            <a:spAutoFit/>
          </a:bodyPr>
          <a:lstStyle>
            <a:defPPr>
              <a:defRPr kern="0"/>
            </a:defPPr>
            <a:lvl1pPr>
              <a:defRPr sz="1600" b="0" i="0">
                <a:solidFill>
                  <a:schemeClr val="tx1"/>
                </a:solidFill>
                <a:latin typeface="Meiryo UI"/>
                <a:cs typeface="Meiryo UI"/>
              </a:defRPr>
            </a:lvl1pPr>
          </a:lstStyle>
          <a:p>
            <a:pPr marL="126364">
              <a:spcBef>
                <a:spcPts val="190"/>
              </a:spcBef>
            </a:pPr>
            <a:fld id="{81D60167-4931-47E6-BA6A-407CBD079E47}" type="slidenum">
              <a:rPr lang="en-US" altLang="ja-JP" spc="-50" smtClean="0"/>
              <a:pPr marL="126364">
                <a:spcBef>
                  <a:spcPts val="190"/>
                </a:spcBef>
              </a:pPr>
              <a:t>25</a:t>
            </a:fld>
            <a:endParaRPr spc="-21" dirty="0"/>
          </a:p>
        </p:txBody>
      </p:sp>
      <p:sp>
        <p:nvSpPr>
          <p:cNvPr id="14" name="object 14"/>
          <p:cNvSpPr txBox="1"/>
          <p:nvPr/>
        </p:nvSpPr>
        <p:spPr>
          <a:xfrm>
            <a:off x="1801140" y="2449549"/>
            <a:ext cx="101887" cy="480549"/>
          </a:xfrm>
          <a:prstGeom prst="rect">
            <a:avLst/>
          </a:prstGeom>
        </p:spPr>
        <p:txBody>
          <a:bodyPr vert="eaVert" wrap="square" lIns="0" tIns="0" rIns="0" bIns="0" rtlCol="0">
            <a:spAutoFit/>
          </a:bodyPr>
          <a:lstStyle/>
          <a:p>
            <a:pPr marL="10860">
              <a:lnSpc>
                <a:spcPct val="65000"/>
              </a:lnSpc>
            </a:pPr>
            <a:r>
              <a:rPr sz="898" dirty="0">
                <a:latin typeface="HGP教科書体"/>
                <a:cs typeface="HGP教科書体"/>
              </a:rPr>
              <a:t>共同発注</a:t>
            </a:r>
            <a:endParaRPr sz="898">
              <a:latin typeface="HGP教科書体"/>
              <a:cs typeface="HGP教科書体"/>
            </a:endParaRPr>
          </a:p>
        </p:txBody>
      </p:sp>
      <p:graphicFrame>
        <p:nvGraphicFramePr>
          <p:cNvPr id="15" name="object 15"/>
          <p:cNvGraphicFramePr>
            <a:graphicFrameLocks noGrp="1"/>
          </p:cNvGraphicFramePr>
          <p:nvPr/>
        </p:nvGraphicFramePr>
        <p:xfrm>
          <a:off x="406593" y="991721"/>
          <a:ext cx="8334938" cy="5219051"/>
        </p:xfrm>
        <a:graphic>
          <a:graphicData uri="http://schemas.openxmlformats.org/drawingml/2006/table">
            <a:tbl>
              <a:tblPr firstRow="1" bandRow="1">
                <a:tableStyleId>{2D5ABB26-0587-4C30-8999-92F81FD0307C}</a:tableStyleId>
              </a:tblPr>
              <a:tblGrid>
                <a:gridCol w="572314">
                  <a:extLst>
                    <a:ext uri="{9D8B030D-6E8A-4147-A177-3AD203B41FA5}">
                      <a16:colId xmlns:a16="http://schemas.microsoft.com/office/drawing/2014/main" val="20000"/>
                    </a:ext>
                  </a:extLst>
                </a:gridCol>
                <a:gridCol w="1601829">
                  <a:extLst>
                    <a:ext uri="{9D8B030D-6E8A-4147-A177-3AD203B41FA5}">
                      <a16:colId xmlns:a16="http://schemas.microsoft.com/office/drawing/2014/main" val="20001"/>
                    </a:ext>
                  </a:extLst>
                </a:gridCol>
                <a:gridCol w="307876">
                  <a:extLst>
                    <a:ext uri="{9D8B030D-6E8A-4147-A177-3AD203B41FA5}">
                      <a16:colId xmlns:a16="http://schemas.microsoft.com/office/drawing/2014/main" val="20002"/>
                    </a:ext>
                  </a:extLst>
                </a:gridCol>
                <a:gridCol w="678198">
                  <a:extLst>
                    <a:ext uri="{9D8B030D-6E8A-4147-A177-3AD203B41FA5}">
                      <a16:colId xmlns:a16="http://schemas.microsoft.com/office/drawing/2014/main" val="20003"/>
                    </a:ext>
                  </a:extLst>
                </a:gridCol>
                <a:gridCol w="631500">
                  <a:extLst>
                    <a:ext uri="{9D8B030D-6E8A-4147-A177-3AD203B41FA5}">
                      <a16:colId xmlns:a16="http://schemas.microsoft.com/office/drawing/2014/main" val="20004"/>
                    </a:ext>
                  </a:extLst>
                </a:gridCol>
                <a:gridCol w="1709341">
                  <a:extLst>
                    <a:ext uri="{9D8B030D-6E8A-4147-A177-3AD203B41FA5}">
                      <a16:colId xmlns:a16="http://schemas.microsoft.com/office/drawing/2014/main" val="20005"/>
                    </a:ext>
                  </a:extLst>
                </a:gridCol>
                <a:gridCol w="2833880">
                  <a:extLst>
                    <a:ext uri="{9D8B030D-6E8A-4147-A177-3AD203B41FA5}">
                      <a16:colId xmlns:a16="http://schemas.microsoft.com/office/drawing/2014/main" val="20006"/>
                    </a:ext>
                  </a:extLst>
                </a:gridCol>
              </a:tblGrid>
              <a:tr h="293216">
                <a:tc gridSpan="5">
                  <a:txBody>
                    <a:bodyPr/>
                    <a:lstStyle/>
                    <a:p>
                      <a:pPr marL="314960">
                        <a:lnSpc>
                          <a:spcPct val="100000"/>
                        </a:lnSpc>
                        <a:spcBef>
                          <a:spcPts val="70"/>
                        </a:spcBef>
                      </a:pPr>
                      <a:r>
                        <a:rPr sz="1500" b="1" spc="-10" dirty="0">
                          <a:solidFill>
                            <a:srgbClr val="FFFFFF"/>
                          </a:solidFill>
                          <a:latin typeface="Meiryo UI"/>
                          <a:cs typeface="Meiryo UI"/>
                        </a:rPr>
                        <a:t>地方自治法以外の主な共同処理の手法</a:t>
                      </a:r>
                      <a:endParaRPr sz="1500">
                        <a:latin typeface="Meiryo UI"/>
                        <a:cs typeface="Meiryo UI"/>
                      </a:endParaRPr>
                    </a:p>
                  </a:txBody>
                  <a:tcPr marL="0" marR="0" marT="7602" marB="0">
                    <a:lnB w="12700">
                      <a:solidFill>
                        <a:srgbClr val="000000"/>
                      </a:solidFill>
                      <a:prstDash val="solid"/>
                    </a:lnB>
                    <a:solidFill>
                      <a:srgbClr val="3F3F3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1000">
                        <a:latin typeface="Times New Roman"/>
                        <a:cs typeface="Times New Roman"/>
                      </a:endParaRPr>
                    </a:p>
                  </a:txBody>
                  <a:tcPr marL="0" marR="0" marT="0" marB="0">
                    <a:lnB w="1270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468603">
                <a:tc gridSpan="2">
                  <a:txBody>
                    <a:bodyPr/>
                    <a:lstStyle/>
                    <a:p>
                      <a:pPr>
                        <a:lnSpc>
                          <a:spcPct val="100000"/>
                        </a:lnSpc>
                        <a:spcBef>
                          <a:spcPts val="45"/>
                        </a:spcBef>
                      </a:pPr>
                      <a:endParaRPr sz="1000">
                        <a:latin typeface="Times New Roman"/>
                        <a:cs typeface="Times New Roman"/>
                      </a:endParaRPr>
                    </a:p>
                    <a:p>
                      <a:pPr marL="752475">
                        <a:lnSpc>
                          <a:spcPct val="100000"/>
                        </a:lnSpc>
                      </a:pPr>
                      <a:r>
                        <a:rPr sz="1000" spc="-10" dirty="0">
                          <a:latin typeface="Meiryo UI"/>
                          <a:cs typeface="Meiryo UI"/>
                        </a:rPr>
                        <a:t>共同処理の手法</a:t>
                      </a:r>
                      <a:endParaRPr sz="1000">
                        <a:latin typeface="Meiryo UI"/>
                        <a:cs typeface="Meiryo UI"/>
                      </a:endParaRPr>
                    </a:p>
                  </a:txBody>
                  <a:tcPr marL="0" marR="0" marT="48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hMerge="1">
                  <a:txBody>
                    <a:bodyPr/>
                    <a:lstStyle/>
                    <a:p>
                      <a:endParaRPr/>
                    </a:p>
                  </a:txBody>
                  <a:tcPr marL="0" marR="0" marT="0" marB="0"/>
                </a:tc>
                <a:tc>
                  <a:txBody>
                    <a:bodyPr/>
                    <a:lstStyle/>
                    <a:p>
                      <a:pPr marL="103505" marR="95885" algn="just">
                        <a:lnSpc>
                          <a:spcPts val="1440"/>
                        </a:lnSpc>
                      </a:pPr>
                      <a:r>
                        <a:rPr sz="1000" spc="-50" dirty="0">
                          <a:latin typeface="Meiryo UI"/>
                          <a:cs typeface="Meiryo UI"/>
                        </a:rPr>
                        <a:t>法人格</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spcBef>
                          <a:spcPts val="45"/>
                        </a:spcBef>
                      </a:pPr>
                      <a:endParaRPr sz="1000">
                        <a:latin typeface="Times New Roman"/>
                        <a:cs typeface="Times New Roman"/>
                      </a:endParaRPr>
                    </a:p>
                    <a:p>
                      <a:pPr marL="92710">
                        <a:lnSpc>
                          <a:spcPct val="100000"/>
                        </a:lnSpc>
                      </a:pPr>
                      <a:r>
                        <a:rPr sz="1000" spc="-15" dirty="0">
                          <a:latin typeface="Meiryo UI"/>
                          <a:cs typeface="Meiryo UI"/>
                        </a:rPr>
                        <a:t>管理権限</a:t>
                      </a:r>
                      <a:endParaRPr sz="1000">
                        <a:latin typeface="Meiryo UI"/>
                        <a:cs typeface="Meiryo UI"/>
                      </a:endParaRPr>
                    </a:p>
                  </a:txBody>
                  <a:tcPr marL="0" marR="0" marT="48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gridSpan="2">
                  <a:txBody>
                    <a:bodyPr/>
                    <a:lstStyle/>
                    <a:p>
                      <a:pPr>
                        <a:lnSpc>
                          <a:spcPct val="100000"/>
                        </a:lnSpc>
                        <a:spcBef>
                          <a:spcPts val="45"/>
                        </a:spcBef>
                      </a:pPr>
                      <a:endParaRPr sz="1000">
                        <a:latin typeface="Times New Roman"/>
                        <a:cs typeface="Times New Roman"/>
                      </a:endParaRPr>
                    </a:p>
                    <a:p>
                      <a:pPr marL="1270" algn="ctr">
                        <a:lnSpc>
                          <a:spcPct val="100000"/>
                        </a:lnSpc>
                      </a:pPr>
                      <a:r>
                        <a:rPr sz="1000" spc="-25" dirty="0">
                          <a:latin typeface="Meiryo UI"/>
                          <a:cs typeface="Meiryo UI"/>
                        </a:rPr>
                        <a:t>特徴</a:t>
                      </a:r>
                      <a:endParaRPr sz="1000">
                        <a:latin typeface="Meiryo UI"/>
                        <a:cs typeface="Meiryo UI"/>
                      </a:endParaRPr>
                    </a:p>
                  </a:txBody>
                  <a:tcPr marL="0" marR="0" marT="48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hMerge="1">
                  <a:txBody>
                    <a:bodyPr/>
                    <a:lstStyle/>
                    <a:p>
                      <a:endParaRPr/>
                    </a:p>
                  </a:txBody>
                  <a:tcPr marL="0" marR="0" marT="0" marB="0"/>
                </a:tc>
                <a:tc>
                  <a:txBody>
                    <a:bodyPr/>
                    <a:lstStyle/>
                    <a:p>
                      <a:pPr algn="ctr">
                        <a:lnSpc>
                          <a:spcPct val="100000"/>
                        </a:lnSpc>
                        <a:spcBef>
                          <a:spcPts val="705"/>
                        </a:spcBef>
                      </a:pPr>
                      <a:r>
                        <a:rPr sz="1000" spc="-10" dirty="0">
                          <a:latin typeface="Meiryo UI"/>
                          <a:cs typeface="Meiryo UI"/>
                        </a:rPr>
                        <a:t>群マネへの適用の留意点</a:t>
                      </a:r>
                      <a:endParaRPr sz="1000">
                        <a:latin typeface="Meiryo UI"/>
                        <a:cs typeface="Meiryo UI"/>
                      </a:endParaRPr>
                    </a:p>
                    <a:p>
                      <a:pPr marL="43815" algn="ctr">
                        <a:lnSpc>
                          <a:spcPct val="100000"/>
                        </a:lnSpc>
                        <a:spcBef>
                          <a:spcPts val="219"/>
                        </a:spcBef>
                        <a:tabLst>
                          <a:tab pos="1095375" algn="l"/>
                        </a:tabLst>
                      </a:pPr>
                      <a:r>
                        <a:rPr sz="1000" dirty="0">
                          <a:latin typeface="Meiryo UI"/>
                          <a:cs typeface="Meiryo UI"/>
                        </a:rPr>
                        <a:t>（</a:t>
                      </a:r>
                      <a:r>
                        <a:rPr sz="1000" spc="-10" dirty="0">
                          <a:latin typeface="Meiryo UI"/>
                          <a:cs typeface="Meiryo UI"/>
                        </a:rPr>
                        <a:t>メ</a:t>
                      </a:r>
                      <a:r>
                        <a:rPr sz="1000" dirty="0">
                          <a:latin typeface="Meiryo UI"/>
                          <a:cs typeface="Meiryo UI"/>
                        </a:rPr>
                        <a:t>リ</a:t>
                      </a:r>
                      <a:r>
                        <a:rPr sz="1000" spc="-10" dirty="0">
                          <a:latin typeface="Meiryo UI"/>
                          <a:cs typeface="Meiryo UI"/>
                        </a:rPr>
                        <a:t>ット</a:t>
                      </a:r>
                      <a:r>
                        <a:rPr sz="1000" spc="-35" dirty="0">
                          <a:latin typeface="Meiryo UI"/>
                          <a:cs typeface="Meiryo UI"/>
                        </a:rPr>
                        <a:t>：○</a:t>
                      </a:r>
                      <a:r>
                        <a:rPr sz="1000" dirty="0">
                          <a:latin typeface="Meiryo UI"/>
                          <a:cs typeface="Meiryo UI"/>
                        </a:rPr>
                        <a:t>	デ</a:t>
                      </a:r>
                      <a:r>
                        <a:rPr sz="1000" spc="-10" dirty="0">
                          <a:latin typeface="Meiryo UI"/>
                          <a:cs typeface="Meiryo UI"/>
                        </a:rPr>
                        <a:t>メ</a:t>
                      </a:r>
                      <a:r>
                        <a:rPr sz="1000" dirty="0">
                          <a:latin typeface="Meiryo UI"/>
                          <a:cs typeface="Meiryo UI"/>
                        </a:rPr>
                        <a:t>リ</a:t>
                      </a:r>
                      <a:r>
                        <a:rPr sz="1000" spc="-10" dirty="0">
                          <a:latin typeface="Meiryo UI"/>
                          <a:cs typeface="Meiryo UI"/>
                        </a:rPr>
                        <a:t>ット</a:t>
                      </a:r>
                      <a:r>
                        <a:rPr sz="1000" spc="-25" dirty="0">
                          <a:latin typeface="Meiryo UI"/>
                          <a:cs typeface="Meiryo UI"/>
                        </a:rPr>
                        <a:t>：●）</a:t>
                      </a:r>
                      <a:endParaRPr sz="1000">
                        <a:latin typeface="Meiryo UI"/>
                        <a:cs typeface="Meiryo UI"/>
                      </a:endParaRPr>
                    </a:p>
                  </a:txBody>
                  <a:tcPr marL="0" marR="0" marT="76562"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extLst>
                  <a:ext uri="{0D108BD9-81ED-4DB2-BD59-A6C34878D82A}">
                    <a16:rowId xmlns:a16="http://schemas.microsoft.com/office/drawing/2014/main" val="10001"/>
                  </a:ext>
                </a:extLst>
              </a:tr>
              <a:tr h="2454871">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910"/>
                        </a:spcBef>
                      </a:pPr>
                      <a:endParaRPr sz="1000">
                        <a:latin typeface="Times New Roman"/>
                        <a:cs typeface="Times New Roman"/>
                      </a:endParaRPr>
                    </a:p>
                    <a:p>
                      <a:pPr marL="29845">
                        <a:lnSpc>
                          <a:spcPct val="100000"/>
                        </a:lnSpc>
                      </a:pPr>
                      <a:r>
                        <a:rPr sz="1000" spc="-15" dirty="0">
                          <a:latin typeface="Meiryo UI"/>
                          <a:cs typeface="Meiryo UI"/>
                        </a:rPr>
                        <a:t>共同発注</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325"/>
                        </a:spcBef>
                      </a:pPr>
                      <a:endParaRPr sz="900">
                        <a:latin typeface="Times New Roman"/>
                        <a:cs typeface="Times New Roman"/>
                      </a:endParaRPr>
                    </a:p>
                    <a:p>
                      <a:pPr marL="160020" marR="73025">
                        <a:lnSpc>
                          <a:spcPct val="99500"/>
                        </a:lnSpc>
                      </a:pPr>
                      <a:r>
                        <a:rPr sz="900" spc="-15" dirty="0">
                          <a:latin typeface="Meiryo UI"/>
                          <a:cs typeface="Meiryo UI"/>
                        </a:rPr>
                        <a:t>複数の地方公共団体が共同で</a:t>
                      </a:r>
                      <a:r>
                        <a:rPr sz="900" spc="-20" dirty="0">
                          <a:latin typeface="Meiryo UI"/>
                          <a:cs typeface="Meiryo UI"/>
                        </a:rPr>
                        <a:t>発注手続きを実施し、民間企業</a:t>
                      </a:r>
                      <a:r>
                        <a:rPr sz="900" spc="-25" dirty="0">
                          <a:latin typeface="Meiryo UI"/>
                          <a:cs typeface="Meiryo UI"/>
                        </a:rPr>
                        <a:t>とそれぞれ契約を締結する方法</a:t>
                      </a:r>
                      <a:endParaRPr sz="9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910"/>
                        </a:spcBef>
                      </a:pPr>
                      <a:endParaRPr sz="1000">
                        <a:latin typeface="Times New Roman"/>
                        <a:cs typeface="Times New Roman"/>
                      </a:endParaRPr>
                    </a:p>
                    <a:p>
                      <a:pPr algn="ctr">
                        <a:lnSpc>
                          <a:spcPct val="100000"/>
                        </a:lnSpc>
                      </a:pPr>
                      <a:r>
                        <a:rPr sz="1000" spc="-25" dirty="0">
                          <a:latin typeface="Meiryo UI"/>
                          <a:cs typeface="Meiryo UI"/>
                        </a:rPr>
                        <a:t>なし</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190"/>
                        </a:spcBef>
                      </a:pPr>
                      <a:endParaRPr sz="1000">
                        <a:latin typeface="Times New Roman"/>
                        <a:cs typeface="Times New Roman"/>
                      </a:endParaRPr>
                    </a:p>
                    <a:p>
                      <a:pPr marL="36195" marR="120650">
                        <a:lnSpc>
                          <a:spcPct val="100000"/>
                        </a:lnSpc>
                      </a:pPr>
                      <a:r>
                        <a:rPr sz="1000" spc="-20" dirty="0">
                          <a:latin typeface="Meiryo UI"/>
                          <a:cs typeface="Meiryo UI"/>
                        </a:rPr>
                        <a:t>それぞれに</a:t>
                      </a:r>
                      <a:r>
                        <a:rPr sz="1000" spc="-25" dirty="0">
                          <a:latin typeface="Meiryo UI"/>
                          <a:cs typeface="Meiryo UI"/>
                        </a:rPr>
                        <a:t>残る</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550"/>
                        </a:spcBef>
                      </a:pPr>
                      <a:endParaRPr sz="1000">
                        <a:latin typeface="Times New Roman"/>
                        <a:cs typeface="Times New Roman"/>
                      </a:endParaRPr>
                    </a:p>
                    <a:p>
                      <a:pPr marL="217804" indent="-181610">
                        <a:lnSpc>
                          <a:spcPct val="100000"/>
                        </a:lnSpc>
                        <a:buFont typeface="Arial"/>
                        <a:buChar char="•"/>
                        <a:tabLst>
                          <a:tab pos="217804" algn="l"/>
                        </a:tabLst>
                      </a:pPr>
                      <a:r>
                        <a:rPr sz="1000" spc="-10" dirty="0">
                          <a:latin typeface="Meiryo UI"/>
                          <a:cs typeface="Meiryo UI"/>
                        </a:rPr>
                        <a:t>実施にあたり議決が不要</a:t>
                      </a:r>
                      <a:endParaRPr sz="1000">
                        <a:latin typeface="Meiryo UI"/>
                        <a:cs typeface="Meiryo UI"/>
                      </a:endParaRPr>
                    </a:p>
                    <a:p>
                      <a:pPr marL="217804" indent="-181610">
                        <a:lnSpc>
                          <a:spcPct val="100000"/>
                        </a:lnSpc>
                        <a:spcBef>
                          <a:spcPts val="600"/>
                        </a:spcBef>
                        <a:buFont typeface="Arial"/>
                        <a:buChar char="•"/>
                        <a:tabLst>
                          <a:tab pos="217804" algn="l"/>
                        </a:tabLst>
                      </a:pPr>
                      <a:r>
                        <a:rPr sz="1000" spc="-10" dirty="0">
                          <a:latin typeface="Meiryo UI"/>
                          <a:cs typeface="Meiryo UI"/>
                        </a:rPr>
                        <a:t>法人設立が不要</a:t>
                      </a:r>
                      <a:endParaRPr sz="1000">
                        <a:latin typeface="Meiryo UI"/>
                        <a:cs typeface="Meiryo UI"/>
                      </a:endParaRPr>
                    </a:p>
                    <a:p>
                      <a:pPr marL="217804" marR="147955" indent="-181610">
                        <a:lnSpc>
                          <a:spcPct val="100000"/>
                        </a:lnSpc>
                        <a:spcBef>
                          <a:spcPts val="600"/>
                        </a:spcBef>
                        <a:buFont typeface="Arial"/>
                        <a:buChar char="•"/>
                        <a:tabLst>
                          <a:tab pos="217804" algn="l"/>
                        </a:tabLst>
                      </a:pPr>
                      <a:r>
                        <a:rPr sz="1000" spc="-15" dirty="0">
                          <a:latin typeface="Meiryo UI"/>
                          <a:cs typeface="Meiryo UI"/>
                        </a:rPr>
                        <a:t>受注者としては発注者が複数いることになるため、協議等が煩雑</a:t>
                      </a:r>
                      <a:endParaRPr sz="1000">
                        <a:latin typeface="Meiryo UI"/>
                        <a:cs typeface="Meiryo UI"/>
                      </a:endParaRPr>
                    </a:p>
                    <a:p>
                      <a:pPr marL="217804" marR="74295" indent="-181610">
                        <a:lnSpc>
                          <a:spcPct val="100000"/>
                        </a:lnSpc>
                        <a:spcBef>
                          <a:spcPts val="600"/>
                        </a:spcBef>
                        <a:buFont typeface="Arial"/>
                        <a:buChar char="•"/>
                        <a:tabLst>
                          <a:tab pos="217804" algn="l"/>
                        </a:tabLst>
                      </a:pPr>
                      <a:r>
                        <a:rPr sz="1000" spc="-10" dirty="0">
                          <a:latin typeface="Meiryo UI"/>
                          <a:cs typeface="Meiryo UI"/>
                        </a:rPr>
                        <a:t>地方自治法に定められた共同処理制度</a:t>
                      </a:r>
                      <a:r>
                        <a:rPr sz="1000" spc="-15" dirty="0">
                          <a:latin typeface="Meiryo UI"/>
                          <a:cs typeface="Meiryo UI"/>
                        </a:rPr>
                        <a:t>ではない</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225"/>
                        </a:spcBef>
                      </a:pPr>
                      <a:endParaRPr sz="1000">
                        <a:latin typeface="Times New Roman"/>
                        <a:cs typeface="Times New Roman"/>
                      </a:endParaRPr>
                    </a:p>
                    <a:p>
                      <a:pPr marL="187960" marR="31115" indent="-152400">
                        <a:lnSpc>
                          <a:spcPct val="100000"/>
                        </a:lnSpc>
                        <a:buSzPct val="91666"/>
                        <a:buChar char="○"/>
                        <a:tabLst>
                          <a:tab pos="212725" algn="l"/>
                        </a:tabLst>
                      </a:pPr>
                      <a:r>
                        <a:rPr sz="1000" spc="-20" dirty="0">
                          <a:latin typeface="Meiryo UI"/>
                          <a:cs typeface="Meiryo UI"/>
                        </a:rPr>
                        <a:t>従来の各自治体における手続きに最も近く、簡易に	</a:t>
                      </a:r>
                      <a:r>
                        <a:rPr sz="1000" spc="-10" dirty="0">
                          <a:latin typeface="Meiryo UI"/>
                          <a:cs typeface="Meiryo UI"/>
                        </a:rPr>
                        <a:t>取り組みやすい</a:t>
                      </a:r>
                      <a:endParaRPr sz="1000">
                        <a:latin typeface="Meiryo UI"/>
                        <a:cs typeface="Meiryo UI"/>
                      </a:endParaRPr>
                    </a:p>
                    <a:p>
                      <a:pPr marL="187960" marR="103505" indent="-152400" algn="just">
                        <a:lnSpc>
                          <a:spcPct val="100000"/>
                        </a:lnSpc>
                        <a:spcBef>
                          <a:spcPts val="300"/>
                        </a:spcBef>
                        <a:buSzPct val="91666"/>
                        <a:buChar char="●"/>
                        <a:tabLst>
                          <a:tab pos="212725" algn="l"/>
                        </a:tabLst>
                      </a:pPr>
                      <a:r>
                        <a:rPr sz="1000" spc="-20" dirty="0">
                          <a:latin typeface="Meiryo UI"/>
                          <a:cs typeface="Meiryo UI"/>
                        </a:rPr>
                        <a:t>受注者としては発注者が複数いることになり、事業	者の創意工夫が図りづらいと考えられ、群マネの効	</a:t>
                      </a:r>
                      <a:r>
                        <a:rPr sz="1000" spc="-15" dirty="0">
                          <a:latin typeface="Meiryo UI"/>
                          <a:cs typeface="Meiryo UI"/>
                        </a:rPr>
                        <a:t>果が薄くなる</a:t>
                      </a:r>
                      <a:endParaRPr sz="1000">
                        <a:latin typeface="Meiryo UI"/>
                        <a:cs typeface="Meiryo UI"/>
                      </a:endParaRPr>
                    </a:p>
                    <a:p>
                      <a:pPr marL="187960" marR="124460" indent="-152400">
                        <a:lnSpc>
                          <a:spcPct val="100000"/>
                        </a:lnSpc>
                        <a:spcBef>
                          <a:spcPts val="300"/>
                        </a:spcBef>
                        <a:buSzPct val="91666"/>
                        <a:buChar char="●"/>
                        <a:tabLst>
                          <a:tab pos="212725" algn="l"/>
                        </a:tabLst>
                      </a:pPr>
                      <a:r>
                        <a:rPr sz="1000" spc="-15" dirty="0">
                          <a:latin typeface="Meiryo UI"/>
                          <a:cs typeface="Meiryo UI"/>
                        </a:rPr>
                        <a:t>構成団体において、技術力育成方策を別途検討	</a:t>
                      </a:r>
                      <a:r>
                        <a:rPr sz="1000" spc="-20" dirty="0">
                          <a:latin typeface="Meiryo UI"/>
                          <a:cs typeface="Meiryo UI"/>
                        </a:rPr>
                        <a:t>することが必要</a:t>
                      </a:r>
                      <a:endParaRPr sz="1000">
                        <a:latin typeface="Meiryo UI"/>
                        <a:cs typeface="Meiryo UI"/>
                      </a:endParaRPr>
                    </a:p>
                    <a:p>
                      <a:pPr marL="212725" marR="63500" indent="-177165">
                        <a:lnSpc>
                          <a:spcPct val="100000"/>
                        </a:lnSpc>
                        <a:spcBef>
                          <a:spcPts val="300"/>
                        </a:spcBef>
                      </a:pPr>
                      <a:r>
                        <a:rPr sz="1000" spc="-20" dirty="0">
                          <a:latin typeface="Meiryo UI"/>
                          <a:cs typeface="Meiryo UI"/>
                        </a:rPr>
                        <a:t>※契約を１つにするなど、事業者側のデメリットを解消</a:t>
                      </a:r>
                      <a:r>
                        <a:rPr sz="1000" spc="-10" dirty="0">
                          <a:latin typeface="Meiryo UI"/>
                          <a:cs typeface="Meiryo UI"/>
                        </a:rPr>
                        <a:t>する方策の検討が必要</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1943914">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600"/>
                        </a:spcBef>
                      </a:pPr>
                      <a:endParaRPr sz="1000">
                        <a:latin typeface="Times New Roman"/>
                        <a:cs typeface="Times New Roman"/>
                      </a:endParaRPr>
                    </a:p>
                    <a:p>
                      <a:pPr marL="184150" marR="33655" indent="-139065">
                        <a:lnSpc>
                          <a:spcPct val="100000"/>
                        </a:lnSpc>
                      </a:pPr>
                      <a:r>
                        <a:rPr sz="1000" spc="-15" dirty="0">
                          <a:latin typeface="Meiryo UI"/>
                          <a:cs typeface="Meiryo UI"/>
                        </a:rPr>
                        <a:t>私法上の</a:t>
                      </a:r>
                      <a:r>
                        <a:rPr sz="1000" spc="-25" dirty="0">
                          <a:latin typeface="Meiryo UI"/>
                          <a:cs typeface="Meiryo UI"/>
                        </a:rPr>
                        <a:t>委託</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530"/>
                        </a:spcBef>
                      </a:pPr>
                      <a:endParaRPr sz="700">
                        <a:latin typeface="Times New Roman"/>
                        <a:cs typeface="Times New Roman"/>
                      </a:endParaRPr>
                    </a:p>
                    <a:p>
                      <a:pPr algn="ctr">
                        <a:lnSpc>
                          <a:spcPct val="100000"/>
                        </a:lnSpc>
                      </a:pPr>
                      <a:r>
                        <a:rPr sz="700" spc="-15" dirty="0">
                          <a:latin typeface="HGSｺﾞｼｯｸM"/>
                          <a:cs typeface="HGSｺﾞｼｯｸM"/>
                        </a:rPr>
                        <a:t>私法上の</a:t>
                      </a:r>
                      <a:endParaRPr sz="700">
                        <a:latin typeface="HGSｺﾞｼｯｸM"/>
                        <a:cs typeface="HGSｺﾞｼｯｸM"/>
                      </a:endParaRPr>
                    </a:p>
                    <a:p>
                      <a:pPr algn="ctr">
                        <a:lnSpc>
                          <a:spcPct val="100000"/>
                        </a:lnSpc>
                        <a:spcBef>
                          <a:spcPts val="300"/>
                        </a:spcBef>
                        <a:tabLst>
                          <a:tab pos="676275" algn="l"/>
                          <a:tab pos="1147445" algn="l"/>
                        </a:tabLst>
                      </a:pPr>
                      <a:r>
                        <a:rPr sz="700" dirty="0">
                          <a:latin typeface="HGSｺﾞｼｯｸM"/>
                          <a:cs typeface="HGSｺﾞｼｯｸM"/>
                        </a:rPr>
                        <a:t>事務処</a:t>
                      </a:r>
                      <a:r>
                        <a:rPr sz="700" spc="-50" dirty="0">
                          <a:latin typeface="HGSｺﾞｼｯｸM"/>
                          <a:cs typeface="HGSｺﾞｼｯｸM"/>
                        </a:rPr>
                        <a:t>理</a:t>
                      </a:r>
                      <a:r>
                        <a:rPr sz="700" dirty="0">
                          <a:latin typeface="HGSｺﾞｼｯｸM"/>
                          <a:cs typeface="HGSｺﾞｼｯｸM"/>
                        </a:rPr>
                        <a:t>	</a:t>
                      </a:r>
                      <a:r>
                        <a:rPr sz="1000" baseline="20833" dirty="0">
                          <a:latin typeface="HGSｺﾞｼｯｸM"/>
                          <a:cs typeface="HGSｺﾞｼｯｸM"/>
                        </a:rPr>
                        <a:t>委</a:t>
                      </a:r>
                      <a:r>
                        <a:rPr sz="1000" spc="-75" baseline="20833" dirty="0">
                          <a:latin typeface="HGSｺﾞｼｯｸM"/>
                          <a:cs typeface="HGSｺﾞｼｯｸM"/>
                        </a:rPr>
                        <a:t>託</a:t>
                      </a:r>
                      <a:r>
                        <a:rPr sz="1000" baseline="20833" dirty="0">
                          <a:latin typeface="HGSｺﾞｼｯｸM"/>
                          <a:cs typeface="HGSｺﾞｼｯｸM"/>
                        </a:rPr>
                        <a:t>	</a:t>
                      </a:r>
                      <a:r>
                        <a:rPr sz="1000" baseline="3472" dirty="0">
                          <a:latin typeface="HGSｺﾞｼｯｸM"/>
                          <a:cs typeface="HGSｺﾞｼｯｸM"/>
                        </a:rPr>
                        <a:t>法律効</a:t>
                      </a:r>
                      <a:r>
                        <a:rPr sz="1000" spc="-75" baseline="3472" dirty="0">
                          <a:latin typeface="HGSｺﾞｼｯｸM"/>
                          <a:cs typeface="HGSｺﾞｼｯｸM"/>
                        </a:rPr>
                        <a:t>果</a:t>
                      </a:r>
                      <a:endParaRPr sz="1000" baseline="3472">
                        <a:latin typeface="HGSｺﾞｼｯｸM"/>
                        <a:cs typeface="HGSｺﾞｼｯｸM"/>
                      </a:endParaRPr>
                    </a:p>
                    <a:p>
                      <a:pPr>
                        <a:lnSpc>
                          <a:spcPct val="100000"/>
                        </a:lnSpc>
                      </a:pPr>
                      <a:endParaRPr sz="700">
                        <a:latin typeface="Times New Roman"/>
                        <a:cs typeface="Times New Roman"/>
                      </a:endParaRPr>
                    </a:p>
                    <a:p>
                      <a:pPr>
                        <a:lnSpc>
                          <a:spcPct val="100000"/>
                        </a:lnSpc>
                        <a:spcBef>
                          <a:spcPts val="110"/>
                        </a:spcBef>
                      </a:pPr>
                      <a:endParaRPr sz="700">
                        <a:latin typeface="Times New Roman"/>
                        <a:cs typeface="Times New Roman"/>
                      </a:endParaRPr>
                    </a:p>
                    <a:p>
                      <a:pPr marL="100330" marR="116839">
                        <a:lnSpc>
                          <a:spcPct val="99700"/>
                        </a:lnSpc>
                        <a:spcBef>
                          <a:spcPts val="5"/>
                        </a:spcBef>
                      </a:pPr>
                      <a:r>
                        <a:rPr sz="900" spc="-25" dirty="0">
                          <a:latin typeface="Meiryo UI"/>
                          <a:cs typeface="Meiryo UI"/>
                        </a:rPr>
                        <a:t>一般的な委託契約により、地方</a:t>
                      </a:r>
                      <a:r>
                        <a:rPr sz="900" spc="-15" dirty="0">
                          <a:latin typeface="Meiryo UI"/>
                          <a:cs typeface="Meiryo UI"/>
                        </a:rPr>
                        <a:t>公共団体の事務の一部のを当</a:t>
                      </a:r>
                      <a:r>
                        <a:rPr sz="900" spc="-25" dirty="0">
                          <a:latin typeface="Meiryo UI"/>
                          <a:cs typeface="Meiryo UI"/>
                        </a:rPr>
                        <a:t>該地方公共団体の名において他の地方公共団体に委ねる方法</a:t>
                      </a:r>
                      <a:endParaRPr sz="9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1320"/>
                        </a:spcBef>
                      </a:pPr>
                      <a:endParaRPr sz="1000">
                        <a:latin typeface="Times New Roman"/>
                        <a:cs typeface="Times New Roman"/>
                      </a:endParaRPr>
                    </a:p>
                    <a:p>
                      <a:pPr algn="ctr">
                        <a:lnSpc>
                          <a:spcPct val="100000"/>
                        </a:lnSpc>
                      </a:pPr>
                      <a:r>
                        <a:rPr sz="1000" spc="-25" dirty="0">
                          <a:latin typeface="Meiryo UI"/>
                          <a:cs typeface="Meiryo UI"/>
                        </a:rPr>
                        <a:t>なし</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540"/>
                        </a:spcBef>
                      </a:pPr>
                      <a:endParaRPr sz="1000">
                        <a:latin typeface="Times New Roman"/>
                        <a:cs typeface="Times New Roman"/>
                      </a:endParaRPr>
                    </a:p>
                    <a:p>
                      <a:pPr marL="36195" marR="69850">
                        <a:lnSpc>
                          <a:spcPct val="100000"/>
                        </a:lnSpc>
                      </a:pPr>
                      <a:r>
                        <a:rPr sz="1000" spc="-20" dirty="0">
                          <a:latin typeface="Meiryo UI"/>
                          <a:cs typeface="Meiryo UI"/>
                        </a:rPr>
                        <a:t>それぞれに</a:t>
                      </a:r>
                      <a:r>
                        <a:rPr sz="1000" spc="-5" dirty="0">
                          <a:latin typeface="Meiryo UI"/>
                          <a:cs typeface="Meiryo UI"/>
                        </a:rPr>
                        <a:t>残る</a:t>
                      </a:r>
                      <a:r>
                        <a:rPr sz="1000" dirty="0">
                          <a:latin typeface="Meiryo UI"/>
                          <a:cs typeface="Meiryo UI"/>
                        </a:rPr>
                        <a:t>（</a:t>
                      </a:r>
                      <a:r>
                        <a:rPr sz="1000" spc="-50" dirty="0">
                          <a:latin typeface="Meiryo UI"/>
                          <a:cs typeface="Meiryo UI"/>
                        </a:rPr>
                        <a:t>委</a:t>
                      </a:r>
                      <a:r>
                        <a:rPr sz="1000" spc="-15" dirty="0">
                          <a:latin typeface="Meiryo UI"/>
                          <a:cs typeface="Meiryo UI"/>
                        </a:rPr>
                        <a:t>託契約で</a:t>
                      </a:r>
                      <a:r>
                        <a:rPr sz="1000" dirty="0">
                          <a:latin typeface="Meiryo UI"/>
                          <a:cs typeface="Meiryo UI"/>
                        </a:rPr>
                        <a:t>取り決め</a:t>
                      </a:r>
                      <a:r>
                        <a:rPr sz="1000" spc="-50" dirty="0">
                          <a:latin typeface="Meiryo UI"/>
                          <a:cs typeface="Meiryo UI"/>
                        </a:rPr>
                        <a:t>）</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1320"/>
                        </a:spcBef>
                      </a:pPr>
                      <a:endParaRPr sz="1000">
                        <a:latin typeface="Times New Roman"/>
                        <a:cs typeface="Times New Roman"/>
                      </a:endParaRPr>
                    </a:p>
                    <a:p>
                      <a:pPr marL="217804" indent="-181610">
                        <a:lnSpc>
                          <a:spcPct val="100000"/>
                        </a:lnSpc>
                        <a:buFont typeface="Arial"/>
                        <a:buChar char="•"/>
                        <a:tabLst>
                          <a:tab pos="217804" algn="l"/>
                        </a:tabLst>
                      </a:pPr>
                      <a:r>
                        <a:rPr sz="1000" spc="-10" dirty="0">
                          <a:latin typeface="Meiryo UI"/>
                          <a:cs typeface="Meiryo UI"/>
                        </a:rPr>
                        <a:t>実施にあたり議決が不要</a:t>
                      </a:r>
                      <a:endParaRPr sz="1000">
                        <a:latin typeface="Meiryo UI"/>
                        <a:cs typeface="Meiryo UI"/>
                      </a:endParaRPr>
                    </a:p>
                    <a:p>
                      <a:pPr marL="217804" indent="-181610">
                        <a:lnSpc>
                          <a:spcPct val="100000"/>
                        </a:lnSpc>
                        <a:spcBef>
                          <a:spcPts val="600"/>
                        </a:spcBef>
                        <a:buFont typeface="Arial"/>
                        <a:buChar char="•"/>
                        <a:tabLst>
                          <a:tab pos="217804" algn="l"/>
                        </a:tabLst>
                      </a:pPr>
                      <a:r>
                        <a:rPr sz="1000" spc="-10" dirty="0">
                          <a:latin typeface="Meiryo UI"/>
                          <a:cs typeface="Meiryo UI"/>
                        </a:rPr>
                        <a:t>法人設立が不要</a:t>
                      </a:r>
                      <a:endParaRPr sz="1000">
                        <a:latin typeface="Meiryo UI"/>
                        <a:cs typeface="Meiryo UI"/>
                      </a:endParaRPr>
                    </a:p>
                    <a:p>
                      <a:pPr marL="217804" marR="74295" indent="-181610">
                        <a:lnSpc>
                          <a:spcPct val="100000"/>
                        </a:lnSpc>
                        <a:spcBef>
                          <a:spcPts val="600"/>
                        </a:spcBef>
                        <a:buFont typeface="Arial"/>
                        <a:buChar char="•"/>
                        <a:tabLst>
                          <a:tab pos="217804" algn="l"/>
                        </a:tabLst>
                      </a:pPr>
                      <a:r>
                        <a:rPr sz="1000" spc="-10" dirty="0">
                          <a:latin typeface="Meiryo UI"/>
                          <a:cs typeface="Meiryo UI"/>
                        </a:rPr>
                        <a:t>地方自治法に定められた共同処理制度</a:t>
                      </a:r>
                      <a:r>
                        <a:rPr sz="1000" spc="-15" dirty="0">
                          <a:latin typeface="Meiryo UI"/>
                          <a:cs typeface="Meiryo UI"/>
                        </a:rPr>
                        <a:t>ではない</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a:txBody>
                    <a:bodyPr/>
                    <a:lstStyle/>
                    <a:p>
                      <a:pPr>
                        <a:lnSpc>
                          <a:spcPct val="100000"/>
                        </a:lnSpc>
                        <a:spcBef>
                          <a:spcPts val="1355"/>
                        </a:spcBef>
                      </a:pPr>
                      <a:endParaRPr sz="1000">
                        <a:latin typeface="Times New Roman"/>
                        <a:cs typeface="Times New Roman"/>
                      </a:endParaRPr>
                    </a:p>
                    <a:p>
                      <a:pPr marL="187960" marR="46990" indent="-152400">
                        <a:lnSpc>
                          <a:spcPct val="100000"/>
                        </a:lnSpc>
                        <a:buSzPct val="91666"/>
                        <a:buChar char="○"/>
                        <a:tabLst>
                          <a:tab pos="212725" algn="l"/>
                        </a:tabLst>
                      </a:pPr>
                      <a:r>
                        <a:rPr sz="1000" spc="-15" dirty="0">
                          <a:latin typeface="Meiryo UI"/>
                          <a:cs typeface="Meiryo UI"/>
                        </a:rPr>
                        <a:t>技術力の補完を目的とするなど、受託側(</a:t>
                      </a:r>
                      <a:r>
                        <a:rPr sz="1000" dirty="0">
                          <a:latin typeface="Meiryo UI"/>
                          <a:cs typeface="Meiryo UI"/>
                        </a:rPr>
                        <a:t>A</a:t>
                      </a:r>
                      <a:r>
                        <a:rPr sz="1000" spc="-20" dirty="0">
                          <a:latin typeface="Meiryo UI"/>
                          <a:cs typeface="Meiryo UI"/>
                        </a:rPr>
                        <a:t>市)と委	</a:t>
                      </a:r>
                      <a:r>
                        <a:rPr sz="1000" spc="-5" dirty="0">
                          <a:latin typeface="Meiryo UI"/>
                          <a:cs typeface="Meiryo UI"/>
                        </a:rPr>
                        <a:t>託側(</a:t>
                      </a:r>
                      <a:r>
                        <a:rPr sz="1000" spc="-10" dirty="0">
                          <a:latin typeface="Meiryo UI"/>
                          <a:cs typeface="Meiryo UI"/>
                        </a:rPr>
                        <a:t>B市)の立場が明確な場合には、活用可能</a:t>
                      </a:r>
                      <a:endParaRPr sz="1000">
                        <a:latin typeface="Meiryo UI"/>
                        <a:cs typeface="Meiryo UI"/>
                      </a:endParaRPr>
                    </a:p>
                    <a:p>
                      <a:pPr marL="188595" indent="-152400">
                        <a:lnSpc>
                          <a:spcPct val="100000"/>
                        </a:lnSpc>
                        <a:spcBef>
                          <a:spcPts val="300"/>
                        </a:spcBef>
                        <a:buSzPct val="91666"/>
                        <a:buChar char="●"/>
                        <a:tabLst>
                          <a:tab pos="188595" algn="l"/>
                        </a:tabLst>
                      </a:pPr>
                      <a:r>
                        <a:rPr sz="1000" dirty="0">
                          <a:latin typeface="Meiryo UI"/>
                          <a:cs typeface="Meiryo UI"/>
                        </a:rPr>
                        <a:t>受託側(A</a:t>
                      </a:r>
                      <a:r>
                        <a:rPr sz="1000" spc="-15" dirty="0">
                          <a:latin typeface="Meiryo UI"/>
                          <a:cs typeface="Meiryo UI"/>
                        </a:rPr>
                        <a:t>市)のメリットが不明確</a:t>
                      </a:r>
                      <a:endParaRPr sz="1000">
                        <a:latin typeface="Meiryo UI"/>
                        <a:cs typeface="Meiryo UI"/>
                      </a:endParaRPr>
                    </a:p>
                    <a:p>
                      <a:pPr marL="212725" marR="105410" indent="-177165">
                        <a:lnSpc>
                          <a:spcPct val="100000"/>
                        </a:lnSpc>
                        <a:spcBef>
                          <a:spcPts val="300"/>
                        </a:spcBef>
                      </a:pPr>
                      <a:r>
                        <a:rPr sz="1000" dirty="0">
                          <a:latin typeface="Meiryo UI"/>
                          <a:cs typeface="Meiryo UI"/>
                        </a:rPr>
                        <a:t>※受託側(A</a:t>
                      </a:r>
                      <a:r>
                        <a:rPr sz="1000" spc="-15" dirty="0">
                          <a:latin typeface="Meiryo UI"/>
                          <a:cs typeface="Meiryo UI"/>
                        </a:rPr>
                        <a:t>市)のデメリットを解消する方策の検討が</a:t>
                      </a:r>
                      <a:r>
                        <a:rPr sz="1000" spc="-25" dirty="0">
                          <a:latin typeface="Meiryo UI"/>
                          <a:cs typeface="Meiryo UI"/>
                        </a:rPr>
                        <a:t>必要</a:t>
                      </a:r>
                      <a:endParaRPr sz="1000">
                        <a:latin typeface="Meiryo UI"/>
                        <a:cs typeface="Meiryo UI"/>
                      </a:endParaRPr>
                    </a:p>
                    <a:p>
                      <a:pPr marL="212725" marR="107314" indent="-177165" algn="just">
                        <a:lnSpc>
                          <a:spcPct val="100000"/>
                        </a:lnSpc>
                        <a:spcBef>
                          <a:spcPts val="300"/>
                        </a:spcBef>
                      </a:pPr>
                      <a:r>
                        <a:rPr sz="1000" spc="-15" dirty="0">
                          <a:latin typeface="Meiryo UI"/>
                          <a:cs typeface="Meiryo UI"/>
                        </a:rPr>
                        <a:t>※事務処理を委託しつつも管理権限等が委託側(</a:t>
                      </a:r>
                      <a:r>
                        <a:rPr sz="1000" spc="-25" dirty="0">
                          <a:latin typeface="Meiryo UI"/>
                          <a:cs typeface="Meiryo UI"/>
                        </a:rPr>
                        <a:t>B</a:t>
                      </a:r>
                      <a:r>
                        <a:rPr sz="1000" spc="-20" dirty="0">
                          <a:latin typeface="Meiryo UI"/>
                          <a:cs typeface="Meiryo UI"/>
                        </a:rPr>
                        <a:t>市)に残るため、一定の技術力が必要であることに</a:t>
                      </a:r>
                      <a:r>
                        <a:rPr sz="1000" spc="-10" dirty="0">
                          <a:latin typeface="Meiryo UI"/>
                          <a:cs typeface="Meiryo UI"/>
                        </a:rPr>
                        <a:t>留意が必要</a:t>
                      </a:r>
                      <a:endParaRPr sz="1000">
                        <a:latin typeface="Meiryo UI"/>
                        <a:cs typeface="Meiryo UI"/>
                      </a:endParaRPr>
                    </a:p>
                  </a:txBody>
                  <a:tcPr marL="0" marR="0" marT="14715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bl>
          </a:graphicData>
        </a:graphic>
      </p:graphicFrame>
      <p:sp>
        <p:nvSpPr>
          <p:cNvPr id="16" name="object 16"/>
          <p:cNvSpPr txBox="1">
            <a:spLocks noGrp="1"/>
          </p:cNvSpPr>
          <p:nvPr>
            <p:ph type="title"/>
          </p:nvPr>
        </p:nvSpPr>
        <p:spPr>
          <a:xfrm>
            <a:off x="385307" y="526051"/>
            <a:ext cx="3540314" cy="236092"/>
          </a:xfrm>
          <a:prstGeom prst="rect">
            <a:avLst/>
          </a:prstGeom>
        </p:spPr>
        <p:txBody>
          <a:bodyPr vert="horz" wrap="square" lIns="0" tIns="10860" rIns="0" bIns="0" rtlCol="0">
            <a:spAutoFit/>
          </a:bodyPr>
          <a:lstStyle/>
          <a:p>
            <a:pPr marL="10860">
              <a:lnSpc>
                <a:spcPct val="100000"/>
              </a:lnSpc>
              <a:spcBef>
                <a:spcPts val="86"/>
              </a:spcBef>
              <a:tabLst>
                <a:tab pos="1726703" algn="l"/>
              </a:tabLst>
            </a:pPr>
            <a:r>
              <a:rPr dirty="0"/>
              <a:t>【</a:t>
            </a:r>
            <a:r>
              <a:rPr dirty="0">
                <a:solidFill>
                  <a:srgbClr val="E46B0A"/>
                </a:solidFill>
              </a:rPr>
              <a:t>自治体</a:t>
            </a:r>
            <a:r>
              <a:rPr spc="-9" dirty="0"/>
              <a:t>の</a:t>
            </a:r>
            <a:r>
              <a:rPr dirty="0"/>
              <a:t>束</a:t>
            </a:r>
            <a:r>
              <a:rPr spc="-43" dirty="0"/>
              <a:t>】</a:t>
            </a:r>
            <a:r>
              <a:rPr dirty="0"/>
              <a:t>	広域連携</a:t>
            </a:r>
            <a:r>
              <a:rPr spc="-9" dirty="0"/>
              <a:t>の</a:t>
            </a:r>
            <a:r>
              <a:rPr dirty="0"/>
              <a:t>手</a:t>
            </a:r>
            <a:r>
              <a:rPr spc="-43" dirty="0"/>
              <a:t>法</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65590" y="495210"/>
            <a:ext cx="1440017" cy="288003"/>
          </a:xfrm>
          <a:prstGeom prst="rect">
            <a:avLst/>
          </a:prstGeom>
        </p:spPr>
      </p:pic>
      <p:grpSp>
        <p:nvGrpSpPr>
          <p:cNvPr id="3" name="object 3"/>
          <p:cNvGrpSpPr/>
          <p:nvPr/>
        </p:nvGrpSpPr>
        <p:grpSpPr>
          <a:xfrm>
            <a:off x="1038636" y="4717522"/>
            <a:ext cx="1468796" cy="354574"/>
            <a:chOff x="1214627" y="5288279"/>
            <a:chExt cx="1717675" cy="414655"/>
          </a:xfrm>
        </p:grpSpPr>
        <p:pic>
          <p:nvPicPr>
            <p:cNvPr id="4" name="object 4"/>
            <p:cNvPicPr/>
            <p:nvPr/>
          </p:nvPicPr>
          <p:blipFill>
            <a:blip r:embed="rId3" cstate="print"/>
            <a:stretch>
              <a:fillRect/>
            </a:stretch>
          </p:blipFill>
          <p:spPr>
            <a:xfrm>
              <a:off x="1214627" y="5288279"/>
              <a:ext cx="1717548" cy="307848"/>
            </a:xfrm>
            <a:prstGeom prst="rect">
              <a:avLst/>
            </a:prstGeom>
          </p:spPr>
        </p:pic>
        <p:sp>
          <p:nvSpPr>
            <p:cNvPr id="5" name="object 5"/>
            <p:cNvSpPr/>
            <p:nvPr/>
          </p:nvSpPr>
          <p:spPr>
            <a:xfrm>
              <a:off x="1808987" y="5472683"/>
              <a:ext cx="553720" cy="230504"/>
            </a:xfrm>
            <a:custGeom>
              <a:avLst/>
              <a:gdLst/>
              <a:ahLst/>
              <a:cxnLst/>
              <a:rect l="l" t="t" r="r" b="b"/>
              <a:pathLst>
                <a:path w="553719" h="230504">
                  <a:moveTo>
                    <a:pt x="553212" y="0"/>
                  </a:moveTo>
                  <a:lnTo>
                    <a:pt x="0" y="0"/>
                  </a:lnTo>
                  <a:lnTo>
                    <a:pt x="0" y="230124"/>
                  </a:lnTo>
                  <a:lnTo>
                    <a:pt x="553212" y="230124"/>
                  </a:lnTo>
                  <a:lnTo>
                    <a:pt x="553212" y="0"/>
                  </a:lnTo>
                  <a:close/>
                </a:path>
              </a:pathLst>
            </a:custGeom>
            <a:solidFill>
              <a:srgbClr val="FFFFFF"/>
            </a:solidFill>
          </p:spPr>
          <p:txBody>
            <a:bodyPr wrap="square" lIns="0" tIns="0" rIns="0" bIns="0" rtlCol="0"/>
            <a:lstStyle/>
            <a:p>
              <a:endParaRPr sz="1749"/>
            </a:p>
          </p:txBody>
        </p:sp>
      </p:grpSp>
      <p:grpSp>
        <p:nvGrpSpPr>
          <p:cNvPr id="6" name="object 6"/>
          <p:cNvGrpSpPr/>
          <p:nvPr/>
        </p:nvGrpSpPr>
        <p:grpSpPr>
          <a:xfrm>
            <a:off x="1131163" y="2336608"/>
            <a:ext cx="1038745" cy="739013"/>
            <a:chOff x="1322832" y="2503932"/>
            <a:chExt cx="1214755" cy="864235"/>
          </a:xfrm>
        </p:grpSpPr>
        <p:pic>
          <p:nvPicPr>
            <p:cNvPr id="7" name="object 7"/>
            <p:cNvPicPr/>
            <p:nvPr/>
          </p:nvPicPr>
          <p:blipFill>
            <a:blip r:embed="rId4" cstate="print"/>
            <a:stretch>
              <a:fillRect/>
            </a:stretch>
          </p:blipFill>
          <p:spPr>
            <a:xfrm>
              <a:off x="1322832" y="2503932"/>
              <a:ext cx="490728" cy="864108"/>
            </a:xfrm>
            <a:prstGeom prst="rect">
              <a:avLst/>
            </a:prstGeom>
          </p:spPr>
        </p:pic>
        <p:sp>
          <p:nvSpPr>
            <p:cNvPr id="8" name="object 8"/>
            <p:cNvSpPr/>
            <p:nvPr/>
          </p:nvSpPr>
          <p:spPr>
            <a:xfrm>
              <a:off x="1783080" y="2602991"/>
              <a:ext cx="754380" cy="612775"/>
            </a:xfrm>
            <a:custGeom>
              <a:avLst/>
              <a:gdLst/>
              <a:ahLst/>
              <a:cxnLst/>
              <a:rect l="l" t="t" r="r" b="b"/>
              <a:pathLst>
                <a:path w="754380" h="612775">
                  <a:moveTo>
                    <a:pt x="745236" y="588264"/>
                  </a:moveTo>
                  <a:lnTo>
                    <a:pt x="742276" y="586740"/>
                  </a:lnTo>
                  <a:lnTo>
                    <a:pt x="694944" y="562356"/>
                  </a:lnTo>
                  <a:lnTo>
                    <a:pt x="694944" y="586740"/>
                  </a:lnTo>
                  <a:lnTo>
                    <a:pt x="0" y="586740"/>
                  </a:lnTo>
                  <a:lnTo>
                    <a:pt x="0" y="589788"/>
                  </a:lnTo>
                  <a:lnTo>
                    <a:pt x="694944" y="589788"/>
                  </a:lnTo>
                  <a:lnTo>
                    <a:pt x="694944" y="612648"/>
                  </a:lnTo>
                  <a:lnTo>
                    <a:pt x="742086" y="589788"/>
                  </a:lnTo>
                  <a:lnTo>
                    <a:pt x="745236" y="588264"/>
                  </a:lnTo>
                  <a:close/>
                </a:path>
                <a:path w="754380" h="612775">
                  <a:moveTo>
                    <a:pt x="754380" y="313944"/>
                  </a:moveTo>
                  <a:lnTo>
                    <a:pt x="751420" y="312420"/>
                  </a:lnTo>
                  <a:lnTo>
                    <a:pt x="704088" y="288036"/>
                  </a:lnTo>
                  <a:lnTo>
                    <a:pt x="704088" y="312420"/>
                  </a:lnTo>
                  <a:lnTo>
                    <a:pt x="7620" y="312420"/>
                  </a:lnTo>
                  <a:lnTo>
                    <a:pt x="7620" y="315468"/>
                  </a:lnTo>
                  <a:lnTo>
                    <a:pt x="704088" y="315468"/>
                  </a:lnTo>
                  <a:lnTo>
                    <a:pt x="704088" y="339852"/>
                  </a:lnTo>
                  <a:lnTo>
                    <a:pt x="751420" y="315468"/>
                  </a:lnTo>
                  <a:lnTo>
                    <a:pt x="754380" y="313944"/>
                  </a:lnTo>
                  <a:close/>
                </a:path>
                <a:path w="754380" h="612775">
                  <a:moveTo>
                    <a:pt x="754380" y="25908"/>
                  </a:moveTo>
                  <a:lnTo>
                    <a:pt x="751420" y="24384"/>
                  </a:lnTo>
                  <a:lnTo>
                    <a:pt x="704088" y="0"/>
                  </a:lnTo>
                  <a:lnTo>
                    <a:pt x="704088" y="24384"/>
                  </a:lnTo>
                  <a:lnTo>
                    <a:pt x="7620" y="24384"/>
                  </a:lnTo>
                  <a:lnTo>
                    <a:pt x="7620" y="27432"/>
                  </a:lnTo>
                  <a:lnTo>
                    <a:pt x="704088" y="27432"/>
                  </a:lnTo>
                  <a:lnTo>
                    <a:pt x="704088" y="51816"/>
                  </a:lnTo>
                  <a:lnTo>
                    <a:pt x="751420" y="27432"/>
                  </a:lnTo>
                  <a:lnTo>
                    <a:pt x="754380" y="25908"/>
                  </a:lnTo>
                  <a:close/>
                </a:path>
              </a:pathLst>
            </a:custGeom>
            <a:solidFill>
              <a:srgbClr val="77933B"/>
            </a:solidFill>
          </p:spPr>
          <p:txBody>
            <a:bodyPr wrap="square" lIns="0" tIns="0" rIns="0" bIns="0" rtlCol="0"/>
            <a:lstStyle/>
            <a:p>
              <a:endParaRPr sz="1749"/>
            </a:p>
          </p:txBody>
        </p:sp>
        <p:sp>
          <p:nvSpPr>
            <p:cNvPr id="9" name="object 9"/>
            <p:cNvSpPr/>
            <p:nvPr/>
          </p:nvSpPr>
          <p:spPr>
            <a:xfrm>
              <a:off x="2022348" y="2537460"/>
              <a:ext cx="250190" cy="762000"/>
            </a:xfrm>
            <a:custGeom>
              <a:avLst/>
              <a:gdLst/>
              <a:ahLst/>
              <a:cxnLst/>
              <a:rect l="l" t="t" r="r" b="b"/>
              <a:pathLst>
                <a:path w="250189" h="762000">
                  <a:moveTo>
                    <a:pt x="249936" y="0"/>
                  </a:moveTo>
                  <a:lnTo>
                    <a:pt x="0" y="0"/>
                  </a:lnTo>
                  <a:lnTo>
                    <a:pt x="0" y="762000"/>
                  </a:lnTo>
                  <a:lnTo>
                    <a:pt x="249936" y="762000"/>
                  </a:lnTo>
                  <a:lnTo>
                    <a:pt x="249936" y="0"/>
                  </a:lnTo>
                  <a:close/>
                </a:path>
              </a:pathLst>
            </a:custGeom>
            <a:solidFill>
              <a:srgbClr val="B6DDE8"/>
            </a:solidFill>
          </p:spPr>
          <p:txBody>
            <a:bodyPr wrap="square" lIns="0" tIns="0" rIns="0" bIns="0" rtlCol="0"/>
            <a:lstStyle/>
            <a:p>
              <a:endParaRPr sz="1749"/>
            </a:p>
          </p:txBody>
        </p:sp>
      </p:grpSp>
      <p:grpSp>
        <p:nvGrpSpPr>
          <p:cNvPr id="10" name="object 10"/>
          <p:cNvGrpSpPr/>
          <p:nvPr/>
        </p:nvGrpSpPr>
        <p:grpSpPr>
          <a:xfrm>
            <a:off x="2167192" y="2337910"/>
            <a:ext cx="219369" cy="701546"/>
            <a:chOff x="2534411" y="2505455"/>
            <a:chExt cx="256540" cy="820419"/>
          </a:xfrm>
        </p:grpSpPr>
        <p:sp>
          <p:nvSpPr>
            <p:cNvPr id="11" name="object 11"/>
            <p:cNvSpPr/>
            <p:nvPr/>
          </p:nvSpPr>
          <p:spPr>
            <a:xfrm>
              <a:off x="2537459" y="2508503"/>
              <a:ext cx="250190" cy="814069"/>
            </a:xfrm>
            <a:custGeom>
              <a:avLst/>
              <a:gdLst/>
              <a:ahLst/>
              <a:cxnLst/>
              <a:rect l="l" t="t" r="r" b="b"/>
              <a:pathLst>
                <a:path w="250189" h="814070">
                  <a:moveTo>
                    <a:pt x="249936" y="0"/>
                  </a:moveTo>
                  <a:lnTo>
                    <a:pt x="0" y="0"/>
                  </a:lnTo>
                  <a:lnTo>
                    <a:pt x="0" y="813815"/>
                  </a:lnTo>
                  <a:lnTo>
                    <a:pt x="249936" y="813815"/>
                  </a:lnTo>
                  <a:lnTo>
                    <a:pt x="249936" y="0"/>
                  </a:lnTo>
                  <a:close/>
                </a:path>
              </a:pathLst>
            </a:custGeom>
            <a:solidFill>
              <a:srgbClr val="EBF0DD"/>
            </a:solidFill>
          </p:spPr>
          <p:txBody>
            <a:bodyPr wrap="square" lIns="0" tIns="0" rIns="0" bIns="0" rtlCol="0"/>
            <a:lstStyle/>
            <a:p>
              <a:endParaRPr sz="1749"/>
            </a:p>
          </p:txBody>
        </p:sp>
        <p:sp>
          <p:nvSpPr>
            <p:cNvPr id="12" name="object 12"/>
            <p:cNvSpPr/>
            <p:nvPr/>
          </p:nvSpPr>
          <p:spPr>
            <a:xfrm>
              <a:off x="2537459" y="2508503"/>
              <a:ext cx="250190" cy="814069"/>
            </a:xfrm>
            <a:custGeom>
              <a:avLst/>
              <a:gdLst/>
              <a:ahLst/>
              <a:cxnLst/>
              <a:rect l="l" t="t" r="r" b="b"/>
              <a:pathLst>
                <a:path w="250189" h="814070">
                  <a:moveTo>
                    <a:pt x="0" y="0"/>
                  </a:moveTo>
                  <a:lnTo>
                    <a:pt x="249935" y="0"/>
                  </a:lnTo>
                  <a:lnTo>
                    <a:pt x="249935" y="813815"/>
                  </a:lnTo>
                  <a:lnTo>
                    <a:pt x="0" y="813815"/>
                  </a:lnTo>
                  <a:lnTo>
                    <a:pt x="0" y="0"/>
                  </a:lnTo>
                  <a:close/>
                </a:path>
              </a:pathLst>
            </a:custGeom>
            <a:ln w="6096">
              <a:solidFill>
                <a:srgbClr val="77933B"/>
              </a:solidFill>
            </a:ln>
          </p:spPr>
          <p:txBody>
            <a:bodyPr wrap="square" lIns="0" tIns="0" rIns="0" bIns="0" rtlCol="0"/>
            <a:lstStyle/>
            <a:p>
              <a:endParaRPr sz="1749"/>
            </a:p>
          </p:txBody>
        </p:sp>
      </p:grpSp>
      <p:sp>
        <p:nvSpPr>
          <p:cNvPr id="13" name="object 13"/>
          <p:cNvSpPr txBox="1"/>
          <p:nvPr/>
        </p:nvSpPr>
        <p:spPr>
          <a:xfrm>
            <a:off x="2242919" y="2504283"/>
            <a:ext cx="101887" cy="365977"/>
          </a:xfrm>
          <a:prstGeom prst="rect">
            <a:avLst/>
          </a:prstGeom>
        </p:spPr>
        <p:txBody>
          <a:bodyPr vert="eaVert" wrap="square" lIns="0" tIns="0" rIns="0" bIns="0" rtlCol="0">
            <a:spAutoFit/>
          </a:bodyPr>
          <a:lstStyle/>
          <a:p>
            <a:pPr marL="10860">
              <a:lnSpc>
                <a:spcPct val="65000"/>
              </a:lnSpc>
            </a:pPr>
            <a:r>
              <a:rPr sz="898" dirty="0">
                <a:latin typeface="HGP教科書体"/>
                <a:cs typeface="HGP教科書体"/>
              </a:rPr>
              <a:t>事業者</a:t>
            </a:r>
            <a:endParaRPr sz="898">
              <a:latin typeface="HGP教科書体"/>
              <a:cs typeface="HGP教科書体"/>
            </a:endParaRPr>
          </a:p>
        </p:txBody>
      </p:sp>
      <p:sp>
        <p:nvSpPr>
          <p:cNvPr id="17" name="object 17"/>
          <p:cNvSpPr txBox="1">
            <a:spLocks noGrp="1"/>
          </p:cNvSpPr>
          <p:nvPr>
            <p:ph type="sldNum" sz="quarter" idx="7"/>
          </p:nvPr>
        </p:nvSpPr>
        <p:spPr>
          <a:xfrm>
            <a:off x="9962388" y="6895615"/>
            <a:ext cx="388873" cy="339598"/>
          </a:xfrm>
          <a:prstGeom prst="rect">
            <a:avLst/>
          </a:prstGeom>
        </p:spPr>
        <p:txBody>
          <a:bodyPr vert="horz" wrap="square" lIns="0" tIns="0" rIns="0" bIns="0" rtlCol="0">
            <a:spAutoFit/>
          </a:bodyPr>
          <a:lstStyle>
            <a:defPPr>
              <a:defRPr kern="0"/>
            </a:defPPr>
            <a:lvl1pPr>
              <a:defRPr sz="1600" b="0" i="0">
                <a:solidFill>
                  <a:schemeClr val="tx1"/>
                </a:solidFill>
                <a:latin typeface="Meiryo UI"/>
                <a:cs typeface="Meiryo UI"/>
              </a:defRPr>
            </a:lvl1pPr>
          </a:lstStyle>
          <a:p>
            <a:pPr marL="126364">
              <a:spcBef>
                <a:spcPts val="190"/>
              </a:spcBef>
            </a:pPr>
            <a:fld id="{81D60167-4931-47E6-BA6A-407CBD079E47}" type="slidenum">
              <a:rPr lang="en-US" altLang="ja-JP" spc="-50" smtClean="0"/>
              <a:pPr marL="126364">
                <a:spcBef>
                  <a:spcPts val="190"/>
                </a:spcBef>
              </a:pPr>
              <a:t>26</a:t>
            </a:fld>
            <a:endParaRPr spc="-21" dirty="0"/>
          </a:p>
        </p:txBody>
      </p:sp>
      <p:sp>
        <p:nvSpPr>
          <p:cNvPr id="14" name="object 14"/>
          <p:cNvSpPr txBox="1"/>
          <p:nvPr/>
        </p:nvSpPr>
        <p:spPr>
          <a:xfrm>
            <a:off x="1801140" y="2449549"/>
            <a:ext cx="101887" cy="480549"/>
          </a:xfrm>
          <a:prstGeom prst="rect">
            <a:avLst/>
          </a:prstGeom>
        </p:spPr>
        <p:txBody>
          <a:bodyPr vert="eaVert" wrap="square" lIns="0" tIns="0" rIns="0" bIns="0" rtlCol="0">
            <a:spAutoFit/>
          </a:bodyPr>
          <a:lstStyle/>
          <a:p>
            <a:pPr marL="10860">
              <a:lnSpc>
                <a:spcPct val="65000"/>
              </a:lnSpc>
            </a:pPr>
            <a:r>
              <a:rPr sz="898" dirty="0">
                <a:latin typeface="HGP教科書体"/>
                <a:cs typeface="HGP教科書体"/>
              </a:rPr>
              <a:t>共同発注</a:t>
            </a:r>
            <a:endParaRPr sz="898">
              <a:latin typeface="HGP教科書体"/>
              <a:cs typeface="HGP教科書体"/>
            </a:endParaRPr>
          </a:p>
        </p:txBody>
      </p:sp>
      <p:graphicFrame>
        <p:nvGraphicFramePr>
          <p:cNvPr id="15" name="object 15"/>
          <p:cNvGraphicFramePr>
            <a:graphicFrameLocks noGrp="1"/>
          </p:cNvGraphicFramePr>
          <p:nvPr/>
        </p:nvGraphicFramePr>
        <p:xfrm>
          <a:off x="406593" y="991721"/>
          <a:ext cx="8334938" cy="5219051"/>
        </p:xfrm>
        <a:graphic>
          <a:graphicData uri="http://schemas.openxmlformats.org/drawingml/2006/table">
            <a:tbl>
              <a:tblPr firstRow="1" bandRow="1">
                <a:tableStyleId>{2D5ABB26-0587-4C30-8999-92F81FD0307C}</a:tableStyleId>
              </a:tblPr>
              <a:tblGrid>
                <a:gridCol w="572314">
                  <a:extLst>
                    <a:ext uri="{9D8B030D-6E8A-4147-A177-3AD203B41FA5}">
                      <a16:colId xmlns:a16="http://schemas.microsoft.com/office/drawing/2014/main" val="20000"/>
                    </a:ext>
                  </a:extLst>
                </a:gridCol>
                <a:gridCol w="1601829">
                  <a:extLst>
                    <a:ext uri="{9D8B030D-6E8A-4147-A177-3AD203B41FA5}">
                      <a16:colId xmlns:a16="http://schemas.microsoft.com/office/drawing/2014/main" val="20001"/>
                    </a:ext>
                  </a:extLst>
                </a:gridCol>
                <a:gridCol w="307876">
                  <a:extLst>
                    <a:ext uri="{9D8B030D-6E8A-4147-A177-3AD203B41FA5}">
                      <a16:colId xmlns:a16="http://schemas.microsoft.com/office/drawing/2014/main" val="20002"/>
                    </a:ext>
                  </a:extLst>
                </a:gridCol>
                <a:gridCol w="678198">
                  <a:extLst>
                    <a:ext uri="{9D8B030D-6E8A-4147-A177-3AD203B41FA5}">
                      <a16:colId xmlns:a16="http://schemas.microsoft.com/office/drawing/2014/main" val="20003"/>
                    </a:ext>
                  </a:extLst>
                </a:gridCol>
                <a:gridCol w="631500">
                  <a:extLst>
                    <a:ext uri="{9D8B030D-6E8A-4147-A177-3AD203B41FA5}">
                      <a16:colId xmlns:a16="http://schemas.microsoft.com/office/drawing/2014/main" val="20004"/>
                    </a:ext>
                  </a:extLst>
                </a:gridCol>
                <a:gridCol w="1709341">
                  <a:extLst>
                    <a:ext uri="{9D8B030D-6E8A-4147-A177-3AD203B41FA5}">
                      <a16:colId xmlns:a16="http://schemas.microsoft.com/office/drawing/2014/main" val="20005"/>
                    </a:ext>
                  </a:extLst>
                </a:gridCol>
                <a:gridCol w="2833880">
                  <a:extLst>
                    <a:ext uri="{9D8B030D-6E8A-4147-A177-3AD203B41FA5}">
                      <a16:colId xmlns:a16="http://schemas.microsoft.com/office/drawing/2014/main" val="20006"/>
                    </a:ext>
                  </a:extLst>
                </a:gridCol>
              </a:tblGrid>
              <a:tr h="293216">
                <a:tc gridSpan="5">
                  <a:txBody>
                    <a:bodyPr/>
                    <a:lstStyle/>
                    <a:p>
                      <a:pPr marL="314960">
                        <a:lnSpc>
                          <a:spcPct val="100000"/>
                        </a:lnSpc>
                        <a:spcBef>
                          <a:spcPts val="70"/>
                        </a:spcBef>
                      </a:pPr>
                      <a:r>
                        <a:rPr sz="1500" b="1" spc="-10" dirty="0">
                          <a:solidFill>
                            <a:srgbClr val="FFFFFF"/>
                          </a:solidFill>
                          <a:latin typeface="Meiryo UI"/>
                          <a:cs typeface="Meiryo UI"/>
                        </a:rPr>
                        <a:t>地方自治法以外の主な共同処理の手法</a:t>
                      </a:r>
                      <a:endParaRPr sz="1500">
                        <a:latin typeface="Meiryo UI"/>
                        <a:cs typeface="Meiryo UI"/>
                      </a:endParaRPr>
                    </a:p>
                  </a:txBody>
                  <a:tcPr marL="0" marR="0" marT="7602" marB="0">
                    <a:lnB w="12700">
                      <a:solidFill>
                        <a:srgbClr val="000000"/>
                      </a:solidFill>
                      <a:prstDash val="solid"/>
                    </a:lnB>
                    <a:solidFill>
                      <a:srgbClr val="3F3F3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1000">
                        <a:latin typeface="Times New Roman"/>
                        <a:cs typeface="Times New Roman"/>
                      </a:endParaRPr>
                    </a:p>
                  </a:txBody>
                  <a:tcPr marL="0" marR="0" marT="0" marB="0">
                    <a:lnB w="1270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468603">
                <a:tc gridSpan="2">
                  <a:txBody>
                    <a:bodyPr/>
                    <a:lstStyle/>
                    <a:p>
                      <a:pPr>
                        <a:lnSpc>
                          <a:spcPct val="100000"/>
                        </a:lnSpc>
                        <a:spcBef>
                          <a:spcPts val="45"/>
                        </a:spcBef>
                      </a:pPr>
                      <a:endParaRPr sz="1000">
                        <a:latin typeface="Times New Roman"/>
                        <a:cs typeface="Times New Roman"/>
                      </a:endParaRPr>
                    </a:p>
                    <a:p>
                      <a:pPr marL="752475">
                        <a:lnSpc>
                          <a:spcPct val="100000"/>
                        </a:lnSpc>
                      </a:pPr>
                      <a:r>
                        <a:rPr sz="1000" spc="-10" dirty="0">
                          <a:latin typeface="Meiryo UI"/>
                          <a:cs typeface="Meiryo UI"/>
                        </a:rPr>
                        <a:t>共同処理の手法</a:t>
                      </a:r>
                      <a:endParaRPr sz="1000">
                        <a:latin typeface="Meiryo UI"/>
                        <a:cs typeface="Meiryo UI"/>
                      </a:endParaRPr>
                    </a:p>
                  </a:txBody>
                  <a:tcPr marL="0" marR="0" marT="48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hMerge="1">
                  <a:txBody>
                    <a:bodyPr/>
                    <a:lstStyle/>
                    <a:p>
                      <a:endParaRPr/>
                    </a:p>
                  </a:txBody>
                  <a:tcPr marL="0" marR="0" marT="0" marB="0"/>
                </a:tc>
                <a:tc>
                  <a:txBody>
                    <a:bodyPr/>
                    <a:lstStyle/>
                    <a:p>
                      <a:pPr marL="103505" marR="95885" algn="just">
                        <a:lnSpc>
                          <a:spcPts val="1440"/>
                        </a:lnSpc>
                      </a:pPr>
                      <a:r>
                        <a:rPr sz="1000" spc="-50" dirty="0">
                          <a:latin typeface="Meiryo UI"/>
                          <a:cs typeface="Meiryo UI"/>
                        </a:rPr>
                        <a:t>法人格</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spcBef>
                          <a:spcPts val="45"/>
                        </a:spcBef>
                      </a:pPr>
                      <a:endParaRPr sz="1000">
                        <a:latin typeface="Times New Roman"/>
                        <a:cs typeface="Times New Roman"/>
                      </a:endParaRPr>
                    </a:p>
                    <a:p>
                      <a:pPr marL="92710">
                        <a:lnSpc>
                          <a:spcPct val="100000"/>
                        </a:lnSpc>
                      </a:pPr>
                      <a:r>
                        <a:rPr sz="1000" spc="-15" dirty="0">
                          <a:latin typeface="Meiryo UI"/>
                          <a:cs typeface="Meiryo UI"/>
                        </a:rPr>
                        <a:t>管理権限</a:t>
                      </a:r>
                      <a:endParaRPr sz="1000">
                        <a:latin typeface="Meiryo UI"/>
                        <a:cs typeface="Meiryo UI"/>
                      </a:endParaRPr>
                    </a:p>
                  </a:txBody>
                  <a:tcPr marL="0" marR="0" marT="48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gridSpan="2">
                  <a:txBody>
                    <a:bodyPr/>
                    <a:lstStyle/>
                    <a:p>
                      <a:pPr>
                        <a:lnSpc>
                          <a:spcPct val="100000"/>
                        </a:lnSpc>
                        <a:spcBef>
                          <a:spcPts val="45"/>
                        </a:spcBef>
                      </a:pPr>
                      <a:endParaRPr sz="1000">
                        <a:latin typeface="Times New Roman"/>
                        <a:cs typeface="Times New Roman"/>
                      </a:endParaRPr>
                    </a:p>
                    <a:p>
                      <a:pPr marL="1270" algn="ctr">
                        <a:lnSpc>
                          <a:spcPct val="100000"/>
                        </a:lnSpc>
                      </a:pPr>
                      <a:r>
                        <a:rPr sz="1000" spc="-25" dirty="0">
                          <a:latin typeface="Meiryo UI"/>
                          <a:cs typeface="Meiryo UI"/>
                        </a:rPr>
                        <a:t>特徴</a:t>
                      </a:r>
                      <a:endParaRPr sz="1000">
                        <a:latin typeface="Meiryo UI"/>
                        <a:cs typeface="Meiryo UI"/>
                      </a:endParaRPr>
                    </a:p>
                  </a:txBody>
                  <a:tcPr marL="0" marR="0" marT="48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hMerge="1">
                  <a:txBody>
                    <a:bodyPr/>
                    <a:lstStyle/>
                    <a:p>
                      <a:endParaRPr/>
                    </a:p>
                  </a:txBody>
                  <a:tcPr marL="0" marR="0" marT="0" marB="0"/>
                </a:tc>
                <a:tc>
                  <a:txBody>
                    <a:bodyPr/>
                    <a:lstStyle/>
                    <a:p>
                      <a:pPr algn="ctr">
                        <a:lnSpc>
                          <a:spcPct val="100000"/>
                        </a:lnSpc>
                        <a:spcBef>
                          <a:spcPts val="705"/>
                        </a:spcBef>
                      </a:pPr>
                      <a:r>
                        <a:rPr sz="1000" spc="-10" dirty="0">
                          <a:latin typeface="Meiryo UI"/>
                          <a:cs typeface="Meiryo UI"/>
                        </a:rPr>
                        <a:t>群マネへの適用の留意点</a:t>
                      </a:r>
                      <a:endParaRPr sz="1000">
                        <a:latin typeface="Meiryo UI"/>
                        <a:cs typeface="Meiryo UI"/>
                      </a:endParaRPr>
                    </a:p>
                    <a:p>
                      <a:pPr marL="43815" algn="ctr">
                        <a:lnSpc>
                          <a:spcPct val="100000"/>
                        </a:lnSpc>
                        <a:spcBef>
                          <a:spcPts val="219"/>
                        </a:spcBef>
                        <a:tabLst>
                          <a:tab pos="1095375" algn="l"/>
                        </a:tabLst>
                      </a:pPr>
                      <a:r>
                        <a:rPr sz="1000" dirty="0">
                          <a:latin typeface="Meiryo UI"/>
                          <a:cs typeface="Meiryo UI"/>
                        </a:rPr>
                        <a:t>（</a:t>
                      </a:r>
                      <a:r>
                        <a:rPr sz="1000" spc="-10" dirty="0">
                          <a:latin typeface="Meiryo UI"/>
                          <a:cs typeface="Meiryo UI"/>
                        </a:rPr>
                        <a:t>メ</a:t>
                      </a:r>
                      <a:r>
                        <a:rPr sz="1000" dirty="0">
                          <a:latin typeface="Meiryo UI"/>
                          <a:cs typeface="Meiryo UI"/>
                        </a:rPr>
                        <a:t>リ</a:t>
                      </a:r>
                      <a:r>
                        <a:rPr sz="1000" spc="-10" dirty="0">
                          <a:latin typeface="Meiryo UI"/>
                          <a:cs typeface="Meiryo UI"/>
                        </a:rPr>
                        <a:t>ット</a:t>
                      </a:r>
                      <a:r>
                        <a:rPr sz="1000" spc="-35" dirty="0">
                          <a:latin typeface="Meiryo UI"/>
                          <a:cs typeface="Meiryo UI"/>
                        </a:rPr>
                        <a:t>：○</a:t>
                      </a:r>
                      <a:r>
                        <a:rPr sz="1000" dirty="0">
                          <a:latin typeface="Meiryo UI"/>
                          <a:cs typeface="Meiryo UI"/>
                        </a:rPr>
                        <a:t>	デ</a:t>
                      </a:r>
                      <a:r>
                        <a:rPr sz="1000" spc="-10" dirty="0">
                          <a:latin typeface="Meiryo UI"/>
                          <a:cs typeface="Meiryo UI"/>
                        </a:rPr>
                        <a:t>メ</a:t>
                      </a:r>
                      <a:r>
                        <a:rPr sz="1000" dirty="0">
                          <a:latin typeface="Meiryo UI"/>
                          <a:cs typeface="Meiryo UI"/>
                        </a:rPr>
                        <a:t>リ</a:t>
                      </a:r>
                      <a:r>
                        <a:rPr sz="1000" spc="-10" dirty="0">
                          <a:latin typeface="Meiryo UI"/>
                          <a:cs typeface="Meiryo UI"/>
                        </a:rPr>
                        <a:t>ット</a:t>
                      </a:r>
                      <a:r>
                        <a:rPr sz="1000" spc="-25" dirty="0">
                          <a:latin typeface="Meiryo UI"/>
                          <a:cs typeface="Meiryo UI"/>
                        </a:rPr>
                        <a:t>：●）</a:t>
                      </a:r>
                      <a:endParaRPr sz="1000">
                        <a:latin typeface="Meiryo UI"/>
                        <a:cs typeface="Meiryo UI"/>
                      </a:endParaRPr>
                    </a:p>
                  </a:txBody>
                  <a:tcPr marL="0" marR="0" marT="76562"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extLst>
                  <a:ext uri="{0D108BD9-81ED-4DB2-BD59-A6C34878D82A}">
                    <a16:rowId xmlns:a16="http://schemas.microsoft.com/office/drawing/2014/main" val="10001"/>
                  </a:ext>
                </a:extLst>
              </a:tr>
              <a:tr h="2454871">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910"/>
                        </a:spcBef>
                      </a:pPr>
                      <a:endParaRPr sz="1000">
                        <a:latin typeface="Times New Roman"/>
                        <a:cs typeface="Times New Roman"/>
                      </a:endParaRPr>
                    </a:p>
                    <a:p>
                      <a:pPr marL="29845">
                        <a:lnSpc>
                          <a:spcPct val="100000"/>
                        </a:lnSpc>
                      </a:pPr>
                      <a:r>
                        <a:rPr sz="1000" spc="-15" dirty="0">
                          <a:latin typeface="Meiryo UI"/>
                          <a:cs typeface="Meiryo UI"/>
                        </a:rPr>
                        <a:t>共同発注</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325"/>
                        </a:spcBef>
                      </a:pPr>
                      <a:endParaRPr sz="900">
                        <a:latin typeface="Times New Roman"/>
                        <a:cs typeface="Times New Roman"/>
                      </a:endParaRPr>
                    </a:p>
                    <a:p>
                      <a:pPr marL="160020" marR="73025">
                        <a:lnSpc>
                          <a:spcPct val="99500"/>
                        </a:lnSpc>
                      </a:pPr>
                      <a:r>
                        <a:rPr sz="900" spc="-15" dirty="0">
                          <a:latin typeface="Meiryo UI"/>
                          <a:cs typeface="Meiryo UI"/>
                        </a:rPr>
                        <a:t>複数の地方公共団体が共同で</a:t>
                      </a:r>
                      <a:r>
                        <a:rPr sz="900" spc="-20" dirty="0">
                          <a:latin typeface="Meiryo UI"/>
                          <a:cs typeface="Meiryo UI"/>
                        </a:rPr>
                        <a:t>発注手続きを実施し、民間企業</a:t>
                      </a:r>
                      <a:r>
                        <a:rPr sz="900" spc="-25" dirty="0">
                          <a:latin typeface="Meiryo UI"/>
                          <a:cs typeface="Meiryo UI"/>
                        </a:rPr>
                        <a:t>とそれぞれ契約を締結する方法</a:t>
                      </a:r>
                      <a:endParaRPr sz="9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910"/>
                        </a:spcBef>
                      </a:pPr>
                      <a:endParaRPr sz="1000">
                        <a:latin typeface="Times New Roman"/>
                        <a:cs typeface="Times New Roman"/>
                      </a:endParaRPr>
                    </a:p>
                    <a:p>
                      <a:pPr algn="ctr">
                        <a:lnSpc>
                          <a:spcPct val="100000"/>
                        </a:lnSpc>
                      </a:pPr>
                      <a:r>
                        <a:rPr sz="1000" spc="-25" dirty="0">
                          <a:latin typeface="Meiryo UI"/>
                          <a:cs typeface="Meiryo UI"/>
                        </a:rPr>
                        <a:t>なし</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190"/>
                        </a:spcBef>
                      </a:pPr>
                      <a:endParaRPr sz="1000">
                        <a:latin typeface="Times New Roman"/>
                        <a:cs typeface="Times New Roman"/>
                      </a:endParaRPr>
                    </a:p>
                    <a:p>
                      <a:pPr marL="36195" marR="120650">
                        <a:lnSpc>
                          <a:spcPct val="100000"/>
                        </a:lnSpc>
                      </a:pPr>
                      <a:r>
                        <a:rPr sz="1000" spc="-20" dirty="0">
                          <a:latin typeface="Meiryo UI"/>
                          <a:cs typeface="Meiryo UI"/>
                        </a:rPr>
                        <a:t>それぞれに</a:t>
                      </a:r>
                      <a:r>
                        <a:rPr sz="1000" spc="-25" dirty="0">
                          <a:latin typeface="Meiryo UI"/>
                          <a:cs typeface="Meiryo UI"/>
                        </a:rPr>
                        <a:t>残る</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550"/>
                        </a:spcBef>
                      </a:pPr>
                      <a:endParaRPr sz="1000">
                        <a:latin typeface="Times New Roman"/>
                        <a:cs typeface="Times New Roman"/>
                      </a:endParaRPr>
                    </a:p>
                    <a:p>
                      <a:pPr marL="217804" indent="-181610">
                        <a:lnSpc>
                          <a:spcPct val="100000"/>
                        </a:lnSpc>
                        <a:buFont typeface="Arial"/>
                        <a:buChar char="•"/>
                        <a:tabLst>
                          <a:tab pos="217804" algn="l"/>
                        </a:tabLst>
                      </a:pPr>
                      <a:r>
                        <a:rPr sz="1000" spc="-10" dirty="0">
                          <a:latin typeface="Meiryo UI"/>
                          <a:cs typeface="Meiryo UI"/>
                        </a:rPr>
                        <a:t>実施にあたり議決が不要</a:t>
                      </a:r>
                      <a:endParaRPr sz="1000">
                        <a:latin typeface="Meiryo UI"/>
                        <a:cs typeface="Meiryo UI"/>
                      </a:endParaRPr>
                    </a:p>
                    <a:p>
                      <a:pPr marL="217804" indent="-181610">
                        <a:lnSpc>
                          <a:spcPct val="100000"/>
                        </a:lnSpc>
                        <a:spcBef>
                          <a:spcPts val="600"/>
                        </a:spcBef>
                        <a:buFont typeface="Arial"/>
                        <a:buChar char="•"/>
                        <a:tabLst>
                          <a:tab pos="217804" algn="l"/>
                        </a:tabLst>
                      </a:pPr>
                      <a:r>
                        <a:rPr sz="1000" spc="-10" dirty="0">
                          <a:latin typeface="Meiryo UI"/>
                          <a:cs typeface="Meiryo UI"/>
                        </a:rPr>
                        <a:t>法人設立が不要</a:t>
                      </a:r>
                      <a:endParaRPr sz="1000">
                        <a:latin typeface="Meiryo UI"/>
                        <a:cs typeface="Meiryo UI"/>
                      </a:endParaRPr>
                    </a:p>
                    <a:p>
                      <a:pPr marL="217804" marR="147955" indent="-181610">
                        <a:lnSpc>
                          <a:spcPct val="100000"/>
                        </a:lnSpc>
                        <a:spcBef>
                          <a:spcPts val="600"/>
                        </a:spcBef>
                        <a:buFont typeface="Arial"/>
                        <a:buChar char="•"/>
                        <a:tabLst>
                          <a:tab pos="217804" algn="l"/>
                        </a:tabLst>
                      </a:pPr>
                      <a:r>
                        <a:rPr sz="1000" spc="-15" dirty="0">
                          <a:latin typeface="Meiryo UI"/>
                          <a:cs typeface="Meiryo UI"/>
                        </a:rPr>
                        <a:t>受注者としては発注者が複数いることになるため、協議等が煩雑</a:t>
                      </a:r>
                      <a:endParaRPr sz="1000">
                        <a:latin typeface="Meiryo UI"/>
                        <a:cs typeface="Meiryo UI"/>
                      </a:endParaRPr>
                    </a:p>
                    <a:p>
                      <a:pPr marL="217804" marR="74295" indent="-181610">
                        <a:lnSpc>
                          <a:spcPct val="100000"/>
                        </a:lnSpc>
                        <a:spcBef>
                          <a:spcPts val="600"/>
                        </a:spcBef>
                        <a:buFont typeface="Arial"/>
                        <a:buChar char="•"/>
                        <a:tabLst>
                          <a:tab pos="217804" algn="l"/>
                        </a:tabLst>
                      </a:pPr>
                      <a:r>
                        <a:rPr sz="1000" spc="-10" dirty="0">
                          <a:latin typeface="Meiryo UI"/>
                          <a:cs typeface="Meiryo UI"/>
                        </a:rPr>
                        <a:t>地方自治法に定められた共同処理制度</a:t>
                      </a:r>
                      <a:r>
                        <a:rPr sz="1000" spc="-15" dirty="0">
                          <a:latin typeface="Meiryo UI"/>
                          <a:cs typeface="Meiryo UI"/>
                        </a:rPr>
                        <a:t>ではない</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225"/>
                        </a:spcBef>
                      </a:pPr>
                      <a:endParaRPr sz="1000">
                        <a:latin typeface="Times New Roman"/>
                        <a:cs typeface="Times New Roman"/>
                      </a:endParaRPr>
                    </a:p>
                    <a:p>
                      <a:pPr marL="187960" marR="31115" indent="-152400">
                        <a:lnSpc>
                          <a:spcPct val="100000"/>
                        </a:lnSpc>
                        <a:buSzPct val="91666"/>
                        <a:buChar char="○"/>
                        <a:tabLst>
                          <a:tab pos="212725" algn="l"/>
                        </a:tabLst>
                      </a:pPr>
                      <a:r>
                        <a:rPr sz="1000" spc="-20" dirty="0">
                          <a:latin typeface="Meiryo UI"/>
                          <a:cs typeface="Meiryo UI"/>
                        </a:rPr>
                        <a:t>従来の各自治体における手続きに最も近く、簡易に	</a:t>
                      </a:r>
                      <a:r>
                        <a:rPr sz="1000" spc="-10" dirty="0">
                          <a:latin typeface="Meiryo UI"/>
                          <a:cs typeface="Meiryo UI"/>
                        </a:rPr>
                        <a:t>取り組みやすい</a:t>
                      </a:r>
                      <a:endParaRPr sz="1000">
                        <a:latin typeface="Meiryo UI"/>
                        <a:cs typeface="Meiryo UI"/>
                      </a:endParaRPr>
                    </a:p>
                    <a:p>
                      <a:pPr marL="187960" marR="103505" indent="-152400" algn="just">
                        <a:lnSpc>
                          <a:spcPct val="100000"/>
                        </a:lnSpc>
                        <a:spcBef>
                          <a:spcPts val="300"/>
                        </a:spcBef>
                        <a:buSzPct val="91666"/>
                        <a:buChar char="●"/>
                        <a:tabLst>
                          <a:tab pos="212725" algn="l"/>
                        </a:tabLst>
                      </a:pPr>
                      <a:r>
                        <a:rPr sz="1000" spc="-20" dirty="0">
                          <a:latin typeface="Meiryo UI"/>
                          <a:cs typeface="Meiryo UI"/>
                        </a:rPr>
                        <a:t>受注者としては発注者が複数いることになり、事業	者の創意工夫が図りづらいと考えられ、群マネの効	</a:t>
                      </a:r>
                      <a:r>
                        <a:rPr sz="1000" spc="-15" dirty="0">
                          <a:latin typeface="Meiryo UI"/>
                          <a:cs typeface="Meiryo UI"/>
                        </a:rPr>
                        <a:t>果が薄くなる</a:t>
                      </a:r>
                      <a:endParaRPr sz="1000">
                        <a:latin typeface="Meiryo UI"/>
                        <a:cs typeface="Meiryo UI"/>
                      </a:endParaRPr>
                    </a:p>
                    <a:p>
                      <a:pPr marL="187960" marR="124460" indent="-152400">
                        <a:lnSpc>
                          <a:spcPct val="100000"/>
                        </a:lnSpc>
                        <a:spcBef>
                          <a:spcPts val="300"/>
                        </a:spcBef>
                        <a:buSzPct val="91666"/>
                        <a:buChar char="●"/>
                        <a:tabLst>
                          <a:tab pos="212725" algn="l"/>
                        </a:tabLst>
                      </a:pPr>
                      <a:r>
                        <a:rPr sz="1000" spc="-15" dirty="0">
                          <a:latin typeface="Meiryo UI"/>
                          <a:cs typeface="Meiryo UI"/>
                        </a:rPr>
                        <a:t>構成団体において、技術力育成方策を別途検討	</a:t>
                      </a:r>
                      <a:r>
                        <a:rPr sz="1000" spc="-20" dirty="0">
                          <a:latin typeface="Meiryo UI"/>
                          <a:cs typeface="Meiryo UI"/>
                        </a:rPr>
                        <a:t>することが必要</a:t>
                      </a:r>
                      <a:endParaRPr sz="1000">
                        <a:latin typeface="Meiryo UI"/>
                        <a:cs typeface="Meiryo UI"/>
                      </a:endParaRPr>
                    </a:p>
                    <a:p>
                      <a:pPr marL="212725" marR="63500" indent="-177165">
                        <a:lnSpc>
                          <a:spcPct val="100000"/>
                        </a:lnSpc>
                        <a:spcBef>
                          <a:spcPts val="300"/>
                        </a:spcBef>
                      </a:pPr>
                      <a:r>
                        <a:rPr sz="1000" spc="-20" dirty="0">
                          <a:latin typeface="Meiryo UI"/>
                          <a:cs typeface="Meiryo UI"/>
                        </a:rPr>
                        <a:t>※契約を１つにするなど、事業者側のデメリットを解消</a:t>
                      </a:r>
                      <a:r>
                        <a:rPr sz="1000" spc="-10" dirty="0">
                          <a:latin typeface="Meiryo UI"/>
                          <a:cs typeface="Meiryo UI"/>
                        </a:rPr>
                        <a:t>する方策の検討が必要</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1943914">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600"/>
                        </a:spcBef>
                      </a:pPr>
                      <a:endParaRPr sz="1000">
                        <a:latin typeface="Times New Roman"/>
                        <a:cs typeface="Times New Roman"/>
                      </a:endParaRPr>
                    </a:p>
                    <a:p>
                      <a:pPr marL="184150" marR="33655" indent="-139065">
                        <a:lnSpc>
                          <a:spcPct val="100000"/>
                        </a:lnSpc>
                      </a:pPr>
                      <a:r>
                        <a:rPr sz="1000" spc="-15" dirty="0">
                          <a:latin typeface="Meiryo UI"/>
                          <a:cs typeface="Meiryo UI"/>
                        </a:rPr>
                        <a:t>私法上の</a:t>
                      </a:r>
                      <a:r>
                        <a:rPr sz="1000" spc="-25" dirty="0">
                          <a:latin typeface="Meiryo UI"/>
                          <a:cs typeface="Meiryo UI"/>
                        </a:rPr>
                        <a:t>委託</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530"/>
                        </a:spcBef>
                      </a:pPr>
                      <a:endParaRPr sz="700">
                        <a:latin typeface="Times New Roman"/>
                        <a:cs typeface="Times New Roman"/>
                      </a:endParaRPr>
                    </a:p>
                    <a:p>
                      <a:pPr algn="ctr">
                        <a:lnSpc>
                          <a:spcPct val="100000"/>
                        </a:lnSpc>
                      </a:pPr>
                      <a:r>
                        <a:rPr sz="700" spc="-15" dirty="0">
                          <a:latin typeface="HGSｺﾞｼｯｸM"/>
                          <a:cs typeface="HGSｺﾞｼｯｸM"/>
                        </a:rPr>
                        <a:t>私法上の</a:t>
                      </a:r>
                      <a:endParaRPr sz="700">
                        <a:latin typeface="HGSｺﾞｼｯｸM"/>
                        <a:cs typeface="HGSｺﾞｼｯｸM"/>
                      </a:endParaRPr>
                    </a:p>
                    <a:p>
                      <a:pPr algn="ctr">
                        <a:lnSpc>
                          <a:spcPct val="100000"/>
                        </a:lnSpc>
                        <a:spcBef>
                          <a:spcPts val="300"/>
                        </a:spcBef>
                        <a:tabLst>
                          <a:tab pos="676275" algn="l"/>
                          <a:tab pos="1147445" algn="l"/>
                        </a:tabLst>
                      </a:pPr>
                      <a:r>
                        <a:rPr sz="700" dirty="0">
                          <a:latin typeface="HGSｺﾞｼｯｸM"/>
                          <a:cs typeface="HGSｺﾞｼｯｸM"/>
                        </a:rPr>
                        <a:t>事務処</a:t>
                      </a:r>
                      <a:r>
                        <a:rPr sz="700" spc="-50" dirty="0">
                          <a:latin typeface="HGSｺﾞｼｯｸM"/>
                          <a:cs typeface="HGSｺﾞｼｯｸM"/>
                        </a:rPr>
                        <a:t>理</a:t>
                      </a:r>
                      <a:r>
                        <a:rPr sz="700" dirty="0">
                          <a:latin typeface="HGSｺﾞｼｯｸM"/>
                          <a:cs typeface="HGSｺﾞｼｯｸM"/>
                        </a:rPr>
                        <a:t>	</a:t>
                      </a:r>
                      <a:r>
                        <a:rPr sz="1000" baseline="20833" dirty="0">
                          <a:latin typeface="HGSｺﾞｼｯｸM"/>
                          <a:cs typeface="HGSｺﾞｼｯｸM"/>
                        </a:rPr>
                        <a:t>委</a:t>
                      </a:r>
                      <a:r>
                        <a:rPr sz="1000" spc="-75" baseline="20833" dirty="0">
                          <a:latin typeface="HGSｺﾞｼｯｸM"/>
                          <a:cs typeface="HGSｺﾞｼｯｸM"/>
                        </a:rPr>
                        <a:t>託</a:t>
                      </a:r>
                      <a:r>
                        <a:rPr sz="1000" baseline="20833" dirty="0">
                          <a:latin typeface="HGSｺﾞｼｯｸM"/>
                          <a:cs typeface="HGSｺﾞｼｯｸM"/>
                        </a:rPr>
                        <a:t>	</a:t>
                      </a:r>
                      <a:r>
                        <a:rPr sz="1000" baseline="3472" dirty="0">
                          <a:latin typeface="HGSｺﾞｼｯｸM"/>
                          <a:cs typeface="HGSｺﾞｼｯｸM"/>
                        </a:rPr>
                        <a:t>法律効</a:t>
                      </a:r>
                      <a:r>
                        <a:rPr sz="1000" spc="-75" baseline="3472" dirty="0">
                          <a:latin typeface="HGSｺﾞｼｯｸM"/>
                          <a:cs typeface="HGSｺﾞｼｯｸM"/>
                        </a:rPr>
                        <a:t>果</a:t>
                      </a:r>
                      <a:endParaRPr sz="1000" baseline="3472">
                        <a:latin typeface="HGSｺﾞｼｯｸM"/>
                        <a:cs typeface="HGSｺﾞｼｯｸM"/>
                      </a:endParaRPr>
                    </a:p>
                    <a:p>
                      <a:pPr>
                        <a:lnSpc>
                          <a:spcPct val="100000"/>
                        </a:lnSpc>
                      </a:pPr>
                      <a:endParaRPr sz="700">
                        <a:latin typeface="Times New Roman"/>
                        <a:cs typeface="Times New Roman"/>
                      </a:endParaRPr>
                    </a:p>
                    <a:p>
                      <a:pPr>
                        <a:lnSpc>
                          <a:spcPct val="100000"/>
                        </a:lnSpc>
                        <a:spcBef>
                          <a:spcPts val="110"/>
                        </a:spcBef>
                      </a:pPr>
                      <a:endParaRPr sz="700">
                        <a:latin typeface="Times New Roman"/>
                        <a:cs typeface="Times New Roman"/>
                      </a:endParaRPr>
                    </a:p>
                    <a:p>
                      <a:pPr marL="100330" marR="116839">
                        <a:lnSpc>
                          <a:spcPct val="99700"/>
                        </a:lnSpc>
                        <a:spcBef>
                          <a:spcPts val="5"/>
                        </a:spcBef>
                      </a:pPr>
                      <a:r>
                        <a:rPr sz="900" spc="-25" dirty="0">
                          <a:latin typeface="Meiryo UI"/>
                          <a:cs typeface="Meiryo UI"/>
                        </a:rPr>
                        <a:t>一般的な委託契約により、地方</a:t>
                      </a:r>
                      <a:r>
                        <a:rPr sz="900" spc="-15" dirty="0">
                          <a:latin typeface="Meiryo UI"/>
                          <a:cs typeface="Meiryo UI"/>
                        </a:rPr>
                        <a:t>公共団体の事務の一部のを当</a:t>
                      </a:r>
                      <a:r>
                        <a:rPr sz="900" spc="-25" dirty="0">
                          <a:latin typeface="Meiryo UI"/>
                          <a:cs typeface="Meiryo UI"/>
                        </a:rPr>
                        <a:t>該地方公共団体の名において他の地方公共団体に委ねる方法</a:t>
                      </a:r>
                      <a:endParaRPr sz="9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1320"/>
                        </a:spcBef>
                      </a:pPr>
                      <a:endParaRPr sz="1000">
                        <a:latin typeface="Times New Roman"/>
                        <a:cs typeface="Times New Roman"/>
                      </a:endParaRPr>
                    </a:p>
                    <a:p>
                      <a:pPr algn="ctr">
                        <a:lnSpc>
                          <a:spcPct val="100000"/>
                        </a:lnSpc>
                      </a:pPr>
                      <a:r>
                        <a:rPr sz="1000" spc="-25" dirty="0">
                          <a:latin typeface="Meiryo UI"/>
                          <a:cs typeface="Meiryo UI"/>
                        </a:rPr>
                        <a:t>なし</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540"/>
                        </a:spcBef>
                      </a:pPr>
                      <a:endParaRPr sz="1000">
                        <a:latin typeface="Times New Roman"/>
                        <a:cs typeface="Times New Roman"/>
                      </a:endParaRPr>
                    </a:p>
                    <a:p>
                      <a:pPr marL="36195" marR="69850">
                        <a:lnSpc>
                          <a:spcPct val="100000"/>
                        </a:lnSpc>
                      </a:pPr>
                      <a:r>
                        <a:rPr sz="1000" spc="-20" dirty="0">
                          <a:latin typeface="Meiryo UI"/>
                          <a:cs typeface="Meiryo UI"/>
                        </a:rPr>
                        <a:t>それぞれに</a:t>
                      </a:r>
                      <a:r>
                        <a:rPr sz="1000" spc="-5" dirty="0">
                          <a:latin typeface="Meiryo UI"/>
                          <a:cs typeface="Meiryo UI"/>
                        </a:rPr>
                        <a:t>残る</a:t>
                      </a:r>
                      <a:r>
                        <a:rPr sz="1000" dirty="0">
                          <a:latin typeface="Meiryo UI"/>
                          <a:cs typeface="Meiryo UI"/>
                        </a:rPr>
                        <a:t>（</a:t>
                      </a:r>
                      <a:r>
                        <a:rPr sz="1000" spc="-50" dirty="0">
                          <a:latin typeface="Meiryo UI"/>
                          <a:cs typeface="Meiryo UI"/>
                        </a:rPr>
                        <a:t>委</a:t>
                      </a:r>
                      <a:r>
                        <a:rPr sz="1000" spc="-15" dirty="0">
                          <a:latin typeface="Meiryo UI"/>
                          <a:cs typeface="Meiryo UI"/>
                        </a:rPr>
                        <a:t>託契約で</a:t>
                      </a:r>
                      <a:r>
                        <a:rPr sz="1000" dirty="0">
                          <a:latin typeface="Meiryo UI"/>
                          <a:cs typeface="Meiryo UI"/>
                        </a:rPr>
                        <a:t>取り決め</a:t>
                      </a:r>
                      <a:r>
                        <a:rPr sz="1000" spc="-50" dirty="0">
                          <a:latin typeface="Meiryo UI"/>
                          <a:cs typeface="Meiryo UI"/>
                        </a:rPr>
                        <a:t>）</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1320"/>
                        </a:spcBef>
                      </a:pPr>
                      <a:endParaRPr sz="1000">
                        <a:latin typeface="Times New Roman"/>
                        <a:cs typeface="Times New Roman"/>
                      </a:endParaRPr>
                    </a:p>
                    <a:p>
                      <a:pPr marL="217804" indent="-181610">
                        <a:lnSpc>
                          <a:spcPct val="100000"/>
                        </a:lnSpc>
                        <a:buFont typeface="Arial"/>
                        <a:buChar char="•"/>
                        <a:tabLst>
                          <a:tab pos="217804" algn="l"/>
                        </a:tabLst>
                      </a:pPr>
                      <a:r>
                        <a:rPr sz="1000" spc="-10" dirty="0">
                          <a:latin typeface="Meiryo UI"/>
                          <a:cs typeface="Meiryo UI"/>
                        </a:rPr>
                        <a:t>実施にあたり議決が不要</a:t>
                      </a:r>
                      <a:endParaRPr sz="1000">
                        <a:latin typeface="Meiryo UI"/>
                        <a:cs typeface="Meiryo UI"/>
                      </a:endParaRPr>
                    </a:p>
                    <a:p>
                      <a:pPr marL="217804" indent="-181610">
                        <a:lnSpc>
                          <a:spcPct val="100000"/>
                        </a:lnSpc>
                        <a:spcBef>
                          <a:spcPts val="600"/>
                        </a:spcBef>
                        <a:buFont typeface="Arial"/>
                        <a:buChar char="•"/>
                        <a:tabLst>
                          <a:tab pos="217804" algn="l"/>
                        </a:tabLst>
                      </a:pPr>
                      <a:r>
                        <a:rPr sz="1000" spc="-10" dirty="0">
                          <a:latin typeface="Meiryo UI"/>
                          <a:cs typeface="Meiryo UI"/>
                        </a:rPr>
                        <a:t>法人設立が不要</a:t>
                      </a:r>
                      <a:endParaRPr sz="1000">
                        <a:latin typeface="Meiryo UI"/>
                        <a:cs typeface="Meiryo UI"/>
                      </a:endParaRPr>
                    </a:p>
                    <a:p>
                      <a:pPr marL="217804" marR="74295" indent="-181610">
                        <a:lnSpc>
                          <a:spcPct val="100000"/>
                        </a:lnSpc>
                        <a:spcBef>
                          <a:spcPts val="600"/>
                        </a:spcBef>
                        <a:buFont typeface="Arial"/>
                        <a:buChar char="•"/>
                        <a:tabLst>
                          <a:tab pos="217804" algn="l"/>
                        </a:tabLst>
                      </a:pPr>
                      <a:r>
                        <a:rPr sz="1000" spc="-10" dirty="0">
                          <a:latin typeface="Meiryo UI"/>
                          <a:cs typeface="Meiryo UI"/>
                        </a:rPr>
                        <a:t>地方自治法に定められた共同処理制度</a:t>
                      </a:r>
                      <a:r>
                        <a:rPr sz="1000" spc="-15" dirty="0">
                          <a:latin typeface="Meiryo UI"/>
                          <a:cs typeface="Meiryo UI"/>
                        </a:rPr>
                        <a:t>ではない</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a:txBody>
                    <a:bodyPr/>
                    <a:lstStyle/>
                    <a:p>
                      <a:pPr>
                        <a:lnSpc>
                          <a:spcPct val="100000"/>
                        </a:lnSpc>
                        <a:spcBef>
                          <a:spcPts val="1355"/>
                        </a:spcBef>
                      </a:pPr>
                      <a:endParaRPr sz="1000">
                        <a:latin typeface="Times New Roman"/>
                        <a:cs typeface="Times New Roman"/>
                      </a:endParaRPr>
                    </a:p>
                    <a:p>
                      <a:pPr marL="187960" marR="46990" indent="-152400">
                        <a:lnSpc>
                          <a:spcPct val="100000"/>
                        </a:lnSpc>
                        <a:buSzPct val="91666"/>
                        <a:buChar char="○"/>
                        <a:tabLst>
                          <a:tab pos="212725" algn="l"/>
                        </a:tabLst>
                      </a:pPr>
                      <a:r>
                        <a:rPr sz="1000" spc="-15" dirty="0">
                          <a:latin typeface="Meiryo UI"/>
                          <a:cs typeface="Meiryo UI"/>
                        </a:rPr>
                        <a:t>技術力の補完を目的とするなど、受託側(</a:t>
                      </a:r>
                      <a:r>
                        <a:rPr sz="1000" dirty="0">
                          <a:latin typeface="Meiryo UI"/>
                          <a:cs typeface="Meiryo UI"/>
                        </a:rPr>
                        <a:t>A</a:t>
                      </a:r>
                      <a:r>
                        <a:rPr sz="1000" spc="-20" dirty="0">
                          <a:latin typeface="Meiryo UI"/>
                          <a:cs typeface="Meiryo UI"/>
                        </a:rPr>
                        <a:t>市)と委	</a:t>
                      </a:r>
                      <a:r>
                        <a:rPr sz="1000" spc="-5" dirty="0">
                          <a:latin typeface="Meiryo UI"/>
                          <a:cs typeface="Meiryo UI"/>
                        </a:rPr>
                        <a:t>託側(</a:t>
                      </a:r>
                      <a:r>
                        <a:rPr sz="1000" spc="-10" dirty="0">
                          <a:latin typeface="Meiryo UI"/>
                          <a:cs typeface="Meiryo UI"/>
                        </a:rPr>
                        <a:t>B市)の立場が明確な場合には、活用可能</a:t>
                      </a:r>
                      <a:endParaRPr sz="1000">
                        <a:latin typeface="Meiryo UI"/>
                        <a:cs typeface="Meiryo UI"/>
                      </a:endParaRPr>
                    </a:p>
                    <a:p>
                      <a:pPr marL="188595" indent="-152400">
                        <a:lnSpc>
                          <a:spcPct val="100000"/>
                        </a:lnSpc>
                        <a:spcBef>
                          <a:spcPts val="300"/>
                        </a:spcBef>
                        <a:buSzPct val="91666"/>
                        <a:buChar char="●"/>
                        <a:tabLst>
                          <a:tab pos="188595" algn="l"/>
                        </a:tabLst>
                      </a:pPr>
                      <a:r>
                        <a:rPr sz="1000" dirty="0">
                          <a:latin typeface="Meiryo UI"/>
                          <a:cs typeface="Meiryo UI"/>
                        </a:rPr>
                        <a:t>受託側(A</a:t>
                      </a:r>
                      <a:r>
                        <a:rPr sz="1000" spc="-15" dirty="0">
                          <a:latin typeface="Meiryo UI"/>
                          <a:cs typeface="Meiryo UI"/>
                        </a:rPr>
                        <a:t>市)のメリットが不明確</a:t>
                      </a:r>
                      <a:endParaRPr sz="1000">
                        <a:latin typeface="Meiryo UI"/>
                        <a:cs typeface="Meiryo UI"/>
                      </a:endParaRPr>
                    </a:p>
                    <a:p>
                      <a:pPr marL="212725" marR="105410" indent="-177165">
                        <a:lnSpc>
                          <a:spcPct val="100000"/>
                        </a:lnSpc>
                        <a:spcBef>
                          <a:spcPts val="300"/>
                        </a:spcBef>
                      </a:pPr>
                      <a:r>
                        <a:rPr sz="1000" dirty="0">
                          <a:latin typeface="Meiryo UI"/>
                          <a:cs typeface="Meiryo UI"/>
                        </a:rPr>
                        <a:t>※受託側(A</a:t>
                      </a:r>
                      <a:r>
                        <a:rPr sz="1000" spc="-15" dirty="0">
                          <a:latin typeface="Meiryo UI"/>
                          <a:cs typeface="Meiryo UI"/>
                        </a:rPr>
                        <a:t>市)のデメリットを解消する方策の検討が</a:t>
                      </a:r>
                      <a:r>
                        <a:rPr sz="1000" spc="-25" dirty="0">
                          <a:latin typeface="Meiryo UI"/>
                          <a:cs typeface="Meiryo UI"/>
                        </a:rPr>
                        <a:t>必要</a:t>
                      </a:r>
                      <a:endParaRPr sz="1000">
                        <a:latin typeface="Meiryo UI"/>
                        <a:cs typeface="Meiryo UI"/>
                      </a:endParaRPr>
                    </a:p>
                    <a:p>
                      <a:pPr marL="212725" marR="107314" indent="-177165" algn="just">
                        <a:lnSpc>
                          <a:spcPct val="100000"/>
                        </a:lnSpc>
                        <a:spcBef>
                          <a:spcPts val="300"/>
                        </a:spcBef>
                      </a:pPr>
                      <a:r>
                        <a:rPr sz="1000" spc="-15" dirty="0">
                          <a:latin typeface="Meiryo UI"/>
                          <a:cs typeface="Meiryo UI"/>
                        </a:rPr>
                        <a:t>※事務処理を委託しつつも管理権限等が委託側(</a:t>
                      </a:r>
                      <a:r>
                        <a:rPr sz="1000" spc="-25" dirty="0">
                          <a:latin typeface="Meiryo UI"/>
                          <a:cs typeface="Meiryo UI"/>
                        </a:rPr>
                        <a:t>B</a:t>
                      </a:r>
                      <a:r>
                        <a:rPr sz="1000" spc="-20" dirty="0">
                          <a:latin typeface="Meiryo UI"/>
                          <a:cs typeface="Meiryo UI"/>
                        </a:rPr>
                        <a:t>市)に残るため、一定の技術力が必要であることに</a:t>
                      </a:r>
                      <a:r>
                        <a:rPr sz="1000" spc="-10" dirty="0">
                          <a:latin typeface="Meiryo UI"/>
                          <a:cs typeface="Meiryo UI"/>
                        </a:rPr>
                        <a:t>留意が必要</a:t>
                      </a:r>
                      <a:endParaRPr sz="1000">
                        <a:latin typeface="Meiryo UI"/>
                        <a:cs typeface="Meiryo UI"/>
                      </a:endParaRPr>
                    </a:p>
                  </a:txBody>
                  <a:tcPr marL="0" marR="0" marT="14715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bl>
          </a:graphicData>
        </a:graphic>
      </p:graphicFrame>
      <p:sp>
        <p:nvSpPr>
          <p:cNvPr id="16" name="object 16"/>
          <p:cNvSpPr txBox="1">
            <a:spLocks noGrp="1"/>
          </p:cNvSpPr>
          <p:nvPr>
            <p:ph type="title"/>
          </p:nvPr>
        </p:nvSpPr>
        <p:spPr>
          <a:xfrm>
            <a:off x="385307" y="526051"/>
            <a:ext cx="3540314" cy="236092"/>
          </a:xfrm>
          <a:prstGeom prst="rect">
            <a:avLst/>
          </a:prstGeom>
        </p:spPr>
        <p:txBody>
          <a:bodyPr vert="horz" wrap="square" lIns="0" tIns="10860" rIns="0" bIns="0" rtlCol="0">
            <a:spAutoFit/>
          </a:bodyPr>
          <a:lstStyle/>
          <a:p>
            <a:pPr marL="10860">
              <a:lnSpc>
                <a:spcPct val="100000"/>
              </a:lnSpc>
              <a:spcBef>
                <a:spcPts val="86"/>
              </a:spcBef>
              <a:tabLst>
                <a:tab pos="1726703" algn="l"/>
              </a:tabLst>
            </a:pPr>
            <a:r>
              <a:rPr dirty="0"/>
              <a:t>【</a:t>
            </a:r>
            <a:r>
              <a:rPr dirty="0">
                <a:solidFill>
                  <a:srgbClr val="E46B0A"/>
                </a:solidFill>
              </a:rPr>
              <a:t>自治体</a:t>
            </a:r>
            <a:r>
              <a:rPr spc="-9" dirty="0"/>
              <a:t>の</a:t>
            </a:r>
            <a:r>
              <a:rPr dirty="0"/>
              <a:t>束</a:t>
            </a:r>
            <a:r>
              <a:rPr spc="-43" dirty="0"/>
              <a:t>】</a:t>
            </a:r>
            <a:r>
              <a:rPr dirty="0"/>
              <a:t>	広域連携</a:t>
            </a:r>
            <a:r>
              <a:rPr spc="-9" dirty="0"/>
              <a:t>の</a:t>
            </a:r>
            <a:r>
              <a:rPr dirty="0"/>
              <a:t>手</a:t>
            </a:r>
            <a:r>
              <a:rPr spc="-43" dirty="0"/>
              <a:t>法</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xfrm>
            <a:off x="0" y="195478"/>
            <a:ext cx="0" cy="490536"/>
          </a:xfrm>
          <a:prstGeom prst="rect">
            <a:avLst/>
          </a:prstGeom>
        </p:spPr>
        <p:txBody>
          <a:bodyPr vert="horz" wrap="square" lIns="0" tIns="68851" rIns="0" bIns="0" rtlCol="0">
            <a:spAutoFit/>
          </a:bodyPr>
          <a:lstStyle/>
          <a:p>
            <a:pPr marL="72760">
              <a:spcBef>
                <a:spcPts val="162"/>
              </a:spcBef>
            </a:pPr>
            <a:r>
              <a:rPr spc="-21" dirty="0"/>
              <a:t>20</a:t>
            </a:r>
          </a:p>
        </p:txBody>
      </p:sp>
      <p:sp>
        <p:nvSpPr>
          <p:cNvPr id="2" name="object 2"/>
          <p:cNvSpPr txBox="1">
            <a:spLocks noGrp="1"/>
          </p:cNvSpPr>
          <p:nvPr>
            <p:ph type="title"/>
          </p:nvPr>
        </p:nvSpPr>
        <p:spPr>
          <a:xfrm>
            <a:off x="675918" y="2771436"/>
            <a:ext cx="8291101" cy="721610"/>
          </a:xfrm>
          <a:prstGeom prst="rect">
            <a:avLst/>
          </a:prstGeom>
        </p:spPr>
        <p:txBody>
          <a:bodyPr vert="horz" wrap="square" lIns="0" tIns="10860" rIns="0" bIns="0" rtlCol="0">
            <a:spAutoFit/>
          </a:bodyPr>
          <a:lstStyle/>
          <a:p>
            <a:pPr marL="10860">
              <a:lnSpc>
                <a:spcPct val="100000"/>
              </a:lnSpc>
              <a:spcBef>
                <a:spcPts val="86"/>
              </a:spcBef>
            </a:pPr>
            <a:r>
              <a:rPr sz="4618" spc="-30" dirty="0">
                <a:solidFill>
                  <a:srgbClr val="4BACC6"/>
                </a:solidFill>
              </a:rPr>
              <a:t>計画検討会における論点</a:t>
            </a:r>
            <a:r>
              <a:rPr sz="4618" spc="-51" dirty="0">
                <a:solidFill>
                  <a:srgbClr val="4BACC6"/>
                </a:solidFill>
              </a:rPr>
              <a:t>（案</a:t>
            </a:r>
            <a:r>
              <a:rPr sz="4618" spc="-43" dirty="0">
                <a:solidFill>
                  <a:srgbClr val="4BACC6"/>
                </a:solidFill>
              </a:rPr>
              <a:t>）</a:t>
            </a:r>
            <a:endParaRPr sz="4618"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454205" y="495210"/>
            <a:ext cx="1339672" cy="277577"/>
          </a:xfrm>
          <a:prstGeom prst="rect">
            <a:avLst/>
          </a:prstGeom>
        </p:spPr>
      </p:pic>
      <p:sp>
        <p:nvSpPr>
          <p:cNvPr id="3" name="object 3"/>
          <p:cNvSpPr txBox="1">
            <a:spLocks noGrp="1"/>
          </p:cNvSpPr>
          <p:nvPr>
            <p:ph type="title"/>
          </p:nvPr>
        </p:nvSpPr>
        <p:spPr>
          <a:xfrm flipH="1">
            <a:off x="0" y="195477"/>
            <a:ext cx="6002594" cy="236092"/>
          </a:xfrm>
          <a:prstGeom prst="rect">
            <a:avLst/>
          </a:prstGeom>
        </p:spPr>
        <p:txBody>
          <a:bodyPr vert="horz" wrap="square" lIns="0" tIns="10860" rIns="0" bIns="0" rtlCol="0">
            <a:spAutoFit/>
          </a:bodyPr>
          <a:lstStyle/>
          <a:p>
            <a:pPr>
              <a:lnSpc>
                <a:spcPct val="100000"/>
              </a:lnSpc>
              <a:spcBef>
                <a:spcPts val="86"/>
              </a:spcBef>
            </a:pPr>
            <a:r>
              <a:rPr spc="-9" dirty="0"/>
              <a:t>計画検討会における論点</a:t>
            </a:r>
            <a:r>
              <a:rPr dirty="0"/>
              <a:t>（案</a:t>
            </a:r>
            <a:r>
              <a:rPr spc="-43" dirty="0"/>
              <a:t>）</a:t>
            </a:r>
          </a:p>
        </p:txBody>
      </p:sp>
      <p:sp>
        <p:nvSpPr>
          <p:cNvPr id="4" name="object 4"/>
          <p:cNvSpPr/>
          <p:nvPr/>
        </p:nvSpPr>
        <p:spPr>
          <a:xfrm>
            <a:off x="938292" y="4926032"/>
            <a:ext cx="95567" cy="1034944"/>
          </a:xfrm>
          <a:custGeom>
            <a:avLst/>
            <a:gdLst/>
            <a:ahLst/>
            <a:cxnLst/>
            <a:rect l="l" t="t" r="r" b="b"/>
            <a:pathLst>
              <a:path w="111759" h="1210309">
                <a:moveTo>
                  <a:pt x="111251" y="1210061"/>
                </a:moveTo>
                <a:lnTo>
                  <a:pt x="67508" y="1201250"/>
                </a:lnTo>
                <a:lnTo>
                  <a:pt x="32194" y="1177295"/>
                </a:lnTo>
                <a:lnTo>
                  <a:pt x="8596" y="1141909"/>
                </a:lnTo>
                <a:lnTo>
                  <a:pt x="0" y="1098809"/>
                </a:lnTo>
                <a:lnTo>
                  <a:pt x="0" y="111251"/>
                </a:lnTo>
                <a:lnTo>
                  <a:pt x="8596" y="67508"/>
                </a:lnTo>
                <a:lnTo>
                  <a:pt x="32194" y="32194"/>
                </a:lnTo>
                <a:lnTo>
                  <a:pt x="67508" y="8596"/>
                </a:lnTo>
                <a:lnTo>
                  <a:pt x="111251" y="0"/>
                </a:lnTo>
              </a:path>
            </a:pathLst>
          </a:custGeom>
          <a:ln w="9143">
            <a:solidFill>
              <a:srgbClr val="000000"/>
            </a:solidFill>
          </a:ln>
        </p:spPr>
        <p:txBody>
          <a:bodyPr wrap="square" lIns="0" tIns="0" rIns="0" bIns="0" rtlCol="0"/>
          <a:lstStyle/>
          <a:p>
            <a:endParaRPr sz="1749"/>
          </a:p>
        </p:txBody>
      </p:sp>
      <p:sp>
        <p:nvSpPr>
          <p:cNvPr id="5" name="object 5"/>
          <p:cNvSpPr/>
          <p:nvPr/>
        </p:nvSpPr>
        <p:spPr>
          <a:xfrm>
            <a:off x="7985904" y="4926032"/>
            <a:ext cx="95567" cy="1034944"/>
          </a:xfrm>
          <a:custGeom>
            <a:avLst/>
            <a:gdLst/>
            <a:ahLst/>
            <a:cxnLst/>
            <a:rect l="l" t="t" r="r" b="b"/>
            <a:pathLst>
              <a:path w="111759" h="1210309">
                <a:moveTo>
                  <a:pt x="0" y="0"/>
                </a:moveTo>
                <a:lnTo>
                  <a:pt x="43100" y="8596"/>
                </a:lnTo>
                <a:lnTo>
                  <a:pt x="78485" y="32194"/>
                </a:lnTo>
                <a:lnTo>
                  <a:pt x="102441" y="67508"/>
                </a:lnTo>
                <a:lnTo>
                  <a:pt x="111251" y="111251"/>
                </a:lnTo>
                <a:lnTo>
                  <a:pt x="111251" y="1098809"/>
                </a:lnTo>
                <a:lnTo>
                  <a:pt x="102441" y="1141909"/>
                </a:lnTo>
                <a:lnTo>
                  <a:pt x="78485" y="1177295"/>
                </a:lnTo>
                <a:lnTo>
                  <a:pt x="43100" y="1201250"/>
                </a:lnTo>
                <a:lnTo>
                  <a:pt x="0" y="1210061"/>
                </a:lnTo>
              </a:path>
            </a:pathLst>
          </a:custGeom>
          <a:ln w="9143">
            <a:solidFill>
              <a:srgbClr val="000000"/>
            </a:solidFill>
          </a:ln>
        </p:spPr>
        <p:txBody>
          <a:bodyPr wrap="square" lIns="0" tIns="0" rIns="0" bIns="0" rtlCol="0"/>
          <a:lstStyle/>
          <a:p>
            <a:endParaRPr sz="1749"/>
          </a:p>
        </p:txBody>
      </p:sp>
      <p:sp>
        <p:nvSpPr>
          <p:cNvPr id="6" name="object 6"/>
          <p:cNvSpPr txBox="1"/>
          <p:nvPr/>
        </p:nvSpPr>
        <p:spPr>
          <a:xfrm>
            <a:off x="905278" y="1214131"/>
            <a:ext cx="7675204" cy="4698596"/>
          </a:xfrm>
          <a:prstGeom prst="rect">
            <a:avLst/>
          </a:prstGeom>
        </p:spPr>
        <p:txBody>
          <a:bodyPr vert="horz" wrap="square" lIns="0" tIns="10860" rIns="0" bIns="0" rtlCol="0">
            <a:spAutoFit/>
          </a:bodyPr>
          <a:lstStyle/>
          <a:p>
            <a:pPr marL="10860" marR="109141" indent="173213">
              <a:spcBef>
                <a:spcPts val="86"/>
              </a:spcBef>
            </a:pPr>
            <a:r>
              <a:rPr sz="2052" b="1" spc="-26" dirty="0">
                <a:latin typeface="Meiryo UI"/>
                <a:cs typeface="Meiryo UI"/>
              </a:rPr>
              <a:t>行政の技術的体制の確保に向けて、自治体・事業者間の役割分担は</a:t>
            </a:r>
            <a:r>
              <a:rPr sz="2052" b="1" spc="-21" dirty="0">
                <a:latin typeface="Meiryo UI"/>
                <a:cs typeface="Meiryo UI"/>
              </a:rPr>
              <a:t>如何にあるべきか</a:t>
            </a:r>
            <a:endParaRPr sz="2052" dirty="0">
              <a:latin typeface="Meiryo UI"/>
              <a:cs typeface="Meiryo UI"/>
            </a:endParaRPr>
          </a:p>
          <a:p>
            <a:pPr>
              <a:spcBef>
                <a:spcPts val="97"/>
              </a:spcBef>
            </a:pPr>
            <a:endParaRPr sz="2052" dirty="0">
              <a:latin typeface="Meiryo UI"/>
              <a:cs typeface="Meiryo UI"/>
            </a:endParaRPr>
          </a:p>
          <a:p>
            <a:pPr marL="10860" marR="4344" indent="173213"/>
            <a:r>
              <a:rPr sz="2052" b="1" spc="-26" dirty="0">
                <a:latin typeface="Meiryo UI"/>
                <a:cs typeface="Meiryo UI"/>
              </a:rPr>
              <a:t>自治体技術者の育成や自治体間連携による技術的な補完などにより、行政として必要な技術的体制は如何に構築していくか</a:t>
            </a:r>
            <a:endParaRPr sz="2052" dirty="0">
              <a:latin typeface="Meiryo UI"/>
              <a:cs typeface="Meiryo UI"/>
            </a:endParaRPr>
          </a:p>
          <a:p>
            <a:pPr>
              <a:spcBef>
                <a:spcPts val="103"/>
              </a:spcBef>
            </a:pPr>
            <a:endParaRPr sz="2052" dirty="0">
              <a:latin typeface="Meiryo UI"/>
              <a:cs typeface="Meiryo UI"/>
            </a:endParaRPr>
          </a:p>
          <a:p>
            <a:pPr marL="10860" marR="193304" indent="173213"/>
            <a:r>
              <a:rPr sz="2052" b="1" spc="-30" dirty="0">
                <a:latin typeface="Meiryo UI"/>
                <a:cs typeface="Meiryo UI"/>
              </a:rPr>
              <a:t>上記の点も踏まえ、管理するインフラの特性や自治体の抱える課題に</a:t>
            </a:r>
            <a:r>
              <a:rPr sz="2052" b="1" spc="-26" dirty="0">
                <a:latin typeface="Meiryo UI"/>
                <a:cs typeface="Meiryo UI"/>
              </a:rPr>
              <a:t>応じた自治体間の連携手法は如何にあるべきか</a:t>
            </a:r>
            <a:endParaRPr sz="2052" dirty="0">
              <a:latin typeface="Meiryo UI"/>
              <a:cs typeface="Meiryo UI"/>
            </a:endParaRPr>
          </a:p>
          <a:p>
            <a:pPr>
              <a:spcBef>
                <a:spcPts val="97"/>
              </a:spcBef>
            </a:pPr>
            <a:endParaRPr sz="2052" dirty="0">
              <a:latin typeface="Meiryo UI"/>
              <a:cs typeface="Meiryo UI"/>
            </a:endParaRPr>
          </a:p>
          <a:p>
            <a:pPr marL="184073"/>
            <a:r>
              <a:rPr sz="2052" b="1" spc="-34" dirty="0">
                <a:latin typeface="Meiryo UI"/>
                <a:cs typeface="Meiryo UI"/>
              </a:rPr>
              <a:t>また、これらを進める上で、国や都道府県等の役割は如何にあるべきか</a:t>
            </a:r>
            <a:endParaRPr sz="2052" dirty="0">
              <a:latin typeface="Meiryo UI"/>
              <a:cs typeface="Meiryo UI"/>
            </a:endParaRPr>
          </a:p>
          <a:p>
            <a:pPr marL="147150">
              <a:spcBef>
                <a:spcPts val="1967"/>
              </a:spcBef>
            </a:pPr>
            <a:r>
              <a:rPr sz="1368" spc="-26" dirty="0">
                <a:latin typeface="Meiryo UI"/>
                <a:cs typeface="Meiryo UI"/>
              </a:rPr>
              <a:t>さらに、中長期的な論点として以下があると考えられる</a:t>
            </a:r>
            <a:endParaRPr sz="1368" dirty="0">
              <a:latin typeface="Meiryo UI"/>
              <a:cs typeface="Meiryo UI"/>
            </a:endParaRPr>
          </a:p>
          <a:p>
            <a:pPr marL="436563" indent="-289413">
              <a:spcBef>
                <a:spcPts val="257"/>
              </a:spcBef>
              <a:buChar char="○"/>
              <a:tabLst>
                <a:tab pos="436563" algn="l"/>
              </a:tabLst>
            </a:pPr>
            <a:r>
              <a:rPr sz="1368" spc="-30" dirty="0">
                <a:latin typeface="Meiryo UI"/>
                <a:cs typeface="Meiryo UI"/>
              </a:rPr>
              <a:t>現存のインフラの重要性の評価や措置の優先順位付けを如何に行うか</a:t>
            </a:r>
            <a:endParaRPr sz="1368" dirty="0">
              <a:latin typeface="Meiryo UI"/>
              <a:cs typeface="Meiryo UI"/>
            </a:endParaRPr>
          </a:p>
          <a:p>
            <a:pPr marL="436563" marR="709143" indent="-289413">
              <a:spcBef>
                <a:spcPts val="257"/>
              </a:spcBef>
              <a:buChar char="○"/>
              <a:tabLst>
                <a:tab pos="448509" algn="l"/>
              </a:tabLst>
            </a:pPr>
            <a:r>
              <a:rPr sz="1368" spc="-26" dirty="0" err="1">
                <a:latin typeface="Meiryo UI"/>
                <a:cs typeface="Meiryo UI"/>
              </a:rPr>
              <a:t>自治体、事業者、地域住民が群マネに参画する上での役割や、より効果的な参画を促すためのインセンティブ等は如何にあるべきか</a:t>
            </a:r>
            <a:endParaRPr sz="1368" dirty="0">
              <a:latin typeface="Meiryo UI"/>
              <a:cs typeface="Meiryo UI"/>
            </a:endParaRPr>
          </a:p>
        </p:txBody>
      </p:sp>
      <p:sp>
        <p:nvSpPr>
          <p:cNvPr id="7" name="object 7"/>
          <p:cNvSpPr/>
          <p:nvPr/>
        </p:nvSpPr>
        <p:spPr>
          <a:xfrm>
            <a:off x="645076" y="1283635"/>
            <a:ext cx="213939" cy="213939"/>
          </a:xfrm>
          <a:custGeom>
            <a:avLst/>
            <a:gdLst/>
            <a:ahLst/>
            <a:cxnLst/>
            <a:rect l="l" t="t" r="r" b="b"/>
            <a:pathLst>
              <a:path w="250190" h="250190">
                <a:moveTo>
                  <a:pt x="124872" y="0"/>
                </a:moveTo>
                <a:lnTo>
                  <a:pt x="0" y="125069"/>
                </a:lnTo>
                <a:lnTo>
                  <a:pt x="124872" y="249936"/>
                </a:lnTo>
                <a:lnTo>
                  <a:pt x="249936" y="125069"/>
                </a:lnTo>
                <a:lnTo>
                  <a:pt x="124872" y="0"/>
                </a:lnTo>
                <a:close/>
              </a:path>
            </a:pathLst>
          </a:custGeom>
          <a:solidFill>
            <a:srgbClr val="000000"/>
          </a:solidFill>
        </p:spPr>
        <p:txBody>
          <a:bodyPr wrap="square" lIns="0" tIns="0" rIns="0" bIns="0" rtlCol="0"/>
          <a:lstStyle/>
          <a:p>
            <a:endParaRPr sz="1749"/>
          </a:p>
        </p:txBody>
      </p:sp>
      <p:sp>
        <p:nvSpPr>
          <p:cNvPr id="8" name="object 8"/>
          <p:cNvSpPr/>
          <p:nvPr/>
        </p:nvSpPr>
        <p:spPr>
          <a:xfrm>
            <a:off x="645076" y="2352245"/>
            <a:ext cx="213939" cy="213939"/>
          </a:xfrm>
          <a:custGeom>
            <a:avLst/>
            <a:gdLst/>
            <a:ahLst/>
            <a:cxnLst/>
            <a:rect l="l" t="t" r="r" b="b"/>
            <a:pathLst>
              <a:path w="250190" h="250189">
                <a:moveTo>
                  <a:pt x="124872" y="0"/>
                </a:moveTo>
                <a:lnTo>
                  <a:pt x="0" y="125069"/>
                </a:lnTo>
                <a:lnTo>
                  <a:pt x="124872" y="249936"/>
                </a:lnTo>
                <a:lnTo>
                  <a:pt x="249936" y="125069"/>
                </a:lnTo>
                <a:lnTo>
                  <a:pt x="124872" y="0"/>
                </a:lnTo>
                <a:close/>
              </a:path>
            </a:pathLst>
          </a:custGeom>
          <a:solidFill>
            <a:srgbClr val="000000"/>
          </a:solidFill>
        </p:spPr>
        <p:txBody>
          <a:bodyPr wrap="square" lIns="0" tIns="0" rIns="0" bIns="0" rtlCol="0"/>
          <a:lstStyle/>
          <a:p>
            <a:endParaRPr sz="1749"/>
          </a:p>
        </p:txBody>
      </p:sp>
      <p:sp>
        <p:nvSpPr>
          <p:cNvPr id="9" name="object 9"/>
          <p:cNvSpPr/>
          <p:nvPr/>
        </p:nvSpPr>
        <p:spPr>
          <a:xfrm>
            <a:off x="645076" y="3420855"/>
            <a:ext cx="213939" cy="213939"/>
          </a:xfrm>
          <a:custGeom>
            <a:avLst/>
            <a:gdLst/>
            <a:ahLst/>
            <a:cxnLst/>
            <a:rect l="l" t="t" r="r" b="b"/>
            <a:pathLst>
              <a:path w="250190" h="250189">
                <a:moveTo>
                  <a:pt x="124872" y="0"/>
                </a:moveTo>
                <a:lnTo>
                  <a:pt x="0" y="125069"/>
                </a:lnTo>
                <a:lnTo>
                  <a:pt x="124872" y="249936"/>
                </a:lnTo>
                <a:lnTo>
                  <a:pt x="249936" y="125069"/>
                </a:lnTo>
                <a:lnTo>
                  <a:pt x="124872" y="0"/>
                </a:lnTo>
                <a:close/>
              </a:path>
            </a:pathLst>
          </a:custGeom>
          <a:solidFill>
            <a:srgbClr val="000000"/>
          </a:solidFill>
        </p:spPr>
        <p:txBody>
          <a:bodyPr wrap="square" lIns="0" tIns="0" rIns="0" bIns="0" rtlCol="0"/>
          <a:lstStyle/>
          <a:p>
            <a:endParaRPr sz="1749"/>
          </a:p>
        </p:txBody>
      </p:sp>
      <p:sp>
        <p:nvSpPr>
          <p:cNvPr id="10" name="object 10"/>
          <p:cNvSpPr/>
          <p:nvPr/>
        </p:nvSpPr>
        <p:spPr>
          <a:xfrm>
            <a:off x="645076" y="4489464"/>
            <a:ext cx="213939" cy="213939"/>
          </a:xfrm>
          <a:custGeom>
            <a:avLst/>
            <a:gdLst/>
            <a:ahLst/>
            <a:cxnLst/>
            <a:rect l="l" t="t" r="r" b="b"/>
            <a:pathLst>
              <a:path w="250190" h="250189">
                <a:moveTo>
                  <a:pt x="124872" y="0"/>
                </a:moveTo>
                <a:lnTo>
                  <a:pt x="0" y="125069"/>
                </a:lnTo>
                <a:lnTo>
                  <a:pt x="124872" y="249935"/>
                </a:lnTo>
                <a:lnTo>
                  <a:pt x="249936" y="125069"/>
                </a:lnTo>
                <a:lnTo>
                  <a:pt x="124872" y="0"/>
                </a:lnTo>
                <a:close/>
              </a:path>
            </a:pathLst>
          </a:custGeom>
          <a:solidFill>
            <a:srgbClr val="000000"/>
          </a:solidFill>
        </p:spPr>
        <p:txBody>
          <a:bodyPr wrap="square" lIns="0" tIns="0" rIns="0" bIns="0" rtlCol="0"/>
          <a:lstStyle/>
          <a:p>
            <a:endParaRPr sz="1749"/>
          </a:p>
        </p:txBody>
      </p:sp>
      <p:sp>
        <p:nvSpPr>
          <p:cNvPr id="11" name="object 11"/>
          <p:cNvSpPr txBox="1">
            <a:spLocks noGrp="1"/>
          </p:cNvSpPr>
          <p:nvPr>
            <p:ph type="sldNum" sz="quarter" idx="7"/>
          </p:nvPr>
        </p:nvSpPr>
        <p:spPr>
          <a:xfrm>
            <a:off x="9962388" y="6895615"/>
            <a:ext cx="388873" cy="339598"/>
          </a:xfrm>
          <a:prstGeom prst="rect">
            <a:avLst/>
          </a:prstGeom>
        </p:spPr>
        <p:txBody>
          <a:bodyPr vert="horz" wrap="square" lIns="0" tIns="0" rIns="0" bIns="0" rtlCol="0">
            <a:spAutoFit/>
          </a:bodyPr>
          <a:lstStyle>
            <a:defPPr>
              <a:defRPr kern="0"/>
            </a:defPPr>
            <a:lvl1pPr>
              <a:defRPr sz="1600" b="0" i="0">
                <a:solidFill>
                  <a:schemeClr val="tx1"/>
                </a:solidFill>
                <a:latin typeface="Meiryo UI"/>
                <a:cs typeface="Meiryo UI"/>
              </a:defRPr>
            </a:lvl1pPr>
          </a:lstStyle>
          <a:p>
            <a:pPr marL="126364">
              <a:spcBef>
                <a:spcPts val="190"/>
              </a:spcBef>
            </a:pPr>
            <a:fld id="{81D60167-4931-47E6-BA6A-407CBD079E47}" type="slidenum">
              <a:rPr lang="en-US" altLang="ja-JP" spc="-50" smtClean="0"/>
              <a:pPr marL="126364">
                <a:spcBef>
                  <a:spcPts val="190"/>
                </a:spcBef>
              </a:pPr>
              <a:t>28</a:t>
            </a:fld>
            <a:endParaRPr spc="-2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472BECD-290D-9F3B-8471-78E5D80ACE0B}"/>
              </a:ext>
            </a:extLst>
          </p:cNvPr>
          <p:cNvSpPr>
            <a:spLocks noGrp="1"/>
          </p:cNvSpPr>
          <p:nvPr>
            <p:ph type="sldNum" sz="quarter" idx="12"/>
          </p:nvPr>
        </p:nvSpPr>
        <p:spPr/>
        <p:txBody>
          <a:bodyPr/>
          <a:lstStyle/>
          <a:p>
            <a:pPr defTabSz="371446"/>
            <a:fld id="{B424A714-972D-431A-872C-1B0FE76119C1}" type="slidenum">
              <a:rPr kumimoji="0" lang="ja-JP" altLang="en-US" smtClean="0"/>
              <a:pPr defTabSz="371446"/>
              <a:t>29</a:t>
            </a:fld>
            <a:endParaRPr kumimoji="0" lang="ja-JP" altLang="en-US" dirty="0"/>
          </a:p>
        </p:txBody>
      </p:sp>
      <p:sp>
        <p:nvSpPr>
          <p:cNvPr id="4" name="テキスト ボックス 3">
            <a:extLst>
              <a:ext uri="{FF2B5EF4-FFF2-40B4-BE49-F238E27FC236}">
                <a16:creationId xmlns:a16="http://schemas.microsoft.com/office/drawing/2014/main" id="{63DB0638-3453-6988-5053-F1C89E2FDB36}"/>
              </a:ext>
            </a:extLst>
          </p:cNvPr>
          <p:cNvSpPr txBox="1"/>
          <p:nvPr/>
        </p:nvSpPr>
        <p:spPr>
          <a:xfrm>
            <a:off x="884904" y="1253430"/>
            <a:ext cx="7964128" cy="3170099"/>
          </a:xfrm>
          <a:prstGeom prst="rect">
            <a:avLst/>
          </a:prstGeom>
          <a:noFill/>
        </p:spPr>
        <p:txBody>
          <a:bodyPr wrap="square">
            <a:spAutoFit/>
          </a:bodyPr>
          <a:lstStyle/>
          <a:p>
            <a:pPr algn="l"/>
            <a:r>
              <a:rPr lang="en-US" altLang="ja-JP" sz="2000" b="1" i="0" u="none" strike="noStrike" baseline="0" dirty="0">
                <a:solidFill>
                  <a:srgbClr val="4088C9"/>
                </a:solidFill>
                <a:latin typeface="MeiryoUIBold"/>
              </a:rPr>
              <a:t>【</a:t>
            </a:r>
            <a:r>
              <a:rPr lang="ja-JP" altLang="en-US" sz="2000" b="1" i="0" u="none" strike="noStrike" baseline="0" dirty="0">
                <a:solidFill>
                  <a:srgbClr val="4088C9"/>
                </a:solidFill>
                <a:latin typeface="MeiryoUIBold"/>
              </a:rPr>
              <a:t>参考</a:t>
            </a:r>
            <a:r>
              <a:rPr lang="en-US" altLang="ja-JP" sz="2000" b="1" i="0" u="none" strike="noStrike" baseline="0" dirty="0">
                <a:solidFill>
                  <a:srgbClr val="4088C9"/>
                </a:solidFill>
                <a:latin typeface="MeiryoUIBold"/>
              </a:rPr>
              <a:t>】</a:t>
            </a:r>
            <a:r>
              <a:rPr lang="ja-JP" altLang="en-US" sz="2000" b="1" i="0" u="none" strike="noStrike" baseline="0" dirty="0">
                <a:solidFill>
                  <a:srgbClr val="4088C9"/>
                </a:solidFill>
                <a:latin typeface="MeiryoUIBold"/>
              </a:rPr>
              <a:t>実施検討会における今後の論点（案）</a:t>
            </a:r>
          </a:p>
          <a:p>
            <a:pPr algn="l"/>
            <a:r>
              <a:rPr lang="ja-JP" altLang="en-US" sz="2000" b="0" i="0" u="none" strike="noStrike" baseline="0" dirty="0">
                <a:solidFill>
                  <a:srgbClr val="000000"/>
                </a:solidFill>
                <a:latin typeface="MeiryoUI"/>
              </a:rPr>
              <a:t>●広域連携や分野横断の業務・工事実施における入札契約について、</a:t>
            </a:r>
          </a:p>
          <a:p>
            <a:pPr algn="l"/>
            <a:r>
              <a:rPr lang="ja-JP" altLang="en-US" sz="2000" b="0" i="0" u="none" strike="noStrike" baseline="0" dirty="0">
                <a:solidFill>
                  <a:srgbClr val="000000"/>
                </a:solidFill>
                <a:latin typeface="MeiryoUI"/>
              </a:rPr>
              <a:t>　適切なインフラメンテナンスを行うために、管理水準の設定は如　　　</a:t>
            </a:r>
            <a:endParaRPr lang="en-US" altLang="ja-JP" sz="2000" b="0" i="0" u="none" strike="noStrike" baseline="0" dirty="0">
              <a:solidFill>
                <a:srgbClr val="000000"/>
              </a:solidFill>
              <a:latin typeface="MeiryoUI"/>
            </a:endParaRPr>
          </a:p>
          <a:p>
            <a:pPr algn="l"/>
            <a:r>
              <a:rPr lang="ja-JP" altLang="en-US" sz="2000" dirty="0">
                <a:solidFill>
                  <a:srgbClr val="000000"/>
                </a:solidFill>
                <a:latin typeface="MeiryoUI"/>
              </a:rPr>
              <a:t>　</a:t>
            </a:r>
            <a:r>
              <a:rPr lang="ja-JP" altLang="en-US" sz="2000" b="0" i="0" u="none" strike="noStrike" baseline="0" dirty="0">
                <a:solidFill>
                  <a:srgbClr val="000000"/>
                </a:solidFill>
                <a:latin typeface="MeiryoUI"/>
              </a:rPr>
              <a:t>何にあるべきか</a:t>
            </a:r>
          </a:p>
          <a:p>
            <a:pPr algn="l"/>
            <a:r>
              <a:rPr lang="ja-JP" altLang="en-US" sz="2000" b="0" i="0" u="none" strike="noStrike" baseline="0" dirty="0">
                <a:solidFill>
                  <a:srgbClr val="000000"/>
                </a:solidFill>
                <a:latin typeface="MeiryoUI"/>
              </a:rPr>
              <a:t>●受注者の創意工夫を促す方策は何か</a:t>
            </a:r>
          </a:p>
          <a:p>
            <a:pPr algn="l"/>
            <a:r>
              <a:rPr lang="ja-JP" altLang="en-US" sz="2000" b="0" i="0" u="none" strike="noStrike" baseline="0" dirty="0">
                <a:solidFill>
                  <a:srgbClr val="000000"/>
                </a:solidFill>
                <a:latin typeface="MeiryoUI"/>
              </a:rPr>
              <a:t>●受注者の技術力・体制を確認・確保する方策は何か</a:t>
            </a:r>
          </a:p>
          <a:p>
            <a:pPr algn="l"/>
            <a:r>
              <a:rPr lang="ja-JP" altLang="en-US" sz="2000" b="0" i="0" u="none" strike="noStrike" baseline="0" dirty="0">
                <a:solidFill>
                  <a:srgbClr val="000000"/>
                </a:solidFill>
                <a:latin typeface="MeiryoUI"/>
              </a:rPr>
              <a:t>●適切な契約期間はどの程度か</a:t>
            </a:r>
          </a:p>
          <a:p>
            <a:pPr algn="l"/>
            <a:r>
              <a:rPr lang="ja-JP" altLang="en-US" sz="2000" b="0" i="0" u="none" strike="noStrike" baseline="0" dirty="0">
                <a:solidFill>
                  <a:srgbClr val="000000"/>
                </a:solidFill>
                <a:latin typeface="MeiryoUI"/>
              </a:rPr>
              <a:t>●適切なインフラメンテナンスを行うために、本来必要な行政コス</a:t>
            </a:r>
            <a:endParaRPr lang="en-US" altLang="ja-JP" sz="2000" b="0" i="0" u="none" strike="noStrike" baseline="0" dirty="0">
              <a:solidFill>
                <a:srgbClr val="000000"/>
              </a:solidFill>
              <a:latin typeface="MeiryoUI"/>
            </a:endParaRPr>
          </a:p>
          <a:p>
            <a:pPr algn="l"/>
            <a:r>
              <a:rPr lang="ja-JP" altLang="en-US" sz="2000" dirty="0">
                <a:solidFill>
                  <a:srgbClr val="000000"/>
                </a:solidFill>
                <a:latin typeface="MeiryoUI"/>
              </a:rPr>
              <a:t>　</a:t>
            </a:r>
            <a:r>
              <a:rPr lang="ja-JP" altLang="en-US" sz="2000" b="0" i="0" u="none" strike="noStrike" baseline="0" dirty="0">
                <a:solidFill>
                  <a:srgbClr val="000000"/>
                </a:solidFill>
                <a:latin typeface="MeiryoUI"/>
              </a:rPr>
              <a:t>ト（技術者の人件費を含む）の計上は、如何にあるべきか</a:t>
            </a:r>
          </a:p>
          <a:p>
            <a:pPr algn="l"/>
            <a:r>
              <a:rPr lang="ja-JP" altLang="en-US" sz="2000" b="0" i="0" u="none" strike="noStrike" baseline="0" dirty="0">
                <a:solidFill>
                  <a:srgbClr val="000000"/>
                </a:solidFill>
                <a:latin typeface="MeiryoUI"/>
              </a:rPr>
              <a:t>　　　　　　　　　　　　　　　　　　　　　　　　　　　　　等</a:t>
            </a:r>
            <a:endParaRPr lang="ja-JP" altLang="en-US" dirty="0"/>
          </a:p>
        </p:txBody>
      </p:sp>
    </p:spTree>
    <p:extLst>
      <p:ext uri="{BB962C8B-B14F-4D97-AF65-F5344CB8AC3E}">
        <p14:creationId xmlns:p14="http://schemas.microsoft.com/office/powerpoint/2010/main" val="1078767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pds2.exblog.jp/pds/1/201212/03/14/e0171614_10195137.jpg">
            <a:extLst>
              <a:ext uri="{FF2B5EF4-FFF2-40B4-BE49-F238E27FC236}">
                <a16:creationId xmlns:a16="http://schemas.microsoft.com/office/drawing/2014/main" id="{73296A70-2CC3-8308-785F-35F21BF0F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896" y="384133"/>
            <a:ext cx="4505373" cy="3415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スライド番号プレースホルダー 1">
            <a:extLst>
              <a:ext uri="{FF2B5EF4-FFF2-40B4-BE49-F238E27FC236}">
                <a16:creationId xmlns:a16="http://schemas.microsoft.com/office/drawing/2014/main" id="{88D483CF-96E3-1D92-96BF-20FCFA38103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524D6086-4216-46E6-9993-AC744036D821}" type="slidenum">
              <a:rPr kumimoji="0" lang="ja-JP" altLang="en-US" sz="1400">
                <a:latin typeface="Tahoma" panose="020B0604030504040204" pitchFamily="34" charset="0"/>
              </a:rPr>
              <a:pPr>
                <a:spcBef>
                  <a:spcPct val="0"/>
                </a:spcBef>
                <a:buFontTx/>
                <a:buNone/>
              </a:pPr>
              <a:t>3</a:t>
            </a:fld>
            <a:endParaRPr kumimoji="0" lang="ja-JP" altLang="en-US" sz="1400">
              <a:latin typeface="Tahoma" panose="020B0604030504040204" pitchFamily="34" charset="0"/>
            </a:endParaRPr>
          </a:p>
        </p:txBody>
      </p:sp>
      <p:sp>
        <p:nvSpPr>
          <p:cNvPr id="7" name="Rectangle 2">
            <a:extLst>
              <a:ext uri="{FF2B5EF4-FFF2-40B4-BE49-F238E27FC236}">
                <a16:creationId xmlns:a16="http://schemas.microsoft.com/office/drawing/2014/main" id="{F251A27F-A19C-A67B-E04E-948A86AD11D3}"/>
              </a:ext>
            </a:extLst>
          </p:cNvPr>
          <p:cNvSpPr txBox="1">
            <a:spLocks noChangeArrowheads="1"/>
          </p:cNvSpPr>
          <p:nvPr/>
        </p:nvSpPr>
        <p:spPr>
          <a:xfrm>
            <a:off x="-46037" y="-3174"/>
            <a:ext cx="9144001" cy="571346"/>
          </a:xfrm>
          <a:prstGeom prst="rect">
            <a:avLst/>
          </a:prstGeom>
          <a:solidFill>
            <a:schemeClr val="bg1">
              <a:lumMod val="85000"/>
            </a:schemeClr>
          </a:solidFill>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eaLnBrk="1" hangingPunct="1">
              <a:defRPr/>
            </a:pPr>
            <a:r>
              <a:rPr lang="ja-JP" altLang="en-US" sz="3200" b="1" dirty="0">
                <a:latin typeface="HG丸ｺﾞｼｯｸM-PRO" panose="020F0600000000000000" pitchFamily="50" charset="-128"/>
                <a:ea typeface="HG丸ｺﾞｼｯｸM-PRO" panose="020F0600000000000000" pitchFamily="50" charset="-128"/>
              </a:rPr>
              <a:t>老朽化は待ったなし</a:t>
            </a:r>
          </a:p>
        </p:txBody>
      </p:sp>
      <p:pic>
        <p:nvPicPr>
          <p:cNvPr id="3" name="図 2">
            <a:extLst>
              <a:ext uri="{FF2B5EF4-FFF2-40B4-BE49-F238E27FC236}">
                <a16:creationId xmlns:a16="http://schemas.microsoft.com/office/drawing/2014/main" id="{4C59DD70-F256-B71E-726E-C6F0B23516F6}"/>
              </a:ext>
            </a:extLst>
          </p:cNvPr>
          <p:cNvPicPr>
            <a:picLocks noChangeAspect="1"/>
          </p:cNvPicPr>
          <p:nvPr/>
        </p:nvPicPr>
        <p:blipFill>
          <a:blip r:embed="rId3"/>
          <a:stretch>
            <a:fillRect/>
          </a:stretch>
        </p:blipFill>
        <p:spPr>
          <a:xfrm>
            <a:off x="4348690" y="3565650"/>
            <a:ext cx="4625333" cy="3155826"/>
          </a:xfrm>
          <a:prstGeom prst="rect">
            <a:avLst/>
          </a:prstGeom>
        </p:spPr>
      </p:pic>
      <p:sp>
        <p:nvSpPr>
          <p:cNvPr id="4" name="テキスト ボックス 3">
            <a:extLst>
              <a:ext uri="{FF2B5EF4-FFF2-40B4-BE49-F238E27FC236}">
                <a16:creationId xmlns:a16="http://schemas.microsoft.com/office/drawing/2014/main" id="{1B958F17-C24B-6A61-67B3-D964945056DF}"/>
              </a:ext>
            </a:extLst>
          </p:cNvPr>
          <p:cNvSpPr txBox="1"/>
          <p:nvPr/>
        </p:nvSpPr>
        <p:spPr>
          <a:xfrm>
            <a:off x="5096038" y="985422"/>
            <a:ext cx="3877985" cy="2031325"/>
          </a:xfrm>
          <a:prstGeom prst="rect">
            <a:avLst/>
          </a:prstGeom>
          <a:noFill/>
        </p:spPr>
        <p:txBody>
          <a:bodyPr wrap="none" rtlCol="0">
            <a:spAutoFit/>
          </a:bodyPr>
          <a:lstStyle/>
          <a:p>
            <a:r>
              <a:rPr kumimoji="1" lang="ja-JP" altLang="en-US" dirty="0"/>
              <a:t>１２年前、全てはここから始まった</a:t>
            </a:r>
            <a:endParaRPr kumimoji="1" lang="en-US" altLang="ja-JP" dirty="0"/>
          </a:p>
          <a:p>
            <a:endParaRPr kumimoji="1" lang="en-US" altLang="ja-JP" dirty="0"/>
          </a:p>
          <a:p>
            <a:r>
              <a:rPr kumimoji="1" lang="ja-JP" altLang="en-US" dirty="0"/>
              <a:t>しかし、いまだに続く・・・・</a:t>
            </a:r>
            <a:endParaRPr kumimoji="1" lang="en-US" altLang="ja-JP" dirty="0"/>
          </a:p>
          <a:p>
            <a:endParaRPr kumimoji="1" lang="en-US" altLang="ja-JP" dirty="0"/>
          </a:p>
          <a:p>
            <a:r>
              <a:rPr kumimoji="1" lang="ja-JP" altLang="en-US" dirty="0"/>
              <a:t>新たな衝撃。２０２５年１月</a:t>
            </a:r>
            <a:endParaRPr kumimoji="1" lang="en-US" altLang="ja-JP" dirty="0"/>
          </a:p>
          <a:p>
            <a:endParaRPr kumimoji="1" lang="en-US" altLang="ja-JP" dirty="0"/>
          </a:p>
          <a:p>
            <a:endParaRPr kumimoji="1" lang="ja-JP" altLang="en-US" dirty="0"/>
          </a:p>
        </p:txBody>
      </p:sp>
      <p:sp>
        <p:nvSpPr>
          <p:cNvPr id="5" name="テキスト ボックス 4">
            <a:extLst>
              <a:ext uri="{FF2B5EF4-FFF2-40B4-BE49-F238E27FC236}">
                <a16:creationId xmlns:a16="http://schemas.microsoft.com/office/drawing/2014/main" id="{B033E719-E869-E562-DE4D-EC27F24AD269}"/>
              </a:ext>
            </a:extLst>
          </p:cNvPr>
          <p:cNvSpPr txBox="1"/>
          <p:nvPr/>
        </p:nvSpPr>
        <p:spPr>
          <a:xfrm>
            <a:off x="259188" y="4186950"/>
            <a:ext cx="3262432" cy="1938992"/>
          </a:xfrm>
          <a:prstGeom prst="rect">
            <a:avLst/>
          </a:prstGeom>
          <a:noFill/>
        </p:spPr>
        <p:txBody>
          <a:bodyPr wrap="none" rtlCol="0">
            <a:spAutoFit/>
          </a:bodyPr>
          <a:lstStyle/>
          <a:p>
            <a:r>
              <a:rPr kumimoji="1" lang="ja-JP" altLang="en-US" sz="2400" b="1" dirty="0"/>
              <a:t>老朽化問題は、</a:t>
            </a:r>
            <a:endParaRPr kumimoji="1" lang="en-US" altLang="ja-JP" sz="2400" b="1" dirty="0"/>
          </a:p>
          <a:p>
            <a:r>
              <a:rPr kumimoji="1" lang="ja-JP" altLang="en-US" sz="2400" b="1" dirty="0"/>
              <a:t>これからますます</a:t>
            </a:r>
            <a:endParaRPr kumimoji="1" lang="en-US" altLang="ja-JP" sz="2400" b="1" dirty="0"/>
          </a:p>
          <a:p>
            <a:r>
              <a:rPr kumimoji="1" lang="ja-JP" altLang="en-US" sz="2400" b="1" dirty="0"/>
              <a:t>厳しくなる。</a:t>
            </a:r>
            <a:endParaRPr kumimoji="1" lang="en-US" altLang="ja-JP" sz="2400" b="1" dirty="0"/>
          </a:p>
          <a:p>
            <a:r>
              <a:rPr kumimoji="1" lang="ja-JP" altLang="en-US" sz="2400" b="1" dirty="0"/>
              <a:t>管理者の皆さん、</a:t>
            </a:r>
            <a:endParaRPr kumimoji="1" lang="en-US" altLang="ja-JP" sz="2400" b="1" dirty="0"/>
          </a:p>
          <a:p>
            <a:r>
              <a:rPr kumimoji="1" lang="ja-JP" altLang="en-US" sz="2400" b="1" dirty="0"/>
              <a:t>覚悟はできてますか？</a:t>
            </a:r>
          </a:p>
        </p:txBody>
      </p:sp>
    </p:spTree>
    <p:extLst>
      <p:ext uri="{BB962C8B-B14F-4D97-AF65-F5344CB8AC3E}">
        <p14:creationId xmlns:p14="http://schemas.microsoft.com/office/powerpoint/2010/main" val="4870590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2331FA9-8AF3-A2A2-C3F8-E29CA51B00EA}"/>
              </a:ext>
            </a:extLst>
          </p:cNvPr>
          <p:cNvSpPr>
            <a:spLocks noGrp="1"/>
          </p:cNvSpPr>
          <p:nvPr>
            <p:ph type="sldNum" sz="quarter" idx="12"/>
          </p:nvPr>
        </p:nvSpPr>
        <p:spPr/>
        <p:txBody>
          <a:bodyPr/>
          <a:lstStyle/>
          <a:p>
            <a:pPr defTabSz="371446"/>
            <a:fld id="{B424A714-972D-431A-872C-1B0FE76119C1}" type="slidenum">
              <a:rPr kumimoji="0" lang="ja-JP" altLang="en-US" smtClean="0"/>
              <a:pPr defTabSz="371446"/>
              <a:t>30</a:t>
            </a:fld>
            <a:endParaRPr kumimoji="0" lang="ja-JP" altLang="en-US" dirty="0"/>
          </a:p>
        </p:txBody>
      </p:sp>
      <p:sp>
        <p:nvSpPr>
          <p:cNvPr id="3" name="テキスト ボックス 2">
            <a:extLst>
              <a:ext uri="{FF2B5EF4-FFF2-40B4-BE49-F238E27FC236}">
                <a16:creationId xmlns:a16="http://schemas.microsoft.com/office/drawing/2014/main" id="{1B5454DC-FC7F-0010-337A-FB953F55DB1C}"/>
              </a:ext>
            </a:extLst>
          </p:cNvPr>
          <p:cNvSpPr txBox="1"/>
          <p:nvPr/>
        </p:nvSpPr>
        <p:spPr>
          <a:xfrm>
            <a:off x="1061883" y="267190"/>
            <a:ext cx="6750566" cy="6001643"/>
          </a:xfrm>
          <a:prstGeom prst="rect">
            <a:avLst/>
          </a:prstGeom>
          <a:noFill/>
        </p:spPr>
        <p:txBody>
          <a:bodyPr wrap="none" rtlCol="0">
            <a:spAutoFit/>
          </a:bodyPr>
          <a:lstStyle/>
          <a:p>
            <a:r>
              <a:rPr kumimoji="1" lang="ja-JP" altLang="en-US" sz="3200" dirty="0"/>
              <a:t>本来の目的は、民間活力の導入</a:t>
            </a:r>
            <a:endParaRPr kumimoji="1" lang="en-US" altLang="ja-JP" sz="3200" dirty="0"/>
          </a:p>
          <a:p>
            <a:endParaRPr lang="en-US" altLang="ja-JP" sz="3200" dirty="0"/>
          </a:p>
          <a:p>
            <a:r>
              <a:rPr kumimoji="1" lang="ja-JP" altLang="en-US" sz="3200" dirty="0"/>
              <a:t>手法の</a:t>
            </a:r>
            <a:r>
              <a:rPr kumimoji="1" lang="en-US" altLang="ja-JP" sz="3200" dirty="0"/>
              <a:t>1</a:t>
            </a:r>
            <a:r>
              <a:rPr kumimoji="1" lang="ja-JP" altLang="en-US" sz="3200" dirty="0"/>
              <a:t>つとして</a:t>
            </a:r>
            <a:endParaRPr kumimoji="1" lang="en-US" altLang="ja-JP" sz="3200" dirty="0"/>
          </a:p>
          <a:p>
            <a:r>
              <a:rPr lang="ja-JP" altLang="en-US" sz="3200" dirty="0"/>
              <a:t>・包括管理</a:t>
            </a:r>
            <a:endParaRPr lang="en-US" altLang="ja-JP" sz="3200" dirty="0"/>
          </a:p>
          <a:p>
            <a:endParaRPr kumimoji="1" lang="en-US" altLang="ja-JP" sz="3200" dirty="0"/>
          </a:p>
          <a:p>
            <a:r>
              <a:rPr lang="ja-JP" altLang="en-US" sz="3200" dirty="0"/>
              <a:t>・群管理、群マネ</a:t>
            </a:r>
            <a:endParaRPr lang="en-US" altLang="ja-JP" sz="3200" dirty="0"/>
          </a:p>
          <a:p>
            <a:endParaRPr lang="en-US" altLang="ja-JP" sz="3200" dirty="0"/>
          </a:p>
          <a:p>
            <a:r>
              <a:rPr kumimoji="1" lang="ja-JP" altLang="en-US" sz="3200" dirty="0"/>
              <a:t>●恐らく将来的には、</a:t>
            </a:r>
            <a:r>
              <a:rPr kumimoji="1" lang="en-US" altLang="ja-JP" sz="3200" dirty="0"/>
              <a:t>PPP/PFI</a:t>
            </a:r>
            <a:r>
              <a:rPr kumimoji="1" lang="ja-JP" altLang="en-US" sz="3200" dirty="0"/>
              <a:t>化</a:t>
            </a:r>
            <a:endParaRPr kumimoji="1" lang="en-US" altLang="ja-JP" sz="3200" dirty="0"/>
          </a:p>
          <a:p>
            <a:r>
              <a:rPr lang="ja-JP" altLang="en-US" sz="3200" dirty="0"/>
              <a:t>　さらなる進化！</a:t>
            </a:r>
            <a:endParaRPr lang="en-US" altLang="ja-JP" sz="3200" dirty="0"/>
          </a:p>
          <a:p>
            <a:endParaRPr kumimoji="1" lang="en-US" altLang="ja-JP" sz="3200" dirty="0"/>
          </a:p>
          <a:p>
            <a:r>
              <a:rPr kumimoji="1" lang="ja-JP" altLang="en-US" sz="3200" dirty="0"/>
              <a:t>民間活力</a:t>
            </a:r>
            <a:r>
              <a:rPr lang="ja-JP" altLang="en-US" sz="3200" dirty="0"/>
              <a:t>とは、技術力、効率化</a:t>
            </a:r>
            <a:endParaRPr lang="en-US" altLang="ja-JP" sz="3200" dirty="0"/>
          </a:p>
          <a:p>
            <a:r>
              <a:rPr kumimoji="1" lang="ja-JP" altLang="en-US" sz="3200" dirty="0"/>
              <a:t>　　　　　　　パワー、資金、人財</a:t>
            </a:r>
          </a:p>
        </p:txBody>
      </p:sp>
    </p:spTree>
    <p:extLst>
      <p:ext uri="{BB962C8B-B14F-4D97-AF65-F5344CB8AC3E}">
        <p14:creationId xmlns:p14="http://schemas.microsoft.com/office/powerpoint/2010/main" val="2340735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番号プレースホルダー 1">
            <a:extLst>
              <a:ext uri="{FF2B5EF4-FFF2-40B4-BE49-F238E27FC236}">
                <a16:creationId xmlns:a16="http://schemas.microsoft.com/office/drawing/2014/main" id="{EEF22499-55FB-641C-9607-BD18192BD34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ja-JP" dirty="0">
                <a:solidFill>
                  <a:srgbClr val="898989"/>
                </a:solidFill>
              </a:rPr>
              <a:t>-</a:t>
            </a:r>
            <a:fld id="{ADBD97E9-7711-49C1-8F10-C9177A0571BB}" type="slidenum">
              <a:rPr lang="en-US" altLang="ja-JP" smtClean="0">
                <a:solidFill>
                  <a:srgbClr val="898989"/>
                </a:solidFill>
              </a:rPr>
              <a:pPr/>
              <a:t>31</a:t>
            </a:fld>
            <a:r>
              <a:rPr lang="en-US" altLang="ja-JP" dirty="0">
                <a:solidFill>
                  <a:srgbClr val="898989"/>
                </a:solidFill>
              </a:rPr>
              <a:t>-</a:t>
            </a:r>
          </a:p>
        </p:txBody>
      </p:sp>
      <p:pic>
        <p:nvPicPr>
          <p:cNvPr id="92163" name="図 2">
            <a:extLst>
              <a:ext uri="{FF2B5EF4-FFF2-40B4-BE49-F238E27FC236}">
                <a16:creationId xmlns:a16="http://schemas.microsoft.com/office/drawing/2014/main" id="{6FC849F4-5C7A-130C-ADF5-92A8808B7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263652"/>
            <a:ext cx="3173412"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図 3">
            <a:extLst>
              <a:ext uri="{FF2B5EF4-FFF2-40B4-BE49-F238E27FC236}">
                <a16:creationId xmlns:a16="http://schemas.microsoft.com/office/drawing/2014/main" id="{C69DFC64-A13C-14DA-260C-196A9B1FD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063627"/>
            <a:ext cx="3455988"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テキスト ボックス 1">
            <a:extLst>
              <a:ext uri="{FF2B5EF4-FFF2-40B4-BE49-F238E27FC236}">
                <a16:creationId xmlns:a16="http://schemas.microsoft.com/office/drawing/2014/main" id="{68EACB01-14C3-DC6D-664A-FBB3796D1895}"/>
              </a:ext>
            </a:extLst>
          </p:cNvPr>
          <p:cNvSpPr txBox="1">
            <a:spLocks noChangeArrowheads="1"/>
          </p:cNvSpPr>
          <p:nvPr/>
        </p:nvSpPr>
        <p:spPr bwMode="auto">
          <a:xfrm>
            <a:off x="1116015" y="371475"/>
            <a:ext cx="80279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dirty="0"/>
              <a:t>国の新たな動き　　　　</a:t>
            </a:r>
            <a:r>
              <a:rPr lang="en-US" altLang="ja-JP" sz="2800" dirty="0"/>
              <a:t>2</a:t>
            </a:r>
            <a:r>
              <a:rPr lang="ja-JP" altLang="en-US" sz="2800" dirty="0"/>
              <a:t>つの方針</a:t>
            </a:r>
            <a:endParaRPr lang="en-US" altLang="ja-JP" sz="2800" dirty="0"/>
          </a:p>
          <a:p>
            <a:endParaRPr lang="en-US" altLang="ja-JP" sz="2800" dirty="0"/>
          </a:p>
          <a:p>
            <a:r>
              <a:rPr lang="ja-JP" altLang="en-US" sz="2800" dirty="0"/>
              <a:t>新技術導入　　　　　　包括管理　⇒群マネ</a:t>
            </a:r>
          </a:p>
        </p:txBody>
      </p:sp>
    </p:spTree>
    <p:extLst>
      <p:ext uri="{BB962C8B-B14F-4D97-AF65-F5344CB8AC3E}">
        <p14:creationId xmlns:p14="http://schemas.microsoft.com/office/powerpoint/2010/main" val="2218922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7563" y="924246"/>
            <a:ext cx="6743971" cy="300404"/>
          </a:xfrm>
          <a:prstGeom prst="rect">
            <a:avLst/>
          </a:prstGeom>
        </p:spPr>
        <p:txBody>
          <a:bodyPr vert="horz" wrap="square" lIns="0" tIns="10860" rIns="0" bIns="0" rtlCol="0" anchor="ctr">
            <a:spAutoFit/>
          </a:bodyPr>
          <a:lstStyle/>
          <a:p>
            <a:pPr marL="10860">
              <a:lnSpc>
                <a:spcPct val="100000"/>
              </a:lnSpc>
              <a:spcBef>
                <a:spcPts val="86"/>
              </a:spcBef>
            </a:pPr>
            <a:r>
              <a:rPr spc="-9" dirty="0"/>
              <a:t>※非公開・取扱注意</a:t>
            </a:r>
          </a:p>
        </p:txBody>
      </p:sp>
      <p:sp>
        <p:nvSpPr>
          <p:cNvPr id="3" name="テキスト ボックス 2">
            <a:extLst>
              <a:ext uri="{FF2B5EF4-FFF2-40B4-BE49-F238E27FC236}">
                <a16:creationId xmlns:a16="http://schemas.microsoft.com/office/drawing/2014/main" id="{BB33ECDA-FFB0-EB7A-FA98-BAA423C1D08A}"/>
              </a:ext>
            </a:extLst>
          </p:cNvPr>
          <p:cNvSpPr txBox="1"/>
          <p:nvPr/>
        </p:nvSpPr>
        <p:spPr>
          <a:xfrm>
            <a:off x="5236925" y="2652243"/>
            <a:ext cx="3416320" cy="3108543"/>
          </a:xfrm>
          <a:prstGeom prst="rect">
            <a:avLst/>
          </a:prstGeom>
          <a:noFill/>
        </p:spPr>
        <p:txBody>
          <a:bodyPr wrap="none" rtlCol="0">
            <a:spAutoFit/>
          </a:bodyPr>
          <a:lstStyle/>
          <a:p>
            <a:r>
              <a:rPr kumimoji="1" lang="ja-JP" altLang="en-US" sz="2800" dirty="0"/>
              <a:t>群マネの</a:t>
            </a:r>
            <a:endParaRPr kumimoji="1" lang="en-US" altLang="ja-JP" sz="2800" dirty="0"/>
          </a:p>
          <a:p>
            <a:endParaRPr kumimoji="1" lang="en-US" altLang="ja-JP" sz="2800" dirty="0"/>
          </a:p>
          <a:p>
            <a:r>
              <a:rPr kumimoji="1" lang="ja-JP" altLang="en-US" sz="2800" dirty="0"/>
              <a:t>マニュアルを作成中</a:t>
            </a:r>
            <a:endParaRPr kumimoji="1" lang="en-US" altLang="ja-JP" sz="2800" dirty="0"/>
          </a:p>
          <a:p>
            <a:endParaRPr kumimoji="1" lang="en-US" altLang="ja-JP" sz="2800" dirty="0"/>
          </a:p>
          <a:p>
            <a:r>
              <a:rPr kumimoji="1" lang="ja-JP" altLang="en-US" sz="2800" dirty="0"/>
              <a:t>自治体職員向け</a:t>
            </a:r>
            <a:endParaRPr kumimoji="1" lang="en-US" altLang="ja-JP" sz="2800" dirty="0"/>
          </a:p>
          <a:p>
            <a:endParaRPr kumimoji="1" lang="en-US" altLang="ja-JP" sz="2800" dirty="0"/>
          </a:p>
          <a:p>
            <a:r>
              <a:rPr kumimoji="1" lang="ja-JP" altLang="en-US" sz="2800" dirty="0"/>
              <a:t>今年に中開示か？</a:t>
            </a:r>
          </a:p>
        </p:txBody>
      </p:sp>
      <p:sp>
        <p:nvSpPr>
          <p:cNvPr id="4" name="楕円 3">
            <a:extLst>
              <a:ext uri="{FF2B5EF4-FFF2-40B4-BE49-F238E27FC236}">
                <a16:creationId xmlns:a16="http://schemas.microsoft.com/office/drawing/2014/main" id="{DD6D0619-6CB8-305B-20CF-86BA3003BD35}"/>
              </a:ext>
            </a:extLst>
          </p:cNvPr>
          <p:cNvSpPr/>
          <p:nvPr/>
        </p:nvSpPr>
        <p:spPr>
          <a:xfrm>
            <a:off x="4909457" y="454957"/>
            <a:ext cx="4071256" cy="1447800"/>
          </a:xfrm>
          <a:prstGeom prst="ellipse">
            <a:avLst/>
          </a:prstGeom>
          <a:solidFill>
            <a:srgbClr val="FF0000"/>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200" b="1" dirty="0"/>
              <a:t>取り扱い注意</a:t>
            </a:r>
            <a:endParaRPr kumimoji="1" lang="en-US" altLang="ja-JP" sz="3200" b="1" dirty="0"/>
          </a:p>
          <a:p>
            <a:pPr algn="ctr"/>
            <a:r>
              <a:rPr kumimoji="1" lang="ja-JP" altLang="en-US" sz="3200" b="1" dirty="0"/>
              <a:t>非公開資料</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253160" y="6498147"/>
            <a:ext cx="69108" cy="105045"/>
          </a:xfrm>
          <a:prstGeom prst="rect">
            <a:avLst/>
          </a:prstGeom>
        </p:spPr>
      </p:pic>
      <p:grpSp>
        <p:nvGrpSpPr>
          <p:cNvPr id="3" name="object 3"/>
          <p:cNvGrpSpPr/>
          <p:nvPr/>
        </p:nvGrpSpPr>
        <p:grpSpPr>
          <a:xfrm>
            <a:off x="48148" y="195478"/>
            <a:ext cx="4474804" cy="2113328"/>
            <a:chOff x="56306" y="0"/>
            <a:chExt cx="5233035" cy="2471420"/>
          </a:xfrm>
        </p:grpSpPr>
        <p:sp>
          <p:nvSpPr>
            <p:cNvPr id="4" name="object 4"/>
            <p:cNvSpPr/>
            <p:nvPr/>
          </p:nvSpPr>
          <p:spPr>
            <a:xfrm>
              <a:off x="56306" y="0"/>
              <a:ext cx="5233035" cy="2471420"/>
            </a:xfrm>
            <a:custGeom>
              <a:avLst/>
              <a:gdLst/>
              <a:ahLst/>
              <a:cxnLst/>
              <a:rect l="l" t="t" r="r" b="b"/>
              <a:pathLst>
                <a:path w="5233035" h="2471420">
                  <a:moveTo>
                    <a:pt x="5232710" y="0"/>
                  </a:moveTo>
                  <a:lnTo>
                    <a:pt x="0" y="0"/>
                  </a:lnTo>
                  <a:lnTo>
                    <a:pt x="0" y="2470882"/>
                  </a:lnTo>
                  <a:lnTo>
                    <a:pt x="5232710" y="2470882"/>
                  </a:lnTo>
                  <a:lnTo>
                    <a:pt x="5232710" y="0"/>
                  </a:lnTo>
                  <a:close/>
                </a:path>
              </a:pathLst>
            </a:custGeom>
            <a:solidFill>
              <a:srgbClr val="BFBFBF"/>
            </a:solidFill>
          </p:spPr>
          <p:txBody>
            <a:bodyPr wrap="square" lIns="0" tIns="0" rIns="0" bIns="0" rtlCol="0"/>
            <a:lstStyle/>
            <a:p>
              <a:endParaRPr sz="1539" dirty="0"/>
            </a:p>
          </p:txBody>
        </p:sp>
        <p:sp>
          <p:nvSpPr>
            <p:cNvPr id="5" name="object 5"/>
            <p:cNvSpPr/>
            <p:nvPr/>
          </p:nvSpPr>
          <p:spPr>
            <a:xfrm>
              <a:off x="143590" y="129309"/>
              <a:ext cx="197485" cy="274320"/>
            </a:xfrm>
            <a:custGeom>
              <a:avLst/>
              <a:gdLst/>
              <a:ahLst/>
              <a:cxnLst/>
              <a:rect l="l" t="t" r="r" b="b"/>
              <a:pathLst>
                <a:path w="197485" h="274320">
                  <a:moveTo>
                    <a:pt x="99137" y="0"/>
                  </a:moveTo>
                  <a:lnTo>
                    <a:pt x="56168" y="7543"/>
                  </a:lnTo>
                  <a:lnTo>
                    <a:pt x="23706" y="31249"/>
                  </a:lnTo>
                  <a:lnTo>
                    <a:pt x="3098" y="74436"/>
                  </a:lnTo>
                  <a:lnTo>
                    <a:pt x="1077" y="91593"/>
                  </a:lnTo>
                  <a:lnTo>
                    <a:pt x="70042" y="91593"/>
                  </a:lnTo>
                  <a:lnTo>
                    <a:pt x="69655" y="84522"/>
                  </a:lnTo>
                  <a:lnTo>
                    <a:pt x="70177" y="77854"/>
                  </a:lnTo>
                  <a:lnTo>
                    <a:pt x="98059" y="51723"/>
                  </a:lnTo>
                  <a:lnTo>
                    <a:pt x="110788" y="53744"/>
                  </a:lnTo>
                  <a:lnTo>
                    <a:pt x="119880" y="59805"/>
                  </a:lnTo>
                  <a:lnTo>
                    <a:pt x="125335" y="69907"/>
                  </a:lnTo>
                  <a:lnTo>
                    <a:pt x="127153" y="84050"/>
                  </a:lnTo>
                  <a:lnTo>
                    <a:pt x="125554" y="93749"/>
                  </a:lnTo>
                  <a:lnTo>
                    <a:pt x="66809" y="148705"/>
                  </a:lnTo>
                  <a:lnTo>
                    <a:pt x="56286" y="155962"/>
                  </a:lnTo>
                  <a:lnTo>
                    <a:pt x="47278" y="163118"/>
                  </a:lnTo>
                  <a:lnTo>
                    <a:pt x="19244" y="196118"/>
                  </a:lnTo>
                  <a:lnTo>
                    <a:pt x="2643" y="244609"/>
                  </a:lnTo>
                  <a:lnTo>
                    <a:pt x="0" y="273704"/>
                  </a:lnTo>
                  <a:lnTo>
                    <a:pt x="192886" y="273704"/>
                  </a:lnTo>
                  <a:lnTo>
                    <a:pt x="192886" y="216592"/>
                  </a:lnTo>
                  <a:lnTo>
                    <a:pt x="187498" y="217670"/>
                  </a:lnTo>
                  <a:lnTo>
                    <a:pt x="76507" y="217670"/>
                  </a:lnTo>
                  <a:lnTo>
                    <a:pt x="88243" y="203931"/>
                  </a:lnTo>
                  <a:lnTo>
                    <a:pt x="100888" y="191808"/>
                  </a:lnTo>
                  <a:lnTo>
                    <a:pt x="114542" y="181302"/>
                  </a:lnTo>
                  <a:lnTo>
                    <a:pt x="129309" y="172412"/>
                  </a:lnTo>
                  <a:lnTo>
                    <a:pt x="144445" y="163084"/>
                  </a:lnTo>
                  <a:lnTo>
                    <a:pt x="176722" y="137929"/>
                  </a:lnTo>
                  <a:lnTo>
                    <a:pt x="195967" y="97621"/>
                  </a:lnTo>
                  <a:lnTo>
                    <a:pt x="197196" y="81895"/>
                  </a:lnTo>
                  <a:lnTo>
                    <a:pt x="195361" y="63509"/>
                  </a:lnTo>
                  <a:lnTo>
                    <a:pt x="167024" y="20473"/>
                  </a:lnTo>
                  <a:lnTo>
                    <a:pt x="118533" y="1229"/>
                  </a:lnTo>
                  <a:lnTo>
                    <a:pt x="99137" y="0"/>
                  </a:lnTo>
                  <a:close/>
                </a:path>
              </a:pathLst>
            </a:custGeom>
            <a:solidFill>
              <a:srgbClr val="000000"/>
            </a:solidFill>
          </p:spPr>
          <p:txBody>
            <a:bodyPr wrap="square" lIns="0" tIns="0" rIns="0" bIns="0" rtlCol="0"/>
            <a:lstStyle/>
            <a:p>
              <a:endParaRPr sz="1539" dirty="0"/>
            </a:p>
          </p:txBody>
        </p:sp>
        <p:pic>
          <p:nvPicPr>
            <p:cNvPr id="6" name="object 6"/>
            <p:cNvPicPr/>
            <p:nvPr/>
          </p:nvPicPr>
          <p:blipFill>
            <a:blip r:embed="rId3" cstate="print"/>
            <a:stretch>
              <a:fillRect/>
            </a:stretch>
          </p:blipFill>
          <p:spPr>
            <a:xfrm>
              <a:off x="391432" y="332970"/>
              <a:ext cx="78663" cy="79740"/>
            </a:xfrm>
            <a:prstGeom prst="rect">
              <a:avLst/>
            </a:prstGeom>
          </p:spPr>
        </p:pic>
        <p:sp>
          <p:nvSpPr>
            <p:cNvPr id="7" name="object 7"/>
            <p:cNvSpPr/>
            <p:nvPr/>
          </p:nvSpPr>
          <p:spPr>
            <a:xfrm>
              <a:off x="762114" y="86207"/>
              <a:ext cx="3331210" cy="364490"/>
            </a:xfrm>
            <a:custGeom>
              <a:avLst/>
              <a:gdLst/>
              <a:ahLst/>
              <a:cxnLst/>
              <a:rect l="l" t="t" r="r" b="b"/>
              <a:pathLst>
                <a:path w="3331210" h="364490">
                  <a:moveTo>
                    <a:pt x="192887" y="79743"/>
                  </a:moveTo>
                  <a:lnTo>
                    <a:pt x="178879" y="79743"/>
                  </a:lnTo>
                  <a:lnTo>
                    <a:pt x="178879" y="31254"/>
                  </a:lnTo>
                  <a:lnTo>
                    <a:pt x="181025" y="18326"/>
                  </a:lnTo>
                  <a:lnTo>
                    <a:pt x="135775" y="18326"/>
                  </a:lnTo>
                  <a:lnTo>
                    <a:pt x="135775" y="57111"/>
                  </a:lnTo>
                  <a:lnTo>
                    <a:pt x="135775" y="79743"/>
                  </a:lnTo>
                  <a:lnTo>
                    <a:pt x="135775" y="130390"/>
                  </a:lnTo>
                  <a:lnTo>
                    <a:pt x="135775" y="153022"/>
                  </a:lnTo>
                  <a:lnTo>
                    <a:pt x="103441" y="153022"/>
                  </a:lnTo>
                  <a:lnTo>
                    <a:pt x="103441" y="145478"/>
                  </a:lnTo>
                  <a:lnTo>
                    <a:pt x="104521" y="137934"/>
                  </a:lnTo>
                  <a:lnTo>
                    <a:pt x="104521" y="130390"/>
                  </a:lnTo>
                  <a:lnTo>
                    <a:pt x="135775" y="130390"/>
                  </a:lnTo>
                  <a:lnTo>
                    <a:pt x="135775" y="79743"/>
                  </a:lnTo>
                  <a:lnTo>
                    <a:pt x="104521" y="79743"/>
                  </a:lnTo>
                  <a:lnTo>
                    <a:pt x="104521" y="57111"/>
                  </a:lnTo>
                  <a:lnTo>
                    <a:pt x="135775" y="57111"/>
                  </a:lnTo>
                  <a:lnTo>
                    <a:pt x="135775" y="18326"/>
                  </a:lnTo>
                  <a:lnTo>
                    <a:pt x="23710" y="18326"/>
                  </a:lnTo>
                  <a:lnTo>
                    <a:pt x="23710" y="57111"/>
                  </a:lnTo>
                  <a:lnTo>
                    <a:pt x="53873" y="57111"/>
                  </a:lnTo>
                  <a:lnTo>
                    <a:pt x="53873" y="79743"/>
                  </a:lnTo>
                  <a:lnTo>
                    <a:pt x="6464" y="79743"/>
                  </a:lnTo>
                  <a:lnTo>
                    <a:pt x="6464" y="87287"/>
                  </a:lnTo>
                  <a:lnTo>
                    <a:pt x="7543" y="95910"/>
                  </a:lnTo>
                  <a:lnTo>
                    <a:pt x="7543" y="104533"/>
                  </a:lnTo>
                  <a:lnTo>
                    <a:pt x="7404" y="109918"/>
                  </a:lnTo>
                  <a:lnTo>
                    <a:pt x="7378" y="110998"/>
                  </a:lnTo>
                  <a:lnTo>
                    <a:pt x="6629" y="123926"/>
                  </a:lnTo>
                  <a:lnTo>
                    <a:pt x="6464" y="130390"/>
                  </a:lnTo>
                  <a:lnTo>
                    <a:pt x="52793" y="130390"/>
                  </a:lnTo>
                  <a:lnTo>
                    <a:pt x="52793" y="145478"/>
                  </a:lnTo>
                  <a:lnTo>
                    <a:pt x="51727" y="153022"/>
                  </a:lnTo>
                  <a:lnTo>
                    <a:pt x="19392" y="153022"/>
                  </a:lnTo>
                  <a:lnTo>
                    <a:pt x="20472" y="159486"/>
                  </a:lnTo>
                  <a:lnTo>
                    <a:pt x="20472" y="187502"/>
                  </a:lnTo>
                  <a:lnTo>
                    <a:pt x="19392" y="195046"/>
                  </a:lnTo>
                  <a:lnTo>
                    <a:pt x="44183" y="195046"/>
                  </a:lnTo>
                  <a:lnTo>
                    <a:pt x="24384" y="240982"/>
                  </a:lnTo>
                  <a:lnTo>
                    <a:pt x="0" y="262928"/>
                  </a:lnTo>
                  <a:lnTo>
                    <a:pt x="8877" y="273443"/>
                  </a:lnTo>
                  <a:lnTo>
                    <a:pt x="17640" y="285559"/>
                  </a:lnTo>
                  <a:lnTo>
                    <a:pt x="26212" y="299300"/>
                  </a:lnTo>
                  <a:lnTo>
                    <a:pt x="34480" y="314655"/>
                  </a:lnTo>
                  <a:lnTo>
                    <a:pt x="50647" y="298488"/>
                  </a:lnTo>
                  <a:lnTo>
                    <a:pt x="50647" y="332981"/>
                  </a:lnTo>
                  <a:lnTo>
                    <a:pt x="49568" y="341591"/>
                  </a:lnTo>
                  <a:lnTo>
                    <a:pt x="49568" y="350215"/>
                  </a:lnTo>
                  <a:lnTo>
                    <a:pt x="178879" y="350215"/>
                  </a:lnTo>
                  <a:lnTo>
                    <a:pt x="177800" y="341591"/>
                  </a:lnTo>
                  <a:lnTo>
                    <a:pt x="177800" y="299567"/>
                  </a:lnTo>
                  <a:lnTo>
                    <a:pt x="177812" y="267246"/>
                  </a:lnTo>
                  <a:lnTo>
                    <a:pt x="177927" y="229527"/>
                  </a:lnTo>
                  <a:lnTo>
                    <a:pt x="178257" y="223062"/>
                  </a:lnTo>
                  <a:lnTo>
                    <a:pt x="178879" y="216598"/>
                  </a:lnTo>
                  <a:lnTo>
                    <a:pt x="127152" y="216598"/>
                  </a:lnTo>
                  <a:lnTo>
                    <a:pt x="127152" y="267246"/>
                  </a:lnTo>
                  <a:lnTo>
                    <a:pt x="127152" y="299567"/>
                  </a:lnTo>
                  <a:lnTo>
                    <a:pt x="101295" y="299567"/>
                  </a:lnTo>
                  <a:lnTo>
                    <a:pt x="101295" y="298488"/>
                  </a:lnTo>
                  <a:lnTo>
                    <a:pt x="101295" y="267246"/>
                  </a:lnTo>
                  <a:lnTo>
                    <a:pt x="127152" y="267246"/>
                  </a:lnTo>
                  <a:lnTo>
                    <a:pt x="127152" y="216598"/>
                  </a:lnTo>
                  <a:lnTo>
                    <a:pt x="94830" y="216598"/>
                  </a:lnTo>
                  <a:lnTo>
                    <a:pt x="95897" y="210134"/>
                  </a:lnTo>
                  <a:lnTo>
                    <a:pt x="98056" y="202590"/>
                  </a:lnTo>
                  <a:lnTo>
                    <a:pt x="99136" y="195046"/>
                  </a:lnTo>
                  <a:lnTo>
                    <a:pt x="181025" y="195046"/>
                  </a:lnTo>
                  <a:lnTo>
                    <a:pt x="179959" y="188582"/>
                  </a:lnTo>
                  <a:lnTo>
                    <a:pt x="178879" y="181038"/>
                  </a:lnTo>
                  <a:lnTo>
                    <a:pt x="178879" y="130390"/>
                  </a:lnTo>
                  <a:lnTo>
                    <a:pt x="192887" y="130390"/>
                  </a:lnTo>
                  <a:lnTo>
                    <a:pt x="192087" y="123926"/>
                  </a:lnTo>
                  <a:lnTo>
                    <a:pt x="191401" y="117462"/>
                  </a:lnTo>
                  <a:lnTo>
                    <a:pt x="190919" y="110998"/>
                  </a:lnTo>
                  <a:lnTo>
                    <a:pt x="190728" y="104533"/>
                  </a:lnTo>
                  <a:lnTo>
                    <a:pt x="190728" y="95910"/>
                  </a:lnTo>
                  <a:lnTo>
                    <a:pt x="191808" y="87287"/>
                  </a:lnTo>
                  <a:lnTo>
                    <a:pt x="192887" y="79743"/>
                  </a:lnTo>
                  <a:close/>
                </a:path>
                <a:path w="3331210" h="364490">
                  <a:moveTo>
                    <a:pt x="357759" y="232765"/>
                  </a:moveTo>
                  <a:lnTo>
                    <a:pt x="301713" y="232765"/>
                  </a:lnTo>
                  <a:lnTo>
                    <a:pt x="301713" y="211213"/>
                  </a:lnTo>
                  <a:lnTo>
                    <a:pt x="348056" y="211213"/>
                  </a:lnTo>
                  <a:lnTo>
                    <a:pt x="347268" y="204749"/>
                  </a:lnTo>
                  <a:lnTo>
                    <a:pt x="346570" y="198145"/>
                  </a:lnTo>
                  <a:lnTo>
                    <a:pt x="346087" y="191363"/>
                  </a:lnTo>
                  <a:lnTo>
                    <a:pt x="346087" y="177787"/>
                  </a:lnTo>
                  <a:lnTo>
                    <a:pt x="346570" y="171208"/>
                  </a:lnTo>
                  <a:lnTo>
                    <a:pt x="347268" y="164414"/>
                  </a:lnTo>
                  <a:lnTo>
                    <a:pt x="348056" y="157327"/>
                  </a:lnTo>
                  <a:lnTo>
                    <a:pt x="301713" y="157327"/>
                  </a:lnTo>
                  <a:lnTo>
                    <a:pt x="301713" y="139014"/>
                  </a:lnTo>
                  <a:lnTo>
                    <a:pt x="353441" y="139014"/>
                  </a:lnTo>
                  <a:lnTo>
                    <a:pt x="353275" y="131737"/>
                  </a:lnTo>
                  <a:lnTo>
                    <a:pt x="352552" y="117462"/>
                  </a:lnTo>
                  <a:lnTo>
                    <a:pt x="352386" y="110998"/>
                  </a:lnTo>
                  <a:lnTo>
                    <a:pt x="352361" y="109918"/>
                  </a:lnTo>
                  <a:lnTo>
                    <a:pt x="352501" y="104533"/>
                  </a:lnTo>
                  <a:lnTo>
                    <a:pt x="352539" y="103454"/>
                  </a:lnTo>
                  <a:lnTo>
                    <a:pt x="353275" y="90525"/>
                  </a:lnTo>
                  <a:lnTo>
                    <a:pt x="353364" y="87287"/>
                  </a:lnTo>
                  <a:lnTo>
                    <a:pt x="353441" y="84061"/>
                  </a:lnTo>
                  <a:lnTo>
                    <a:pt x="324345" y="84061"/>
                  </a:lnTo>
                  <a:lnTo>
                    <a:pt x="329057" y="66814"/>
                  </a:lnTo>
                  <a:lnTo>
                    <a:pt x="331406" y="58191"/>
                  </a:lnTo>
                  <a:lnTo>
                    <a:pt x="340512" y="24790"/>
                  </a:lnTo>
                  <a:lnTo>
                    <a:pt x="343750" y="22631"/>
                  </a:lnTo>
                  <a:lnTo>
                    <a:pt x="345897" y="20485"/>
                  </a:lnTo>
                  <a:lnTo>
                    <a:pt x="345897" y="16167"/>
                  </a:lnTo>
                  <a:lnTo>
                    <a:pt x="344817" y="15087"/>
                  </a:lnTo>
                  <a:lnTo>
                    <a:pt x="340512" y="15087"/>
                  </a:lnTo>
                  <a:lnTo>
                    <a:pt x="324345" y="13309"/>
                  </a:lnTo>
                  <a:lnTo>
                    <a:pt x="309803" y="11315"/>
                  </a:lnTo>
                  <a:lnTo>
                    <a:pt x="285559" y="7543"/>
                  </a:lnTo>
                  <a:lnTo>
                    <a:pt x="282930" y="19100"/>
                  </a:lnTo>
                  <a:lnTo>
                    <a:pt x="279895" y="31254"/>
                  </a:lnTo>
                  <a:lnTo>
                    <a:pt x="276555" y="43865"/>
                  </a:lnTo>
                  <a:lnTo>
                    <a:pt x="272630" y="58191"/>
                  </a:lnTo>
                  <a:lnTo>
                    <a:pt x="270471" y="53822"/>
                  </a:lnTo>
                  <a:lnTo>
                    <a:pt x="270471" y="66814"/>
                  </a:lnTo>
                  <a:lnTo>
                    <a:pt x="266153" y="77597"/>
                  </a:lnTo>
                  <a:lnTo>
                    <a:pt x="265087" y="84061"/>
                  </a:lnTo>
                  <a:lnTo>
                    <a:pt x="230593" y="84061"/>
                  </a:lnTo>
                  <a:lnTo>
                    <a:pt x="239864" y="78790"/>
                  </a:lnTo>
                  <a:lnTo>
                    <a:pt x="249732" y="74218"/>
                  </a:lnTo>
                  <a:lnTo>
                    <a:pt x="259994" y="70269"/>
                  </a:lnTo>
                  <a:lnTo>
                    <a:pt x="270471" y="66814"/>
                  </a:lnTo>
                  <a:lnTo>
                    <a:pt x="270471" y="53822"/>
                  </a:lnTo>
                  <a:lnTo>
                    <a:pt x="265557" y="43865"/>
                  </a:lnTo>
                  <a:lnTo>
                    <a:pt x="257263" y="30048"/>
                  </a:lnTo>
                  <a:lnTo>
                    <a:pt x="247777" y="16827"/>
                  </a:lnTo>
                  <a:lnTo>
                    <a:pt x="237070" y="4318"/>
                  </a:lnTo>
                  <a:lnTo>
                    <a:pt x="224739" y="10579"/>
                  </a:lnTo>
                  <a:lnTo>
                    <a:pt x="212013" y="16433"/>
                  </a:lnTo>
                  <a:lnTo>
                    <a:pt x="198882" y="21894"/>
                  </a:lnTo>
                  <a:lnTo>
                    <a:pt x="185343" y="26949"/>
                  </a:lnTo>
                  <a:lnTo>
                    <a:pt x="196672" y="40106"/>
                  </a:lnTo>
                  <a:lnTo>
                    <a:pt x="206489" y="53886"/>
                  </a:lnTo>
                  <a:lnTo>
                    <a:pt x="214896" y="68465"/>
                  </a:lnTo>
                  <a:lnTo>
                    <a:pt x="221983" y="84061"/>
                  </a:lnTo>
                  <a:lnTo>
                    <a:pt x="197192" y="84061"/>
                  </a:lnTo>
                  <a:lnTo>
                    <a:pt x="197281" y="87287"/>
                  </a:lnTo>
                  <a:lnTo>
                    <a:pt x="197358" y="90525"/>
                  </a:lnTo>
                  <a:lnTo>
                    <a:pt x="198107" y="103454"/>
                  </a:lnTo>
                  <a:lnTo>
                    <a:pt x="198132" y="104533"/>
                  </a:lnTo>
                  <a:lnTo>
                    <a:pt x="198247" y="110998"/>
                  </a:lnTo>
                  <a:lnTo>
                    <a:pt x="198107" y="117195"/>
                  </a:lnTo>
                  <a:lnTo>
                    <a:pt x="197434" y="130390"/>
                  </a:lnTo>
                  <a:lnTo>
                    <a:pt x="197358" y="131737"/>
                  </a:lnTo>
                  <a:lnTo>
                    <a:pt x="197218" y="137934"/>
                  </a:lnTo>
                  <a:lnTo>
                    <a:pt x="197192" y="139014"/>
                  </a:lnTo>
                  <a:lnTo>
                    <a:pt x="243535" y="139014"/>
                  </a:lnTo>
                  <a:lnTo>
                    <a:pt x="243535" y="157327"/>
                  </a:lnTo>
                  <a:lnTo>
                    <a:pt x="201510" y="157327"/>
                  </a:lnTo>
                  <a:lnTo>
                    <a:pt x="202133" y="164414"/>
                  </a:lnTo>
                  <a:lnTo>
                    <a:pt x="202450" y="171208"/>
                  </a:lnTo>
                  <a:lnTo>
                    <a:pt x="202336" y="200431"/>
                  </a:lnTo>
                  <a:lnTo>
                    <a:pt x="202234" y="202590"/>
                  </a:lnTo>
                  <a:lnTo>
                    <a:pt x="202120" y="204749"/>
                  </a:lnTo>
                  <a:lnTo>
                    <a:pt x="201612" y="210134"/>
                  </a:lnTo>
                  <a:lnTo>
                    <a:pt x="201510" y="211213"/>
                  </a:lnTo>
                  <a:lnTo>
                    <a:pt x="243535" y="211213"/>
                  </a:lnTo>
                  <a:lnTo>
                    <a:pt x="243535" y="232765"/>
                  </a:lnTo>
                  <a:lnTo>
                    <a:pt x="187502" y="232765"/>
                  </a:lnTo>
                  <a:lnTo>
                    <a:pt x="188290" y="240030"/>
                  </a:lnTo>
                  <a:lnTo>
                    <a:pt x="188976" y="247307"/>
                  </a:lnTo>
                  <a:lnTo>
                    <a:pt x="189357" y="253022"/>
                  </a:lnTo>
                  <a:lnTo>
                    <a:pt x="189471" y="254584"/>
                  </a:lnTo>
                  <a:lnTo>
                    <a:pt x="189649" y="261861"/>
                  </a:lnTo>
                  <a:lnTo>
                    <a:pt x="189623" y="262928"/>
                  </a:lnTo>
                  <a:lnTo>
                    <a:pt x="189509" y="267246"/>
                  </a:lnTo>
                  <a:lnTo>
                    <a:pt x="189471" y="268960"/>
                  </a:lnTo>
                  <a:lnTo>
                    <a:pt x="188976" y="275869"/>
                  </a:lnTo>
                  <a:lnTo>
                    <a:pt x="188290" y="282765"/>
                  </a:lnTo>
                  <a:lnTo>
                    <a:pt x="187502" y="289877"/>
                  </a:lnTo>
                  <a:lnTo>
                    <a:pt x="243535" y="289877"/>
                  </a:lnTo>
                  <a:lnTo>
                    <a:pt x="243535" y="357759"/>
                  </a:lnTo>
                  <a:lnTo>
                    <a:pt x="250799" y="356971"/>
                  </a:lnTo>
                  <a:lnTo>
                    <a:pt x="258076" y="356273"/>
                  </a:lnTo>
                  <a:lnTo>
                    <a:pt x="265353" y="355790"/>
                  </a:lnTo>
                  <a:lnTo>
                    <a:pt x="272630" y="355600"/>
                  </a:lnTo>
                  <a:lnTo>
                    <a:pt x="279895" y="355790"/>
                  </a:lnTo>
                  <a:lnTo>
                    <a:pt x="287172" y="356273"/>
                  </a:lnTo>
                  <a:lnTo>
                    <a:pt x="294449" y="356971"/>
                  </a:lnTo>
                  <a:lnTo>
                    <a:pt x="301713" y="357759"/>
                  </a:lnTo>
                  <a:lnTo>
                    <a:pt x="301713" y="355600"/>
                  </a:lnTo>
                  <a:lnTo>
                    <a:pt x="301713" y="289877"/>
                  </a:lnTo>
                  <a:lnTo>
                    <a:pt x="357759" y="289877"/>
                  </a:lnTo>
                  <a:lnTo>
                    <a:pt x="357136" y="282765"/>
                  </a:lnTo>
                  <a:lnTo>
                    <a:pt x="356806" y="275869"/>
                  </a:lnTo>
                  <a:lnTo>
                    <a:pt x="356806" y="247307"/>
                  </a:lnTo>
                  <a:lnTo>
                    <a:pt x="357085" y="240982"/>
                  </a:lnTo>
                  <a:lnTo>
                    <a:pt x="357136" y="240030"/>
                  </a:lnTo>
                  <a:lnTo>
                    <a:pt x="357759" y="232765"/>
                  </a:lnTo>
                  <a:close/>
                </a:path>
                <a:path w="3331210" h="364490">
                  <a:moveTo>
                    <a:pt x="741375" y="100215"/>
                  </a:moveTo>
                  <a:lnTo>
                    <a:pt x="730859" y="88684"/>
                  </a:lnTo>
                  <a:lnTo>
                    <a:pt x="720356" y="75031"/>
                  </a:lnTo>
                  <a:lnTo>
                    <a:pt x="709853" y="59156"/>
                  </a:lnTo>
                  <a:lnTo>
                    <a:pt x="699350" y="40957"/>
                  </a:lnTo>
                  <a:lnTo>
                    <a:pt x="692873" y="43103"/>
                  </a:lnTo>
                  <a:lnTo>
                    <a:pt x="686409" y="44183"/>
                  </a:lnTo>
                  <a:lnTo>
                    <a:pt x="401929" y="44183"/>
                  </a:lnTo>
                  <a:lnTo>
                    <a:pt x="403148" y="59728"/>
                  </a:lnTo>
                  <a:lnTo>
                    <a:pt x="403555" y="75565"/>
                  </a:lnTo>
                  <a:lnTo>
                    <a:pt x="403148" y="91617"/>
                  </a:lnTo>
                  <a:lnTo>
                    <a:pt x="401929" y="107759"/>
                  </a:lnTo>
                  <a:lnTo>
                    <a:pt x="407327" y="107759"/>
                  </a:lnTo>
                  <a:lnTo>
                    <a:pt x="413791" y="106680"/>
                  </a:lnTo>
                  <a:lnTo>
                    <a:pt x="642239" y="106680"/>
                  </a:lnTo>
                  <a:lnTo>
                    <a:pt x="623430" y="125907"/>
                  </a:lnTo>
                  <a:lnTo>
                    <a:pt x="602500" y="146558"/>
                  </a:lnTo>
                  <a:lnTo>
                    <a:pt x="579348" y="168808"/>
                  </a:lnTo>
                  <a:lnTo>
                    <a:pt x="553872" y="192887"/>
                  </a:lnTo>
                  <a:lnTo>
                    <a:pt x="504164" y="155613"/>
                  </a:lnTo>
                  <a:lnTo>
                    <a:pt x="495681" y="149783"/>
                  </a:lnTo>
                  <a:lnTo>
                    <a:pt x="486410" y="162331"/>
                  </a:lnTo>
                  <a:lnTo>
                    <a:pt x="476427" y="174167"/>
                  </a:lnTo>
                  <a:lnTo>
                    <a:pt x="465836" y="185394"/>
                  </a:lnTo>
                  <a:lnTo>
                    <a:pt x="454736" y="196126"/>
                  </a:lnTo>
                  <a:lnTo>
                    <a:pt x="468503" y="204990"/>
                  </a:lnTo>
                  <a:lnTo>
                    <a:pt x="501713" y="232041"/>
                  </a:lnTo>
                  <a:lnTo>
                    <a:pt x="542518" y="271221"/>
                  </a:lnTo>
                  <a:lnTo>
                    <a:pt x="583679" y="314858"/>
                  </a:lnTo>
                  <a:lnTo>
                    <a:pt x="603440" y="337286"/>
                  </a:lnTo>
                  <a:lnTo>
                    <a:pt x="618007" y="322922"/>
                  </a:lnTo>
                  <a:lnTo>
                    <a:pt x="631050" y="310476"/>
                  </a:lnTo>
                  <a:lnTo>
                    <a:pt x="642683" y="299859"/>
                  </a:lnTo>
                  <a:lnTo>
                    <a:pt x="653008" y="290944"/>
                  </a:lnTo>
                  <a:lnTo>
                    <a:pt x="637667" y="274370"/>
                  </a:lnTo>
                  <a:lnTo>
                    <a:pt x="624052" y="260108"/>
                  </a:lnTo>
                  <a:lnTo>
                    <a:pt x="602361" y="238150"/>
                  </a:lnTo>
                  <a:lnTo>
                    <a:pt x="642569" y="202196"/>
                  </a:lnTo>
                  <a:lnTo>
                    <a:pt x="675906" y="170395"/>
                  </a:lnTo>
                  <a:lnTo>
                    <a:pt x="702373" y="142836"/>
                  </a:lnTo>
                  <a:lnTo>
                    <a:pt x="721969" y="119621"/>
                  </a:lnTo>
                  <a:lnTo>
                    <a:pt x="725614" y="115366"/>
                  </a:lnTo>
                  <a:lnTo>
                    <a:pt x="730059" y="110731"/>
                  </a:lnTo>
                  <a:lnTo>
                    <a:pt x="735304" y="105676"/>
                  </a:lnTo>
                  <a:lnTo>
                    <a:pt x="741375" y="100215"/>
                  </a:lnTo>
                  <a:close/>
                </a:path>
                <a:path w="3331210" h="364490">
                  <a:moveTo>
                    <a:pt x="996759" y="48501"/>
                  </a:moveTo>
                  <a:lnTo>
                    <a:pt x="979766" y="35344"/>
                  </a:lnTo>
                  <a:lnTo>
                    <a:pt x="962672" y="23304"/>
                  </a:lnTo>
                  <a:lnTo>
                    <a:pt x="945388" y="12280"/>
                  </a:lnTo>
                  <a:lnTo>
                    <a:pt x="927785" y="2159"/>
                  </a:lnTo>
                  <a:lnTo>
                    <a:pt x="920534" y="12039"/>
                  </a:lnTo>
                  <a:lnTo>
                    <a:pt x="911758" y="22225"/>
                  </a:lnTo>
                  <a:lnTo>
                    <a:pt x="901573" y="32613"/>
                  </a:lnTo>
                  <a:lnTo>
                    <a:pt x="890079" y="43103"/>
                  </a:lnTo>
                  <a:lnTo>
                    <a:pt x="899998" y="49149"/>
                  </a:lnTo>
                  <a:lnTo>
                    <a:pt x="912037" y="57518"/>
                  </a:lnTo>
                  <a:lnTo>
                    <a:pt x="926287" y="68110"/>
                  </a:lnTo>
                  <a:lnTo>
                    <a:pt x="941463" y="79743"/>
                  </a:lnTo>
                  <a:lnTo>
                    <a:pt x="973683" y="79743"/>
                  </a:lnTo>
                  <a:lnTo>
                    <a:pt x="978877" y="70929"/>
                  </a:lnTo>
                  <a:lnTo>
                    <a:pt x="984897" y="62230"/>
                  </a:lnTo>
                  <a:lnTo>
                    <a:pt x="990930" y="54762"/>
                  </a:lnTo>
                  <a:lnTo>
                    <a:pt x="996759" y="48501"/>
                  </a:lnTo>
                  <a:close/>
                </a:path>
                <a:path w="3331210" h="364490">
                  <a:moveTo>
                    <a:pt x="1042365" y="79743"/>
                  </a:moveTo>
                  <a:lnTo>
                    <a:pt x="1040942" y="77597"/>
                  </a:lnTo>
                  <a:lnTo>
                    <a:pt x="1035545" y="79743"/>
                  </a:lnTo>
                  <a:lnTo>
                    <a:pt x="1042365" y="79743"/>
                  </a:lnTo>
                  <a:close/>
                </a:path>
                <a:path w="3331210" h="364490">
                  <a:moveTo>
                    <a:pt x="1075423" y="117462"/>
                  </a:moveTo>
                  <a:lnTo>
                    <a:pt x="1065936" y="108953"/>
                  </a:lnTo>
                  <a:lnTo>
                    <a:pt x="1056970" y="99542"/>
                  </a:lnTo>
                  <a:lnTo>
                    <a:pt x="1048600" y="89128"/>
                  </a:lnTo>
                  <a:lnTo>
                    <a:pt x="1043089" y="80822"/>
                  </a:lnTo>
                  <a:lnTo>
                    <a:pt x="1030160" y="80822"/>
                  </a:lnTo>
                  <a:lnTo>
                    <a:pt x="973048" y="80822"/>
                  </a:lnTo>
                  <a:lnTo>
                    <a:pt x="942873" y="80822"/>
                  </a:lnTo>
                  <a:lnTo>
                    <a:pt x="826503" y="80822"/>
                  </a:lnTo>
                  <a:lnTo>
                    <a:pt x="822299" y="80822"/>
                  </a:lnTo>
                  <a:lnTo>
                    <a:pt x="823861" y="95719"/>
                  </a:lnTo>
                  <a:lnTo>
                    <a:pt x="824153" y="108953"/>
                  </a:lnTo>
                  <a:lnTo>
                    <a:pt x="824204" y="111404"/>
                  </a:lnTo>
                  <a:lnTo>
                    <a:pt x="823556" y="126873"/>
                  </a:lnTo>
                  <a:lnTo>
                    <a:pt x="822185" y="142240"/>
                  </a:lnTo>
                  <a:lnTo>
                    <a:pt x="960120" y="142240"/>
                  </a:lnTo>
                  <a:lnTo>
                    <a:pt x="910818" y="177673"/>
                  </a:lnTo>
                  <a:lnTo>
                    <a:pt x="866368" y="202590"/>
                  </a:lnTo>
                  <a:lnTo>
                    <a:pt x="826223" y="218617"/>
                  </a:lnTo>
                  <a:lnTo>
                    <a:pt x="781240" y="230606"/>
                  </a:lnTo>
                  <a:lnTo>
                    <a:pt x="789520" y="244957"/>
                  </a:lnTo>
                  <a:lnTo>
                    <a:pt x="796594" y="260515"/>
                  </a:lnTo>
                  <a:lnTo>
                    <a:pt x="802462" y="277279"/>
                  </a:lnTo>
                  <a:lnTo>
                    <a:pt x="807097" y="295262"/>
                  </a:lnTo>
                  <a:lnTo>
                    <a:pt x="834415" y="285394"/>
                  </a:lnTo>
                  <a:lnTo>
                    <a:pt x="861517" y="273710"/>
                  </a:lnTo>
                  <a:lnTo>
                    <a:pt x="888428" y="260515"/>
                  </a:lnTo>
                  <a:lnTo>
                    <a:pt x="915936" y="245694"/>
                  </a:lnTo>
                  <a:lnTo>
                    <a:pt x="915936" y="358838"/>
                  </a:lnTo>
                  <a:lnTo>
                    <a:pt x="914857" y="364223"/>
                  </a:lnTo>
                  <a:lnTo>
                    <a:pt x="932459" y="362407"/>
                  </a:lnTo>
                  <a:lnTo>
                    <a:pt x="949744" y="361797"/>
                  </a:lnTo>
                  <a:lnTo>
                    <a:pt x="966838" y="362407"/>
                  </a:lnTo>
                  <a:lnTo>
                    <a:pt x="983830" y="364223"/>
                  </a:lnTo>
                  <a:lnTo>
                    <a:pt x="983830" y="361797"/>
                  </a:lnTo>
                  <a:lnTo>
                    <a:pt x="983830" y="245694"/>
                  </a:lnTo>
                  <a:lnTo>
                    <a:pt x="983830" y="201510"/>
                  </a:lnTo>
                  <a:lnTo>
                    <a:pt x="1007821" y="181711"/>
                  </a:lnTo>
                  <a:lnTo>
                    <a:pt x="1029487" y="162725"/>
                  </a:lnTo>
                  <a:lnTo>
                    <a:pt x="1048524" y="144538"/>
                  </a:lnTo>
                  <a:lnTo>
                    <a:pt x="1064641" y="127165"/>
                  </a:lnTo>
                  <a:lnTo>
                    <a:pt x="1071105" y="120688"/>
                  </a:lnTo>
                  <a:lnTo>
                    <a:pt x="1075423" y="117462"/>
                  </a:lnTo>
                  <a:close/>
                </a:path>
                <a:path w="3331210" h="364490">
                  <a:moveTo>
                    <a:pt x="1137920" y="253238"/>
                  </a:moveTo>
                  <a:lnTo>
                    <a:pt x="1117714" y="235864"/>
                  </a:lnTo>
                  <a:lnTo>
                    <a:pt x="1095895" y="219290"/>
                  </a:lnTo>
                  <a:lnTo>
                    <a:pt x="1072451" y="203530"/>
                  </a:lnTo>
                  <a:lnTo>
                    <a:pt x="1047407" y="188582"/>
                  </a:lnTo>
                  <a:lnTo>
                    <a:pt x="1039545" y="201295"/>
                  </a:lnTo>
                  <a:lnTo>
                    <a:pt x="1030566" y="213499"/>
                  </a:lnTo>
                  <a:lnTo>
                    <a:pt x="1020508" y="225171"/>
                  </a:lnTo>
                  <a:lnTo>
                    <a:pt x="1009688" y="235991"/>
                  </a:lnTo>
                  <a:lnTo>
                    <a:pt x="1028496" y="247510"/>
                  </a:lnTo>
                  <a:lnTo>
                    <a:pt x="1049426" y="262661"/>
                  </a:lnTo>
                  <a:lnTo>
                    <a:pt x="1072578" y="281457"/>
                  </a:lnTo>
                  <a:lnTo>
                    <a:pt x="1098054" y="303885"/>
                  </a:lnTo>
                  <a:lnTo>
                    <a:pt x="1107313" y="289153"/>
                  </a:lnTo>
                  <a:lnTo>
                    <a:pt x="1117180" y="275729"/>
                  </a:lnTo>
                  <a:lnTo>
                    <a:pt x="1127442" y="263728"/>
                  </a:lnTo>
                  <a:lnTo>
                    <a:pt x="1137920" y="253238"/>
                  </a:lnTo>
                  <a:close/>
                </a:path>
                <a:path w="3331210" h="364490">
                  <a:moveTo>
                    <a:pt x="1532305" y="193967"/>
                  </a:moveTo>
                  <a:lnTo>
                    <a:pt x="1529283" y="158813"/>
                  </a:lnTo>
                  <a:lnTo>
                    <a:pt x="1520190" y="127698"/>
                  </a:lnTo>
                  <a:lnTo>
                    <a:pt x="1505038" y="100622"/>
                  </a:lnTo>
                  <a:lnTo>
                    <a:pt x="1497711" y="92671"/>
                  </a:lnTo>
                  <a:lnTo>
                    <a:pt x="1483817" y="77597"/>
                  </a:lnTo>
                  <a:lnTo>
                    <a:pt x="1460754" y="61404"/>
                  </a:lnTo>
                  <a:lnTo>
                    <a:pt x="1435061" y="49974"/>
                  </a:lnTo>
                  <a:lnTo>
                    <a:pt x="1406537" y="43192"/>
                  </a:lnTo>
                  <a:lnTo>
                    <a:pt x="1374990" y="40957"/>
                  </a:lnTo>
                  <a:lnTo>
                    <a:pt x="1340802" y="43573"/>
                  </a:lnTo>
                  <a:lnTo>
                    <a:pt x="1336192" y="44729"/>
                  </a:lnTo>
                  <a:lnTo>
                    <a:pt x="1336192" y="96989"/>
                  </a:lnTo>
                  <a:lnTo>
                    <a:pt x="1331531" y="116420"/>
                  </a:lnTo>
                  <a:lnTo>
                    <a:pt x="1318158" y="160934"/>
                  </a:lnTo>
                  <a:lnTo>
                    <a:pt x="1298549" y="215506"/>
                  </a:lnTo>
                  <a:lnTo>
                    <a:pt x="1273695" y="253238"/>
                  </a:lnTo>
                  <a:lnTo>
                    <a:pt x="1270457" y="251815"/>
                  </a:lnTo>
                  <a:lnTo>
                    <a:pt x="1256449" y="213766"/>
                  </a:lnTo>
                  <a:lnTo>
                    <a:pt x="1255560" y="206273"/>
                  </a:lnTo>
                  <a:lnTo>
                    <a:pt x="1255483" y="204749"/>
                  </a:lnTo>
                  <a:lnTo>
                    <a:pt x="1255369" y="202590"/>
                  </a:lnTo>
                  <a:lnTo>
                    <a:pt x="1256398" y="187502"/>
                  </a:lnTo>
                  <a:lnTo>
                    <a:pt x="1256474" y="186423"/>
                  </a:lnTo>
                  <a:lnTo>
                    <a:pt x="1256588" y="184772"/>
                  </a:lnTo>
                  <a:lnTo>
                    <a:pt x="1260144" y="168744"/>
                  </a:lnTo>
                  <a:lnTo>
                    <a:pt x="1260221" y="168376"/>
                  </a:lnTo>
                  <a:lnTo>
                    <a:pt x="1266278" y="153187"/>
                  </a:lnTo>
                  <a:lnTo>
                    <a:pt x="1300632" y="113957"/>
                  </a:lnTo>
                  <a:lnTo>
                    <a:pt x="1336192" y="96989"/>
                  </a:lnTo>
                  <a:lnTo>
                    <a:pt x="1336192" y="44729"/>
                  </a:lnTo>
                  <a:lnTo>
                    <a:pt x="1280121" y="64592"/>
                  </a:lnTo>
                  <a:lnTo>
                    <a:pt x="1229004" y="108064"/>
                  </a:lnTo>
                  <a:lnTo>
                    <a:pt x="1200912" y="168376"/>
                  </a:lnTo>
                  <a:lnTo>
                    <a:pt x="1200785" y="168744"/>
                  </a:lnTo>
                  <a:lnTo>
                    <a:pt x="1197406" y="202590"/>
                  </a:lnTo>
                  <a:lnTo>
                    <a:pt x="1197343" y="207416"/>
                  </a:lnTo>
                  <a:lnTo>
                    <a:pt x="1198283" y="223735"/>
                  </a:lnTo>
                  <a:lnTo>
                    <a:pt x="1207643" y="263232"/>
                  </a:lnTo>
                  <a:lnTo>
                    <a:pt x="1227023" y="296976"/>
                  </a:lnTo>
                  <a:lnTo>
                    <a:pt x="1273695" y="317893"/>
                  </a:lnTo>
                  <a:lnTo>
                    <a:pt x="1293075" y="312801"/>
                  </a:lnTo>
                  <a:lnTo>
                    <a:pt x="1312354" y="297421"/>
                  </a:lnTo>
                  <a:lnTo>
                    <a:pt x="1331429" y="271526"/>
                  </a:lnTo>
                  <a:lnTo>
                    <a:pt x="1340802" y="253238"/>
                  </a:lnTo>
                  <a:lnTo>
                    <a:pt x="1350200" y="234911"/>
                  </a:lnTo>
                  <a:lnTo>
                    <a:pt x="1377010" y="164604"/>
                  </a:lnTo>
                  <a:lnTo>
                    <a:pt x="1392377" y="97548"/>
                  </a:lnTo>
                  <a:lnTo>
                    <a:pt x="1392478" y="96989"/>
                  </a:lnTo>
                  <a:lnTo>
                    <a:pt x="1393304" y="92671"/>
                  </a:lnTo>
                  <a:lnTo>
                    <a:pt x="1430883" y="107683"/>
                  </a:lnTo>
                  <a:lnTo>
                    <a:pt x="1459445" y="143865"/>
                  </a:lnTo>
                  <a:lnTo>
                    <a:pt x="1466367" y="184772"/>
                  </a:lnTo>
                  <a:lnTo>
                    <a:pt x="1466494" y="186423"/>
                  </a:lnTo>
                  <a:lnTo>
                    <a:pt x="1457693" y="223735"/>
                  </a:lnTo>
                  <a:lnTo>
                    <a:pt x="1431023" y="254317"/>
                  </a:lnTo>
                  <a:lnTo>
                    <a:pt x="1393837" y="274650"/>
                  </a:lnTo>
                  <a:lnTo>
                    <a:pt x="1350200" y="284480"/>
                  </a:lnTo>
                  <a:lnTo>
                    <a:pt x="1357477" y="298665"/>
                  </a:lnTo>
                  <a:lnTo>
                    <a:pt x="1363129" y="313855"/>
                  </a:lnTo>
                  <a:lnTo>
                    <a:pt x="1367167" y="330250"/>
                  </a:lnTo>
                  <a:lnTo>
                    <a:pt x="1369593" y="348056"/>
                  </a:lnTo>
                  <a:lnTo>
                    <a:pt x="1383284" y="346240"/>
                  </a:lnTo>
                  <a:lnTo>
                    <a:pt x="1431023" y="328663"/>
                  </a:lnTo>
                  <a:lnTo>
                    <a:pt x="1469948" y="306171"/>
                  </a:lnTo>
                  <a:lnTo>
                    <a:pt x="1499984" y="278015"/>
                  </a:lnTo>
                  <a:lnTo>
                    <a:pt x="1524228" y="238417"/>
                  </a:lnTo>
                  <a:lnTo>
                    <a:pt x="1530286" y="216801"/>
                  </a:lnTo>
                  <a:lnTo>
                    <a:pt x="1532305" y="193967"/>
                  </a:lnTo>
                  <a:close/>
                </a:path>
                <a:path w="3331210" h="364490">
                  <a:moveTo>
                    <a:pt x="1869592" y="335140"/>
                  </a:moveTo>
                  <a:lnTo>
                    <a:pt x="1869554" y="322440"/>
                  </a:lnTo>
                  <a:lnTo>
                    <a:pt x="1869516" y="317360"/>
                  </a:lnTo>
                  <a:lnTo>
                    <a:pt x="1869503" y="313550"/>
                  </a:lnTo>
                  <a:lnTo>
                    <a:pt x="1869389" y="266560"/>
                  </a:lnTo>
                  <a:lnTo>
                    <a:pt x="1869287" y="260210"/>
                  </a:lnTo>
                  <a:lnTo>
                    <a:pt x="1869262" y="256400"/>
                  </a:lnTo>
                  <a:lnTo>
                    <a:pt x="1869008" y="256400"/>
                  </a:lnTo>
                  <a:lnTo>
                    <a:pt x="1869008" y="139560"/>
                  </a:lnTo>
                  <a:lnTo>
                    <a:pt x="1868728" y="139560"/>
                  </a:lnTo>
                  <a:lnTo>
                    <a:pt x="1868728" y="123050"/>
                  </a:lnTo>
                  <a:lnTo>
                    <a:pt x="1868665" y="106540"/>
                  </a:lnTo>
                  <a:lnTo>
                    <a:pt x="1868589" y="90030"/>
                  </a:lnTo>
                  <a:lnTo>
                    <a:pt x="1868538" y="79870"/>
                  </a:lnTo>
                  <a:lnTo>
                    <a:pt x="1868919" y="79870"/>
                  </a:lnTo>
                  <a:lnTo>
                    <a:pt x="1868919" y="74790"/>
                  </a:lnTo>
                  <a:lnTo>
                    <a:pt x="1869452" y="74790"/>
                  </a:lnTo>
                  <a:lnTo>
                    <a:pt x="1869452" y="73520"/>
                  </a:lnTo>
                  <a:lnTo>
                    <a:pt x="1864372" y="73520"/>
                  </a:lnTo>
                  <a:lnTo>
                    <a:pt x="1864372" y="74790"/>
                  </a:lnTo>
                  <a:lnTo>
                    <a:pt x="1602384" y="74790"/>
                  </a:lnTo>
                  <a:lnTo>
                    <a:pt x="1602384" y="73520"/>
                  </a:lnTo>
                  <a:lnTo>
                    <a:pt x="1598104" y="73520"/>
                  </a:lnTo>
                  <a:lnTo>
                    <a:pt x="1598104" y="74790"/>
                  </a:lnTo>
                  <a:lnTo>
                    <a:pt x="1598333" y="74790"/>
                  </a:lnTo>
                  <a:lnTo>
                    <a:pt x="1598333" y="79870"/>
                  </a:lnTo>
                  <a:lnTo>
                    <a:pt x="1598879" y="79870"/>
                  </a:lnTo>
                  <a:lnTo>
                    <a:pt x="1598879" y="90030"/>
                  </a:lnTo>
                  <a:lnTo>
                    <a:pt x="1599450" y="90030"/>
                  </a:lnTo>
                  <a:lnTo>
                    <a:pt x="1599450" y="106540"/>
                  </a:lnTo>
                  <a:lnTo>
                    <a:pt x="1599463" y="123050"/>
                  </a:lnTo>
                  <a:lnTo>
                    <a:pt x="1598676" y="123050"/>
                  </a:lnTo>
                  <a:lnTo>
                    <a:pt x="1598676" y="139560"/>
                  </a:lnTo>
                  <a:lnTo>
                    <a:pt x="1797392" y="139560"/>
                  </a:lnTo>
                  <a:lnTo>
                    <a:pt x="1797392" y="256400"/>
                  </a:lnTo>
                  <a:lnTo>
                    <a:pt x="1598041" y="256400"/>
                  </a:lnTo>
                  <a:lnTo>
                    <a:pt x="1598041" y="260210"/>
                  </a:lnTo>
                  <a:lnTo>
                    <a:pt x="1598561" y="260210"/>
                  </a:lnTo>
                  <a:lnTo>
                    <a:pt x="1598561" y="266560"/>
                  </a:lnTo>
                  <a:lnTo>
                    <a:pt x="1599120" y="266560"/>
                  </a:lnTo>
                  <a:lnTo>
                    <a:pt x="1599120" y="313550"/>
                  </a:lnTo>
                  <a:lnTo>
                    <a:pt x="1598650" y="313550"/>
                  </a:lnTo>
                  <a:lnTo>
                    <a:pt x="1598650" y="317360"/>
                  </a:lnTo>
                  <a:lnTo>
                    <a:pt x="1598041" y="317360"/>
                  </a:lnTo>
                  <a:lnTo>
                    <a:pt x="1598041" y="322440"/>
                  </a:lnTo>
                  <a:lnTo>
                    <a:pt x="1796923" y="322440"/>
                  </a:lnTo>
                  <a:lnTo>
                    <a:pt x="1796923" y="335140"/>
                  </a:lnTo>
                  <a:lnTo>
                    <a:pt x="1796376" y="335140"/>
                  </a:lnTo>
                  <a:lnTo>
                    <a:pt x="1796376" y="337680"/>
                  </a:lnTo>
                  <a:lnTo>
                    <a:pt x="1805254" y="337680"/>
                  </a:lnTo>
                  <a:lnTo>
                    <a:pt x="1805254" y="335140"/>
                  </a:lnTo>
                  <a:lnTo>
                    <a:pt x="1860651" y="335140"/>
                  </a:lnTo>
                  <a:lnTo>
                    <a:pt x="1860651" y="337680"/>
                  </a:lnTo>
                  <a:lnTo>
                    <a:pt x="1869592" y="337680"/>
                  </a:lnTo>
                  <a:lnTo>
                    <a:pt x="1869592" y="335140"/>
                  </a:lnTo>
                  <a:close/>
                </a:path>
                <a:path w="3331210" h="364490">
                  <a:moveTo>
                    <a:pt x="2095881" y="98069"/>
                  </a:moveTo>
                  <a:lnTo>
                    <a:pt x="2087816" y="90792"/>
                  </a:lnTo>
                  <a:lnTo>
                    <a:pt x="2076627" y="81902"/>
                  </a:lnTo>
                  <a:lnTo>
                    <a:pt x="2062391" y="71399"/>
                  </a:lnTo>
                  <a:lnTo>
                    <a:pt x="2045233" y="59270"/>
                  </a:lnTo>
                  <a:lnTo>
                    <a:pt x="2029256" y="47498"/>
                  </a:lnTo>
                  <a:lnTo>
                    <a:pt x="2015197" y="37858"/>
                  </a:lnTo>
                  <a:lnTo>
                    <a:pt x="2002955" y="30022"/>
                  </a:lnTo>
                  <a:lnTo>
                    <a:pt x="1992439" y="23710"/>
                  </a:lnTo>
                  <a:lnTo>
                    <a:pt x="1984552" y="37414"/>
                  </a:lnTo>
                  <a:lnTo>
                    <a:pt x="1975459" y="50927"/>
                  </a:lnTo>
                  <a:lnTo>
                    <a:pt x="1965159" y="64020"/>
                  </a:lnTo>
                  <a:lnTo>
                    <a:pt x="1953641" y="76517"/>
                  </a:lnTo>
                  <a:lnTo>
                    <a:pt x="1963496" y="82359"/>
                  </a:lnTo>
                  <a:lnTo>
                    <a:pt x="1975065" y="90119"/>
                  </a:lnTo>
                  <a:lnTo>
                    <a:pt x="1988045" y="99695"/>
                  </a:lnTo>
                  <a:lnTo>
                    <a:pt x="2002129" y="110998"/>
                  </a:lnTo>
                  <a:lnTo>
                    <a:pt x="2017141" y="122720"/>
                  </a:lnTo>
                  <a:lnTo>
                    <a:pt x="2030018" y="133629"/>
                  </a:lnTo>
                  <a:lnTo>
                    <a:pt x="2041080" y="143725"/>
                  </a:lnTo>
                  <a:lnTo>
                    <a:pt x="2050630" y="153022"/>
                  </a:lnTo>
                  <a:lnTo>
                    <a:pt x="2064207" y="134429"/>
                  </a:lnTo>
                  <a:lnTo>
                    <a:pt x="2076081" y="119075"/>
                  </a:lnTo>
                  <a:lnTo>
                    <a:pt x="2086533" y="106959"/>
                  </a:lnTo>
                  <a:lnTo>
                    <a:pt x="2095881" y="98069"/>
                  </a:lnTo>
                  <a:close/>
                </a:path>
                <a:path w="3331210" h="364490">
                  <a:moveTo>
                    <a:pt x="2275840" y="135775"/>
                  </a:moveTo>
                  <a:lnTo>
                    <a:pt x="2263508" y="124244"/>
                  </a:lnTo>
                  <a:lnTo>
                    <a:pt x="2252395" y="112204"/>
                  </a:lnTo>
                  <a:lnTo>
                    <a:pt x="2242604" y="99695"/>
                  </a:lnTo>
                  <a:lnTo>
                    <a:pt x="2242502" y="99568"/>
                  </a:lnTo>
                  <a:lnTo>
                    <a:pt x="2233815" y="86207"/>
                  </a:lnTo>
                  <a:lnTo>
                    <a:pt x="2210574" y="116674"/>
                  </a:lnTo>
                  <a:lnTo>
                    <a:pt x="2184514" y="146418"/>
                  </a:lnTo>
                  <a:lnTo>
                    <a:pt x="2155621" y="175158"/>
                  </a:lnTo>
                  <a:lnTo>
                    <a:pt x="2123897" y="202590"/>
                  </a:lnTo>
                  <a:lnTo>
                    <a:pt x="2081263" y="233299"/>
                  </a:lnTo>
                  <a:lnTo>
                    <a:pt x="2039035" y="257543"/>
                  </a:lnTo>
                  <a:lnTo>
                    <a:pt x="1997214" y="275323"/>
                  </a:lnTo>
                  <a:lnTo>
                    <a:pt x="1955800" y="286639"/>
                  </a:lnTo>
                  <a:lnTo>
                    <a:pt x="1964893" y="304419"/>
                  </a:lnTo>
                  <a:lnTo>
                    <a:pt x="1972767" y="322199"/>
                  </a:lnTo>
                  <a:lnTo>
                    <a:pt x="1979358" y="339775"/>
                  </a:lnTo>
                  <a:lnTo>
                    <a:pt x="1979434" y="339979"/>
                  </a:lnTo>
                  <a:lnTo>
                    <a:pt x="1984895" y="357759"/>
                  </a:lnTo>
                  <a:lnTo>
                    <a:pt x="1985975" y="360997"/>
                  </a:lnTo>
                  <a:lnTo>
                    <a:pt x="1988121" y="362077"/>
                  </a:lnTo>
                  <a:lnTo>
                    <a:pt x="1992439" y="362077"/>
                  </a:lnTo>
                  <a:lnTo>
                    <a:pt x="1994585" y="359918"/>
                  </a:lnTo>
                  <a:lnTo>
                    <a:pt x="1996744" y="356679"/>
                  </a:lnTo>
                  <a:lnTo>
                    <a:pt x="1998903" y="352374"/>
                  </a:lnTo>
                  <a:lnTo>
                    <a:pt x="2002129" y="349135"/>
                  </a:lnTo>
                  <a:lnTo>
                    <a:pt x="2006447" y="348056"/>
                  </a:lnTo>
                  <a:lnTo>
                    <a:pt x="2051304" y="326847"/>
                  </a:lnTo>
                  <a:lnTo>
                    <a:pt x="2061400" y="322199"/>
                  </a:lnTo>
                  <a:lnTo>
                    <a:pt x="2099729" y="300837"/>
                  </a:lnTo>
                  <a:lnTo>
                    <a:pt x="2137105" y="275539"/>
                  </a:lnTo>
                  <a:lnTo>
                    <a:pt x="2173465" y="246367"/>
                  </a:lnTo>
                  <a:lnTo>
                    <a:pt x="2208746" y="213321"/>
                  </a:lnTo>
                  <a:lnTo>
                    <a:pt x="2242896" y="176453"/>
                  </a:lnTo>
                  <a:lnTo>
                    <a:pt x="2275840" y="135775"/>
                  </a:lnTo>
                  <a:close/>
                </a:path>
                <a:path w="3331210" h="364490">
                  <a:moveTo>
                    <a:pt x="2647607" y="134696"/>
                  </a:moveTo>
                  <a:lnTo>
                    <a:pt x="2633649" y="122999"/>
                  </a:lnTo>
                  <a:lnTo>
                    <a:pt x="2620797" y="110591"/>
                  </a:lnTo>
                  <a:lnTo>
                    <a:pt x="2608961" y="97574"/>
                  </a:lnTo>
                  <a:lnTo>
                    <a:pt x="2598039" y="84061"/>
                  </a:lnTo>
                  <a:lnTo>
                    <a:pt x="2592641" y="86207"/>
                  </a:lnTo>
                  <a:lnTo>
                    <a:pt x="2586177" y="87287"/>
                  </a:lnTo>
                  <a:lnTo>
                    <a:pt x="2578633" y="89446"/>
                  </a:lnTo>
                  <a:lnTo>
                    <a:pt x="2466568" y="104533"/>
                  </a:lnTo>
                  <a:lnTo>
                    <a:pt x="2466568" y="38798"/>
                  </a:lnTo>
                  <a:lnTo>
                    <a:pt x="2467648" y="36639"/>
                  </a:lnTo>
                  <a:lnTo>
                    <a:pt x="2467648" y="35560"/>
                  </a:lnTo>
                  <a:lnTo>
                    <a:pt x="2468727" y="33413"/>
                  </a:lnTo>
                  <a:lnTo>
                    <a:pt x="2474112" y="28016"/>
                  </a:lnTo>
                  <a:lnTo>
                    <a:pt x="2474112" y="23710"/>
                  </a:lnTo>
                  <a:lnTo>
                    <a:pt x="2471953" y="22631"/>
                  </a:lnTo>
                  <a:lnTo>
                    <a:pt x="2467648" y="22631"/>
                  </a:lnTo>
                  <a:lnTo>
                    <a:pt x="2463342" y="23710"/>
                  </a:lnTo>
                  <a:lnTo>
                    <a:pt x="2446096" y="25869"/>
                  </a:lnTo>
                  <a:lnTo>
                    <a:pt x="2429929" y="25869"/>
                  </a:lnTo>
                  <a:lnTo>
                    <a:pt x="2397607" y="23710"/>
                  </a:lnTo>
                  <a:lnTo>
                    <a:pt x="2398687" y="28016"/>
                  </a:lnTo>
                  <a:lnTo>
                    <a:pt x="2398687" y="114223"/>
                  </a:lnTo>
                  <a:lnTo>
                    <a:pt x="2330793" y="123926"/>
                  </a:lnTo>
                  <a:lnTo>
                    <a:pt x="2325408" y="125006"/>
                  </a:lnTo>
                  <a:lnTo>
                    <a:pt x="2312479" y="125006"/>
                  </a:lnTo>
                  <a:lnTo>
                    <a:pt x="2316734" y="141605"/>
                  </a:lnTo>
                  <a:lnTo>
                    <a:pt x="2319883" y="157594"/>
                  </a:lnTo>
                  <a:lnTo>
                    <a:pt x="2322030" y="173189"/>
                  </a:lnTo>
                  <a:lnTo>
                    <a:pt x="2323249" y="188582"/>
                  </a:lnTo>
                  <a:lnTo>
                    <a:pt x="2331872" y="186423"/>
                  </a:lnTo>
                  <a:lnTo>
                    <a:pt x="2337257" y="185343"/>
                  </a:lnTo>
                  <a:lnTo>
                    <a:pt x="2398687" y="176733"/>
                  </a:lnTo>
                  <a:lnTo>
                    <a:pt x="2398687" y="286639"/>
                  </a:lnTo>
                  <a:lnTo>
                    <a:pt x="2400490" y="303631"/>
                  </a:lnTo>
                  <a:lnTo>
                    <a:pt x="2426703" y="336207"/>
                  </a:lnTo>
                  <a:lnTo>
                    <a:pt x="2470340" y="345909"/>
                  </a:lnTo>
                  <a:lnTo>
                    <a:pt x="2543073" y="349135"/>
                  </a:lnTo>
                  <a:lnTo>
                    <a:pt x="2574023" y="348932"/>
                  </a:lnTo>
                  <a:lnTo>
                    <a:pt x="2599118" y="348335"/>
                  </a:lnTo>
                  <a:lnTo>
                    <a:pt x="2618536" y="347319"/>
                  </a:lnTo>
                  <a:lnTo>
                    <a:pt x="2632519" y="345909"/>
                  </a:lnTo>
                  <a:lnTo>
                    <a:pt x="2631490" y="332574"/>
                  </a:lnTo>
                  <a:lnTo>
                    <a:pt x="2631579" y="316814"/>
                  </a:lnTo>
                  <a:lnTo>
                    <a:pt x="2632672" y="298627"/>
                  </a:lnTo>
                  <a:lnTo>
                    <a:pt x="2634678" y="278015"/>
                  </a:lnTo>
                  <a:lnTo>
                    <a:pt x="2606383" y="280847"/>
                  </a:lnTo>
                  <a:lnTo>
                    <a:pt x="2573248" y="282867"/>
                  </a:lnTo>
                  <a:lnTo>
                    <a:pt x="2535263" y="284086"/>
                  </a:lnTo>
                  <a:lnTo>
                    <a:pt x="2492425" y="284480"/>
                  </a:lnTo>
                  <a:lnTo>
                    <a:pt x="2481122" y="282282"/>
                  </a:lnTo>
                  <a:lnTo>
                    <a:pt x="2473033" y="275729"/>
                  </a:lnTo>
                  <a:lnTo>
                    <a:pt x="2468181" y="264934"/>
                  </a:lnTo>
                  <a:lnTo>
                    <a:pt x="2466568" y="249999"/>
                  </a:lnTo>
                  <a:lnTo>
                    <a:pt x="2466568" y="167030"/>
                  </a:lnTo>
                  <a:lnTo>
                    <a:pt x="2550617" y="155181"/>
                  </a:lnTo>
                  <a:lnTo>
                    <a:pt x="2519235" y="179959"/>
                  </a:lnTo>
                  <a:lnTo>
                    <a:pt x="2504402" y="191236"/>
                  </a:lnTo>
                  <a:lnTo>
                    <a:pt x="2490279" y="201510"/>
                  </a:lnTo>
                  <a:lnTo>
                    <a:pt x="2502141" y="212610"/>
                  </a:lnTo>
                  <a:lnTo>
                    <a:pt x="2513304" y="224815"/>
                  </a:lnTo>
                  <a:lnTo>
                    <a:pt x="2523464" y="238036"/>
                  </a:lnTo>
                  <a:lnTo>
                    <a:pt x="2532303" y="252158"/>
                  </a:lnTo>
                  <a:lnTo>
                    <a:pt x="2550706" y="236397"/>
                  </a:lnTo>
                  <a:lnTo>
                    <a:pt x="2567190" y="221449"/>
                  </a:lnTo>
                  <a:lnTo>
                    <a:pt x="2581859" y="207302"/>
                  </a:lnTo>
                  <a:lnTo>
                    <a:pt x="2594800" y="193967"/>
                  </a:lnTo>
                  <a:lnTo>
                    <a:pt x="2605849" y="182651"/>
                  </a:lnTo>
                  <a:lnTo>
                    <a:pt x="2613291" y="174574"/>
                  </a:lnTo>
                  <a:lnTo>
                    <a:pt x="2621737" y="164871"/>
                  </a:lnTo>
                  <a:lnTo>
                    <a:pt x="2629420" y="155765"/>
                  </a:lnTo>
                  <a:lnTo>
                    <a:pt x="2647607" y="134696"/>
                  </a:lnTo>
                  <a:close/>
                </a:path>
                <a:path w="3331210" h="364490">
                  <a:moveTo>
                    <a:pt x="2962249" y="105613"/>
                  </a:moveTo>
                  <a:lnTo>
                    <a:pt x="2948343" y="93294"/>
                  </a:lnTo>
                  <a:lnTo>
                    <a:pt x="2935859" y="80683"/>
                  </a:lnTo>
                  <a:lnTo>
                    <a:pt x="2924975" y="67881"/>
                  </a:lnTo>
                  <a:lnTo>
                    <a:pt x="2915920" y="54965"/>
                  </a:lnTo>
                  <a:lnTo>
                    <a:pt x="2669159" y="54965"/>
                  </a:lnTo>
                  <a:lnTo>
                    <a:pt x="2670365" y="69875"/>
                  </a:lnTo>
                  <a:lnTo>
                    <a:pt x="2670606" y="78943"/>
                  </a:lnTo>
                  <a:lnTo>
                    <a:pt x="2670645" y="80683"/>
                  </a:lnTo>
                  <a:lnTo>
                    <a:pt x="2670746" y="86207"/>
                  </a:lnTo>
                  <a:lnTo>
                    <a:pt x="2670365" y="101333"/>
                  </a:lnTo>
                  <a:lnTo>
                    <a:pt x="2669235" y="116382"/>
                  </a:lnTo>
                  <a:lnTo>
                    <a:pt x="2669159" y="117462"/>
                  </a:lnTo>
                  <a:lnTo>
                    <a:pt x="2881439" y="117462"/>
                  </a:lnTo>
                  <a:lnTo>
                    <a:pt x="2866504" y="150583"/>
                  </a:lnTo>
                  <a:lnTo>
                    <a:pt x="2829763" y="206717"/>
                  </a:lnTo>
                  <a:lnTo>
                    <a:pt x="2782087" y="250101"/>
                  </a:lnTo>
                  <a:lnTo>
                    <a:pt x="2718600" y="283171"/>
                  </a:lnTo>
                  <a:lnTo>
                    <a:pt x="2681008" y="295262"/>
                  </a:lnTo>
                  <a:lnTo>
                    <a:pt x="2690279" y="307771"/>
                  </a:lnTo>
                  <a:lnTo>
                    <a:pt x="2698648" y="322605"/>
                  </a:lnTo>
                  <a:lnTo>
                    <a:pt x="2706014" y="339661"/>
                  </a:lnTo>
                  <a:lnTo>
                    <a:pt x="2712262" y="358838"/>
                  </a:lnTo>
                  <a:lnTo>
                    <a:pt x="2757093" y="342455"/>
                  </a:lnTo>
                  <a:lnTo>
                    <a:pt x="2797784" y="322338"/>
                  </a:lnTo>
                  <a:lnTo>
                    <a:pt x="2834246" y="298373"/>
                  </a:lnTo>
                  <a:lnTo>
                    <a:pt x="2866352" y="270471"/>
                  </a:lnTo>
                  <a:lnTo>
                    <a:pt x="2892399" y="240601"/>
                  </a:lnTo>
                  <a:lnTo>
                    <a:pt x="2915513" y="206095"/>
                  </a:lnTo>
                  <a:lnTo>
                    <a:pt x="2935605" y="167132"/>
                  </a:lnTo>
                  <a:lnTo>
                    <a:pt x="2952559" y="123926"/>
                  </a:lnTo>
                  <a:lnTo>
                    <a:pt x="2955785" y="116382"/>
                  </a:lnTo>
                  <a:lnTo>
                    <a:pt x="2959023" y="109918"/>
                  </a:lnTo>
                  <a:lnTo>
                    <a:pt x="2962249" y="105613"/>
                  </a:lnTo>
                  <a:close/>
                </a:path>
                <a:path w="3331210" h="364490">
                  <a:moveTo>
                    <a:pt x="3021520" y="43103"/>
                  </a:moveTo>
                  <a:lnTo>
                    <a:pt x="3001911" y="7277"/>
                  </a:lnTo>
                  <a:lnTo>
                    <a:pt x="2999968" y="6197"/>
                  </a:lnTo>
                  <a:lnTo>
                    <a:pt x="2999968" y="37719"/>
                  </a:lnTo>
                  <a:lnTo>
                    <a:pt x="2999968" y="49568"/>
                  </a:lnTo>
                  <a:lnTo>
                    <a:pt x="2997809" y="54965"/>
                  </a:lnTo>
                  <a:lnTo>
                    <a:pt x="2989199" y="63576"/>
                  </a:lnTo>
                  <a:lnTo>
                    <a:pt x="2984881" y="65735"/>
                  </a:lnTo>
                  <a:lnTo>
                    <a:pt x="2971952" y="65735"/>
                  </a:lnTo>
                  <a:lnTo>
                    <a:pt x="2967647" y="63576"/>
                  </a:lnTo>
                  <a:lnTo>
                    <a:pt x="2959023" y="54965"/>
                  </a:lnTo>
                  <a:lnTo>
                    <a:pt x="2956864" y="49568"/>
                  </a:lnTo>
                  <a:lnTo>
                    <a:pt x="2956864" y="37719"/>
                  </a:lnTo>
                  <a:lnTo>
                    <a:pt x="2959023" y="32334"/>
                  </a:lnTo>
                  <a:lnTo>
                    <a:pt x="2967647" y="23710"/>
                  </a:lnTo>
                  <a:lnTo>
                    <a:pt x="2971952" y="21551"/>
                  </a:lnTo>
                  <a:lnTo>
                    <a:pt x="2984881" y="21551"/>
                  </a:lnTo>
                  <a:lnTo>
                    <a:pt x="2989199" y="23710"/>
                  </a:lnTo>
                  <a:lnTo>
                    <a:pt x="2997809" y="32334"/>
                  </a:lnTo>
                  <a:lnTo>
                    <a:pt x="2999968" y="37719"/>
                  </a:lnTo>
                  <a:lnTo>
                    <a:pt x="2999968" y="6197"/>
                  </a:lnTo>
                  <a:lnTo>
                    <a:pt x="2994723" y="3238"/>
                  </a:lnTo>
                  <a:lnTo>
                    <a:pt x="2986925" y="812"/>
                  </a:lnTo>
                  <a:lnTo>
                    <a:pt x="2978416" y="0"/>
                  </a:lnTo>
                  <a:lnTo>
                    <a:pt x="2969768" y="812"/>
                  </a:lnTo>
                  <a:lnTo>
                    <a:pt x="2938551" y="26809"/>
                  </a:lnTo>
                  <a:lnTo>
                    <a:pt x="2935313" y="43103"/>
                  </a:lnTo>
                  <a:lnTo>
                    <a:pt x="2936125" y="51765"/>
                  </a:lnTo>
                  <a:lnTo>
                    <a:pt x="2961716" y="82981"/>
                  </a:lnTo>
                  <a:lnTo>
                    <a:pt x="2978416" y="86207"/>
                  </a:lnTo>
                  <a:lnTo>
                    <a:pt x="2986925" y="85407"/>
                  </a:lnTo>
                  <a:lnTo>
                    <a:pt x="3014980" y="65735"/>
                  </a:lnTo>
                  <a:lnTo>
                    <a:pt x="3018294" y="59817"/>
                  </a:lnTo>
                  <a:lnTo>
                    <a:pt x="3020707" y="51765"/>
                  </a:lnTo>
                  <a:lnTo>
                    <a:pt x="3021520" y="43103"/>
                  </a:lnTo>
                  <a:close/>
                </a:path>
                <a:path w="3331210" h="364490">
                  <a:moveTo>
                    <a:pt x="3330791" y="189661"/>
                  </a:moveTo>
                  <a:lnTo>
                    <a:pt x="3289363" y="166662"/>
                  </a:lnTo>
                  <a:lnTo>
                    <a:pt x="3247542" y="146291"/>
                  </a:lnTo>
                  <a:lnTo>
                    <a:pt x="3205315" y="128739"/>
                  </a:lnTo>
                  <a:lnTo>
                    <a:pt x="3162681" y="114223"/>
                  </a:lnTo>
                  <a:lnTo>
                    <a:pt x="3162681" y="33413"/>
                  </a:lnTo>
                  <a:lnTo>
                    <a:pt x="3163760" y="29095"/>
                  </a:lnTo>
                  <a:lnTo>
                    <a:pt x="3166999" y="25869"/>
                  </a:lnTo>
                  <a:lnTo>
                    <a:pt x="3169145" y="21551"/>
                  </a:lnTo>
                  <a:lnTo>
                    <a:pt x="3169145" y="17246"/>
                  </a:lnTo>
                  <a:lnTo>
                    <a:pt x="3166999" y="16167"/>
                  </a:lnTo>
                  <a:lnTo>
                    <a:pt x="3144367" y="16167"/>
                  </a:lnTo>
                  <a:lnTo>
                    <a:pt x="3136823" y="17246"/>
                  </a:lnTo>
                  <a:lnTo>
                    <a:pt x="3121736" y="17246"/>
                  </a:lnTo>
                  <a:lnTo>
                    <a:pt x="3115475" y="17056"/>
                  </a:lnTo>
                  <a:lnTo>
                    <a:pt x="3089414" y="15087"/>
                  </a:lnTo>
                  <a:lnTo>
                    <a:pt x="3090481" y="351294"/>
                  </a:lnTo>
                  <a:lnTo>
                    <a:pt x="3089414" y="356679"/>
                  </a:lnTo>
                  <a:lnTo>
                    <a:pt x="3107385" y="354863"/>
                  </a:lnTo>
                  <a:lnTo>
                    <a:pt x="3125774" y="354253"/>
                  </a:lnTo>
                  <a:lnTo>
                    <a:pt x="3144570" y="354863"/>
                  </a:lnTo>
                  <a:lnTo>
                    <a:pt x="3163760" y="356679"/>
                  </a:lnTo>
                  <a:lnTo>
                    <a:pt x="3162681" y="352374"/>
                  </a:lnTo>
                  <a:lnTo>
                    <a:pt x="3162681" y="181038"/>
                  </a:lnTo>
                  <a:lnTo>
                    <a:pt x="3181451" y="188696"/>
                  </a:lnTo>
                  <a:lnTo>
                    <a:pt x="3219818" y="206044"/>
                  </a:lnTo>
                  <a:lnTo>
                    <a:pt x="3256546" y="224980"/>
                  </a:lnTo>
                  <a:lnTo>
                    <a:pt x="3293072" y="248920"/>
                  </a:lnTo>
                  <a:lnTo>
                    <a:pt x="3302597" y="231330"/>
                  </a:lnTo>
                  <a:lnTo>
                    <a:pt x="3311931" y="215658"/>
                  </a:lnTo>
                  <a:lnTo>
                    <a:pt x="3321253" y="201803"/>
                  </a:lnTo>
                  <a:lnTo>
                    <a:pt x="3330791" y="189661"/>
                  </a:lnTo>
                  <a:close/>
                </a:path>
              </a:pathLst>
            </a:custGeom>
            <a:solidFill>
              <a:srgbClr val="000000"/>
            </a:solidFill>
          </p:spPr>
          <p:txBody>
            <a:bodyPr wrap="square" lIns="0" tIns="0" rIns="0" bIns="0" rtlCol="0"/>
            <a:lstStyle/>
            <a:p>
              <a:endParaRPr sz="1539" dirty="0"/>
            </a:p>
          </p:txBody>
        </p:sp>
        <p:sp>
          <p:nvSpPr>
            <p:cNvPr id="8" name="object 8"/>
            <p:cNvSpPr/>
            <p:nvPr/>
          </p:nvSpPr>
          <p:spPr>
            <a:xfrm>
              <a:off x="2673739" y="1292013"/>
              <a:ext cx="2527300" cy="1057275"/>
            </a:xfrm>
            <a:custGeom>
              <a:avLst/>
              <a:gdLst/>
              <a:ahLst/>
              <a:cxnLst/>
              <a:rect l="l" t="t" r="r" b="b"/>
              <a:pathLst>
                <a:path w="2527300" h="1057275">
                  <a:moveTo>
                    <a:pt x="2526916" y="0"/>
                  </a:moveTo>
                  <a:lnTo>
                    <a:pt x="0" y="0"/>
                  </a:lnTo>
                  <a:lnTo>
                    <a:pt x="0" y="1057102"/>
                  </a:lnTo>
                  <a:lnTo>
                    <a:pt x="2526916" y="1057102"/>
                  </a:lnTo>
                  <a:lnTo>
                    <a:pt x="2526916" y="0"/>
                  </a:lnTo>
                  <a:close/>
                </a:path>
              </a:pathLst>
            </a:custGeom>
            <a:solidFill>
              <a:srgbClr val="FFFFFF"/>
            </a:solidFill>
          </p:spPr>
          <p:txBody>
            <a:bodyPr wrap="square" lIns="0" tIns="0" rIns="0" bIns="0" rtlCol="0"/>
            <a:lstStyle/>
            <a:p>
              <a:endParaRPr sz="1539" dirty="0"/>
            </a:p>
          </p:txBody>
        </p:sp>
        <p:sp>
          <p:nvSpPr>
            <p:cNvPr id="9" name="object 9"/>
            <p:cNvSpPr/>
            <p:nvPr/>
          </p:nvSpPr>
          <p:spPr>
            <a:xfrm>
              <a:off x="4685563" y="1531238"/>
              <a:ext cx="259079" cy="126364"/>
            </a:xfrm>
            <a:custGeom>
              <a:avLst/>
              <a:gdLst/>
              <a:ahLst/>
              <a:cxnLst/>
              <a:rect l="l" t="t" r="r" b="b"/>
              <a:pathLst>
                <a:path w="259079" h="126364">
                  <a:moveTo>
                    <a:pt x="110998" y="118541"/>
                  </a:moveTo>
                  <a:lnTo>
                    <a:pt x="95910" y="118541"/>
                  </a:lnTo>
                  <a:lnTo>
                    <a:pt x="95910" y="126085"/>
                  </a:lnTo>
                  <a:lnTo>
                    <a:pt x="110998" y="126085"/>
                  </a:lnTo>
                  <a:lnTo>
                    <a:pt x="110998" y="118541"/>
                  </a:lnTo>
                  <a:close/>
                </a:path>
                <a:path w="259079" h="126364">
                  <a:moveTo>
                    <a:pt x="122847" y="12928"/>
                  </a:moveTo>
                  <a:lnTo>
                    <a:pt x="94830" y="12928"/>
                  </a:lnTo>
                  <a:lnTo>
                    <a:pt x="94830" y="0"/>
                  </a:lnTo>
                  <a:lnTo>
                    <a:pt x="80822" y="0"/>
                  </a:lnTo>
                  <a:lnTo>
                    <a:pt x="80822" y="12928"/>
                  </a:lnTo>
                  <a:lnTo>
                    <a:pt x="44183" y="12928"/>
                  </a:lnTo>
                  <a:lnTo>
                    <a:pt x="44183" y="0"/>
                  </a:lnTo>
                  <a:lnTo>
                    <a:pt x="30175" y="0"/>
                  </a:lnTo>
                  <a:lnTo>
                    <a:pt x="30175" y="12928"/>
                  </a:lnTo>
                  <a:lnTo>
                    <a:pt x="4318" y="12928"/>
                  </a:lnTo>
                  <a:lnTo>
                    <a:pt x="4318" y="24790"/>
                  </a:lnTo>
                  <a:lnTo>
                    <a:pt x="30175" y="24790"/>
                  </a:lnTo>
                  <a:lnTo>
                    <a:pt x="30175" y="37719"/>
                  </a:lnTo>
                  <a:lnTo>
                    <a:pt x="44183" y="37719"/>
                  </a:lnTo>
                  <a:lnTo>
                    <a:pt x="44183" y="24790"/>
                  </a:lnTo>
                  <a:lnTo>
                    <a:pt x="80822" y="24790"/>
                  </a:lnTo>
                  <a:lnTo>
                    <a:pt x="80822" y="37719"/>
                  </a:lnTo>
                  <a:lnTo>
                    <a:pt x="94830" y="37719"/>
                  </a:lnTo>
                  <a:lnTo>
                    <a:pt x="94830" y="24790"/>
                  </a:lnTo>
                  <a:lnTo>
                    <a:pt x="122847" y="24790"/>
                  </a:lnTo>
                  <a:lnTo>
                    <a:pt x="122847" y="12928"/>
                  </a:lnTo>
                  <a:close/>
                </a:path>
                <a:path w="259079" h="126364">
                  <a:moveTo>
                    <a:pt x="126085" y="47421"/>
                  </a:moveTo>
                  <a:lnTo>
                    <a:pt x="70040" y="47421"/>
                  </a:lnTo>
                  <a:lnTo>
                    <a:pt x="70040" y="32334"/>
                  </a:lnTo>
                  <a:lnTo>
                    <a:pt x="56032" y="32334"/>
                  </a:lnTo>
                  <a:lnTo>
                    <a:pt x="56032" y="47421"/>
                  </a:lnTo>
                  <a:lnTo>
                    <a:pt x="0" y="47421"/>
                  </a:lnTo>
                  <a:lnTo>
                    <a:pt x="0" y="59270"/>
                  </a:lnTo>
                  <a:lnTo>
                    <a:pt x="56032" y="59270"/>
                  </a:lnTo>
                  <a:lnTo>
                    <a:pt x="56032" y="75018"/>
                  </a:lnTo>
                  <a:lnTo>
                    <a:pt x="16167" y="75018"/>
                  </a:lnTo>
                  <a:lnTo>
                    <a:pt x="16167" y="86448"/>
                  </a:lnTo>
                  <a:lnTo>
                    <a:pt x="16167" y="108038"/>
                  </a:lnTo>
                  <a:lnTo>
                    <a:pt x="16167" y="118198"/>
                  </a:lnTo>
                  <a:lnTo>
                    <a:pt x="16167" y="125818"/>
                  </a:lnTo>
                  <a:lnTo>
                    <a:pt x="31254" y="125818"/>
                  </a:lnTo>
                  <a:lnTo>
                    <a:pt x="31254" y="118198"/>
                  </a:lnTo>
                  <a:lnTo>
                    <a:pt x="110998" y="118198"/>
                  </a:lnTo>
                  <a:lnTo>
                    <a:pt x="110998" y="108038"/>
                  </a:lnTo>
                  <a:lnTo>
                    <a:pt x="31254" y="108038"/>
                  </a:lnTo>
                  <a:lnTo>
                    <a:pt x="31254" y="86448"/>
                  </a:lnTo>
                  <a:lnTo>
                    <a:pt x="95910" y="86448"/>
                  </a:lnTo>
                  <a:lnTo>
                    <a:pt x="95910" y="107759"/>
                  </a:lnTo>
                  <a:lnTo>
                    <a:pt x="110998" y="107759"/>
                  </a:lnTo>
                  <a:lnTo>
                    <a:pt x="110998" y="86448"/>
                  </a:lnTo>
                  <a:lnTo>
                    <a:pt x="110998" y="86207"/>
                  </a:lnTo>
                  <a:lnTo>
                    <a:pt x="110998" y="75018"/>
                  </a:lnTo>
                  <a:lnTo>
                    <a:pt x="70040" y="75018"/>
                  </a:lnTo>
                  <a:lnTo>
                    <a:pt x="70040" y="59270"/>
                  </a:lnTo>
                  <a:lnTo>
                    <a:pt x="126085" y="59270"/>
                  </a:lnTo>
                  <a:lnTo>
                    <a:pt x="126085" y="47421"/>
                  </a:lnTo>
                  <a:close/>
                </a:path>
                <a:path w="259079" h="126364">
                  <a:moveTo>
                    <a:pt x="147637" y="28016"/>
                  </a:moveTo>
                  <a:lnTo>
                    <a:pt x="137934" y="26936"/>
                  </a:lnTo>
                  <a:lnTo>
                    <a:pt x="136855" y="31254"/>
                  </a:lnTo>
                  <a:lnTo>
                    <a:pt x="136550" y="40525"/>
                  </a:lnTo>
                  <a:lnTo>
                    <a:pt x="136499" y="41960"/>
                  </a:lnTo>
                  <a:lnTo>
                    <a:pt x="135648" y="51460"/>
                  </a:lnTo>
                  <a:lnTo>
                    <a:pt x="134581" y="59740"/>
                  </a:lnTo>
                  <a:lnTo>
                    <a:pt x="133629" y="66814"/>
                  </a:lnTo>
                  <a:lnTo>
                    <a:pt x="143319" y="72199"/>
                  </a:lnTo>
                  <a:lnTo>
                    <a:pt x="147574" y="31254"/>
                  </a:lnTo>
                  <a:lnTo>
                    <a:pt x="147637" y="28016"/>
                  </a:lnTo>
                  <a:close/>
                </a:path>
                <a:path w="259079" h="126364">
                  <a:moveTo>
                    <a:pt x="163791" y="0"/>
                  </a:moveTo>
                  <a:lnTo>
                    <a:pt x="150863" y="0"/>
                  </a:lnTo>
                  <a:lnTo>
                    <a:pt x="150863" y="126085"/>
                  </a:lnTo>
                  <a:lnTo>
                    <a:pt x="163791" y="126085"/>
                  </a:lnTo>
                  <a:lnTo>
                    <a:pt x="163791" y="22631"/>
                  </a:lnTo>
                  <a:lnTo>
                    <a:pt x="163791" y="0"/>
                  </a:lnTo>
                  <a:close/>
                </a:path>
                <a:path w="259079" h="126364">
                  <a:moveTo>
                    <a:pt x="179959" y="42024"/>
                  </a:moveTo>
                  <a:lnTo>
                    <a:pt x="178130" y="35598"/>
                  </a:lnTo>
                  <a:lnTo>
                    <a:pt x="176453" y="30035"/>
                  </a:lnTo>
                  <a:lnTo>
                    <a:pt x="174205" y="23698"/>
                  </a:lnTo>
                  <a:lnTo>
                    <a:pt x="171335" y="17246"/>
                  </a:lnTo>
                  <a:lnTo>
                    <a:pt x="163791" y="22631"/>
                  </a:lnTo>
                  <a:lnTo>
                    <a:pt x="166065" y="28765"/>
                  </a:lnTo>
                  <a:lnTo>
                    <a:pt x="167970" y="35293"/>
                  </a:lnTo>
                  <a:lnTo>
                    <a:pt x="169633" y="42024"/>
                  </a:lnTo>
                  <a:lnTo>
                    <a:pt x="171335" y="49568"/>
                  </a:lnTo>
                  <a:lnTo>
                    <a:pt x="179959" y="42024"/>
                  </a:lnTo>
                  <a:close/>
                </a:path>
                <a:path w="259079" h="126364">
                  <a:moveTo>
                    <a:pt x="201510" y="36639"/>
                  </a:moveTo>
                  <a:lnTo>
                    <a:pt x="198259" y="28765"/>
                  </a:lnTo>
                  <a:lnTo>
                    <a:pt x="195021" y="21526"/>
                  </a:lnTo>
                  <a:lnTo>
                    <a:pt x="191363" y="14211"/>
                  </a:lnTo>
                  <a:lnTo>
                    <a:pt x="187502" y="7543"/>
                  </a:lnTo>
                  <a:lnTo>
                    <a:pt x="175653" y="12928"/>
                  </a:lnTo>
                  <a:lnTo>
                    <a:pt x="179412" y="20078"/>
                  </a:lnTo>
                  <a:lnTo>
                    <a:pt x="182854" y="27482"/>
                  </a:lnTo>
                  <a:lnTo>
                    <a:pt x="185978" y="35293"/>
                  </a:lnTo>
                  <a:lnTo>
                    <a:pt x="188582" y="43103"/>
                  </a:lnTo>
                  <a:lnTo>
                    <a:pt x="201510" y="36639"/>
                  </a:lnTo>
                  <a:close/>
                </a:path>
                <a:path w="259079" h="126364">
                  <a:moveTo>
                    <a:pt x="225221" y="31254"/>
                  </a:moveTo>
                  <a:lnTo>
                    <a:pt x="222605" y="21526"/>
                  </a:lnTo>
                  <a:lnTo>
                    <a:pt x="219697" y="13208"/>
                  </a:lnTo>
                  <a:lnTo>
                    <a:pt x="216585" y="6096"/>
                  </a:lnTo>
                  <a:lnTo>
                    <a:pt x="213360" y="0"/>
                  </a:lnTo>
                  <a:lnTo>
                    <a:pt x="201510" y="5397"/>
                  </a:lnTo>
                  <a:lnTo>
                    <a:pt x="204711" y="12687"/>
                  </a:lnTo>
                  <a:lnTo>
                    <a:pt x="207708" y="20078"/>
                  </a:lnTo>
                  <a:lnTo>
                    <a:pt x="210235" y="27482"/>
                  </a:lnTo>
                  <a:lnTo>
                    <a:pt x="210299" y="27660"/>
                  </a:lnTo>
                  <a:lnTo>
                    <a:pt x="212217" y="35293"/>
                  </a:lnTo>
                  <a:lnTo>
                    <a:pt x="212293" y="35598"/>
                  </a:lnTo>
                  <a:lnTo>
                    <a:pt x="213093" y="35293"/>
                  </a:lnTo>
                  <a:lnTo>
                    <a:pt x="225221" y="31254"/>
                  </a:lnTo>
                  <a:close/>
                </a:path>
                <a:path w="259079" h="126364">
                  <a:moveTo>
                    <a:pt x="241376" y="88366"/>
                  </a:moveTo>
                  <a:lnTo>
                    <a:pt x="237070" y="84048"/>
                  </a:lnTo>
                  <a:lnTo>
                    <a:pt x="226301" y="73279"/>
                  </a:lnTo>
                  <a:lnTo>
                    <a:pt x="230606" y="65735"/>
                  </a:lnTo>
                  <a:lnTo>
                    <a:pt x="231140" y="64655"/>
                  </a:lnTo>
                  <a:lnTo>
                    <a:pt x="233832" y="59270"/>
                  </a:lnTo>
                  <a:lnTo>
                    <a:pt x="237070" y="51727"/>
                  </a:lnTo>
                  <a:lnTo>
                    <a:pt x="225221" y="46342"/>
                  </a:lnTo>
                  <a:lnTo>
                    <a:pt x="221983" y="52806"/>
                  </a:lnTo>
                  <a:lnTo>
                    <a:pt x="219824" y="59270"/>
                  </a:lnTo>
                  <a:lnTo>
                    <a:pt x="216598" y="64655"/>
                  </a:lnTo>
                  <a:lnTo>
                    <a:pt x="212280" y="60350"/>
                  </a:lnTo>
                  <a:lnTo>
                    <a:pt x="206895" y="57111"/>
                  </a:lnTo>
                  <a:lnTo>
                    <a:pt x="201510" y="52806"/>
                  </a:lnTo>
                  <a:lnTo>
                    <a:pt x="193967" y="61429"/>
                  </a:lnTo>
                  <a:lnTo>
                    <a:pt x="199351" y="65735"/>
                  </a:lnTo>
                  <a:lnTo>
                    <a:pt x="203669" y="70040"/>
                  </a:lnTo>
                  <a:lnTo>
                    <a:pt x="210134" y="75438"/>
                  </a:lnTo>
                  <a:lnTo>
                    <a:pt x="199351" y="88366"/>
                  </a:lnTo>
                  <a:lnTo>
                    <a:pt x="192887" y="93751"/>
                  </a:lnTo>
                  <a:lnTo>
                    <a:pt x="201510" y="102374"/>
                  </a:lnTo>
                  <a:lnTo>
                    <a:pt x="206895" y="96989"/>
                  </a:lnTo>
                  <a:lnTo>
                    <a:pt x="213360" y="91592"/>
                  </a:lnTo>
                  <a:lnTo>
                    <a:pt x="218757" y="84048"/>
                  </a:lnTo>
                  <a:lnTo>
                    <a:pt x="227368" y="92671"/>
                  </a:lnTo>
                  <a:lnTo>
                    <a:pt x="231686" y="98056"/>
                  </a:lnTo>
                  <a:lnTo>
                    <a:pt x="241376" y="88366"/>
                  </a:lnTo>
                  <a:close/>
                </a:path>
                <a:path w="259079" h="126364">
                  <a:moveTo>
                    <a:pt x="256463" y="49568"/>
                  </a:moveTo>
                  <a:lnTo>
                    <a:pt x="242455" y="49568"/>
                  </a:lnTo>
                  <a:lnTo>
                    <a:pt x="242455" y="106680"/>
                  </a:lnTo>
                  <a:lnTo>
                    <a:pt x="190741" y="106680"/>
                  </a:lnTo>
                  <a:lnTo>
                    <a:pt x="190741" y="50647"/>
                  </a:lnTo>
                  <a:lnTo>
                    <a:pt x="177800" y="50647"/>
                  </a:lnTo>
                  <a:lnTo>
                    <a:pt x="177800" y="126085"/>
                  </a:lnTo>
                  <a:lnTo>
                    <a:pt x="190741" y="126085"/>
                  </a:lnTo>
                  <a:lnTo>
                    <a:pt x="190741" y="118541"/>
                  </a:lnTo>
                  <a:lnTo>
                    <a:pt x="242455" y="118541"/>
                  </a:lnTo>
                  <a:lnTo>
                    <a:pt x="242455" y="126085"/>
                  </a:lnTo>
                  <a:lnTo>
                    <a:pt x="256463" y="126085"/>
                  </a:lnTo>
                  <a:lnTo>
                    <a:pt x="256463" y="118541"/>
                  </a:lnTo>
                  <a:lnTo>
                    <a:pt x="256463" y="106680"/>
                  </a:lnTo>
                  <a:lnTo>
                    <a:pt x="256463" y="49568"/>
                  </a:lnTo>
                  <a:close/>
                </a:path>
                <a:path w="259079" h="126364">
                  <a:moveTo>
                    <a:pt x="258622" y="8623"/>
                  </a:moveTo>
                  <a:lnTo>
                    <a:pt x="245694" y="3238"/>
                  </a:lnTo>
                  <a:lnTo>
                    <a:pt x="242252" y="12128"/>
                  </a:lnTo>
                  <a:lnTo>
                    <a:pt x="238290" y="21285"/>
                  </a:lnTo>
                  <a:lnTo>
                    <a:pt x="234175" y="29908"/>
                  </a:lnTo>
                  <a:lnTo>
                    <a:pt x="229527" y="38798"/>
                  </a:lnTo>
                  <a:lnTo>
                    <a:pt x="241376" y="43103"/>
                  </a:lnTo>
                  <a:lnTo>
                    <a:pt x="246049" y="35598"/>
                  </a:lnTo>
                  <a:lnTo>
                    <a:pt x="250304" y="27660"/>
                  </a:lnTo>
                  <a:lnTo>
                    <a:pt x="254558" y="18554"/>
                  </a:lnTo>
                  <a:lnTo>
                    <a:pt x="258622" y="8623"/>
                  </a:lnTo>
                  <a:close/>
                </a:path>
              </a:pathLst>
            </a:custGeom>
            <a:solidFill>
              <a:srgbClr val="3F3F3F"/>
            </a:solidFill>
          </p:spPr>
          <p:txBody>
            <a:bodyPr wrap="square" lIns="0" tIns="0" rIns="0" bIns="0" rtlCol="0"/>
            <a:lstStyle/>
            <a:p>
              <a:endParaRPr sz="1539" dirty="0"/>
            </a:p>
          </p:txBody>
        </p:sp>
        <p:pic>
          <p:nvPicPr>
            <p:cNvPr id="10" name="object 10"/>
            <p:cNvPicPr/>
            <p:nvPr/>
          </p:nvPicPr>
          <p:blipFill>
            <a:blip r:embed="rId4" cstate="print"/>
            <a:stretch>
              <a:fillRect/>
            </a:stretch>
          </p:blipFill>
          <p:spPr>
            <a:xfrm>
              <a:off x="2753479" y="1368521"/>
              <a:ext cx="2345883" cy="940723"/>
            </a:xfrm>
            <a:prstGeom prst="rect">
              <a:avLst/>
            </a:prstGeom>
          </p:spPr>
        </p:pic>
        <p:sp>
          <p:nvSpPr>
            <p:cNvPr id="11" name="object 11"/>
            <p:cNvSpPr/>
            <p:nvPr/>
          </p:nvSpPr>
          <p:spPr>
            <a:xfrm>
              <a:off x="430225" y="810337"/>
              <a:ext cx="375285" cy="920750"/>
            </a:xfrm>
            <a:custGeom>
              <a:avLst/>
              <a:gdLst/>
              <a:ahLst/>
              <a:cxnLst/>
              <a:rect l="l" t="t" r="r" b="b"/>
              <a:pathLst>
                <a:path w="375284" h="920750">
                  <a:moveTo>
                    <a:pt x="374996" y="0"/>
                  </a:moveTo>
                  <a:lnTo>
                    <a:pt x="0" y="920250"/>
                  </a:lnTo>
                </a:path>
              </a:pathLst>
            </a:custGeom>
            <a:ln w="29094">
              <a:solidFill>
                <a:srgbClr val="000000"/>
              </a:solidFill>
            </a:ln>
          </p:spPr>
          <p:txBody>
            <a:bodyPr wrap="square" lIns="0" tIns="0" rIns="0" bIns="0" rtlCol="0"/>
            <a:lstStyle/>
            <a:p>
              <a:endParaRPr sz="1539" dirty="0"/>
            </a:p>
          </p:txBody>
        </p:sp>
        <p:sp>
          <p:nvSpPr>
            <p:cNvPr id="12" name="object 12"/>
            <p:cNvSpPr/>
            <p:nvPr/>
          </p:nvSpPr>
          <p:spPr>
            <a:xfrm>
              <a:off x="430225" y="810337"/>
              <a:ext cx="375285" cy="920750"/>
            </a:xfrm>
            <a:custGeom>
              <a:avLst/>
              <a:gdLst/>
              <a:ahLst/>
              <a:cxnLst/>
              <a:rect l="l" t="t" r="r" b="b"/>
              <a:pathLst>
                <a:path w="375284" h="920750">
                  <a:moveTo>
                    <a:pt x="374996" y="0"/>
                  </a:moveTo>
                  <a:lnTo>
                    <a:pt x="0" y="920250"/>
                  </a:lnTo>
                </a:path>
              </a:pathLst>
            </a:custGeom>
            <a:ln w="19396">
              <a:solidFill>
                <a:srgbClr val="000000"/>
              </a:solidFill>
            </a:ln>
          </p:spPr>
          <p:txBody>
            <a:bodyPr wrap="square" lIns="0" tIns="0" rIns="0" bIns="0" rtlCol="0"/>
            <a:lstStyle/>
            <a:p>
              <a:endParaRPr sz="1539" dirty="0"/>
            </a:p>
          </p:txBody>
        </p:sp>
        <p:sp>
          <p:nvSpPr>
            <p:cNvPr id="13" name="object 13"/>
            <p:cNvSpPr/>
            <p:nvPr/>
          </p:nvSpPr>
          <p:spPr>
            <a:xfrm>
              <a:off x="436691" y="810337"/>
              <a:ext cx="375285" cy="920750"/>
            </a:xfrm>
            <a:custGeom>
              <a:avLst/>
              <a:gdLst/>
              <a:ahLst/>
              <a:cxnLst/>
              <a:rect l="l" t="t" r="r" b="b"/>
              <a:pathLst>
                <a:path w="375284" h="920750">
                  <a:moveTo>
                    <a:pt x="374996" y="0"/>
                  </a:moveTo>
                  <a:lnTo>
                    <a:pt x="0" y="920250"/>
                  </a:lnTo>
                </a:path>
              </a:pathLst>
            </a:custGeom>
            <a:ln w="14008">
              <a:solidFill>
                <a:srgbClr val="000000"/>
              </a:solidFill>
            </a:ln>
          </p:spPr>
          <p:txBody>
            <a:bodyPr wrap="square" lIns="0" tIns="0" rIns="0" bIns="0" rtlCol="0"/>
            <a:lstStyle/>
            <a:p>
              <a:endParaRPr sz="1539" dirty="0"/>
            </a:p>
          </p:txBody>
        </p:sp>
        <p:sp>
          <p:nvSpPr>
            <p:cNvPr id="14" name="object 14"/>
            <p:cNvSpPr/>
            <p:nvPr/>
          </p:nvSpPr>
          <p:spPr>
            <a:xfrm>
              <a:off x="475483" y="1837267"/>
              <a:ext cx="1044575" cy="55244"/>
            </a:xfrm>
            <a:custGeom>
              <a:avLst/>
              <a:gdLst/>
              <a:ahLst/>
              <a:cxnLst/>
              <a:rect l="l" t="t" r="r" b="b"/>
              <a:pathLst>
                <a:path w="1044575" h="55244">
                  <a:moveTo>
                    <a:pt x="1044171" y="0"/>
                  </a:moveTo>
                  <a:lnTo>
                    <a:pt x="0" y="54956"/>
                  </a:lnTo>
                </a:path>
              </a:pathLst>
            </a:custGeom>
            <a:ln w="29094">
              <a:solidFill>
                <a:srgbClr val="000000"/>
              </a:solidFill>
            </a:ln>
          </p:spPr>
          <p:txBody>
            <a:bodyPr wrap="square" lIns="0" tIns="0" rIns="0" bIns="0" rtlCol="0"/>
            <a:lstStyle/>
            <a:p>
              <a:endParaRPr sz="1539" dirty="0"/>
            </a:p>
          </p:txBody>
        </p:sp>
        <p:sp>
          <p:nvSpPr>
            <p:cNvPr id="15" name="object 15"/>
            <p:cNvSpPr/>
            <p:nvPr/>
          </p:nvSpPr>
          <p:spPr>
            <a:xfrm>
              <a:off x="475483" y="1837267"/>
              <a:ext cx="1044575" cy="55244"/>
            </a:xfrm>
            <a:custGeom>
              <a:avLst/>
              <a:gdLst/>
              <a:ahLst/>
              <a:cxnLst/>
              <a:rect l="l" t="t" r="r" b="b"/>
              <a:pathLst>
                <a:path w="1044575" h="55244">
                  <a:moveTo>
                    <a:pt x="1044171" y="0"/>
                  </a:moveTo>
                  <a:lnTo>
                    <a:pt x="0" y="54956"/>
                  </a:lnTo>
                </a:path>
              </a:pathLst>
            </a:custGeom>
            <a:ln w="19396">
              <a:solidFill>
                <a:srgbClr val="000000"/>
              </a:solidFill>
            </a:ln>
          </p:spPr>
          <p:txBody>
            <a:bodyPr wrap="square" lIns="0" tIns="0" rIns="0" bIns="0" rtlCol="0"/>
            <a:lstStyle/>
            <a:p>
              <a:endParaRPr sz="1539" dirty="0"/>
            </a:p>
          </p:txBody>
        </p:sp>
        <p:sp>
          <p:nvSpPr>
            <p:cNvPr id="16" name="object 16"/>
            <p:cNvSpPr/>
            <p:nvPr/>
          </p:nvSpPr>
          <p:spPr>
            <a:xfrm>
              <a:off x="481949" y="1837267"/>
              <a:ext cx="1044575" cy="55244"/>
            </a:xfrm>
            <a:custGeom>
              <a:avLst/>
              <a:gdLst/>
              <a:ahLst/>
              <a:cxnLst/>
              <a:rect l="l" t="t" r="r" b="b"/>
              <a:pathLst>
                <a:path w="1044575" h="55244">
                  <a:moveTo>
                    <a:pt x="1044171" y="0"/>
                  </a:moveTo>
                  <a:lnTo>
                    <a:pt x="0" y="54956"/>
                  </a:lnTo>
                </a:path>
              </a:pathLst>
            </a:custGeom>
            <a:ln w="14008">
              <a:solidFill>
                <a:srgbClr val="000000"/>
              </a:solidFill>
            </a:ln>
          </p:spPr>
          <p:txBody>
            <a:bodyPr wrap="square" lIns="0" tIns="0" rIns="0" bIns="0" rtlCol="0"/>
            <a:lstStyle/>
            <a:p>
              <a:endParaRPr sz="1539" dirty="0"/>
            </a:p>
          </p:txBody>
        </p:sp>
        <p:sp>
          <p:nvSpPr>
            <p:cNvPr id="17" name="object 17"/>
            <p:cNvSpPr/>
            <p:nvPr/>
          </p:nvSpPr>
          <p:spPr>
            <a:xfrm>
              <a:off x="792289" y="1096987"/>
              <a:ext cx="71120" cy="171450"/>
            </a:xfrm>
            <a:custGeom>
              <a:avLst/>
              <a:gdLst/>
              <a:ahLst/>
              <a:cxnLst/>
              <a:rect l="l" t="t" r="r" b="b"/>
              <a:pathLst>
                <a:path w="71119" h="171450">
                  <a:moveTo>
                    <a:pt x="71120" y="0"/>
                  </a:moveTo>
                  <a:lnTo>
                    <a:pt x="0" y="0"/>
                  </a:lnTo>
                  <a:lnTo>
                    <a:pt x="0" y="22860"/>
                  </a:lnTo>
                  <a:lnTo>
                    <a:pt x="0" y="171450"/>
                  </a:lnTo>
                  <a:lnTo>
                    <a:pt x="22618" y="171450"/>
                  </a:lnTo>
                  <a:lnTo>
                    <a:pt x="22618" y="22860"/>
                  </a:lnTo>
                  <a:lnTo>
                    <a:pt x="71120" y="22860"/>
                  </a:lnTo>
                  <a:lnTo>
                    <a:pt x="71120" y="0"/>
                  </a:lnTo>
                  <a:close/>
                </a:path>
              </a:pathLst>
            </a:custGeom>
            <a:solidFill>
              <a:srgbClr val="3F3F3F"/>
            </a:solidFill>
          </p:spPr>
          <p:txBody>
            <a:bodyPr wrap="square" lIns="0" tIns="0" rIns="0" bIns="0" rtlCol="0"/>
            <a:lstStyle/>
            <a:p>
              <a:endParaRPr sz="1539" dirty="0"/>
            </a:p>
          </p:txBody>
        </p:sp>
        <p:pic>
          <p:nvPicPr>
            <p:cNvPr id="18" name="object 18"/>
            <p:cNvPicPr/>
            <p:nvPr/>
          </p:nvPicPr>
          <p:blipFill>
            <a:blip r:embed="rId5" cstate="print"/>
            <a:stretch>
              <a:fillRect/>
            </a:stretch>
          </p:blipFill>
          <p:spPr>
            <a:xfrm>
              <a:off x="882807" y="1094817"/>
              <a:ext cx="220903" cy="217670"/>
            </a:xfrm>
            <a:prstGeom prst="rect">
              <a:avLst/>
            </a:prstGeom>
          </p:spPr>
        </p:pic>
        <p:pic>
          <p:nvPicPr>
            <p:cNvPr id="19" name="object 19"/>
            <p:cNvPicPr/>
            <p:nvPr/>
          </p:nvPicPr>
          <p:blipFill>
            <a:blip r:embed="rId6" cstate="print"/>
            <a:stretch>
              <a:fillRect/>
            </a:stretch>
          </p:blipFill>
          <p:spPr>
            <a:xfrm>
              <a:off x="1125262" y="1122834"/>
              <a:ext cx="189653" cy="173489"/>
            </a:xfrm>
            <a:prstGeom prst="rect">
              <a:avLst/>
            </a:prstGeom>
          </p:spPr>
        </p:pic>
        <p:pic>
          <p:nvPicPr>
            <p:cNvPr id="20" name="object 20"/>
            <p:cNvPicPr/>
            <p:nvPr/>
          </p:nvPicPr>
          <p:blipFill>
            <a:blip r:embed="rId7" cstate="print"/>
            <a:stretch>
              <a:fillRect/>
            </a:stretch>
          </p:blipFill>
          <p:spPr>
            <a:xfrm>
              <a:off x="1336467" y="1101283"/>
              <a:ext cx="206894" cy="206894"/>
            </a:xfrm>
            <a:prstGeom prst="rect">
              <a:avLst/>
            </a:prstGeom>
          </p:spPr>
        </p:pic>
        <p:sp>
          <p:nvSpPr>
            <p:cNvPr id="21" name="object 21"/>
            <p:cNvSpPr/>
            <p:nvPr/>
          </p:nvSpPr>
          <p:spPr>
            <a:xfrm>
              <a:off x="1568145" y="1141437"/>
              <a:ext cx="70485" cy="171450"/>
            </a:xfrm>
            <a:custGeom>
              <a:avLst/>
              <a:gdLst/>
              <a:ahLst/>
              <a:cxnLst/>
              <a:rect l="l" t="t" r="r" b="b"/>
              <a:pathLst>
                <a:path w="70485" h="171450">
                  <a:moveTo>
                    <a:pt x="70040" y="0"/>
                  </a:moveTo>
                  <a:lnTo>
                    <a:pt x="47409" y="0"/>
                  </a:lnTo>
                  <a:lnTo>
                    <a:pt x="47409" y="148590"/>
                  </a:lnTo>
                  <a:lnTo>
                    <a:pt x="0" y="148590"/>
                  </a:lnTo>
                  <a:lnTo>
                    <a:pt x="0" y="171450"/>
                  </a:lnTo>
                  <a:lnTo>
                    <a:pt x="70040" y="171450"/>
                  </a:lnTo>
                  <a:lnTo>
                    <a:pt x="70040" y="148590"/>
                  </a:lnTo>
                  <a:lnTo>
                    <a:pt x="70040" y="0"/>
                  </a:lnTo>
                  <a:close/>
                </a:path>
              </a:pathLst>
            </a:custGeom>
            <a:solidFill>
              <a:srgbClr val="3F3F3F"/>
            </a:solidFill>
          </p:spPr>
          <p:txBody>
            <a:bodyPr wrap="square" lIns="0" tIns="0" rIns="0" bIns="0" rtlCol="0"/>
            <a:lstStyle/>
            <a:p>
              <a:endParaRPr sz="1539" dirty="0"/>
            </a:p>
          </p:txBody>
        </p:sp>
        <p:pic>
          <p:nvPicPr>
            <p:cNvPr id="22" name="object 22"/>
            <p:cNvPicPr/>
            <p:nvPr/>
          </p:nvPicPr>
          <p:blipFill>
            <a:blip r:embed="rId8" cstate="print"/>
            <a:stretch>
              <a:fillRect/>
            </a:stretch>
          </p:blipFill>
          <p:spPr>
            <a:xfrm>
              <a:off x="1682369" y="1159471"/>
              <a:ext cx="168101" cy="137929"/>
            </a:xfrm>
            <a:prstGeom prst="rect">
              <a:avLst/>
            </a:prstGeom>
          </p:spPr>
        </p:pic>
        <p:pic>
          <p:nvPicPr>
            <p:cNvPr id="23" name="object 23"/>
            <p:cNvPicPr/>
            <p:nvPr/>
          </p:nvPicPr>
          <p:blipFill>
            <a:blip r:embed="rId9" cstate="print"/>
            <a:stretch>
              <a:fillRect/>
            </a:stretch>
          </p:blipFill>
          <p:spPr>
            <a:xfrm>
              <a:off x="1890341" y="1118523"/>
              <a:ext cx="193963" cy="185343"/>
            </a:xfrm>
            <a:prstGeom prst="rect">
              <a:avLst/>
            </a:prstGeom>
          </p:spPr>
        </p:pic>
        <p:pic>
          <p:nvPicPr>
            <p:cNvPr id="24" name="object 24"/>
            <p:cNvPicPr/>
            <p:nvPr/>
          </p:nvPicPr>
          <p:blipFill>
            <a:blip r:embed="rId10" cstate="print"/>
            <a:stretch>
              <a:fillRect/>
            </a:stretch>
          </p:blipFill>
          <p:spPr>
            <a:xfrm>
              <a:off x="776127" y="1379297"/>
              <a:ext cx="209049" cy="204739"/>
            </a:xfrm>
            <a:prstGeom prst="rect">
              <a:avLst/>
            </a:prstGeom>
          </p:spPr>
        </p:pic>
        <p:pic>
          <p:nvPicPr>
            <p:cNvPr id="25" name="object 25"/>
            <p:cNvPicPr/>
            <p:nvPr/>
          </p:nvPicPr>
          <p:blipFill>
            <a:blip r:embed="rId11" cstate="print"/>
            <a:stretch>
              <a:fillRect/>
            </a:stretch>
          </p:blipFill>
          <p:spPr>
            <a:xfrm>
              <a:off x="1019659" y="1385763"/>
              <a:ext cx="184265" cy="196118"/>
            </a:xfrm>
            <a:prstGeom prst="rect">
              <a:avLst/>
            </a:prstGeom>
          </p:spPr>
        </p:pic>
        <p:pic>
          <p:nvPicPr>
            <p:cNvPr id="26" name="object 26"/>
            <p:cNvPicPr/>
            <p:nvPr/>
          </p:nvPicPr>
          <p:blipFill>
            <a:blip r:embed="rId12" cstate="print"/>
            <a:stretch>
              <a:fillRect/>
            </a:stretch>
          </p:blipFill>
          <p:spPr>
            <a:xfrm>
              <a:off x="1270735" y="1381452"/>
              <a:ext cx="146550" cy="201506"/>
            </a:xfrm>
            <a:prstGeom prst="rect">
              <a:avLst/>
            </a:prstGeom>
          </p:spPr>
        </p:pic>
      </p:grpSp>
      <p:grpSp>
        <p:nvGrpSpPr>
          <p:cNvPr id="27" name="object 27"/>
          <p:cNvGrpSpPr/>
          <p:nvPr/>
        </p:nvGrpSpPr>
        <p:grpSpPr>
          <a:xfrm>
            <a:off x="167475" y="2816522"/>
            <a:ext cx="4236973" cy="430593"/>
            <a:chOff x="195852" y="3065165"/>
            <a:chExt cx="4954905" cy="503555"/>
          </a:xfrm>
        </p:grpSpPr>
        <p:sp>
          <p:nvSpPr>
            <p:cNvPr id="28" name="object 28"/>
            <p:cNvSpPr/>
            <p:nvPr/>
          </p:nvSpPr>
          <p:spPr>
            <a:xfrm>
              <a:off x="200701" y="3070014"/>
              <a:ext cx="4945380" cy="494030"/>
            </a:xfrm>
            <a:custGeom>
              <a:avLst/>
              <a:gdLst/>
              <a:ahLst/>
              <a:cxnLst/>
              <a:rect l="l" t="t" r="r" b="b"/>
              <a:pathLst>
                <a:path w="4945380" h="494029">
                  <a:moveTo>
                    <a:pt x="0" y="0"/>
                  </a:moveTo>
                  <a:lnTo>
                    <a:pt x="4944997" y="0"/>
                  </a:lnTo>
                  <a:lnTo>
                    <a:pt x="4944997" y="493529"/>
                  </a:lnTo>
                  <a:lnTo>
                    <a:pt x="0" y="493529"/>
                  </a:lnTo>
                  <a:lnTo>
                    <a:pt x="0" y="0"/>
                  </a:lnTo>
                  <a:close/>
                </a:path>
              </a:pathLst>
            </a:custGeom>
            <a:ln w="9698">
              <a:solidFill>
                <a:srgbClr val="7E7E7E"/>
              </a:solidFill>
            </a:ln>
          </p:spPr>
          <p:txBody>
            <a:bodyPr wrap="square" lIns="0" tIns="0" rIns="0" bIns="0" rtlCol="0"/>
            <a:lstStyle/>
            <a:p>
              <a:endParaRPr sz="1539" dirty="0"/>
            </a:p>
          </p:txBody>
        </p:sp>
        <p:sp>
          <p:nvSpPr>
            <p:cNvPr id="29" name="object 29"/>
            <p:cNvSpPr/>
            <p:nvPr/>
          </p:nvSpPr>
          <p:spPr>
            <a:xfrm>
              <a:off x="200701" y="3070014"/>
              <a:ext cx="4945380" cy="494030"/>
            </a:xfrm>
            <a:custGeom>
              <a:avLst/>
              <a:gdLst/>
              <a:ahLst/>
              <a:cxnLst/>
              <a:rect l="l" t="t" r="r" b="b"/>
              <a:pathLst>
                <a:path w="4945380" h="494029">
                  <a:moveTo>
                    <a:pt x="0" y="0"/>
                  </a:moveTo>
                  <a:lnTo>
                    <a:pt x="4944997" y="0"/>
                  </a:lnTo>
                  <a:lnTo>
                    <a:pt x="4944997" y="493529"/>
                  </a:lnTo>
                  <a:lnTo>
                    <a:pt x="0" y="493529"/>
                  </a:lnTo>
                  <a:lnTo>
                    <a:pt x="0" y="0"/>
                  </a:lnTo>
                  <a:close/>
                </a:path>
              </a:pathLst>
            </a:custGeom>
            <a:ln w="6465">
              <a:solidFill>
                <a:srgbClr val="7E7E7E"/>
              </a:solidFill>
            </a:ln>
          </p:spPr>
          <p:txBody>
            <a:bodyPr wrap="square" lIns="0" tIns="0" rIns="0" bIns="0" rtlCol="0"/>
            <a:lstStyle/>
            <a:p>
              <a:endParaRPr sz="1539" dirty="0"/>
            </a:p>
          </p:txBody>
        </p:sp>
        <p:sp>
          <p:nvSpPr>
            <p:cNvPr id="30" name="object 30"/>
            <p:cNvSpPr/>
            <p:nvPr/>
          </p:nvSpPr>
          <p:spPr>
            <a:xfrm>
              <a:off x="200701" y="3070014"/>
              <a:ext cx="4945380" cy="494030"/>
            </a:xfrm>
            <a:custGeom>
              <a:avLst/>
              <a:gdLst/>
              <a:ahLst/>
              <a:cxnLst/>
              <a:rect l="l" t="t" r="r" b="b"/>
              <a:pathLst>
                <a:path w="4945380" h="494029">
                  <a:moveTo>
                    <a:pt x="0" y="0"/>
                  </a:moveTo>
                  <a:lnTo>
                    <a:pt x="4944997" y="0"/>
                  </a:lnTo>
                  <a:lnTo>
                    <a:pt x="4944997" y="493529"/>
                  </a:lnTo>
                  <a:lnTo>
                    <a:pt x="0" y="493529"/>
                  </a:lnTo>
                  <a:lnTo>
                    <a:pt x="0" y="0"/>
                  </a:lnTo>
                  <a:close/>
                </a:path>
              </a:pathLst>
            </a:custGeom>
            <a:ln w="5387">
              <a:solidFill>
                <a:srgbClr val="7E7E7E"/>
              </a:solidFill>
            </a:ln>
          </p:spPr>
          <p:txBody>
            <a:bodyPr wrap="square" lIns="0" tIns="0" rIns="0" bIns="0" rtlCol="0"/>
            <a:lstStyle/>
            <a:p>
              <a:endParaRPr sz="1539" dirty="0"/>
            </a:p>
          </p:txBody>
        </p:sp>
        <p:sp>
          <p:nvSpPr>
            <p:cNvPr id="31" name="object 31"/>
            <p:cNvSpPr/>
            <p:nvPr/>
          </p:nvSpPr>
          <p:spPr>
            <a:xfrm>
              <a:off x="278287" y="3171306"/>
              <a:ext cx="28575" cy="28575"/>
            </a:xfrm>
            <a:custGeom>
              <a:avLst/>
              <a:gdLst/>
              <a:ahLst/>
              <a:cxnLst/>
              <a:rect l="l" t="t" r="r" b="b"/>
              <a:pathLst>
                <a:path w="28575" h="28575">
                  <a:moveTo>
                    <a:pt x="17241" y="0"/>
                  </a:moveTo>
                  <a:lnTo>
                    <a:pt x="9698" y="0"/>
                  </a:lnTo>
                  <a:lnTo>
                    <a:pt x="6465" y="1077"/>
                  </a:lnTo>
                  <a:lnTo>
                    <a:pt x="1077" y="6465"/>
                  </a:lnTo>
                  <a:lnTo>
                    <a:pt x="0" y="10775"/>
                  </a:lnTo>
                  <a:lnTo>
                    <a:pt x="0" y="14008"/>
                  </a:lnTo>
                  <a:lnTo>
                    <a:pt x="0" y="18318"/>
                  </a:lnTo>
                  <a:lnTo>
                    <a:pt x="1077" y="21551"/>
                  </a:lnTo>
                  <a:lnTo>
                    <a:pt x="6465" y="26939"/>
                  </a:lnTo>
                  <a:lnTo>
                    <a:pt x="9698" y="28016"/>
                  </a:lnTo>
                  <a:lnTo>
                    <a:pt x="17241" y="28016"/>
                  </a:lnTo>
                  <a:lnTo>
                    <a:pt x="20473" y="26939"/>
                  </a:lnTo>
                  <a:lnTo>
                    <a:pt x="25861" y="21551"/>
                  </a:lnTo>
                  <a:lnTo>
                    <a:pt x="28016" y="18318"/>
                  </a:lnTo>
                  <a:lnTo>
                    <a:pt x="28016" y="10775"/>
                  </a:lnTo>
                  <a:lnTo>
                    <a:pt x="25861" y="6465"/>
                  </a:lnTo>
                  <a:lnTo>
                    <a:pt x="20473" y="1077"/>
                  </a:lnTo>
                  <a:lnTo>
                    <a:pt x="17241" y="0"/>
                  </a:lnTo>
                  <a:close/>
                </a:path>
              </a:pathLst>
            </a:custGeom>
            <a:solidFill>
              <a:srgbClr val="000000"/>
            </a:solidFill>
          </p:spPr>
          <p:txBody>
            <a:bodyPr wrap="square" lIns="0" tIns="0" rIns="0" bIns="0" rtlCol="0"/>
            <a:lstStyle/>
            <a:p>
              <a:endParaRPr sz="1539" dirty="0"/>
            </a:p>
          </p:txBody>
        </p:sp>
        <p:pic>
          <p:nvPicPr>
            <p:cNvPr id="32" name="object 32"/>
            <p:cNvPicPr/>
            <p:nvPr/>
          </p:nvPicPr>
          <p:blipFill>
            <a:blip r:embed="rId13" cstate="print"/>
            <a:stretch>
              <a:fillRect/>
            </a:stretch>
          </p:blipFill>
          <p:spPr>
            <a:xfrm>
              <a:off x="416217" y="3131436"/>
              <a:ext cx="4655129" cy="384694"/>
            </a:xfrm>
            <a:prstGeom prst="rect">
              <a:avLst/>
            </a:prstGeom>
          </p:spPr>
        </p:pic>
      </p:grpSp>
      <p:grpSp>
        <p:nvGrpSpPr>
          <p:cNvPr id="33" name="object 33"/>
          <p:cNvGrpSpPr/>
          <p:nvPr/>
        </p:nvGrpSpPr>
        <p:grpSpPr>
          <a:xfrm>
            <a:off x="106199" y="2401412"/>
            <a:ext cx="4359690" cy="356202"/>
            <a:chOff x="124193" y="2579717"/>
            <a:chExt cx="5098415" cy="416559"/>
          </a:xfrm>
        </p:grpSpPr>
        <p:sp>
          <p:nvSpPr>
            <p:cNvPr id="34" name="object 34"/>
            <p:cNvSpPr/>
            <p:nvPr/>
          </p:nvSpPr>
          <p:spPr>
            <a:xfrm>
              <a:off x="145745" y="2601268"/>
              <a:ext cx="5055235" cy="373380"/>
            </a:xfrm>
            <a:custGeom>
              <a:avLst/>
              <a:gdLst/>
              <a:ahLst/>
              <a:cxnLst/>
              <a:rect l="l" t="t" r="r" b="b"/>
              <a:pathLst>
                <a:path w="5055235" h="373380">
                  <a:moveTo>
                    <a:pt x="0" y="61421"/>
                  </a:moveTo>
                  <a:lnTo>
                    <a:pt x="4916" y="37732"/>
                  </a:lnTo>
                  <a:lnTo>
                    <a:pt x="18318" y="18184"/>
                  </a:lnTo>
                  <a:lnTo>
                    <a:pt x="38186" y="4899"/>
                  </a:lnTo>
                  <a:lnTo>
                    <a:pt x="62499" y="0"/>
                  </a:lnTo>
                  <a:lnTo>
                    <a:pt x="4992410" y="0"/>
                  </a:lnTo>
                  <a:lnTo>
                    <a:pt x="5016723" y="4899"/>
                  </a:lnTo>
                  <a:lnTo>
                    <a:pt x="5036591" y="18184"/>
                  </a:lnTo>
                  <a:lnTo>
                    <a:pt x="5049993" y="37732"/>
                  </a:lnTo>
                  <a:lnTo>
                    <a:pt x="5054910" y="61421"/>
                  </a:lnTo>
                  <a:lnTo>
                    <a:pt x="5054910" y="310341"/>
                  </a:lnTo>
                  <a:lnTo>
                    <a:pt x="5049993" y="334654"/>
                  </a:lnTo>
                  <a:lnTo>
                    <a:pt x="5036591" y="354522"/>
                  </a:lnTo>
                  <a:lnTo>
                    <a:pt x="5016723" y="367924"/>
                  </a:lnTo>
                  <a:lnTo>
                    <a:pt x="4992410" y="372841"/>
                  </a:lnTo>
                  <a:lnTo>
                    <a:pt x="62499" y="372841"/>
                  </a:lnTo>
                  <a:lnTo>
                    <a:pt x="38186" y="367924"/>
                  </a:lnTo>
                  <a:lnTo>
                    <a:pt x="18318" y="354522"/>
                  </a:lnTo>
                  <a:lnTo>
                    <a:pt x="4916" y="334654"/>
                  </a:lnTo>
                  <a:lnTo>
                    <a:pt x="0" y="310341"/>
                  </a:lnTo>
                  <a:lnTo>
                    <a:pt x="0" y="61421"/>
                  </a:lnTo>
                  <a:close/>
                </a:path>
              </a:pathLst>
            </a:custGeom>
            <a:ln w="43103">
              <a:solidFill>
                <a:srgbClr val="3F3F3F"/>
              </a:solidFill>
            </a:ln>
          </p:spPr>
          <p:txBody>
            <a:bodyPr wrap="square" lIns="0" tIns="0" rIns="0" bIns="0" rtlCol="0"/>
            <a:lstStyle/>
            <a:p>
              <a:endParaRPr sz="1539" dirty="0"/>
            </a:p>
          </p:txBody>
        </p:sp>
        <p:sp>
          <p:nvSpPr>
            <p:cNvPr id="35" name="object 35"/>
            <p:cNvSpPr/>
            <p:nvPr/>
          </p:nvSpPr>
          <p:spPr>
            <a:xfrm>
              <a:off x="145745" y="2601268"/>
              <a:ext cx="5055235" cy="373380"/>
            </a:xfrm>
            <a:custGeom>
              <a:avLst/>
              <a:gdLst/>
              <a:ahLst/>
              <a:cxnLst/>
              <a:rect l="l" t="t" r="r" b="b"/>
              <a:pathLst>
                <a:path w="5055235" h="373380">
                  <a:moveTo>
                    <a:pt x="0" y="61421"/>
                  </a:moveTo>
                  <a:lnTo>
                    <a:pt x="4916" y="37732"/>
                  </a:lnTo>
                  <a:lnTo>
                    <a:pt x="18318" y="18184"/>
                  </a:lnTo>
                  <a:lnTo>
                    <a:pt x="38186" y="4899"/>
                  </a:lnTo>
                  <a:lnTo>
                    <a:pt x="62499" y="0"/>
                  </a:lnTo>
                  <a:lnTo>
                    <a:pt x="4992410" y="0"/>
                  </a:lnTo>
                  <a:lnTo>
                    <a:pt x="5016723" y="4899"/>
                  </a:lnTo>
                  <a:lnTo>
                    <a:pt x="5036591" y="18184"/>
                  </a:lnTo>
                  <a:lnTo>
                    <a:pt x="5049993" y="37732"/>
                  </a:lnTo>
                  <a:lnTo>
                    <a:pt x="5054910" y="61421"/>
                  </a:lnTo>
                  <a:lnTo>
                    <a:pt x="5054910" y="310341"/>
                  </a:lnTo>
                  <a:lnTo>
                    <a:pt x="5049993" y="334654"/>
                  </a:lnTo>
                  <a:lnTo>
                    <a:pt x="5036591" y="354522"/>
                  </a:lnTo>
                  <a:lnTo>
                    <a:pt x="5016723" y="367924"/>
                  </a:lnTo>
                  <a:lnTo>
                    <a:pt x="4992410" y="372841"/>
                  </a:lnTo>
                  <a:lnTo>
                    <a:pt x="62499" y="372841"/>
                  </a:lnTo>
                  <a:lnTo>
                    <a:pt x="38186" y="367924"/>
                  </a:lnTo>
                  <a:lnTo>
                    <a:pt x="18318" y="354522"/>
                  </a:lnTo>
                  <a:lnTo>
                    <a:pt x="4916" y="334654"/>
                  </a:lnTo>
                  <a:lnTo>
                    <a:pt x="0" y="310341"/>
                  </a:lnTo>
                  <a:lnTo>
                    <a:pt x="0" y="61421"/>
                  </a:lnTo>
                  <a:close/>
                </a:path>
              </a:pathLst>
            </a:custGeom>
            <a:ln w="28016">
              <a:solidFill>
                <a:srgbClr val="3F3F3F"/>
              </a:solidFill>
            </a:ln>
          </p:spPr>
          <p:txBody>
            <a:bodyPr wrap="square" lIns="0" tIns="0" rIns="0" bIns="0" rtlCol="0"/>
            <a:lstStyle/>
            <a:p>
              <a:endParaRPr sz="1539" dirty="0"/>
            </a:p>
          </p:txBody>
        </p:sp>
        <p:sp>
          <p:nvSpPr>
            <p:cNvPr id="36" name="object 36"/>
            <p:cNvSpPr/>
            <p:nvPr/>
          </p:nvSpPr>
          <p:spPr>
            <a:xfrm>
              <a:off x="145745" y="2601268"/>
              <a:ext cx="5055235" cy="373380"/>
            </a:xfrm>
            <a:custGeom>
              <a:avLst/>
              <a:gdLst/>
              <a:ahLst/>
              <a:cxnLst/>
              <a:rect l="l" t="t" r="r" b="b"/>
              <a:pathLst>
                <a:path w="5055235" h="373380">
                  <a:moveTo>
                    <a:pt x="0" y="61421"/>
                  </a:moveTo>
                  <a:lnTo>
                    <a:pt x="4916" y="37732"/>
                  </a:lnTo>
                  <a:lnTo>
                    <a:pt x="18318" y="18184"/>
                  </a:lnTo>
                  <a:lnTo>
                    <a:pt x="38186" y="4899"/>
                  </a:lnTo>
                  <a:lnTo>
                    <a:pt x="62499" y="0"/>
                  </a:lnTo>
                  <a:lnTo>
                    <a:pt x="4992410" y="0"/>
                  </a:lnTo>
                  <a:lnTo>
                    <a:pt x="5016723" y="4899"/>
                  </a:lnTo>
                  <a:lnTo>
                    <a:pt x="5036591" y="18184"/>
                  </a:lnTo>
                  <a:lnTo>
                    <a:pt x="5049993" y="37732"/>
                  </a:lnTo>
                  <a:lnTo>
                    <a:pt x="5054910" y="61421"/>
                  </a:lnTo>
                  <a:lnTo>
                    <a:pt x="5054910" y="310341"/>
                  </a:lnTo>
                  <a:lnTo>
                    <a:pt x="5049993" y="334654"/>
                  </a:lnTo>
                  <a:lnTo>
                    <a:pt x="5036591" y="354522"/>
                  </a:lnTo>
                  <a:lnTo>
                    <a:pt x="5016723" y="367924"/>
                  </a:lnTo>
                  <a:lnTo>
                    <a:pt x="4992410" y="372841"/>
                  </a:lnTo>
                  <a:lnTo>
                    <a:pt x="62499" y="372841"/>
                  </a:lnTo>
                  <a:lnTo>
                    <a:pt x="38186" y="367924"/>
                  </a:lnTo>
                  <a:lnTo>
                    <a:pt x="18318" y="354522"/>
                  </a:lnTo>
                  <a:lnTo>
                    <a:pt x="4916" y="334654"/>
                  </a:lnTo>
                  <a:lnTo>
                    <a:pt x="0" y="310341"/>
                  </a:lnTo>
                  <a:lnTo>
                    <a:pt x="0" y="61421"/>
                  </a:lnTo>
                  <a:close/>
                </a:path>
              </a:pathLst>
            </a:custGeom>
            <a:ln w="21551">
              <a:solidFill>
                <a:srgbClr val="3F3F3F"/>
              </a:solidFill>
            </a:ln>
          </p:spPr>
          <p:txBody>
            <a:bodyPr wrap="square" lIns="0" tIns="0" rIns="0" bIns="0" rtlCol="0"/>
            <a:lstStyle/>
            <a:p>
              <a:endParaRPr sz="1539" dirty="0"/>
            </a:p>
          </p:txBody>
        </p:sp>
        <p:sp>
          <p:nvSpPr>
            <p:cNvPr id="37" name="object 37"/>
            <p:cNvSpPr/>
            <p:nvPr/>
          </p:nvSpPr>
          <p:spPr>
            <a:xfrm>
              <a:off x="1022883" y="2712262"/>
              <a:ext cx="560705" cy="188595"/>
            </a:xfrm>
            <a:custGeom>
              <a:avLst/>
              <a:gdLst/>
              <a:ahLst/>
              <a:cxnLst/>
              <a:rect l="l" t="t" r="r" b="b"/>
              <a:pathLst>
                <a:path w="560705" h="188594">
                  <a:moveTo>
                    <a:pt x="172415" y="22631"/>
                  </a:moveTo>
                  <a:lnTo>
                    <a:pt x="144399" y="0"/>
                  </a:lnTo>
                  <a:lnTo>
                    <a:pt x="116687" y="27863"/>
                  </a:lnTo>
                  <a:lnTo>
                    <a:pt x="83515" y="53213"/>
                  </a:lnTo>
                  <a:lnTo>
                    <a:pt x="44691" y="75920"/>
                  </a:lnTo>
                  <a:lnTo>
                    <a:pt x="0" y="95910"/>
                  </a:lnTo>
                  <a:lnTo>
                    <a:pt x="19392" y="127152"/>
                  </a:lnTo>
                  <a:lnTo>
                    <a:pt x="35179" y="119684"/>
                  </a:lnTo>
                  <a:lnTo>
                    <a:pt x="50241" y="111798"/>
                  </a:lnTo>
                  <a:lnTo>
                    <a:pt x="64706" y="103517"/>
                  </a:lnTo>
                  <a:lnTo>
                    <a:pt x="78663" y="94830"/>
                  </a:lnTo>
                  <a:lnTo>
                    <a:pt x="78663" y="188582"/>
                  </a:lnTo>
                  <a:lnTo>
                    <a:pt x="113144" y="188582"/>
                  </a:lnTo>
                  <a:lnTo>
                    <a:pt x="113144" y="73279"/>
                  </a:lnTo>
                  <a:lnTo>
                    <a:pt x="129070" y="62331"/>
                  </a:lnTo>
                  <a:lnTo>
                    <a:pt x="144399" y="50380"/>
                  </a:lnTo>
                  <a:lnTo>
                    <a:pt x="158915" y="37211"/>
                  </a:lnTo>
                  <a:lnTo>
                    <a:pt x="172415" y="22631"/>
                  </a:lnTo>
                  <a:close/>
                </a:path>
                <a:path w="560705" h="188594">
                  <a:moveTo>
                    <a:pt x="258622" y="43103"/>
                  </a:moveTo>
                  <a:lnTo>
                    <a:pt x="245897" y="32385"/>
                  </a:lnTo>
                  <a:lnTo>
                    <a:pt x="233565" y="22771"/>
                  </a:lnTo>
                  <a:lnTo>
                    <a:pt x="221640" y="14160"/>
                  </a:lnTo>
                  <a:lnTo>
                    <a:pt x="210134" y="6464"/>
                  </a:lnTo>
                  <a:lnTo>
                    <a:pt x="188582" y="33413"/>
                  </a:lnTo>
                  <a:lnTo>
                    <a:pt x="200672" y="42468"/>
                  </a:lnTo>
                  <a:lnTo>
                    <a:pt x="212559" y="51727"/>
                  </a:lnTo>
                  <a:lnTo>
                    <a:pt x="224040" y="60985"/>
                  </a:lnTo>
                  <a:lnTo>
                    <a:pt x="234911" y="70040"/>
                  </a:lnTo>
                  <a:lnTo>
                    <a:pt x="258622" y="43103"/>
                  </a:lnTo>
                  <a:close/>
                </a:path>
                <a:path w="560705" h="188594">
                  <a:moveTo>
                    <a:pt x="370687" y="70040"/>
                  </a:moveTo>
                  <a:lnTo>
                    <a:pt x="348056" y="42024"/>
                  </a:lnTo>
                  <a:lnTo>
                    <a:pt x="332727" y="63461"/>
                  </a:lnTo>
                  <a:lnTo>
                    <a:pt x="315861" y="82575"/>
                  </a:lnTo>
                  <a:lnTo>
                    <a:pt x="278015" y="114223"/>
                  </a:lnTo>
                  <a:lnTo>
                    <a:pt x="237337" y="136994"/>
                  </a:lnTo>
                  <a:lnTo>
                    <a:pt x="188582" y="154101"/>
                  </a:lnTo>
                  <a:lnTo>
                    <a:pt x="203669" y="188582"/>
                  </a:lnTo>
                  <a:lnTo>
                    <a:pt x="255384" y="166624"/>
                  </a:lnTo>
                  <a:lnTo>
                    <a:pt x="297408" y="142240"/>
                  </a:lnTo>
                  <a:lnTo>
                    <a:pt x="336067" y="109778"/>
                  </a:lnTo>
                  <a:lnTo>
                    <a:pt x="353936" y="90868"/>
                  </a:lnTo>
                  <a:lnTo>
                    <a:pt x="370687" y="70040"/>
                  </a:lnTo>
                  <a:close/>
                </a:path>
                <a:path w="560705" h="188594">
                  <a:moveTo>
                    <a:pt x="560336" y="24790"/>
                  </a:moveTo>
                  <a:lnTo>
                    <a:pt x="535559" y="8623"/>
                  </a:lnTo>
                  <a:lnTo>
                    <a:pt x="533400" y="12928"/>
                  </a:lnTo>
                  <a:lnTo>
                    <a:pt x="389013" y="12928"/>
                  </a:lnTo>
                  <a:lnTo>
                    <a:pt x="389013" y="43103"/>
                  </a:lnTo>
                  <a:lnTo>
                    <a:pt x="519391" y="43103"/>
                  </a:lnTo>
                  <a:lnTo>
                    <a:pt x="505256" y="78867"/>
                  </a:lnTo>
                  <a:lnTo>
                    <a:pt x="482219" y="110185"/>
                  </a:lnTo>
                  <a:lnTo>
                    <a:pt x="450291" y="137058"/>
                  </a:lnTo>
                  <a:lnTo>
                    <a:pt x="409486" y="159486"/>
                  </a:lnTo>
                  <a:lnTo>
                    <a:pt x="432104" y="188582"/>
                  </a:lnTo>
                  <a:lnTo>
                    <a:pt x="479793" y="157873"/>
                  </a:lnTo>
                  <a:lnTo>
                    <a:pt x="516166" y="120688"/>
                  </a:lnTo>
                  <a:lnTo>
                    <a:pt x="540677" y="79603"/>
                  </a:lnTo>
                  <a:lnTo>
                    <a:pt x="551014" y="53860"/>
                  </a:lnTo>
                  <a:lnTo>
                    <a:pt x="560336" y="24790"/>
                  </a:lnTo>
                  <a:close/>
                </a:path>
              </a:pathLst>
            </a:custGeom>
            <a:solidFill>
              <a:srgbClr val="3F3F3F"/>
            </a:solidFill>
          </p:spPr>
          <p:txBody>
            <a:bodyPr wrap="square" lIns="0" tIns="0" rIns="0" bIns="0" rtlCol="0"/>
            <a:lstStyle/>
            <a:p>
              <a:endParaRPr sz="1539" dirty="0"/>
            </a:p>
          </p:txBody>
        </p:sp>
        <p:pic>
          <p:nvPicPr>
            <p:cNvPr id="38" name="object 38"/>
            <p:cNvPicPr/>
            <p:nvPr/>
          </p:nvPicPr>
          <p:blipFill>
            <a:blip r:embed="rId14" cstate="print"/>
            <a:stretch>
              <a:fillRect/>
            </a:stretch>
          </p:blipFill>
          <p:spPr>
            <a:xfrm>
              <a:off x="1606938" y="2718724"/>
              <a:ext cx="170257" cy="185343"/>
            </a:xfrm>
            <a:prstGeom prst="rect">
              <a:avLst/>
            </a:prstGeom>
          </p:spPr>
        </p:pic>
        <p:pic>
          <p:nvPicPr>
            <p:cNvPr id="39" name="object 39"/>
            <p:cNvPicPr/>
            <p:nvPr/>
          </p:nvPicPr>
          <p:blipFill>
            <a:blip r:embed="rId15" cstate="print"/>
            <a:stretch>
              <a:fillRect/>
            </a:stretch>
          </p:blipFill>
          <p:spPr>
            <a:xfrm>
              <a:off x="1797669" y="2715491"/>
              <a:ext cx="160558" cy="176722"/>
            </a:xfrm>
            <a:prstGeom prst="rect">
              <a:avLst/>
            </a:prstGeom>
          </p:spPr>
        </p:pic>
        <p:sp>
          <p:nvSpPr>
            <p:cNvPr id="40" name="object 40"/>
            <p:cNvSpPr/>
            <p:nvPr/>
          </p:nvSpPr>
          <p:spPr>
            <a:xfrm>
              <a:off x="1979777" y="2711183"/>
              <a:ext cx="1189990" cy="194310"/>
            </a:xfrm>
            <a:custGeom>
              <a:avLst/>
              <a:gdLst/>
              <a:ahLst/>
              <a:cxnLst/>
              <a:rect l="l" t="t" r="r" b="b"/>
              <a:pathLst>
                <a:path w="1189989" h="194310">
                  <a:moveTo>
                    <a:pt x="70040" y="44183"/>
                  </a:moveTo>
                  <a:lnTo>
                    <a:pt x="57315" y="33464"/>
                  </a:lnTo>
                  <a:lnTo>
                    <a:pt x="44983" y="23850"/>
                  </a:lnTo>
                  <a:lnTo>
                    <a:pt x="33058" y="15240"/>
                  </a:lnTo>
                  <a:lnTo>
                    <a:pt x="21551" y="7543"/>
                  </a:lnTo>
                  <a:lnTo>
                    <a:pt x="0" y="34493"/>
                  </a:lnTo>
                  <a:lnTo>
                    <a:pt x="12090" y="43548"/>
                  </a:lnTo>
                  <a:lnTo>
                    <a:pt x="23977" y="52806"/>
                  </a:lnTo>
                  <a:lnTo>
                    <a:pt x="35458" y="62064"/>
                  </a:lnTo>
                  <a:lnTo>
                    <a:pt x="46329" y="71120"/>
                  </a:lnTo>
                  <a:lnTo>
                    <a:pt x="70040" y="44183"/>
                  </a:lnTo>
                  <a:close/>
                </a:path>
                <a:path w="1189989" h="194310">
                  <a:moveTo>
                    <a:pt x="182105" y="71120"/>
                  </a:moveTo>
                  <a:lnTo>
                    <a:pt x="159473" y="43103"/>
                  </a:lnTo>
                  <a:lnTo>
                    <a:pt x="144145" y="64541"/>
                  </a:lnTo>
                  <a:lnTo>
                    <a:pt x="127279" y="83654"/>
                  </a:lnTo>
                  <a:lnTo>
                    <a:pt x="89433" y="115303"/>
                  </a:lnTo>
                  <a:lnTo>
                    <a:pt x="48755" y="138074"/>
                  </a:lnTo>
                  <a:lnTo>
                    <a:pt x="0" y="155181"/>
                  </a:lnTo>
                  <a:lnTo>
                    <a:pt x="15087" y="189661"/>
                  </a:lnTo>
                  <a:lnTo>
                    <a:pt x="66802" y="167703"/>
                  </a:lnTo>
                  <a:lnTo>
                    <a:pt x="108826" y="143319"/>
                  </a:lnTo>
                  <a:lnTo>
                    <a:pt x="147485" y="110858"/>
                  </a:lnTo>
                  <a:lnTo>
                    <a:pt x="165354" y="91948"/>
                  </a:lnTo>
                  <a:lnTo>
                    <a:pt x="182105" y="71120"/>
                  </a:lnTo>
                  <a:close/>
                </a:path>
                <a:path w="1189989" h="194310">
                  <a:moveTo>
                    <a:pt x="352361" y="9702"/>
                  </a:moveTo>
                  <a:lnTo>
                    <a:pt x="224129" y="9702"/>
                  </a:lnTo>
                  <a:lnTo>
                    <a:pt x="224129" y="40957"/>
                  </a:lnTo>
                  <a:lnTo>
                    <a:pt x="352361" y="40957"/>
                  </a:lnTo>
                  <a:lnTo>
                    <a:pt x="352361" y="9702"/>
                  </a:lnTo>
                  <a:close/>
                </a:path>
                <a:path w="1189989" h="194310">
                  <a:moveTo>
                    <a:pt x="376072" y="62509"/>
                  </a:moveTo>
                  <a:lnTo>
                    <a:pt x="200431" y="62509"/>
                  </a:lnTo>
                  <a:lnTo>
                    <a:pt x="200431" y="94830"/>
                  </a:lnTo>
                  <a:lnTo>
                    <a:pt x="275856" y="94830"/>
                  </a:lnTo>
                  <a:lnTo>
                    <a:pt x="274218" y="108127"/>
                  </a:lnTo>
                  <a:lnTo>
                    <a:pt x="251142" y="148844"/>
                  </a:lnTo>
                  <a:lnTo>
                    <a:pt x="216585" y="167030"/>
                  </a:lnTo>
                  <a:lnTo>
                    <a:pt x="239217" y="193967"/>
                  </a:lnTo>
                  <a:lnTo>
                    <a:pt x="281038" y="166395"/>
                  </a:lnTo>
                  <a:lnTo>
                    <a:pt x="304685" y="126479"/>
                  </a:lnTo>
                  <a:lnTo>
                    <a:pt x="310337" y="94830"/>
                  </a:lnTo>
                  <a:lnTo>
                    <a:pt x="376072" y="94830"/>
                  </a:lnTo>
                  <a:lnTo>
                    <a:pt x="376072" y="62509"/>
                  </a:lnTo>
                  <a:close/>
                </a:path>
                <a:path w="1189989" h="194310">
                  <a:moveTo>
                    <a:pt x="575424" y="49568"/>
                  </a:moveTo>
                  <a:lnTo>
                    <a:pt x="505383" y="49568"/>
                  </a:lnTo>
                  <a:lnTo>
                    <a:pt x="505383" y="0"/>
                  </a:lnTo>
                  <a:lnTo>
                    <a:pt x="473049" y="0"/>
                  </a:lnTo>
                  <a:lnTo>
                    <a:pt x="473049" y="49568"/>
                  </a:lnTo>
                  <a:lnTo>
                    <a:pt x="392239" y="49568"/>
                  </a:lnTo>
                  <a:lnTo>
                    <a:pt x="392239" y="80822"/>
                  </a:lnTo>
                  <a:lnTo>
                    <a:pt x="471970" y="80822"/>
                  </a:lnTo>
                  <a:lnTo>
                    <a:pt x="470992" y="96634"/>
                  </a:lnTo>
                  <a:lnTo>
                    <a:pt x="457962" y="132549"/>
                  </a:lnTo>
                  <a:lnTo>
                    <a:pt x="426148" y="157543"/>
                  </a:lnTo>
                  <a:lnTo>
                    <a:pt x="410552" y="164871"/>
                  </a:lnTo>
                  <a:lnTo>
                    <a:pt x="435343" y="191808"/>
                  </a:lnTo>
                  <a:lnTo>
                    <a:pt x="465226" y="172808"/>
                  </a:lnTo>
                  <a:lnTo>
                    <a:pt x="486930" y="148031"/>
                  </a:lnTo>
                  <a:lnTo>
                    <a:pt x="500341" y="117411"/>
                  </a:lnTo>
                  <a:lnTo>
                    <a:pt x="505383" y="80822"/>
                  </a:lnTo>
                  <a:lnTo>
                    <a:pt x="575424" y="80822"/>
                  </a:lnTo>
                  <a:lnTo>
                    <a:pt x="575424" y="49568"/>
                  </a:lnTo>
                  <a:close/>
                </a:path>
                <a:path w="1189989" h="194310">
                  <a:moveTo>
                    <a:pt x="663778" y="44183"/>
                  </a:moveTo>
                  <a:lnTo>
                    <a:pt x="651052" y="33464"/>
                  </a:lnTo>
                  <a:lnTo>
                    <a:pt x="638733" y="23850"/>
                  </a:lnTo>
                  <a:lnTo>
                    <a:pt x="626808" y="15240"/>
                  </a:lnTo>
                  <a:lnTo>
                    <a:pt x="615289" y="7543"/>
                  </a:lnTo>
                  <a:lnTo>
                    <a:pt x="593737" y="34493"/>
                  </a:lnTo>
                  <a:lnTo>
                    <a:pt x="605828" y="43548"/>
                  </a:lnTo>
                  <a:lnTo>
                    <a:pt x="617715" y="52806"/>
                  </a:lnTo>
                  <a:lnTo>
                    <a:pt x="629196" y="62064"/>
                  </a:lnTo>
                  <a:lnTo>
                    <a:pt x="640080" y="71120"/>
                  </a:lnTo>
                  <a:lnTo>
                    <a:pt x="663778" y="44183"/>
                  </a:lnTo>
                  <a:close/>
                </a:path>
                <a:path w="1189989" h="194310">
                  <a:moveTo>
                    <a:pt x="775855" y="71120"/>
                  </a:moveTo>
                  <a:lnTo>
                    <a:pt x="753224" y="43103"/>
                  </a:lnTo>
                  <a:lnTo>
                    <a:pt x="737882" y="64541"/>
                  </a:lnTo>
                  <a:lnTo>
                    <a:pt x="721029" y="83654"/>
                  </a:lnTo>
                  <a:lnTo>
                    <a:pt x="683183" y="115303"/>
                  </a:lnTo>
                  <a:lnTo>
                    <a:pt x="642505" y="138074"/>
                  </a:lnTo>
                  <a:lnTo>
                    <a:pt x="593737" y="155181"/>
                  </a:lnTo>
                  <a:lnTo>
                    <a:pt x="608825" y="189661"/>
                  </a:lnTo>
                  <a:lnTo>
                    <a:pt x="660552" y="167703"/>
                  </a:lnTo>
                  <a:lnTo>
                    <a:pt x="702576" y="143319"/>
                  </a:lnTo>
                  <a:lnTo>
                    <a:pt x="741235" y="110858"/>
                  </a:lnTo>
                  <a:lnTo>
                    <a:pt x="759091" y="91948"/>
                  </a:lnTo>
                  <a:lnTo>
                    <a:pt x="775855" y="71120"/>
                  </a:lnTo>
                  <a:close/>
                </a:path>
                <a:path w="1189989" h="194310">
                  <a:moveTo>
                    <a:pt x="980592" y="151942"/>
                  </a:moveTo>
                  <a:lnTo>
                    <a:pt x="965644" y="136779"/>
                  </a:lnTo>
                  <a:lnTo>
                    <a:pt x="949883" y="121907"/>
                  </a:lnTo>
                  <a:lnTo>
                    <a:pt x="933310" y="107238"/>
                  </a:lnTo>
                  <a:lnTo>
                    <a:pt x="915936" y="92671"/>
                  </a:lnTo>
                  <a:lnTo>
                    <a:pt x="922401" y="80937"/>
                  </a:lnTo>
                  <a:lnTo>
                    <a:pt x="930478" y="65062"/>
                  </a:lnTo>
                  <a:lnTo>
                    <a:pt x="940181" y="44945"/>
                  </a:lnTo>
                  <a:lnTo>
                    <a:pt x="951496" y="20485"/>
                  </a:lnTo>
                  <a:lnTo>
                    <a:pt x="931024" y="3238"/>
                  </a:lnTo>
                  <a:lnTo>
                    <a:pt x="926706" y="5397"/>
                  </a:lnTo>
                  <a:lnTo>
                    <a:pt x="809256" y="5397"/>
                  </a:lnTo>
                  <a:lnTo>
                    <a:pt x="809256" y="36639"/>
                  </a:lnTo>
                  <a:lnTo>
                    <a:pt x="906233" y="36639"/>
                  </a:lnTo>
                  <a:lnTo>
                    <a:pt x="898766" y="55410"/>
                  </a:lnTo>
                  <a:lnTo>
                    <a:pt x="877747" y="88925"/>
                  </a:lnTo>
                  <a:lnTo>
                    <a:pt x="849249" y="116141"/>
                  </a:lnTo>
                  <a:lnTo>
                    <a:pt x="811631" y="139522"/>
                  </a:lnTo>
                  <a:lnTo>
                    <a:pt x="788784" y="149783"/>
                  </a:lnTo>
                  <a:lnTo>
                    <a:pt x="810336" y="182118"/>
                  </a:lnTo>
                  <a:lnTo>
                    <a:pt x="834999" y="169786"/>
                  </a:lnTo>
                  <a:lnTo>
                    <a:pt x="857338" y="155448"/>
                  </a:lnTo>
                  <a:lnTo>
                    <a:pt x="877468" y="139077"/>
                  </a:lnTo>
                  <a:lnTo>
                    <a:pt x="895464" y="120688"/>
                  </a:lnTo>
                  <a:lnTo>
                    <a:pt x="911237" y="133438"/>
                  </a:lnTo>
                  <a:lnTo>
                    <a:pt x="926312" y="147497"/>
                  </a:lnTo>
                  <a:lnTo>
                    <a:pt x="940765" y="162966"/>
                  </a:lnTo>
                  <a:lnTo>
                    <a:pt x="954722" y="179959"/>
                  </a:lnTo>
                  <a:lnTo>
                    <a:pt x="980592" y="151942"/>
                  </a:lnTo>
                  <a:close/>
                </a:path>
                <a:path w="1189989" h="194310">
                  <a:moveTo>
                    <a:pt x="1189837" y="104940"/>
                  </a:moveTo>
                  <a:lnTo>
                    <a:pt x="1182370" y="59004"/>
                  </a:lnTo>
                  <a:lnTo>
                    <a:pt x="1153490" y="26441"/>
                  </a:lnTo>
                  <a:lnTo>
                    <a:pt x="1116368" y="14008"/>
                  </a:lnTo>
                  <a:lnTo>
                    <a:pt x="1102791" y="12750"/>
                  </a:lnTo>
                  <a:lnTo>
                    <a:pt x="1089431" y="13614"/>
                  </a:lnTo>
                  <a:lnTo>
                    <a:pt x="1076490" y="16205"/>
                  </a:lnTo>
                  <a:lnTo>
                    <a:pt x="1076490" y="45262"/>
                  </a:lnTo>
                  <a:lnTo>
                    <a:pt x="1075905" y="64452"/>
                  </a:lnTo>
                  <a:lnTo>
                    <a:pt x="1074204" y="81635"/>
                  </a:lnTo>
                  <a:lnTo>
                    <a:pt x="1071499" y="96786"/>
                  </a:lnTo>
                  <a:lnTo>
                    <a:pt x="1067917" y="109753"/>
                  </a:lnTo>
                  <a:lnTo>
                    <a:pt x="1067879" y="109918"/>
                  </a:lnTo>
                  <a:lnTo>
                    <a:pt x="1043089" y="142240"/>
                  </a:lnTo>
                  <a:lnTo>
                    <a:pt x="1037704" y="137934"/>
                  </a:lnTo>
                  <a:lnTo>
                    <a:pt x="1034554" y="128511"/>
                  </a:lnTo>
                  <a:lnTo>
                    <a:pt x="1032471" y="121945"/>
                  </a:lnTo>
                  <a:lnTo>
                    <a:pt x="1031367" y="115849"/>
                  </a:lnTo>
                  <a:lnTo>
                    <a:pt x="1031290" y="109753"/>
                  </a:lnTo>
                  <a:lnTo>
                    <a:pt x="1032319" y="103454"/>
                  </a:lnTo>
                  <a:lnTo>
                    <a:pt x="1036332" y="83451"/>
                  </a:lnTo>
                  <a:lnTo>
                    <a:pt x="1045108" y="67081"/>
                  </a:lnTo>
                  <a:lnTo>
                    <a:pt x="1058532" y="54356"/>
                  </a:lnTo>
                  <a:lnTo>
                    <a:pt x="1076490" y="45262"/>
                  </a:lnTo>
                  <a:lnTo>
                    <a:pt x="1076490" y="16205"/>
                  </a:lnTo>
                  <a:lnTo>
                    <a:pt x="1029220" y="41757"/>
                  </a:lnTo>
                  <a:lnTo>
                    <a:pt x="1006449" y="74358"/>
                  </a:lnTo>
                  <a:lnTo>
                    <a:pt x="998499" y="112877"/>
                  </a:lnTo>
                  <a:lnTo>
                    <a:pt x="1000848" y="131635"/>
                  </a:lnTo>
                  <a:lnTo>
                    <a:pt x="1026172" y="171005"/>
                  </a:lnTo>
                  <a:lnTo>
                    <a:pt x="1042708" y="177050"/>
                  </a:lnTo>
                  <a:lnTo>
                    <a:pt x="1051039" y="176326"/>
                  </a:lnTo>
                  <a:lnTo>
                    <a:pt x="1058849" y="173494"/>
                  </a:lnTo>
                  <a:lnTo>
                    <a:pt x="1059002" y="173494"/>
                  </a:lnTo>
                  <a:lnTo>
                    <a:pt x="1086739" y="142240"/>
                  </a:lnTo>
                  <a:lnTo>
                    <a:pt x="1104226" y="84455"/>
                  </a:lnTo>
                  <a:lnTo>
                    <a:pt x="1106297" y="48361"/>
                  </a:lnTo>
                  <a:lnTo>
                    <a:pt x="1106424" y="46240"/>
                  </a:lnTo>
                  <a:lnTo>
                    <a:pt x="1106474" y="45262"/>
                  </a:lnTo>
                  <a:lnTo>
                    <a:pt x="1106601" y="43230"/>
                  </a:lnTo>
                  <a:lnTo>
                    <a:pt x="1106665" y="42024"/>
                  </a:lnTo>
                  <a:lnTo>
                    <a:pt x="1146213" y="57340"/>
                  </a:lnTo>
                  <a:lnTo>
                    <a:pt x="1159598" y="101434"/>
                  </a:lnTo>
                  <a:lnTo>
                    <a:pt x="1155446" y="117475"/>
                  </a:lnTo>
                  <a:lnTo>
                    <a:pt x="1129563" y="148844"/>
                  </a:lnTo>
                  <a:lnTo>
                    <a:pt x="1101280" y="161645"/>
                  </a:lnTo>
                  <a:lnTo>
                    <a:pt x="1117447" y="190741"/>
                  </a:lnTo>
                  <a:lnTo>
                    <a:pt x="1162748" y="162547"/>
                  </a:lnTo>
                  <a:lnTo>
                    <a:pt x="1187221" y="120688"/>
                  </a:lnTo>
                  <a:lnTo>
                    <a:pt x="1189837" y="104940"/>
                  </a:lnTo>
                  <a:close/>
                </a:path>
              </a:pathLst>
            </a:custGeom>
            <a:solidFill>
              <a:srgbClr val="3F3F3F"/>
            </a:solidFill>
          </p:spPr>
          <p:txBody>
            <a:bodyPr wrap="square" lIns="0" tIns="0" rIns="0" bIns="0" rtlCol="0"/>
            <a:lstStyle/>
            <a:p>
              <a:endParaRPr sz="1539" dirty="0"/>
            </a:p>
          </p:txBody>
        </p:sp>
        <p:pic>
          <p:nvPicPr>
            <p:cNvPr id="41" name="object 41"/>
            <p:cNvPicPr/>
            <p:nvPr/>
          </p:nvPicPr>
          <p:blipFill>
            <a:blip r:embed="rId16" cstate="print"/>
            <a:stretch>
              <a:fillRect/>
            </a:stretch>
          </p:blipFill>
          <p:spPr>
            <a:xfrm>
              <a:off x="3194208" y="2710104"/>
              <a:ext cx="209049" cy="203661"/>
            </a:xfrm>
            <a:prstGeom prst="rect">
              <a:avLst/>
            </a:prstGeom>
          </p:spPr>
        </p:pic>
        <p:pic>
          <p:nvPicPr>
            <p:cNvPr id="42" name="object 42"/>
            <p:cNvPicPr/>
            <p:nvPr/>
          </p:nvPicPr>
          <p:blipFill>
            <a:blip r:embed="rId17" cstate="print"/>
            <a:stretch>
              <a:fillRect/>
            </a:stretch>
          </p:blipFill>
          <p:spPr>
            <a:xfrm>
              <a:off x="3424809" y="2704716"/>
              <a:ext cx="209049" cy="209049"/>
            </a:xfrm>
            <a:prstGeom prst="rect">
              <a:avLst/>
            </a:prstGeom>
          </p:spPr>
        </p:pic>
        <p:pic>
          <p:nvPicPr>
            <p:cNvPr id="43" name="object 43"/>
            <p:cNvPicPr/>
            <p:nvPr/>
          </p:nvPicPr>
          <p:blipFill>
            <a:blip r:embed="rId18" cstate="print"/>
            <a:stretch>
              <a:fillRect/>
            </a:stretch>
          </p:blipFill>
          <p:spPr>
            <a:xfrm>
              <a:off x="3659317" y="2723927"/>
              <a:ext cx="191337" cy="177985"/>
            </a:xfrm>
            <a:prstGeom prst="rect">
              <a:avLst/>
            </a:prstGeom>
          </p:spPr>
        </p:pic>
        <p:sp>
          <p:nvSpPr>
            <p:cNvPr id="44" name="object 44"/>
            <p:cNvSpPr/>
            <p:nvPr/>
          </p:nvSpPr>
          <p:spPr>
            <a:xfrm>
              <a:off x="3875227" y="2702572"/>
              <a:ext cx="207010" cy="209550"/>
            </a:xfrm>
            <a:custGeom>
              <a:avLst/>
              <a:gdLst/>
              <a:ahLst/>
              <a:cxnLst/>
              <a:rect l="l" t="t" r="r" b="b"/>
              <a:pathLst>
                <a:path w="207010" h="209550">
                  <a:moveTo>
                    <a:pt x="178879" y="200418"/>
                  </a:moveTo>
                  <a:lnTo>
                    <a:pt x="147624" y="200418"/>
                  </a:lnTo>
                  <a:lnTo>
                    <a:pt x="147624" y="209042"/>
                  </a:lnTo>
                  <a:lnTo>
                    <a:pt x="178879" y="209042"/>
                  </a:lnTo>
                  <a:lnTo>
                    <a:pt x="178879" y="200418"/>
                  </a:lnTo>
                  <a:close/>
                </a:path>
                <a:path w="207010" h="209550">
                  <a:moveTo>
                    <a:pt x="178879" y="148704"/>
                  </a:moveTo>
                  <a:lnTo>
                    <a:pt x="147624" y="148704"/>
                  </a:lnTo>
                  <a:lnTo>
                    <a:pt x="147624" y="174561"/>
                  </a:lnTo>
                  <a:lnTo>
                    <a:pt x="178879" y="174561"/>
                  </a:lnTo>
                  <a:lnTo>
                    <a:pt x="178879" y="148704"/>
                  </a:lnTo>
                  <a:close/>
                </a:path>
                <a:path w="207010" h="209550">
                  <a:moveTo>
                    <a:pt x="205816" y="17233"/>
                  </a:moveTo>
                  <a:lnTo>
                    <a:pt x="158407" y="17233"/>
                  </a:lnTo>
                  <a:lnTo>
                    <a:pt x="158407" y="0"/>
                  </a:lnTo>
                  <a:lnTo>
                    <a:pt x="127152" y="0"/>
                  </a:lnTo>
                  <a:lnTo>
                    <a:pt x="127152" y="17233"/>
                  </a:lnTo>
                  <a:lnTo>
                    <a:pt x="78663" y="17233"/>
                  </a:lnTo>
                  <a:lnTo>
                    <a:pt x="78663" y="0"/>
                  </a:lnTo>
                  <a:lnTo>
                    <a:pt x="48488" y="0"/>
                  </a:lnTo>
                  <a:lnTo>
                    <a:pt x="48488" y="17233"/>
                  </a:lnTo>
                  <a:lnTo>
                    <a:pt x="0" y="17233"/>
                  </a:lnTo>
                  <a:lnTo>
                    <a:pt x="0" y="44170"/>
                  </a:lnTo>
                  <a:lnTo>
                    <a:pt x="48488" y="44170"/>
                  </a:lnTo>
                  <a:lnTo>
                    <a:pt x="48488" y="62496"/>
                  </a:lnTo>
                  <a:lnTo>
                    <a:pt x="78663" y="62496"/>
                  </a:lnTo>
                  <a:lnTo>
                    <a:pt x="78663" y="44170"/>
                  </a:lnTo>
                  <a:lnTo>
                    <a:pt x="127152" y="44170"/>
                  </a:lnTo>
                  <a:lnTo>
                    <a:pt x="127152" y="62496"/>
                  </a:lnTo>
                  <a:lnTo>
                    <a:pt x="158407" y="62496"/>
                  </a:lnTo>
                  <a:lnTo>
                    <a:pt x="158407" y="44170"/>
                  </a:lnTo>
                  <a:lnTo>
                    <a:pt x="205816" y="44170"/>
                  </a:lnTo>
                  <a:lnTo>
                    <a:pt x="205816" y="17233"/>
                  </a:lnTo>
                  <a:close/>
                </a:path>
                <a:path w="207010" h="209550">
                  <a:moveTo>
                    <a:pt x="206895" y="76504"/>
                  </a:moveTo>
                  <a:lnTo>
                    <a:pt x="118541" y="76504"/>
                  </a:lnTo>
                  <a:lnTo>
                    <a:pt x="118541" y="52793"/>
                  </a:lnTo>
                  <a:lnTo>
                    <a:pt x="87287" y="52793"/>
                  </a:lnTo>
                  <a:lnTo>
                    <a:pt x="87287" y="76504"/>
                  </a:lnTo>
                  <a:lnTo>
                    <a:pt x="0" y="76504"/>
                  </a:lnTo>
                  <a:lnTo>
                    <a:pt x="0" y="104521"/>
                  </a:lnTo>
                  <a:lnTo>
                    <a:pt x="87287" y="104521"/>
                  </a:lnTo>
                  <a:lnTo>
                    <a:pt x="87287" y="120345"/>
                  </a:lnTo>
                  <a:lnTo>
                    <a:pt x="29095" y="120345"/>
                  </a:lnTo>
                  <a:lnTo>
                    <a:pt x="29095" y="148285"/>
                  </a:lnTo>
                  <a:lnTo>
                    <a:pt x="29095" y="174955"/>
                  </a:lnTo>
                  <a:lnTo>
                    <a:pt x="29095" y="200355"/>
                  </a:lnTo>
                  <a:lnTo>
                    <a:pt x="29095" y="207975"/>
                  </a:lnTo>
                  <a:lnTo>
                    <a:pt x="60350" y="207975"/>
                  </a:lnTo>
                  <a:lnTo>
                    <a:pt x="60350" y="200355"/>
                  </a:lnTo>
                  <a:lnTo>
                    <a:pt x="178879" y="200355"/>
                  </a:lnTo>
                  <a:lnTo>
                    <a:pt x="178879" y="174955"/>
                  </a:lnTo>
                  <a:lnTo>
                    <a:pt x="60350" y="174955"/>
                  </a:lnTo>
                  <a:lnTo>
                    <a:pt x="60350" y="148285"/>
                  </a:lnTo>
                  <a:lnTo>
                    <a:pt x="178879" y="148285"/>
                  </a:lnTo>
                  <a:lnTo>
                    <a:pt x="178879" y="120345"/>
                  </a:lnTo>
                  <a:lnTo>
                    <a:pt x="118541" y="120345"/>
                  </a:lnTo>
                  <a:lnTo>
                    <a:pt x="118541" y="104521"/>
                  </a:lnTo>
                  <a:lnTo>
                    <a:pt x="206895" y="104521"/>
                  </a:lnTo>
                  <a:lnTo>
                    <a:pt x="206895" y="76504"/>
                  </a:lnTo>
                  <a:close/>
                </a:path>
              </a:pathLst>
            </a:custGeom>
            <a:solidFill>
              <a:srgbClr val="3F3F3F"/>
            </a:solidFill>
          </p:spPr>
          <p:txBody>
            <a:bodyPr wrap="square" lIns="0" tIns="0" rIns="0" bIns="0" rtlCol="0"/>
            <a:lstStyle/>
            <a:p>
              <a:endParaRPr sz="1539" dirty="0"/>
            </a:p>
          </p:txBody>
        </p:sp>
        <p:pic>
          <p:nvPicPr>
            <p:cNvPr id="45" name="object 45"/>
            <p:cNvPicPr/>
            <p:nvPr/>
          </p:nvPicPr>
          <p:blipFill>
            <a:blip r:embed="rId19" cstate="print"/>
            <a:stretch>
              <a:fillRect/>
            </a:stretch>
          </p:blipFill>
          <p:spPr>
            <a:xfrm>
              <a:off x="4103682" y="2703638"/>
              <a:ext cx="212282" cy="205817"/>
            </a:xfrm>
            <a:prstGeom prst="rect">
              <a:avLst/>
            </a:prstGeom>
          </p:spPr>
        </p:pic>
      </p:grpSp>
      <p:pic>
        <p:nvPicPr>
          <p:cNvPr id="46" name="object 46"/>
          <p:cNvPicPr/>
          <p:nvPr/>
        </p:nvPicPr>
        <p:blipFill>
          <a:blip r:embed="rId20" cstate="print"/>
          <a:stretch>
            <a:fillRect/>
          </a:stretch>
        </p:blipFill>
        <p:spPr>
          <a:xfrm>
            <a:off x="165632" y="3914882"/>
            <a:ext cx="1970966" cy="434920"/>
          </a:xfrm>
          <a:prstGeom prst="rect">
            <a:avLst/>
          </a:prstGeom>
        </p:spPr>
      </p:pic>
      <p:pic>
        <p:nvPicPr>
          <p:cNvPr id="47" name="object 47"/>
          <p:cNvPicPr/>
          <p:nvPr/>
        </p:nvPicPr>
        <p:blipFill>
          <a:blip r:embed="rId21" cstate="print"/>
          <a:stretch>
            <a:fillRect/>
          </a:stretch>
        </p:blipFill>
        <p:spPr>
          <a:xfrm>
            <a:off x="2435146" y="3914881"/>
            <a:ext cx="1970966" cy="431235"/>
          </a:xfrm>
          <a:prstGeom prst="rect">
            <a:avLst/>
          </a:prstGeom>
        </p:spPr>
      </p:pic>
      <p:pic>
        <p:nvPicPr>
          <p:cNvPr id="48" name="object 48"/>
          <p:cNvPicPr/>
          <p:nvPr/>
        </p:nvPicPr>
        <p:blipFill>
          <a:blip r:embed="rId22" cstate="print"/>
          <a:stretch>
            <a:fillRect/>
          </a:stretch>
        </p:blipFill>
        <p:spPr>
          <a:xfrm>
            <a:off x="1238191" y="4679679"/>
            <a:ext cx="2095361" cy="313290"/>
          </a:xfrm>
          <a:prstGeom prst="rect">
            <a:avLst/>
          </a:prstGeom>
        </p:spPr>
      </p:pic>
      <p:pic>
        <p:nvPicPr>
          <p:cNvPr id="49" name="object 49"/>
          <p:cNvPicPr/>
          <p:nvPr/>
        </p:nvPicPr>
        <p:blipFill>
          <a:blip r:embed="rId23" cstate="print"/>
          <a:stretch>
            <a:fillRect/>
          </a:stretch>
        </p:blipFill>
        <p:spPr>
          <a:xfrm>
            <a:off x="1070028" y="5562882"/>
            <a:ext cx="2216991" cy="139138"/>
          </a:xfrm>
          <a:prstGeom prst="rect">
            <a:avLst/>
          </a:prstGeom>
        </p:spPr>
      </p:pic>
      <p:pic>
        <p:nvPicPr>
          <p:cNvPr id="50" name="object 50"/>
          <p:cNvPicPr/>
          <p:nvPr/>
        </p:nvPicPr>
        <p:blipFill>
          <a:blip r:embed="rId24" cstate="print"/>
          <a:stretch>
            <a:fillRect/>
          </a:stretch>
        </p:blipFill>
        <p:spPr>
          <a:xfrm>
            <a:off x="631421" y="5745327"/>
            <a:ext cx="3121848" cy="154803"/>
          </a:xfrm>
          <a:prstGeom prst="rect">
            <a:avLst/>
          </a:prstGeom>
        </p:spPr>
      </p:pic>
      <p:sp>
        <p:nvSpPr>
          <p:cNvPr id="51" name="object 51"/>
          <p:cNvSpPr/>
          <p:nvPr/>
        </p:nvSpPr>
        <p:spPr>
          <a:xfrm>
            <a:off x="2051365" y="5960025"/>
            <a:ext cx="470232" cy="117286"/>
          </a:xfrm>
          <a:custGeom>
            <a:avLst/>
            <a:gdLst/>
            <a:ahLst/>
            <a:cxnLst/>
            <a:rect l="l" t="t" r="r" b="b"/>
            <a:pathLst>
              <a:path w="549910" h="137159">
                <a:moveTo>
                  <a:pt x="549563" y="0"/>
                </a:moveTo>
                <a:lnTo>
                  <a:pt x="0" y="0"/>
                </a:lnTo>
                <a:lnTo>
                  <a:pt x="274781" y="136852"/>
                </a:lnTo>
                <a:lnTo>
                  <a:pt x="549563" y="0"/>
                </a:lnTo>
                <a:close/>
              </a:path>
            </a:pathLst>
          </a:custGeom>
          <a:solidFill>
            <a:srgbClr val="3F3F3F"/>
          </a:solidFill>
        </p:spPr>
        <p:txBody>
          <a:bodyPr wrap="square" lIns="0" tIns="0" rIns="0" bIns="0" rtlCol="0"/>
          <a:lstStyle/>
          <a:p>
            <a:endParaRPr sz="1539" dirty="0"/>
          </a:p>
        </p:txBody>
      </p:sp>
      <p:sp>
        <p:nvSpPr>
          <p:cNvPr id="52" name="object 52"/>
          <p:cNvSpPr/>
          <p:nvPr/>
        </p:nvSpPr>
        <p:spPr>
          <a:xfrm>
            <a:off x="2051365" y="5340814"/>
            <a:ext cx="470232" cy="117286"/>
          </a:xfrm>
          <a:custGeom>
            <a:avLst/>
            <a:gdLst/>
            <a:ahLst/>
            <a:cxnLst/>
            <a:rect l="l" t="t" r="r" b="b"/>
            <a:pathLst>
              <a:path w="549910" h="137160">
                <a:moveTo>
                  <a:pt x="549563" y="0"/>
                </a:moveTo>
                <a:lnTo>
                  <a:pt x="0" y="0"/>
                </a:lnTo>
                <a:lnTo>
                  <a:pt x="274781" y="136852"/>
                </a:lnTo>
                <a:lnTo>
                  <a:pt x="549563" y="0"/>
                </a:lnTo>
                <a:close/>
              </a:path>
            </a:pathLst>
          </a:custGeom>
          <a:solidFill>
            <a:srgbClr val="3F3F3F"/>
          </a:solidFill>
        </p:spPr>
        <p:txBody>
          <a:bodyPr wrap="square" lIns="0" tIns="0" rIns="0" bIns="0" rtlCol="0"/>
          <a:lstStyle/>
          <a:p>
            <a:endParaRPr sz="1539" dirty="0"/>
          </a:p>
        </p:txBody>
      </p:sp>
      <p:pic>
        <p:nvPicPr>
          <p:cNvPr id="53" name="object 53"/>
          <p:cNvPicPr/>
          <p:nvPr/>
        </p:nvPicPr>
        <p:blipFill>
          <a:blip r:embed="rId25" cstate="print"/>
          <a:stretch>
            <a:fillRect/>
          </a:stretch>
        </p:blipFill>
        <p:spPr>
          <a:xfrm>
            <a:off x="1238191" y="4420753"/>
            <a:ext cx="2095361" cy="192581"/>
          </a:xfrm>
          <a:prstGeom prst="rect">
            <a:avLst/>
          </a:prstGeom>
        </p:spPr>
      </p:pic>
      <p:grpSp>
        <p:nvGrpSpPr>
          <p:cNvPr id="54" name="object 54"/>
          <p:cNvGrpSpPr/>
          <p:nvPr/>
        </p:nvGrpSpPr>
        <p:grpSpPr>
          <a:xfrm>
            <a:off x="456347" y="4392649"/>
            <a:ext cx="787883" cy="963269"/>
            <a:chOff x="533672" y="4908359"/>
            <a:chExt cx="921385" cy="1126490"/>
          </a:xfrm>
        </p:grpSpPr>
        <p:pic>
          <p:nvPicPr>
            <p:cNvPr id="55" name="object 55"/>
            <p:cNvPicPr/>
            <p:nvPr/>
          </p:nvPicPr>
          <p:blipFill>
            <a:blip r:embed="rId26" cstate="print"/>
            <a:stretch>
              <a:fillRect/>
            </a:stretch>
          </p:blipFill>
          <p:spPr>
            <a:xfrm>
              <a:off x="637120" y="4908359"/>
              <a:ext cx="706889" cy="889000"/>
            </a:xfrm>
            <a:prstGeom prst="rect">
              <a:avLst/>
            </a:prstGeom>
          </p:spPr>
        </p:pic>
        <p:sp>
          <p:nvSpPr>
            <p:cNvPr id="56" name="object 56"/>
            <p:cNvSpPr/>
            <p:nvPr/>
          </p:nvSpPr>
          <p:spPr>
            <a:xfrm>
              <a:off x="533672" y="5816756"/>
              <a:ext cx="921385" cy="217804"/>
            </a:xfrm>
            <a:custGeom>
              <a:avLst/>
              <a:gdLst/>
              <a:ahLst/>
              <a:cxnLst/>
              <a:rect l="l" t="t" r="r" b="b"/>
              <a:pathLst>
                <a:path w="921385" h="217804">
                  <a:moveTo>
                    <a:pt x="885767" y="0"/>
                  </a:moveTo>
                  <a:lnTo>
                    <a:pt x="35560" y="0"/>
                  </a:lnTo>
                  <a:lnTo>
                    <a:pt x="21820" y="2845"/>
                  </a:lnTo>
                  <a:lnTo>
                    <a:pt x="10506" y="10641"/>
                  </a:lnTo>
                  <a:lnTo>
                    <a:pt x="2828" y="22275"/>
                  </a:lnTo>
                  <a:lnTo>
                    <a:pt x="0" y="36637"/>
                  </a:lnTo>
                  <a:lnTo>
                    <a:pt x="0" y="181032"/>
                  </a:lnTo>
                  <a:lnTo>
                    <a:pt x="2828" y="195394"/>
                  </a:lnTo>
                  <a:lnTo>
                    <a:pt x="10506" y="207029"/>
                  </a:lnTo>
                  <a:lnTo>
                    <a:pt x="21820" y="214824"/>
                  </a:lnTo>
                  <a:lnTo>
                    <a:pt x="35560" y="217670"/>
                  </a:lnTo>
                  <a:lnTo>
                    <a:pt x="885767" y="217670"/>
                  </a:lnTo>
                  <a:lnTo>
                    <a:pt x="899506" y="214824"/>
                  </a:lnTo>
                  <a:lnTo>
                    <a:pt x="910821" y="207029"/>
                  </a:lnTo>
                  <a:lnTo>
                    <a:pt x="918499" y="195394"/>
                  </a:lnTo>
                  <a:lnTo>
                    <a:pt x="921327" y="181032"/>
                  </a:lnTo>
                  <a:lnTo>
                    <a:pt x="921327" y="36637"/>
                  </a:lnTo>
                  <a:lnTo>
                    <a:pt x="918499" y="22275"/>
                  </a:lnTo>
                  <a:lnTo>
                    <a:pt x="910821" y="10641"/>
                  </a:lnTo>
                  <a:lnTo>
                    <a:pt x="899506" y="2845"/>
                  </a:lnTo>
                  <a:lnTo>
                    <a:pt x="885767" y="0"/>
                  </a:lnTo>
                  <a:close/>
                </a:path>
              </a:pathLst>
            </a:custGeom>
            <a:solidFill>
              <a:srgbClr val="7E7E7E"/>
            </a:solidFill>
          </p:spPr>
          <p:txBody>
            <a:bodyPr wrap="square" lIns="0" tIns="0" rIns="0" bIns="0" rtlCol="0"/>
            <a:lstStyle/>
            <a:p>
              <a:endParaRPr sz="1539" dirty="0"/>
            </a:p>
          </p:txBody>
        </p:sp>
        <p:sp>
          <p:nvSpPr>
            <p:cNvPr id="57" name="object 57"/>
            <p:cNvSpPr/>
            <p:nvPr/>
          </p:nvSpPr>
          <p:spPr>
            <a:xfrm>
              <a:off x="793356" y="5881420"/>
              <a:ext cx="80010" cy="105410"/>
            </a:xfrm>
            <a:custGeom>
              <a:avLst/>
              <a:gdLst/>
              <a:ahLst/>
              <a:cxnLst/>
              <a:rect l="l" t="t" r="r" b="b"/>
              <a:pathLst>
                <a:path w="80009" h="105410">
                  <a:moveTo>
                    <a:pt x="50647" y="2146"/>
                  </a:moveTo>
                  <a:lnTo>
                    <a:pt x="32334" y="0"/>
                  </a:lnTo>
                  <a:lnTo>
                    <a:pt x="28028" y="10769"/>
                  </a:lnTo>
                  <a:lnTo>
                    <a:pt x="46342" y="10769"/>
                  </a:lnTo>
                  <a:lnTo>
                    <a:pt x="50647" y="2146"/>
                  </a:lnTo>
                  <a:close/>
                </a:path>
                <a:path w="80009" h="105410">
                  <a:moveTo>
                    <a:pt x="79743" y="48488"/>
                  </a:moveTo>
                  <a:lnTo>
                    <a:pt x="64655" y="48488"/>
                  </a:lnTo>
                  <a:lnTo>
                    <a:pt x="64655" y="59258"/>
                  </a:lnTo>
                  <a:lnTo>
                    <a:pt x="79743" y="59258"/>
                  </a:lnTo>
                  <a:lnTo>
                    <a:pt x="79743" y="48488"/>
                  </a:lnTo>
                  <a:close/>
                </a:path>
                <a:path w="80009" h="105410">
                  <a:moveTo>
                    <a:pt x="79743" y="11087"/>
                  </a:moveTo>
                  <a:lnTo>
                    <a:pt x="64655" y="11087"/>
                  </a:lnTo>
                  <a:lnTo>
                    <a:pt x="64655" y="25057"/>
                  </a:lnTo>
                  <a:lnTo>
                    <a:pt x="64655" y="33947"/>
                  </a:lnTo>
                  <a:lnTo>
                    <a:pt x="16167" y="33947"/>
                  </a:lnTo>
                  <a:lnTo>
                    <a:pt x="16167" y="25057"/>
                  </a:lnTo>
                  <a:lnTo>
                    <a:pt x="64655" y="25057"/>
                  </a:lnTo>
                  <a:lnTo>
                    <a:pt x="64655" y="11087"/>
                  </a:lnTo>
                  <a:lnTo>
                    <a:pt x="0" y="11087"/>
                  </a:lnTo>
                  <a:lnTo>
                    <a:pt x="0" y="25057"/>
                  </a:lnTo>
                  <a:lnTo>
                    <a:pt x="0" y="33947"/>
                  </a:lnTo>
                  <a:lnTo>
                    <a:pt x="0" y="105067"/>
                  </a:lnTo>
                  <a:lnTo>
                    <a:pt x="16167" y="105067"/>
                  </a:lnTo>
                  <a:lnTo>
                    <a:pt x="16167" y="97447"/>
                  </a:lnTo>
                  <a:lnTo>
                    <a:pt x="64655" y="97447"/>
                  </a:lnTo>
                  <a:lnTo>
                    <a:pt x="64655" y="104521"/>
                  </a:lnTo>
                  <a:lnTo>
                    <a:pt x="79743" y="104521"/>
                  </a:lnTo>
                  <a:lnTo>
                    <a:pt x="79743" y="97447"/>
                  </a:lnTo>
                  <a:lnTo>
                    <a:pt x="79743" y="96977"/>
                  </a:lnTo>
                  <a:lnTo>
                    <a:pt x="79743" y="83477"/>
                  </a:lnTo>
                  <a:lnTo>
                    <a:pt x="16167" y="83477"/>
                  </a:lnTo>
                  <a:lnTo>
                    <a:pt x="16167" y="73317"/>
                  </a:lnTo>
                  <a:lnTo>
                    <a:pt x="64655" y="73317"/>
                  </a:lnTo>
                  <a:lnTo>
                    <a:pt x="64655" y="82969"/>
                  </a:lnTo>
                  <a:lnTo>
                    <a:pt x="79743" y="82969"/>
                  </a:lnTo>
                  <a:lnTo>
                    <a:pt x="79743" y="73317"/>
                  </a:lnTo>
                  <a:lnTo>
                    <a:pt x="79743" y="59347"/>
                  </a:lnTo>
                  <a:lnTo>
                    <a:pt x="16167" y="59347"/>
                  </a:lnTo>
                  <a:lnTo>
                    <a:pt x="16167" y="47917"/>
                  </a:lnTo>
                  <a:lnTo>
                    <a:pt x="79743" y="47917"/>
                  </a:lnTo>
                  <a:lnTo>
                    <a:pt x="79743" y="34480"/>
                  </a:lnTo>
                  <a:lnTo>
                    <a:pt x="79743" y="33947"/>
                  </a:lnTo>
                  <a:lnTo>
                    <a:pt x="79743" y="25057"/>
                  </a:lnTo>
                  <a:lnTo>
                    <a:pt x="79743" y="24777"/>
                  </a:lnTo>
                  <a:lnTo>
                    <a:pt x="79743" y="11087"/>
                  </a:lnTo>
                  <a:close/>
                </a:path>
              </a:pathLst>
            </a:custGeom>
            <a:solidFill>
              <a:srgbClr val="FFFFFF"/>
            </a:solidFill>
          </p:spPr>
          <p:txBody>
            <a:bodyPr wrap="square" lIns="0" tIns="0" rIns="0" bIns="0" rtlCol="0"/>
            <a:lstStyle/>
            <a:p>
              <a:endParaRPr sz="1539" dirty="0"/>
            </a:p>
          </p:txBody>
        </p:sp>
        <p:pic>
          <p:nvPicPr>
            <p:cNvPr id="58" name="object 58"/>
            <p:cNvPicPr/>
            <p:nvPr/>
          </p:nvPicPr>
          <p:blipFill>
            <a:blip r:embed="rId27" cstate="print"/>
            <a:stretch>
              <a:fillRect/>
            </a:stretch>
          </p:blipFill>
          <p:spPr>
            <a:xfrm>
              <a:off x="1070305" y="5882488"/>
              <a:ext cx="106680" cy="104524"/>
            </a:xfrm>
            <a:prstGeom prst="rect">
              <a:avLst/>
            </a:prstGeom>
          </p:spPr>
        </p:pic>
        <p:pic>
          <p:nvPicPr>
            <p:cNvPr id="59" name="object 59"/>
            <p:cNvPicPr/>
            <p:nvPr/>
          </p:nvPicPr>
          <p:blipFill>
            <a:blip r:embed="rId28" cstate="print"/>
            <a:stretch>
              <a:fillRect/>
            </a:stretch>
          </p:blipFill>
          <p:spPr>
            <a:xfrm>
              <a:off x="926988" y="5882488"/>
              <a:ext cx="104524" cy="104524"/>
            </a:xfrm>
            <a:prstGeom prst="rect">
              <a:avLst/>
            </a:prstGeom>
          </p:spPr>
        </p:pic>
      </p:grpSp>
      <p:grpSp>
        <p:nvGrpSpPr>
          <p:cNvPr id="60" name="object 60"/>
          <p:cNvGrpSpPr/>
          <p:nvPr/>
        </p:nvGrpSpPr>
        <p:grpSpPr>
          <a:xfrm>
            <a:off x="3327563" y="4385278"/>
            <a:ext cx="788969" cy="970328"/>
            <a:chOff x="3891400" y="4899738"/>
            <a:chExt cx="922655" cy="1134745"/>
          </a:xfrm>
        </p:grpSpPr>
        <p:pic>
          <p:nvPicPr>
            <p:cNvPr id="61" name="object 61"/>
            <p:cNvPicPr/>
            <p:nvPr/>
          </p:nvPicPr>
          <p:blipFill>
            <a:blip r:embed="rId29" cstate="print"/>
            <a:stretch>
              <a:fillRect/>
            </a:stretch>
          </p:blipFill>
          <p:spPr>
            <a:xfrm>
              <a:off x="3997002" y="4899738"/>
              <a:ext cx="709045" cy="897620"/>
            </a:xfrm>
            <a:prstGeom prst="rect">
              <a:avLst/>
            </a:prstGeom>
          </p:spPr>
        </p:pic>
        <p:sp>
          <p:nvSpPr>
            <p:cNvPr id="62" name="object 62"/>
            <p:cNvSpPr/>
            <p:nvPr/>
          </p:nvSpPr>
          <p:spPr>
            <a:xfrm>
              <a:off x="3891400" y="5816756"/>
              <a:ext cx="922655" cy="217804"/>
            </a:xfrm>
            <a:custGeom>
              <a:avLst/>
              <a:gdLst/>
              <a:ahLst/>
              <a:cxnLst/>
              <a:rect l="l" t="t" r="r" b="b"/>
              <a:pathLst>
                <a:path w="922654" h="217804">
                  <a:moveTo>
                    <a:pt x="885767" y="0"/>
                  </a:moveTo>
                  <a:lnTo>
                    <a:pt x="35560" y="0"/>
                  </a:lnTo>
                  <a:lnTo>
                    <a:pt x="21820" y="2845"/>
                  </a:lnTo>
                  <a:lnTo>
                    <a:pt x="10506" y="10641"/>
                  </a:lnTo>
                  <a:lnTo>
                    <a:pt x="2828" y="22275"/>
                  </a:lnTo>
                  <a:lnTo>
                    <a:pt x="0" y="36637"/>
                  </a:lnTo>
                  <a:lnTo>
                    <a:pt x="0" y="181032"/>
                  </a:lnTo>
                  <a:lnTo>
                    <a:pt x="2828" y="195394"/>
                  </a:lnTo>
                  <a:lnTo>
                    <a:pt x="10506" y="207029"/>
                  </a:lnTo>
                  <a:lnTo>
                    <a:pt x="21820" y="214824"/>
                  </a:lnTo>
                  <a:lnTo>
                    <a:pt x="35560" y="217670"/>
                  </a:lnTo>
                  <a:lnTo>
                    <a:pt x="885767" y="217670"/>
                  </a:lnTo>
                  <a:lnTo>
                    <a:pt x="900129" y="214824"/>
                  </a:lnTo>
                  <a:lnTo>
                    <a:pt x="911764" y="207029"/>
                  </a:lnTo>
                  <a:lnTo>
                    <a:pt x="919559" y="195394"/>
                  </a:lnTo>
                  <a:lnTo>
                    <a:pt x="922405" y="181032"/>
                  </a:lnTo>
                  <a:lnTo>
                    <a:pt x="922405" y="36637"/>
                  </a:lnTo>
                  <a:lnTo>
                    <a:pt x="919559" y="22275"/>
                  </a:lnTo>
                  <a:lnTo>
                    <a:pt x="911764" y="10641"/>
                  </a:lnTo>
                  <a:lnTo>
                    <a:pt x="900129" y="2845"/>
                  </a:lnTo>
                  <a:lnTo>
                    <a:pt x="885767" y="0"/>
                  </a:lnTo>
                  <a:close/>
                </a:path>
              </a:pathLst>
            </a:custGeom>
            <a:solidFill>
              <a:srgbClr val="7E7E7E"/>
            </a:solidFill>
          </p:spPr>
          <p:txBody>
            <a:bodyPr wrap="square" lIns="0" tIns="0" rIns="0" bIns="0" rtlCol="0"/>
            <a:lstStyle/>
            <a:p>
              <a:endParaRPr sz="1539" dirty="0"/>
            </a:p>
          </p:txBody>
        </p:sp>
        <p:pic>
          <p:nvPicPr>
            <p:cNvPr id="63" name="object 63"/>
            <p:cNvPicPr/>
            <p:nvPr/>
          </p:nvPicPr>
          <p:blipFill>
            <a:blip r:embed="rId30" cstate="print"/>
            <a:stretch>
              <a:fillRect/>
            </a:stretch>
          </p:blipFill>
          <p:spPr>
            <a:xfrm>
              <a:off x="4140320" y="5882488"/>
              <a:ext cx="103447" cy="104524"/>
            </a:xfrm>
            <a:prstGeom prst="rect">
              <a:avLst/>
            </a:prstGeom>
          </p:spPr>
        </p:pic>
        <p:pic>
          <p:nvPicPr>
            <p:cNvPr id="64" name="object 64"/>
            <p:cNvPicPr/>
            <p:nvPr/>
          </p:nvPicPr>
          <p:blipFill>
            <a:blip r:embed="rId31" cstate="print"/>
            <a:stretch>
              <a:fillRect/>
            </a:stretch>
          </p:blipFill>
          <p:spPr>
            <a:xfrm>
              <a:off x="4285793" y="5882488"/>
              <a:ext cx="103447" cy="103447"/>
            </a:xfrm>
            <a:prstGeom prst="rect">
              <a:avLst/>
            </a:prstGeom>
          </p:spPr>
        </p:pic>
        <p:pic>
          <p:nvPicPr>
            <p:cNvPr id="65" name="object 65"/>
            <p:cNvPicPr/>
            <p:nvPr/>
          </p:nvPicPr>
          <p:blipFill>
            <a:blip r:embed="rId32" cstate="print"/>
            <a:stretch>
              <a:fillRect/>
            </a:stretch>
          </p:blipFill>
          <p:spPr>
            <a:xfrm>
              <a:off x="4429110" y="5882488"/>
              <a:ext cx="104524" cy="104524"/>
            </a:xfrm>
            <a:prstGeom prst="rect">
              <a:avLst/>
            </a:prstGeom>
          </p:spPr>
        </p:pic>
      </p:grpSp>
      <p:grpSp>
        <p:nvGrpSpPr>
          <p:cNvPr id="66" name="object 66"/>
          <p:cNvGrpSpPr/>
          <p:nvPr/>
        </p:nvGrpSpPr>
        <p:grpSpPr>
          <a:xfrm>
            <a:off x="1363508" y="3415459"/>
            <a:ext cx="1208159" cy="351316"/>
            <a:chOff x="1594546" y="3765589"/>
            <a:chExt cx="1412875" cy="410845"/>
          </a:xfrm>
        </p:grpSpPr>
        <p:sp>
          <p:nvSpPr>
            <p:cNvPr id="67" name="object 67"/>
            <p:cNvSpPr/>
            <p:nvPr/>
          </p:nvSpPr>
          <p:spPr>
            <a:xfrm>
              <a:off x="1601551" y="3772594"/>
              <a:ext cx="1398905" cy="396875"/>
            </a:xfrm>
            <a:custGeom>
              <a:avLst/>
              <a:gdLst/>
              <a:ahLst/>
              <a:cxnLst/>
              <a:rect l="l" t="t" r="r" b="b"/>
              <a:pathLst>
                <a:path w="1398905" h="396875">
                  <a:moveTo>
                    <a:pt x="0" y="0"/>
                  </a:moveTo>
                  <a:lnTo>
                    <a:pt x="1398693" y="0"/>
                  </a:lnTo>
                  <a:lnTo>
                    <a:pt x="1398693" y="396548"/>
                  </a:lnTo>
                  <a:lnTo>
                    <a:pt x="0" y="396548"/>
                  </a:lnTo>
                  <a:lnTo>
                    <a:pt x="0" y="0"/>
                  </a:lnTo>
                  <a:close/>
                </a:path>
              </a:pathLst>
            </a:custGeom>
            <a:ln w="14008">
              <a:solidFill>
                <a:srgbClr val="7E7E7E"/>
              </a:solidFill>
            </a:ln>
          </p:spPr>
          <p:txBody>
            <a:bodyPr wrap="square" lIns="0" tIns="0" rIns="0" bIns="0" rtlCol="0"/>
            <a:lstStyle/>
            <a:p>
              <a:endParaRPr sz="1539" dirty="0"/>
            </a:p>
          </p:txBody>
        </p:sp>
        <p:sp>
          <p:nvSpPr>
            <p:cNvPr id="68" name="object 68"/>
            <p:cNvSpPr/>
            <p:nvPr/>
          </p:nvSpPr>
          <p:spPr>
            <a:xfrm>
              <a:off x="1601551" y="3772594"/>
              <a:ext cx="1398905" cy="396875"/>
            </a:xfrm>
            <a:custGeom>
              <a:avLst/>
              <a:gdLst/>
              <a:ahLst/>
              <a:cxnLst/>
              <a:rect l="l" t="t" r="r" b="b"/>
              <a:pathLst>
                <a:path w="1398905" h="396875">
                  <a:moveTo>
                    <a:pt x="0" y="0"/>
                  </a:moveTo>
                  <a:lnTo>
                    <a:pt x="1398693" y="0"/>
                  </a:lnTo>
                  <a:lnTo>
                    <a:pt x="1398693" y="396548"/>
                  </a:lnTo>
                  <a:lnTo>
                    <a:pt x="0" y="396548"/>
                  </a:lnTo>
                  <a:lnTo>
                    <a:pt x="0" y="0"/>
                  </a:lnTo>
                  <a:close/>
                </a:path>
              </a:pathLst>
            </a:custGeom>
            <a:ln w="8620">
              <a:solidFill>
                <a:srgbClr val="7E7E7E"/>
              </a:solidFill>
            </a:ln>
          </p:spPr>
          <p:txBody>
            <a:bodyPr wrap="square" lIns="0" tIns="0" rIns="0" bIns="0" rtlCol="0"/>
            <a:lstStyle/>
            <a:p>
              <a:endParaRPr sz="1539" dirty="0"/>
            </a:p>
          </p:txBody>
        </p:sp>
        <p:sp>
          <p:nvSpPr>
            <p:cNvPr id="69" name="object 69"/>
            <p:cNvSpPr/>
            <p:nvPr/>
          </p:nvSpPr>
          <p:spPr>
            <a:xfrm>
              <a:off x="1601551" y="3772594"/>
              <a:ext cx="1398905" cy="396875"/>
            </a:xfrm>
            <a:custGeom>
              <a:avLst/>
              <a:gdLst/>
              <a:ahLst/>
              <a:cxnLst/>
              <a:rect l="l" t="t" r="r" b="b"/>
              <a:pathLst>
                <a:path w="1398905" h="396875">
                  <a:moveTo>
                    <a:pt x="0" y="0"/>
                  </a:moveTo>
                  <a:lnTo>
                    <a:pt x="1398693" y="0"/>
                  </a:lnTo>
                  <a:lnTo>
                    <a:pt x="1398693" y="396548"/>
                  </a:lnTo>
                  <a:lnTo>
                    <a:pt x="0" y="396548"/>
                  </a:lnTo>
                  <a:lnTo>
                    <a:pt x="0" y="0"/>
                  </a:lnTo>
                  <a:close/>
                </a:path>
              </a:pathLst>
            </a:custGeom>
            <a:ln w="6465">
              <a:solidFill>
                <a:srgbClr val="7E7E7E"/>
              </a:solidFill>
            </a:ln>
          </p:spPr>
          <p:txBody>
            <a:bodyPr wrap="square" lIns="0" tIns="0" rIns="0" bIns="0" rtlCol="0"/>
            <a:lstStyle/>
            <a:p>
              <a:endParaRPr sz="1539" dirty="0"/>
            </a:p>
          </p:txBody>
        </p:sp>
        <p:pic>
          <p:nvPicPr>
            <p:cNvPr id="70" name="object 70"/>
            <p:cNvPicPr/>
            <p:nvPr/>
          </p:nvPicPr>
          <p:blipFill>
            <a:blip r:embed="rId33" cstate="print"/>
            <a:stretch>
              <a:fillRect/>
            </a:stretch>
          </p:blipFill>
          <p:spPr>
            <a:xfrm>
              <a:off x="1860169" y="3926687"/>
              <a:ext cx="95904" cy="112067"/>
            </a:xfrm>
            <a:prstGeom prst="rect">
              <a:avLst/>
            </a:prstGeom>
          </p:spPr>
        </p:pic>
        <p:pic>
          <p:nvPicPr>
            <p:cNvPr id="71" name="object 71"/>
            <p:cNvPicPr/>
            <p:nvPr/>
          </p:nvPicPr>
          <p:blipFill>
            <a:blip r:embed="rId34" cstate="print"/>
            <a:stretch>
              <a:fillRect/>
            </a:stretch>
          </p:blipFill>
          <p:spPr>
            <a:xfrm>
              <a:off x="1978702" y="3934230"/>
              <a:ext cx="216592" cy="103447"/>
            </a:xfrm>
            <a:prstGeom prst="rect">
              <a:avLst/>
            </a:prstGeom>
          </p:spPr>
        </p:pic>
        <p:sp>
          <p:nvSpPr>
            <p:cNvPr id="72" name="object 72"/>
            <p:cNvSpPr/>
            <p:nvPr/>
          </p:nvSpPr>
          <p:spPr>
            <a:xfrm>
              <a:off x="2220074" y="3920223"/>
              <a:ext cx="517525" cy="126364"/>
            </a:xfrm>
            <a:custGeom>
              <a:avLst/>
              <a:gdLst/>
              <a:ahLst/>
              <a:cxnLst/>
              <a:rect l="l" t="t" r="r" b="b"/>
              <a:pathLst>
                <a:path w="517525" h="126364">
                  <a:moveTo>
                    <a:pt x="91592" y="11861"/>
                  </a:moveTo>
                  <a:lnTo>
                    <a:pt x="9702" y="11861"/>
                  </a:lnTo>
                  <a:lnTo>
                    <a:pt x="9702" y="20485"/>
                  </a:lnTo>
                  <a:lnTo>
                    <a:pt x="91592" y="20485"/>
                  </a:lnTo>
                  <a:lnTo>
                    <a:pt x="91592" y="11861"/>
                  </a:lnTo>
                  <a:close/>
                </a:path>
                <a:path w="517525" h="126364">
                  <a:moveTo>
                    <a:pt x="103441" y="43103"/>
                  </a:moveTo>
                  <a:lnTo>
                    <a:pt x="0" y="43103"/>
                  </a:lnTo>
                  <a:lnTo>
                    <a:pt x="0" y="51727"/>
                  </a:lnTo>
                  <a:lnTo>
                    <a:pt x="90512" y="51727"/>
                  </a:lnTo>
                  <a:lnTo>
                    <a:pt x="88112" y="64490"/>
                  </a:lnTo>
                  <a:lnTo>
                    <a:pt x="63271" y="98552"/>
                  </a:lnTo>
                  <a:lnTo>
                    <a:pt x="24777" y="109918"/>
                  </a:lnTo>
                  <a:lnTo>
                    <a:pt x="30175" y="118541"/>
                  </a:lnTo>
                  <a:lnTo>
                    <a:pt x="73393" y="104406"/>
                  </a:lnTo>
                  <a:lnTo>
                    <a:pt x="99402" y="68021"/>
                  </a:lnTo>
                  <a:lnTo>
                    <a:pt x="102031" y="56222"/>
                  </a:lnTo>
                  <a:lnTo>
                    <a:pt x="103441" y="43103"/>
                  </a:lnTo>
                  <a:close/>
                </a:path>
                <a:path w="517525" h="126364">
                  <a:moveTo>
                    <a:pt x="245681" y="45262"/>
                  </a:moveTo>
                  <a:lnTo>
                    <a:pt x="207975" y="45262"/>
                  </a:lnTo>
                  <a:lnTo>
                    <a:pt x="215849" y="37147"/>
                  </a:lnTo>
                  <a:lnTo>
                    <a:pt x="223329" y="28829"/>
                  </a:lnTo>
                  <a:lnTo>
                    <a:pt x="230403" y="20104"/>
                  </a:lnTo>
                  <a:lnTo>
                    <a:pt x="237070" y="10782"/>
                  </a:lnTo>
                  <a:lnTo>
                    <a:pt x="227368" y="5397"/>
                  </a:lnTo>
                  <a:lnTo>
                    <a:pt x="219113" y="16929"/>
                  </a:lnTo>
                  <a:lnTo>
                    <a:pt x="210667" y="27343"/>
                  </a:lnTo>
                  <a:lnTo>
                    <a:pt x="202209" y="36766"/>
                  </a:lnTo>
                  <a:lnTo>
                    <a:pt x="193967" y="45262"/>
                  </a:lnTo>
                  <a:lnTo>
                    <a:pt x="181025" y="45262"/>
                  </a:lnTo>
                  <a:lnTo>
                    <a:pt x="181025" y="25869"/>
                  </a:lnTo>
                  <a:lnTo>
                    <a:pt x="211201" y="25869"/>
                  </a:lnTo>
                  <a:lnTo>
                    <a:pt x="211201" y="17246"/>
                  </a:lnTo>
                  <a:lnTo>
                    <a:pt x="181025" y="17246"/>
                  </a:lnTo>
                  <a:lnTo>
                    <a:pt x="181025" y="0"/>
                  </a:lnTo>
                  <a:lnTo>
                    <a:pt x="170256" y="0"/>
                  </a:lnTo>
                  <a:lnTo>
                    <a:pt x="170256" y="17246"/>
                  </a:lnTo>
                  <a:lnTo>
                    <a:pt x="137934" y="17246"/>
                  </a:lnTo>
                  <a:lnTo>
                    <a:pt x="137934" y="25869"/>
                  </a:lnTo>
                  <a:lnTo>
                    <a:pt x="170256" y="25869"/>
                  </a:lnTo>
                  <a:lnTo>
                    <a:pt x="170256" y="45262"/>
                  </a:lnTo>
                  <a:lnTo>
                    <a:pt x="121767" y="45262"/>
                  </a:lnTo>
                  <a:lnTo>
                    <a:pt x="121767" y="53886"/>
                  </a:lnTo>
                  <a:lnTo>
                    <a:pt x="182105" y="53886"/>
                  </a:lnTo>
                  <a:lnTo>
                    <a:pt x="168554" y="63182"/>
                  </a:lnTo>
                  <a:lnTo>
                    <a:pt x="153682" y="71666"/>
                  </a:lnTo>
                  <a:lnTo>
                    <a:pt x="137401" y="79336"/>
                  </a:lnTo>
                  <a:lnTo>
                    <a:pt x="119608" y="86207"/>
                  </a:lnTo>
                  <a:lnTo>
                    <a:pt x="126072" y="95910"/>
                  </a:lnTo>
                  <a:lnTo>
                    <a:pt x="135407" y="91871"/>
                  </a:lnTo>
                  <a:lnTo>
                    <a:pt x="144119" y="87833"/>
                  </a:lnTo>
                  <a:lnTo>
                    <a:pt x="160553" y="79743"/>
                  </a:lnTo>
                  <a:lnTo>
                    <a:pt x="160553" y="115303"/>
                  </a:lnTo>
                  <a:lnTo>
                    <a:pt x="161632" y="116382"/>
                  </a:lnTo>
                  <a:lnTo>
                    <a:pt x="162712" y="119621"/>
                  </a:lnTo>
                  <a:lnTo>
                    <a:pt x="165950" y="121767"/>
                  </a:lnTo>
                  <a:lnTo>
                    <a:pt x="171335" y="121767"/>
                  </a:lnTo>
                  <a:lnTo>
                    <a:pt x="175641" y="122847"/>
                  </a:lnTo>
                  <a:lnTo>
                    <a:pt x="213766" y="122720"/>
                  </a:lnTo>
                  <a:lnTo>
                    <a:pt x="235991" y="110998"/>
                  </a:lnTo>
                  <a:lnTo>
                    <a:pt x="235991" y="107759"/>
                  </a:lnTo>
                  <a:lnTo>
                    <a:pt x="237070" y="102374"/>
                  </a:lnTo>
                  <a:lnTo>
                    <a:pt x="237070" y="95910"/>
                  </a:lnTo>
                  <a:lnTo>
                    <a:pt x="227368" y="92671"/>
                  </a:lnTo>
                  <a:lnTo>
                    <a:pt x="227368" y="98069"/>
                  </a:lnTo>
                  <a:lnTo>
                    <a:pt x="226288" y="102374"/>
                  </a:lnTo>
                  <a:lnTo>
                    <a:pt x="226288" y="105613"/>
                  </a:lnTo>
                  <a:lnTo>
                    <a:pt x="225209" y="108839"/>
                  </a:lnTo>
                  <a:lnTo>
                    <a:pt x="197192" y="113157"/>
                  </a:lnTo>
                  <a:lnTo>
                    <a:pt x="184264" y="113157"/>
                  </a:lnTo>
                  <a:lnTo>
                    <a:pt x="176720" y="112077"/>
                  </a:lnTo>
                  <a:lnTo>
                    <a:pt x="174561" y="112077"/>
                  </a:lnTo>
                  <a:lnTo>
                    <a:pt x="172415" y="110998"/>
                  </a:lnTo>
                  <a:lnTo>
                    <a:pt x="170256" y="108839"/>
                  </a:lnTo>
                  <a:lnTo>
                    <a:pt x="170256" y="90525"/>
                  </a:lnTo>
                  <a:lnTo>
                    <a:pt x="186232" y="87693"/>
                  </a:lnTo>
                  <a:lnTo>
                    <a:pt x="201904" y="84061"/>
                  </a:lnTo>
                  <a:lnTo>
                    <a:pt x="217385" y="79616"/>
                  </a:lnTo>
                  <a:lnTo>
                    <a:pt x="232752" y="74358"/>
                  </a:lnTo>
                  <a:lnTo>
                    <a:pt x="224129" y="65735"/>
                  </a:lnTo>
                  <a:lnTo>
                    <a:pt x="212839" y="70370"/>
                  </a:lnTo>
                  <a:lnTo>
                    <a:pt x="200025" y="74498"/>
                  </a:lnTo>
                  <a:lnTo>
                    <a:pt x="185801" y="78016"/>
                  </a:lnTo>
                  <a:lnTo>
                    <a:pt x="170256" y="80822"/>
                  </a:lnTo>
                  <a:lnTo>
                    <a:pt x="170256" y="73279"/>
                  </a:lnTo>
                  <a:lnTo>
                    <a:pt x="177342" y="69037"/>
                  </a:lnTo>
                  <a:lnTo>
                    <a:pt x="184124" y="64389"/>
                  </a:lnTo>
                  <a:lnTo>
                    <a:pt x="190715" y="59334"/>
                  </a:lnTo>
                  <a:lnTo>
                    <a:pt x="197192" y="53886"/>
                  </a:lnTo>
                  <a:lnTo>
                    <a:pt x="245681" y="53886"/>
                  </a:lnTo>
                  <a:lnTo>
                    <a:pt x="245681" y="45262"/>
                  </a:lnTo>
                  <a:close/>
                </a:path>
                <a:path w="517525" h="126364">
                  <a:moveTo>
                    <a:pt x="310337" y="70053"/>
                  </a:moveTo>
                  <a:lnTo>
                    <a:pt x="306082" y="65201"/>
                  </a:lnTo>
                  <a:lnTo>
                    <a:pt x="303428" y="62509"/>
                  </a:lnTo>
                  <a:lnTo>
                    <a:pt x="301320" y="60350"/>
                  </a:lnTo>
                  <a:lnTo>
                    <a:pt x="300126" y="59270"/>
                  </a:lnTo>
                  <a:lnTo>
                    <a:pt x="295948" y="55499"/>
                  </a:lnTo>
                  <a:lnTo>
                    <a:pt x="289864" y="50647"/>
                  </a:lnTo>
                  <a:lnTo>
                    <a:pt x="289864" y="37719"/>
                  </a:lnTo>
                  <a:lnTo>
                    <a:pt x="309257" y="37719"/>
                  </a:lnTo>
                  <a:lnTo>
                    <a:pt x="309257" y="29095"/>
                  </a:lnTo>
                  <a:lnTo>
                    <a:pt x="289864" y="29095"/>
                  </a:lnTo>
                  <a:lnTo>
                    <a:pt x="289864" y="0"/>
                  </a:lnTo>
                  <a:lnTo>
                    <a:pt x="280174" y="0"/>
                  </a:lnTo>
                  <a:lnTo>
                    <a:pt x="280174" y="29095"/>
                  </a:lnTo>
                  <a:lnTo>
                    <a:pt x="257543" y="29095"/>
                  </a:lnTo>
                  <a:lnTo>
                    <a:pt x="257543" y="37719"/>
                  </a:lnTo>
                  <a:lnTo>
                    <a:pt x="279095" y="37719"/>
                  </a:lnTo>
                  <a:lnTo>
                    <a:pt x="274624" y="51066"/>
                  </a:lnTo>
                  <a:lnTo>
                    <a:pt x="269252" y="63715"/>
                  </a:lnTo>
                  <a:lnTo>
                    <a:pt x="262877" y="75755"/>
                  </a:lnTo>
                  <a:lnTo>
                    <a:pt x="255384" y="87287"/>
                  </a:lnTo>
                  <a:lnTo>
                    <a:pt x="260769" y="96989"/>
                  </a:lnTo>
                  <a:lnTo>
                    <a:pt x="266687" y="87909"/>
                  </a:lnTo>
                  <a:lnTo>
                    <a:pt x="271614" y="78663"/>
                  </a:lnTo>
                  <a:lnTo>
                    <a:pt x="276072" y="68948"/>
                  </a:lnTo>
                  <a:lnTo>
                    <a:pt x="280174" y="59270"/>
                  </a:lnTo>
                  <a:lnTo>
                    <a:pt x="280174" y="126085"/>
                  </a:lnTo>
                  <a:lnTo>
                    <a:pt x="289864" y="126085"/>
                  </a:lnTo>
                  <a:lnTo>
                    <a:pt x="289864" y="62509"/>
                  </a:lnTo>
                  <a:lnTo>
                    <a:pt x="300647" y="73279"/>
                  </a:lnTo>
                  <a:lnTo>
                    <a:pt x="304850" y="78536"/>
                  </a:lnTo>
                  <a:lnTo>
                    <a:pt x="304952" y="78663"/>
                  </a:lnTo>
                  <a:lnTo>
                    <a:pt x="310337" y="70053"/>
                  </a:lnTo>
                  <a:close/>
                </a:path>
                <a:path w="517525" h="126364">
                  <a:moveTo>
                    <a:pt x="380377" y="9702"/>
                  </a:moveTo>
                  <a:lnTo>
                    <a:pt x="302793" y="9702"/>
                  </a:lnTo>
                  <a:lnTo>
                    <a:pt x="302793" y="19405"/>
                  </a:lnTo>
                  <a:lnTo>
                    <a:pt x="327583" y="19405"/>
                  </a:lnTo>
                  <a:lnTo>
                    <a:pt x="327583" y="21551"/>
                  </a:lnTo>
                  <a:lnTo>
                    <a:pt x="324789" y="34099"/>
                  </a:lnTo>
                  <a:lnTo>
                    <a:pt x="321386" y="45935"/>
                  </a:lnTo>
                  <a:lnTo>
                    <a:pt x="317576" y="57162"/>
                  </a:lnTo>
                  <a:lnTo>
                    <a:pt x="313575" y="67894"/>
                  </a:lnTo>
                  <a:lnTo>
                    <a:pt x="324345" y="71120"/>
                  </a:lnTo>
                  <a:lnTo>
                    <a:pt x="325424" y="66814"/>
                  </a:lnTo>
                  <a:lnTo>
                    <a:pt x="327583" y="62509"/>
                  </a:lnTo>
                  <a:lnTo>
                    <a:pt x="328663" y="59270"/>
                  </a:lnTo>
                  <a:lnTo>
                    <a:pt x="363143" y="59270"/>
                  </a:lnTo>
                  <a:lnTo>
                    <a:pt x="363067" y="63715"/>
                  </a:lnTo>
                  <a:lnTo>
                    <a:pt x="359905" y="103454"/>
                  </a:lnTo>
                  <a:lnTo>
                    <a:pt x="355600" y="114223"/>
                  </a:lnTo>
                  <a:lnTo>
                    <a:pt x="354520" y="114223"/>
                  </a:lnTo>
                  <a:lnTo>
                    <a:pt x="352361" y="115303"/>
                  </a:lnTo>
                  <a:lnTo>
                    <a:pt x="342671" y="115303"/>
                  </a:lnTo>
                  <a:lnTo>
                    <a:pt x="335127" y="114223"/>
                  </a:lnTo>
                  <a:lnTo>
                    <a:pt x="326504" y="113157"/>
                  </a:lnTo>
                  <a:lnTo>
                    <a:pt x="328663" y="123926"/>
                  </a:lnTo>
                  <a:lnTo>
                    <a:pt x="336207" y="125006"/>
                  </a:lnTo>
                  <a:lnTo>
                    <a:pt x="355600" y="125006"/>
                  </a:lnTo>
                  <a:lnTo>
                    <a:pt x="365302" y="121767"/>
                  </a:lnTo>
                  <a:lnTo>
                    <a:pt x="367449" y="117462"/>
                  </a:lnTo>
                  <a:lnTo>
                    <a:pt x="367880" y="115303"/>
                  </a:lnTo>
                  <a:lnTo>
                    <a:pt x="368528" y="112077"/>
                  </a:lnTo>
                  <a:lnTo>
                    <a:pt x="373418" y="73279"/>
                  </a:lnTo>
                  <a:lnTo>
                    <a:pt x="373824" y="55499"/>
                  </a:lnTo>
                  <a:lnTo>
                    <a:pt x="373913" y="50647"/>
                  </a:lnTo>
                  <a:lnTo>
                    <a:pt x="330809" y="50647"/>
                  </a:lnTo>
                  <a:lnTo>
                    <a:pt x="333057" y="43192"/>
                  </a:lnTo>
                  <a:lnTo>
                    <a:pt x="334987" y="35433"/>
                  </a:lnTo>
                  <a:lnTo>
                    <a:pt x="336727" y="27470"/>
                  </a:lnTo>
                  <a:lnTo>
                    <a:pt x="338353" y="19405"/>
                  </a:lnTo>
                  <a:lnTo>
                    <a:pt x="380377" y="19405"/>
                  </a:lnTo>
                  <a:lnTo>
                    <a:pt x="380377" y="9702"/>
                  </a:lnTo>
                  <a:close/>
                </a:path>
                <a:path w="517525" h="126364">
                  <a:moveTo>
                    <a:pt x="439648" y="3238"/>
                  </a:moveTo>
                  <a:lnTo>
                    <a:pt x="428879" y="1079"/>
                  </a:lnTo>
                  <a:lnTo>
                    <a:pt x="421906" y="18732"/>
                  </a:lnTo>
                  <a:lnTo>
                    <a:pt x="421779" y="19050"/>
                  </a:lnTo>
                  <a:lnTo>
                    <a:pt x="413385" y="35699"/>
                  </a:lnTo>
                  <a:lnTo>
                    <a:pt x="403567" y="50939"/>
                  </a:lnTo>
                  <a:lnTo>
                    <a:pt x="392239" y="64655"/>
                  </a:lnTo>
                  <a:lnTo>
                    <a:pt x="397624" y="74358"/>
                  </a:lnTo>
                  <a:lnTo>
                    <a:pt x="406374" y="63855"/>
                  </a:lnTo>
                  <a:lnTo>
                    <a:pt x="411111" y="57988"/>
                  </a:lnTo>
                  <a:lnTo>
                    <a:pt x="415937" y="51727"/>
                  </a:lnTo>
                  <a:lnTo>
                    <a:pt x="415937" y="125006"/>
                  </a:lnTo>
                  <a:lnTo>
                    <a:pt x="426720" y="125006"/>
                  </a:lnTo>
                  <a:lnTo>
                    <a:pt x="426720" y="51727"/>
                  </a:lnTo>
                  <a:lnTo>
                    <a:pt x="426720" y="33413"/>
                  </a:lnTo>
                  <a:lnTo>
                    <a:pt x="429945" y="26123"/>
                  </a:lnTo>
                  <a:lnTo>
                    <a:pt x="433184" y="18732"/>
                  </a:lnTo>
                  <a:lnTo>
                    <a:pt x="436422" y="11137"/>
                  </a:lnTo>
                  <a:lnTo>
                    <a:pt x="439648" y="3238"/>
                  </a:lnTo>
                  <a:close/>
                </a:path>
                <a:path w="517525" h="126364">
                  <a:moveTo>
                    <a:pt x="517232" y="87287"/>
                  </a:moveTo>
                  <a:lnTo>
                    <a:pt x="505383" y="84061"/>
                  </a:lnTo>
                  <a:lnTo>
                    <a:pt x="505383" y="99136"/>
                  </a:lnTo>
                  <a:lnTo>
                    <a:pt x="504304" y="104533"/>
                  </a:lnTo>
                  <a:lnTo>
                    <a:pt x="503224" y="107759"/>
                  </a:lnTo>
                  <a:lnTo>
                    <a:pt x="502145" y="108839"/>
                  </a:lnTo>
                  <a:lnTo>
                    <a:pt x="499999" y="109918"/>
                  </a:lnTo>
                  <a:lnTo>
                    <a:pt x="496760" y="110998"/>
                  </a:lnTo>
                  <a:lnTo>
                    <a:pt x="469823" y="110998"/>
                  </a:lnTo>
                  <a:lnTo>
                    <a:pt x="467664" y="109918"/>
                  </a:lnTo>
                  <a:lnTo>
                    <a:pt x="464439" y="109918"/>
                  </a:lnTo>
                  <a:lnTo>
                    <a:pt x="463359" y="107759"/>
                  </a:lnTo>
                  <a:lnTo>
                    <a:pt x="463359" y="57111"/>
                  </a:lnTo>
                  <a:lnTo>
                    <a:pt x="475475" y="52501"/>
                  </a:lnTo>
                  <a:lnTo>
                    <a:pt x="486435" y="47421"/>
                  </a:lnTo>
                  <a:lnTo>
                    <a:pt x="487603" y="46875"/>
                  </a:lnTo>
                  <a:lnTo>
                    <a:pt x="499719" y="40449"/>
                  </a:lnTo>
                  <a:lnTo>
                    <a:pt x="511848" y="33413"/>
                  </a:lnTo>
                  <a:lnTo>
                    <a:pt x="503224" y="24790"/>
                  </a:lnTo>
                  <a:lnTo>
                    <a:pt x="494576" y="31051"/>
                  </a:lnTo>
                  <a:lnTo>
                    <a:pt x="484911" y="36906"/>
                  </a:lnTo>
                  <a:lnTo>
                    <a:pt x="474433" y="42367"/>
                  </a:lnTo>
                  <a:lnTo>
                    <a:pt x="463359" y="47421"/>
                  </a:lnTo>
                  <a:lnTo>
                    <a:pt x="463359" y="3238"/>
                  </a:lnTo>
                  <a:lnTo>
                    <a:pt x="452577" y="3238"/>
                  </a:lnTo>
                  <a:lnTo>
                    <a:pt x="452577" y="114223"/>
                  </a:lnTo>
                  <a:lnTo>
                    <a:pt x="454736" y="118541"/>
                  </a:lnTo>
                  <a:lnTo>
                    <a:pt x="459041" y="119621"/>
                  </a:lnTo>
                  <a:lnTo>
                    <a:pt x="462280" y="120688"/>
                  </a:lnTo>
                  <a:lnTo>
                    <a:pt x="470903" y="121767"/>
                  </a:lnTo>
                  <a:lnTo>
                    <a:pt x="494601" y="121767"/>
                  </a:lnTo>
                  <a:lnTo>
                    <a:pt x="516153" y="104533"/>
                  </a:lnTo>
                  <a:lnTo>
                    <a:pt x="516153" y="96989"/>
                  </a:lnTo>
                  <a:lnTo>
                    <a:pt x="517232" y="87287"/>
                  </a:lnTo>
                  <a:close/>
                </a:path>
              </a:pathLst>
            </a:custGeom>
            <a:solidFill>
              <a:srgbClr val="000000"/>
            </a:solidFill>
          </p:spPr>
          <p:txBody>
            <a:bodyPr wrap="square" lIns="0" tIns="0" rIns="0" bIns="0" rtlCol="0"/>
            <a:lstStyle/>
            <a:p>
              <a:endParaRPr sz="1539" dirty="0"/>
            </a:p>
          </p:txBody>
        </p:sp>
      </p:grpSp>
      <p:grpSp>
        <p:nvGrpSpPr>
          <p:cNvPr id="73" name="object 73"/>
          <p:cNvGrpSpPr/>
          <p:nvPr/>
        </p:nvGrpSpPr>
        <p:grpSpPr>
          <a:xfrm>
            <a:off x="2799116" y="3415459"/>
            <a:ext cx="1208159" cy="351316"/>
            <a:chOff x="3273410" y="3765589"/>
            <a:chExt cx="1412875" cy="410845"/>
          </a:xfrm>
        </p:grpSpPr>
        <p:sp>
          <p:nvSpPr>
            <p:cNvPr id="74" name="object 74"/>
            <p:cNvSpPr/>
            <p:nvPr/>
          </p:nvSpPr>
          <p:spPr>
            <a:xfrm>
              <a:off x="3280414" y="3772594"/>
              <a:ext cx="1398905" cy="396875"/>
            </a:xfrm>
            <a:custGeom>
              <a:avLst/>
              <a:gdLst/>
              <a:ahLst/>
              <a:cxnLst/>
              <a:rect l="l" t="t" r="r" b="b"/>
              <a:pathLst>
                <a:path w="1398904" h="396875">
                  <a:moveTo>
                    <a:pt x="0" y="0"/>
                  </a:moveTo>
                  <a:lnTo>
                    <a:pt x="1398693" y="0"/>
                  </a:lnTo>
                  <a:lnTo>
                    <a:pt x="1398693" y="396548"/>
                  </a:lnTo>
                  <a:lnTo>
                    <a:pt x="0" y="396548"/>
                  </a:lnTo>
                  <a:lnTo>
                    <a:pt x="0" y="0"/>
                  </a:lnTo>
                  <a:close/>
                </a:path>
              </a:pathLst>
            </a:custGeom>
            <a:ln w="14008">
              <a:solidFill>
                <a:srgbClr val="7E7E7E"/>
              </a:solidFill>
            </a:ln>
          </p:spPr>
          <p:txBody>
            <a:bodyPr wrap="square" lIns="0" tIns="0" rIns="0" bIns="0" rtlCol="0"/>
            <a:lstStyle/>
            <a:p>
              <a:endParaRPr sz="1539" dirty="0"/>
            </a:p>
          </p:txBody>
        </p:sp>
        <p:sp>
          <p:nvSpPr>
            <p:cNvPr id="75" name="object 75"/>
            <p:cNvSpPr/>
            <p:nvPr/>
          </p:nvSpPr>
          <p:spPr>
            <a:xfrm>
              <a:off x="3280414" y="3772594"/>
              <a:ext cx="1398905" cy="396875"/>
            </a:xfrm>
            <a:custGeom>
              <a:avLst/>
              <a:gdLst/>
              <a:ahLst/>
              <a:cxnLst/>
              <a:rect l="l" t="t" r="r" b="b"/>
              <a:pathLst>
                <a:path w="1398904" h="396875">
                  <a:moveTo>
                    <a:pt x="0" y="0"/>
                  </a:moveTo>
                  <a:lnTo>
                    <a:pt x="1398693" y="0"/>
                  </a:lnTo>
                  <a:lnTo>
                    <a:pt x="1398693" y="396548"/>
                  </a:lnTo>
                  <a:lnTo>
                    <a:pt x="0" y="396548"/>
                  </a:lnTo>
                  <a:lnTo>
                    <a:pt x="0" y="0"/>
                  </a:lnTo>
                  <a:close/>
                </a:path>
              </a:pathLst>
            </a:custGeom>
            <a:ln w="8620">
              <a:solidFill>
                <a:srgbClr val="7E7E7E"/>
              </a:solidFill>
            </a:ln>
          </p:spPr>
          <p:txBody>
            <a:bodyPr wrap="square" lIns="0" tIns="0" rIns="0" bIns="0" rtlCol="0"/>
            <a:lstStyle/>
            <a:p>
              <a:endParaRPr sz="1539" dirty="0"/>
            </a:p>
          </p:txBody>
        </p:sp>
        <p:sp>
          <p:nvSpPr>
            <p:cNvPr id="76" name="object 76"/>
            <p:cNvSpPr/>
            <p:nvPr/>
          </p:nvSpPr>
          <p:spPr>
            <a:xfrm>
              <a:off x="3280414" y="3772594"/>
              <a:ext cx="1398905" cy="396875"/>
            </a:xfrm>
            <a:custGeom>
              <a:avLst/>
              <a:gdLst/>
              <a:ahLst/>
              <a:cxnLst/>
              <a:rect l="l" t="t" r="r" b="b"/>
              <a:pathLst>
                <a:path w="1398904" h="396875">
                  <a:moveTo>
                    <a:pt x="0" y="0"/>
                  </a:moveTo>
                  <a:lnTo>
                    <a:pt x="1398693" y="0"/>
                  </a:lnTo>
                  <a:lnTo>
                    <a:pt x="1398693" y="396548"/>
                  </a:lnTo>
                  <a:lnTo>
                    <a:pt x="0" y="396548"/>
                  </a:lnTo>
                  <a:lnTo>
                    <a:pt x="0" y="0"/>
                  </a:lnTo>
                  <a:close/>
                </a:path>
              </a:pathLst>
            </a:custGeom>
            <a:ln w="6465">
              <a:solidFill>
                <a:srgbClr val="7E7E7E"/>
              </a:solidFill>
            </a:ln>
          </p:spPr>
          <p:txBody>
            <a:bodyPr wrap="square" lIns="0" tIns="0" rIns="0" bIns="0" rtlCol="0"/>
            <a:lstStyle/>
            <a:p>
              <a:endParaRPr sz="1539" dirty="0"/>
            </a:p>
          </p:txBody>
        </p:sp>
        <p:sp>
          <p:nvSpPr>
            <p:cNvPr id="77" name="object 77"/>
            <p:cNvSpPr/>
            <p:nvPr/>
          </p:nvSpPr>
          <p:spPr>
            <a:xfrm>
              <a:off x="3713594" y="3921302"/>
              <a:ext cx="533400" cy="125095"/>
            </a:xfrm>
            <a:custGeom>
              <a:avLst/>
              <a:gdLst/>
              <a:ahLst/>
              <a:cxnLst/>
              <a:rect l="l" t="t" r="r" b="b"/>
              <a:pathLst>
                <a:path w="533400" h="125095">
                  <a:moveTo>
                    <a:pt x="124993" y="113144"/>
                  </a:moveTo>
                  <a:lnTo>
                    <a:pt x="89433" y="82981"/>
                  </a:lnTo>
                  <a:lnTo>
                    <a:pt x="70446" y="44767"/>
                  </a:lnTo>
                  <a:lnTo>
                    <a:pt x="66814" y="14008"/>
                  </a:lnTo>
                  <a:lnTo>
                    <a:pt x="66814" y="1079"/>
                  </a:lnTo>
                  <a:lnTo>
                    <a:pt x="56032" y="1079"/>
                  </a:lnTo>
                  <a:lnTo>
                    <a:pt x="56032" y="15087"/>
                  </a:lnTo>
                  <a:lnTo>
                    <a:pt x="55613" y="29197"/>
                  </a:lnTo>
                  <a:lnTo>
                    <a:pt x="40614" y="80581"/>
                  </a:lnTo>
                  <a:lnTo>
                    <a:pt x="0" y="114223"/>
                  </a:lnTo>
                  <a:lnTo>
                    <a:pt x="7543" y="122847"/>
                  </a:lnTo>
                  <a:lnTo>
                    <a:pt x="40576" y="98450"/>
                  </a:lnTo>
                  <a:lnTo>
                    <a:pt x="59702" y="60477"/>
                  </a:lnTo>
                  <a:lnTo>
                    <a:pt x="62496" y="49568"/>
                  </a:lnTo>
                  <a:lnTo>
                    <a:pt x="65125" y="58242"/>
                  </a:lnTo>
                  <a:lnTo>
                    <a:pt x="84137" y="93141"/>
                  </a:lnTo>
                  <a:lnTo>
                    <a:pt x="118529" y="122847"/>
                  </a:lnTo>
                  <a:lnTo>
                    <a:pt x="124993" y="113144"/>
                  </a:lnTo>
                  <a:close/>
                </a:path>
                <a:path w="533400" h="125095">
                  <a:moveTo>
                    <a:pt x="260769" y="71120"/>
                  </a:moveTo>
                  <a:lnTo>
                    <a:pt x="204736" y="71120"/>
                  </a:lnTo>
                  <a:lnTo>
                    <a:pt x="204736" y="48488"/>
                  </a:lnTo>
                  <a:lnTo>
                    <a:pt x="253225" y="48488"/>
                  </a:lnTo>
                  <a:lnTo>
                    <a:pt x="253225" y="38798"/>
                  </a:lnTo>
                  <a:lnTo>
                    <a:pt x="204736" y="38798"/>
                  </a:lnTo>
                  <a:lnTo>
                    <a:pt x="204736" y="17246"/>
                  </a:lnTo>
                  <a:lnTo>
                    <a:pt x="204736" y="15087"/>
                  </a:lnTo>
                  <a:lnTo>
                    <a:pt x="244614" y="8623"/>
                  </a:lnTo>
                  <a:lnTo>
                    <a:pt x="238137" y="0"/>
                  </a:lnTo>
                  <a:lnTo>
                    <a:pt x="216522" y="4279"/>
                  </a:lnTo>
                  <a:lnTo>
                    <a:pt x="193687" y="7543"/>
                  </a:lnTo>
                  <a:lnTo>
                    <a:pt x="169646" y="10007"/>
                  </a:lnTo>
                  <a:lnTo>
                    <a:pt x="144399" y="11861"/>
                  </a:lnTo>
                  <a:lnTo>
                    <a:pt x="148704" y="20472"/>
                  </a:lnTo>
                  <a:lnTo>
                    <a:pt x="159410" y="20129"/>
                  </a:lnTo>
                  <a:lnTo>
                    <a:pt x="170522" y="19265"/>
                  </a:lnTo>
                  <a:lnTo>
                    <a:pt x="182041" y="18199"/>
                  </a:lnTo>
                  <a:lnTo>
                    <a:pt x="193967" y="17246"/>
                  </a:lnTo>
                  <a:lnTo>
                    <a:pt x="193967" y="38798"/>
                  </a:lnTo>
                  <a:lnTo>
                    <a:pt x="141160" y="38798"/>
                  </a:lnTo>
                  <a:lnTo>
                    <a:pt x="141160" y="48488"/>
                  </a:lnTo>
                  <a:lnTo>
                    <a:pt x="193967" y="48488"/>
                  </a:lnTo>
                  <a:lnTo>
                    <a:pt x="193967" y="71120"/>
                  </a:lnTo>
                  <a:lnTo>
                    <a:pt x="134696" y="71120"/>
                  </a:lnTo>
                  <a:lnTo>
                    <a:pt x="134696" y="79743"/>
                  </a:lnTo>
                  <a:lnTo>
                    <a:pt x="193967" y="79743"/>
                  </a:lnTo>
                  <a:lnTo>
                    <a:pt x="193967" y="110998"/>
                  </a:lnTo>
                  <a:lnTo>
                    <a:pt x="192887" y="112077"/>
                  </a:lnTo>
                  <a:lnTo>
                    <a:pt x="192887" y="113144"/>
                  </a:lnTo>
                  <a:lnTo>
                    <a:pt x="190728" y="114223"/>
                  </a:lnTo>
                  <a:lnTo>
                    <a:pt x="183184" y="114223"/>
                  </a:lnTo>
                  <a:lnTo>
                    <a:pt x="175641" y="113144"/>
                  </a:lnTo>
                  <a:lnTo>
                    <a:pt x="165950" y="112077"/>
                  </a:lnTo>
                  <a:lnTo>
                    <a:pt x="166916" y="121767"/>
                  </a:lnTo>
                  <a:lnTo>
                    <a:pt x="167017" y="122847"/>
                  </a:lnTo>
                  <a:lnTo>
                    <a:pt x="174561" y="123926"/>
                  </a:lnTo>
                  <a:lnTo>
                    <a:pt x="195046" y="123926"/>
                  </a:lnTo>
                  <a:lnTo>
                    <a:pt x="198272" y="122847"/>
                  </a:lnTo>
                  <a:lnTo>
                    <a:pt x="200431" y="121767"/>
                  </a:lnTo>
                  <a:lnTo>
                    <a:pt x="203657" y="119608"/>
                  </a:lnTo>
                  <a:lnTo>
                    <a:pt x="204736" y="116382"/>
                  </a:lnTo>
                  <a:lnTo>
                    <a:pt x="204736" y="114223"/>
                  </a:lnTo>
                  <a:lnTo>
                    <a:pt x="204736" y="79743"/>
                  </a:lnTo>
                  <a:lnTo>
                    <a:pt x="260769" y="79743"/>
                  </a:lnTo>
                  <a:lnTo>
                    <a:pt x="260769" y="71120"/>
                  </a:lnTo>
                  <a:close/>
                </a:path>
                <a:path w="533400" h="125095">
                  <a:moveTo>
                    <a:pt x="392239" y="8623"/>
                  </a:moveTo>
                  <a:lnTo>
                    <a:pt x="274777" y="8623"/>
                  </a:lnTo>
                  <a:lnTo>
                    <a:pt x="274777" y="18326"/>
                  </a:lnTo>
                  <a:lnTo>
                    <a:pt x="336207" y="18326"/>
                  </a:lnTo>
                  <a:lnTo>
                    <a:pt x="323049" y="35458"/>
                  </a:lnTo>
                  <a:lnTo>
                    <a:pt x="307784" y="51193"/>
                  </a:lnTo>
                  <a:lnTo>
                    <a:pt x="290283" y="65303"/>
                  </a:lnTo>
                  <a:lnTo>
                    <a:pt x="270471" y="77584"/>
                  </a:lnTo>
                  <a:lnTo>
                    <a:pt x="278015" y="86207"/>
                  </a:lnTo>
                  <a:lnTo>
                    <a:pt x="291465" y="77584"/>
                  </a:lnTo>
                  <a:lnTo>
                    <a:pt x="304419" y="67894"/>
                  </a:lnTo>
                  <a:lnTo>
                    <a:pt x="316509" y="57416"/>
                  </a:lnTo>
                  <a:lnTo>
                    <a:pt x="327583" y="46342"/>
                  </a:lnTo>
                  <a:lnTo>
                    <a:pt x="327583" y="125006"/>
                  </a:lnTo>
                  <a:lnTo>
                    <a:pt x="338353" y="125006"/>
                  </a:lnTo>
                  <a:lnTo>
                    <a:pt x="338353" y="46342"/>
                  </a:lnTo>
                  <a:lnTo>
                    <a:pt x="338353" y="33413"/>
                  </a:lnTo>
                  <a:lnTo>
                    <a:pt x="339432" y="31254"/>
                  </a:lnTo>
                  <a:lnTo>
                    <a:pt x="343750" y="26936"/>
                  </a:lnTo>
                  <a:lnTo>
                    <a:pt x="348056" y="18326"/>
                  </a:lnTo>
                  <a:lnTo>
                    <a:pt x="392239" y="18326"/>
                  </a:lnTo>
                  <a:lnTo>
                    <a:pt x="392239" y="8623"/>
                  </a:lnTo>
                  <a:close/>
                </a:path>
                <a:path w="533400" h="125095">
                  <a:moveTo>
                    <a:pt x="395465" y="73279"/>
                  </a:moveTo>
                  <a:lnTo>
                    <a:pt x="385381" y="64389"/>
                  </a:lnTo>
                  <a:lnTo>
                    <a:pt x="374586" y="55499"/>
                  </a:lnTo>
                  <a:lnTo>
                    <a:pt x="363194" y="46609"/>
                  </a:lnTo>
                  <a:lnTo>
                    <a:pt x="351294" y="37719"/>
                  </a:lnTo>
                  <a:lnTo>
                    <a:pt x="343750" y="45262"/>
                  </a:lnTo>
                  <a:lnTo>
                    <a:pt x="356260" y="54317"/>
                  </a:lnTo>
                  <a:lnTo>
                    <a:pt x="367855" y="63576"/>
                  </a:lnTo>
                  <a:lnTo>
                    <a:pt x="378447" y="72847"/>
                  </a:lnTo>
                  <a:lnTo>
                    <a:pt x="387921" y="81902"/>
                  </a:lnTo>
                  <a:lnTo>
                    <a:pt x="395465" y="73279"/>
                  </a:lnTo>
                  <a:close/>
                </a:path>
                <a:path w="533400" h="125095">
                  <a:moveTo>
                    <a:pt x="533400" y="110998"/>
                  </a:moveTo>
                  <a:lnTo>
                    <a:pt x="485990" y="110998"/>
                  </a:lnTo>
                  <a:lnTo>
                    <a:pt x="479526" y="109918"/>
                  </a:lnTo>
                  <a:lnTo>
                    <a:pt x="474129" y="108839"/>
                  </a:lnTo>
                  <a:lnTo>
                    <a:pt x="474129" y="106680"/>
                  </a:lnTo>
                  <a:lnTo>
                    <a:pt x="474129" y="81902"/>
                  </a:lnTo>
                  <a:lnTo>
                    <a:pt x="520471" y="81902"/>
                  </a:lnTo>
                  <a:lnTo>
                    <a:pt x="520471" y="72199"/>
                  </a:lnTo>
                  <a:lnTo>
                    <a:pt x="474129" y="72199"/>
                  </a:lnTo>
                  <a:lnTo>
                    <a:pt x="474129" y="51727"/>
                  </a:lnTo>
                  <a:lnTo>
                    <a:pt x="516153" y="51727"/>
                  </a:lnTo>
                  <a:lnTo>
                    <a:pt x="516153" y="43103"/>
                  </a:lnTo>
                  <a:lnTo>
                    <a:pt x="516153" y="15087"/>
                  </a:lnTo>
                  <a:lnTo>
                    <a:pt x="516153" y="5397"/>
                  </a:lnTo>
                  <a:lnTo>
                    <a:pt x="505383" y="5397"/>
                  </a:lnTo>
                  <a:lnTo>
                    <a:pt x="505383" y="15087"/>
                  </a:lnTo>
                  <a:lnTo>
                    <a:pt x="505383" y="43103"/>
                  </a:lnTo>
                  <a:lnTo>
                    <a:pt x="433184" y="43103"/>
                  </a:lnTo>
                  <a:lnTo>
                    <a:pt x="433184" y="15087"/>
                  </a:lnTo>
                  <a:lnTo>
                    <a:pt x="505383" y="15087"/>
                  </a:lnTo>
                  <a:lnTo>
                    <a:pt x="505383" y="5397"/>
                  </a:lnTo>
                  <a:lnTo>
                    <a:pt x="422414" y="5397"/>
                  </a:lnTo>
                  <a:lnTo>
                    <a:pt x="422414" y="51727"/>
                  </a:lnTo>
                  <a:lnTo>
                    <a:pt x="463359" y="51727"/>
                  </a:lnTo>
                  <a:lnTo>
                    <a:pt x="463359" y="106680"/>
                  </a:lnTo>
                  <a:lnTo>
                    <a:pt x="436422" y="82981"/>
                  </a:lnTo>
                  <a:lnTo>
                    <a:pt x="437388" y="79082"/>
                  </a:lnTo>
                  <a:lnTo>
                    <a:pt x="437489" y="78663"/>
                  </a:lnTo>
                  <a:lnTo>
                    <a:pt x="439648" y="72199"/>
                  </a:lnTo>
                  <a:lnTo>
                    <a:pt x="440728" y="64655"/>
                  </a:lnTo>
                  <a:lnTo>
                    <a:pt x="431025" y="62496"/>
                  </a:lnTo>
                  <a:lnTo>
                    <a:pt x="427113" y="78663"/>
                  </a:lnTo>
                  <a:lnTo>
                    <a:pt x="427012" y="79082"/>
                  </a:lnTo>
                  <a:lnTo>
                    <a:pt x="421462" y="93345"/>
                  </a:lnTo>
                  <a:lnTo>
                    <a:pt x="414515" y="105384"/>
                  </a:lnTo>
                  <a:lnTo>
                    <a:pt x="406247" y="115303"/>
                  </a:lnTo>
                  <a:lnTo>
                    <a:pt x="413791" y="123926"/>
                  </a:lnTo>
                  <a:lnTo>
                    <a:pt x="419239" y="117246"/>
                  </a:lnTo>
                  <a:lnTo>
                    <a:pt x="424294" y="110045"/>
                  </a:lnTo>
                  <a:lnTo>
                    <a:pt x="428942" y="102260"/>
                  </a:lnTo>
                  <a:lnTo>
                    <a:pt x="433184" y="93751"/>
                  </a:lnTo>
                  <a:lnTo>
                    <a:pt x="438416" y="100609"/>
                  </a:lnTo>
                  <a:lnTo>
                    <a:pt x="473595" y="119214"/>
                  </a:lnTo>
                  <a:lnTo>
                    <a:pt x="492455" y="120688"/>
                  </a:lnTo>
                  <a:lnTo>
                    <a:pt x="529094" y="120688"/>
                  </a:lnTo>
                  <a:lnTo>
                    <a:pt x="531241" y="114223"/>
                  </a:lnTo>
                  <a:lnTo>
                    <a:pt x="533400" y="110998"/>
                  </a:lnTo>
                  <a:close/>
                </a:path>
              </a:pathLst>
            </a:custGeom>
            <a:solidFill>
              <a:srgbClr val="000000"/>
            </a:solidFill>
          </p:spPr>
          <p:txBody>
            <a:bodyPr wrap="square" lIns="0" tIns="0" rIns="0" bIns="0" rtlCol="0"/>
            <a:lstStyle/>
            <a:p>
              <a:endParaRPr sz="1539" dirty="0"/>
            </a:p>
          </p:txBody>
        </p:sp>
      </p:grpSp>
      <p:pic>
        <p:nvPicPr>
          <p:cNvPr id="78" name="object 78"/>
          <p:cNvPicPr/>
          <p:nvPr/>
        </p:nvPicPr>
        <p:blipFill>
          <a:blip r:embed="rId35" cstate="print"/>
          <a:stretch>
            <a:fillRect/>
          </a:stretch>
        </p:blipFill>
        <p:spPr>
          <a:xfrm>
            <a:off x="2645696" y="3564272"/>
            <a:ext cx="77401" cy="77401"/>
          </a:xfrm>
          <a:prstGeom prst="rect">
            <a:avLst/>
          </a:prstGeom>
        </p:spPr>
      </p:pic>
      <p:pic>
        <p:nvPicPr>
          <p:cNvPr id="79" name="object 79"/>
          <p:cNvPicPr/>
          <p:nvPr/>
        </p:nvPicPr>
        <p:blipFill>
          <a:blip r:embed="rId36" cstate="print"/>
          <a:stretch>
            <a:fillRect/>
          </a:stretch>
        </p:blipFill>
        <p:spPr>
          <a:xfrm>
            <a:off x="571527" y="3431585"/>
            <a:ext cx="703982" cy="318819"/>
          </a:xfrm>
          <a:prstGeom prst="rect">
            <a:avLst/>
          </a:prstGeom>
        </p:spPr>
      </p:pic>
      <p:grpSp>
        <p:nvGrpSpPr>
          <p:cNvPr id="80" name="object 80"/>
          <p:cNvGrpSpPr/>
          <p:nvPr/>
        </p:nvGrpSpPr>
        <p:grpSpPr>
          <a:xfrm>
            <a:off x="592721" y="6188543"/>
            <a:ext cx="3383932" cy="155839"/>
            <a:chOff x="693154" y="7008557"/>
            <a:chExt cx="3957320" cy="182245"/>
          </a:xfrm>
        </p:grpSpPr>
        <p:pic>
          <p:nvPicPr>
            <p:cNvPr id="81" name="object 81"/>
            <p:cNvPicPr/>
            <p:nvPr/>
          </p:nvPicPr>
          <p:blipFill>
            <a:blip r:embed="rId37" cstate="print"/>
            <a:stretch>
              <a:fillRect/>
            </a:stretch>
          </p:blipFill>
          <p:spPr>
            <a:xfrm>
              <a:off x="693154" y="7025798"/>
              <a:ext cx="1341582" cy="163791"/>
            </a:xfrm>
            <a:prstGeom prst="rect">
              <a:avLst/>
            </a:prstGeom>
          </p:spPr>
        </p:pic>
        <p:pic>
          <p:nvPicPr>
            <p:cNvPr id="82" name="object 82"/>
            <p:cNvPicPr/>
            <p:nvPr/>
          </p:nvPicPr>
          <p:blipFill>
            <a:blip r:embed="rId38" cstate="print"/>
            <a:stretch>
              <a:fillRect/>
            </a:stretch>
          </p:blipFill>
          <p:spPr>
            <a:xfrm>
              <a:off x="2045512" y="7008557"/>
              <a:ext cx="2604501" cy="182110"/>
            </a:xfrm>
            <a:prstGeom prst="rect">
              <a:avLst/>
            </a:prstGeom>
          </p:spPr>
        </p:pic>
      </p:grpSp>
      <p:grpSp>
        <p:nvGrpSpPr>
          <p:cNvPr id="83" name="object 83"/>
          <p:cNvGrpSpPr/>
          <p:nvPr/>
        </p:nvGrpSpPr>
        <p:grpSpPr>
          <a:xfrm>
            <a:off x="42159" y="6463594"/>
            <a:ext cx="412132" cy="200364"/>
            <a:chOff x="49302" y="7330213"/>
            <a:chExt cx="481965" cy="234315"/>
          </a:xfrm>
        </p:grpSpPr>
        <p:sp>
          <p:nvSpPr>
            <p:cNvPr id="84" name="object 84"/>
            <p:cNvSpPr/>
            <p:nvPr/>
          </p:nvSpPr>
          <p:spPr>
            <a:xfrm>
              <a:off x="56306"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14008">
              <a:solidFill>
                <a:srgbClr val="00AF4F"/>
              </a:solidFill>
            </a:ln>
          </p:spPr>
          <p:txBody>
            <a:bodyPr wrap="square" lIns="0" tIns="0" rIns="0" bIns="0" rtlCol="0"/>
            <a:lstStyle/>
            <a:p>
              <a:endParaRPr sz="1539" dirty="0"/>
            </a:p>
          </p:txBody>
        </p:sp>
        <p:sp>
          <p:nvSpPr>
            <p:cNvPr id="85" name="object 85"/>
            <p:cNvSpPr/>
            <p:nvPr/>
          </p:nvSpPr>
          <p:spPr>
            <a:xfrm>
              <a:off x="56306"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8620">
              <a:solidFill>
                <a:srgbClr val="00AF4F"/>
              </a:solidFill>
            </a:ln>
          </p:spPr>
          <p:txBody>
            <a:bodyPr wrap="square" lIns="0" tIns="0" rIns="0" bIns="0" rtlCol="0"/>
            <a:lstStyle/>
            <a:p>
              <a:endParaRPr sz="1539" dirty="0"/>
            </a:p>
          </p:txBody>
        </p:sp>
        <p:sp>
          <p:nvSpPr>
            <p:cNvPr id="86" name="object 86"/>
            <p:cNvSpPr/>
            <p:nvPr/>
          </p:nvSpPr>
          <p:spPr>
            <a:xfrm>
              <a:off x="56306"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6465">
              <a:solidFill>
                <a:srgbClr val="00AF4F"/>
              </a:solidFill>
            </a:ln>
          </p:spPr>
          <p:txBody>
            <a:bodyPr wrap="square" lIns="0" tIns="0" rIns="0" bIns="0" rtlCol="0"/>
            <a:lstStyle/>
            <a:p>
              <a:endParaRPr sz="1539" dirty="0"/>
            </a:p>
          </p:txBody>
        </p:sp>
        <p:pic>
          <p:nvPicPr>
            <p:cNvPr id="87" name="object 87"/>
            <p:cNvPicPr/>
            <p:nvPr/>
          </p:nvPicPr>
          <p:blipFill>
            <a:blip r:embed="rId39" cstate="print"/>
            <a:stretch>
              <a:fillRect/>
            </a:stretch>
          </p:blipFill>
          <p:spPr>
            <a:xfrm>
              <a:off x="279364" y="7412648"/>
              <a:ext cx="187498" cy="88361"/>
            </a:xfrm>
            <a:prstGeom prst="rect">
              <a:avLst/>
            </a:prstGeom>
          </p:spPr>
        </p:pic>
        <p:pic>
          <p:nvPicPr>
            <p:cNvPr id="88" name="object 88"/>
            <p:cNvPicPr/>
            <p:nvPr/>
          </p:nvPicPr>
          <p:blipFill>
            <a:blip r:embed="rId40" cstate="print"/>
            <a:stretch>
              <a:fillRect/>
            </a:stretch>
          </p:blipFill>
          <p:spPr>
            <a:xfrm>
              <a:off x="55229" y="7346916"/>
              <a:ext cx="198274" cy="199351"/>
            </a:xfrm>
            <a:prstGeom prst="rect">
              <a:avLst/>
            </a:prstGeom>
          </p:spPr>
        </p:pic>
      </p:grpSp>
      <p:grpSp>
        <p:nvGrpSpPr>
          <p:cNvPr id="89" name="object 89"/>
          <p:cNvGrpSpPr/>
          <p:nvPr/>
        </p:nvGrpSpPr>
        <p:grpSpPr>
          <a:xfrm>
            <a:off x="6209956" y="1355574"/>
            <a:ext cx="546794" cy="569600"/>
            <a:chOff x="7262198" y="1356668"/>
            <a:chExt cx="639445" cy="666115"/>
          </a:xfrm>
        </p:grpSpPr>
        <p:pic>
          <p:nvPicPr>
            <p:cNvPr id="90" name="object 90"/>
            <p:cNvPicPr/>
            <p:nvPr/>
          </p:nvPicPr>
          <p:blipFill>
            <a:blip r:embed="rId41" cstate="print"/>
            <a:stretch>
              <a:fillRect/>
            </a:stretch>
          </p:blipFill>
          <p:spPr>
            <a:xfrm>
              <a:off x="7476636" y="1807095"/>
              <a:ext cx="210127" cy="215515"/>
            </a:xfrm>
            <a:prstGeom prst="rect">
              <a:avLst/>
            </a:prstGeom>
          </p:spPr>
        </p:pic>
        <p:sp>
          <p:nvSpPr>
            <p:cNvPr id="91" name="object 91"/>
            <p:cNvSpPr/>
            <p:nvPr/>
          </p:nvSpPr>
          <p:spPr>
            <a:xfrm>
              <a:off x="7283750" y="1378219"/>
              <a:ext cx="596265" cy="587375"/>
            </a:xfrm>
            <a:custGeom>
              <a:avLst/>
              <a:gdLst/>
              <a:ahLst/>
              <a:cxnLst/>
              <a:rect l="l" t="t" r="r" b="b"/>
              <a:pathLst>
                <a:path w="596265" h="587375">
                  <a:moveTo>
                    <a:pt x="297411" y="0"/>
                  </a:moveTo>
                  <a:lnTo>
                    <a:pt x="249282" y="3842"/>
                  </a:lnTo>
                  <a:lnTo>
                    <a:pt x="203584" y="14965"/>
                  </a:lnTo>
                  <a:lnTo>
                    <a:pt x="160938" y="32760"/>
                  </a:lnTo>
                  <a:lnTo>
                    <a:pt x="121964" y="56620"/>
                  </a:lnTo>
                  <a:lnTo>
                    <a:pt x="87283" y="85936"/>
                  </a:lnTo>
                  <a:lnTo>
                    <a:pt x="57516" y="120102"/>
                  </a:lnTo>
                  <a:lnTo>
                    <a:pt x="33284" y="158509"/>
                  </a:lnTo>
                  <a:lnTo>
                    <a:pt x="15206" y="200549"/>
                  </a:lnTo>
                  <a:lnTo>
                    <a:pt x="3905" y="245616"/>
                  </a:lnTo>
                  <a:lnTo>
                    <a:pt x="0" y="293100"/>
                  </a:lnTo>
                  <a:lnTo>
                    <a:pt x="3905" y="340877"/>
                  </a:lnTo>
                  <a:lnTo>
                    <a:pt x="15206" y="386177"/>
                  </a:lnTo>
                  <a:lnTo>
                    <a:pt x="33284" y="428400"/>
                  </a:lnTo>
                  <a:lnTo>
                    <a:pt x="57516" y="466943"/>
                  </a:lnTo>
                  <a:lnTo>
                    <a:pt x="87283" y="501207"/>
                  </a:lnTo>
                  <a:lnTo>
                    <a:pt x="121964" y="530589"/>
                  </a:lnTo>
                  <a:lnTo>
                    <a:pt x="160938" y="554489"/>
                  </a:lnTo>
                  <a:lnTo>
                    <a:pt x="203584" y="572305"/>
                  </a:lnTo>
                  <a:lnTo>
                    <a:pt x="249282" y="583435"/>
                  </a:lnTo>
                  <a:lnTo>
                    <a:pt x="297411" y="587279"/>
                  </a:lnTo>
                  <a:lnTo>
                    <a:pt x="345831" y="583435"/>
                  </a:lnTo>
                  <a:lnTo>
                    <a:pt x="391763" y="572305"/>
                  </a:lnTo>
                  <a:lnTo>
                    <a:pt x="434591" y="554489"/>
                  </a:lnTo>
                  <a:lnTo>
                    <a:pt x="473702" y="530589"/>
                  </a:lnTo>
                  <a:lnTo>
                    <a:pt x="508481" y="501207"/>
                  </a:lnTo>
                  <a:lnTo>
                    <a:pt x="538313" y="466943"/>
                  </a:lnTo>
                  <a:lnTo>
                    <a:pt x="562586" y="428400"/>
                  </a:lnTo>
                  <a:lnTo>
                    <a:pt x="580684" y="386177"/>
                  </a:lnTo>
                  <a:lnTo>
                    <a:pt x="591993" y="340877"/>
                  </a:lnTo>
                  <a:lnTo>
                    <a:pt x="595899" y="293100"/>
                  </a:lnTo>
                  <a:lnTo>
                    <a:pt x="591993" y="245616"/>
                  </a:lnTo>
                  <a:lnTo>
                    <a:pt x="580684" y="200549"/>
                  </a:lnTo>
                  <a:lnTo>
                    <a:pt x="562586" y="158509"/>
                  </a:lnTo>
                  <a:lnTo>
                    <a:pt x="538313" y="120102"/>
                  </a:lnTo>
                  <a:lnTo>
                    <a:pt x="508481" y="85936"/>
                  </a:lnTo>
                  <a:lnTo>
                    <a:pt x="473702" y="56620"/>
                  </a:lnTo>
                  <a:lnTo>
                    <a:pt x="434591" y="32760"/>
                  </a:lnTo>
                  <a:lnTo>
                    <a:pt x="391763" y="14965"/>
                  </a:lnTo>
                  <a:lnTo>
                    <a:pt x="345831" y="3842"/>
                  </a:lnTo>
                  <a:lnTo>
                    <a:pt x="297411" y="0"/>
                  </a:lnTo>
                  <a:close/>
                </a:path>
              </a:pathLst>
            </a:custGeom>
            <a:solidFill>
              <a:srgbClr val="FFFFFF"/>
            </a:solidFill>
          </p:spPr>
          <p:txBody>
            <a:bodyPr wrap="square" lIns="0" tIns="0" rIns="0" bIns="0" rtlCol="0"/>
            <a:lstStyle/>
            <a:p>
              <a:endParaRPr sz="1539" dirty="0"/>
            </a:p>
          </p:txBody>
        </p:sp>
        <p:sp>
          <p:nvSpPr>
            <p:cNvPr id="92" name="object 92"/>
            <p:cNvSpPr/>
            <p:nvPr/>
          </p:nvSpPr>
          <p:spPr>
            <a:xfrm>
              <a:off x="7283750" y="1378219"/>
              <a:ext cx="596265" cy="587375"/>
            </a:xfrm>
            <a:custGeom>
              <a:avLst/>
              <a:gdLst/>
              <a:ahLst/>
              <a:cxnLst/>
              <a:rect l="l" t="t" r="r" b="b"/>
              <a:pathLst>
                <a:path w="596265" h="587375">
                  <a:moveTo>
                    <a:pt x="0" y="293100"/>
                  </a:moveTo>
                  <a:lnTo>
                    <a:pt x="3905" y="245616"/>
                  </a:lnTo>
                  <a:lnTo>
                    <a:pt x="15206" y="200549"/>
                  </a:lnTo>
                  <a:lnTo>
                    <a:pt x="33284" y="158509"/>
                  </a:lnTo>
                  <a:lnTo>
                    <a:pt x="57516" y="120102"/>
                  </a:lnTo>
                  <a:lnTo>
                    <a:pt x="87283" y="85936"/>
                  </a:lnTo>
                  <a:lnTo>
                    <a:pt x="121964" y="56620"/>
                  </a:lnTo>
                  <a:lnTo>
                    <a:pt x="160938" y="32760"/>
                  </a:lnTo>
                  <a:lnTo>
                    <a:pt x="203584" y="14965"/>
                  </a:lnTo>
                  <a:lnTo>
                    <a:pt x="249282" y="3842"/>
                  </a:lnTo>
                  <a:lnTo>
                    <a:pt x="297411" y="0"/>
                  </a:lnTo>
                  <a:lnTo>
                    <a:pt x="345831" y="3842"/>
                  </a:lnTo>
                  <a:lnTo>
                    <a:pt x="391763" y="14965"/>
                  </a:lnTo>
                  <a:lnTo>
                    <a:pt x="434591" y="32760"/>
                  </a:lnTo>
                  <a:lnTo>
                    <a:pt x="473702" y="56620"/>
                  </a:lnTo>
                  <a:lnTo>
                    <a:pt x="508481" y="85936"/>
                  </a:lnTo>
                  <a:lnTo>
                    <a:pt x="538313" y="120102"/>
                  </a:lnTo>
                  <a:lnTo>
                    <a:pt x="562586" y="158509"/>
                  </a:lnTo>
                  <a:lnTo>
                    <a:pt x="580684" y="200549"/>
                  </a:lnTo>
                  <a:lnTo>
                    <a:pt x="591993" y="245616"/>
                  </a:lnTo>
                  <a:lnTo>
                    <a:pt x="595899" y="293100"/>
                  </a:lnTo>
                  <a:lnTo>
                    <a:pt x="591993" y="340877"/>
                  </a:lnTo>
                  <a:lnTo>
                    <a:pt x="580684" y="386177"/>
                  </a:lnTo>
                  <a:lnTo>
                    <a:pt x="562586" y="428400"/>
                  </a:lnTo>
                  <a:lnTo>
                    <a:pt x="538313" y="466943"/>
                  </a:lnTo>
                  <a:lnTo>
                    <a:pt x="508481" y="501207"/>
                  </a:lnTo>
                  <a:lnTo>
                    <a:pt x="473702" y="530589"/>
                  </a:lnTo>
                  <a:lnTo>
                    <a:pt x="434591" y="554489"/>
                  </a:lnTo>
                  <a:lnTo>
                    <a:pt x="391763" y="572305"/>
                  </a:lnTo>
                  <a:lnTo>
                    <a:pt x="345831" y="583435"/>
                  </a:lnTo>
                  <a:lnTo>
                    <a:pt x="297411" y="587279"/>
                  </a:lnTo>
                  <a:lnTo>
                    <a:pt x="249282" y="583435"/>
                  </a:lnTo>
                  <a:lnTo>
                    <a:pt x="203584" y="572305"/>
                  </a:lnTo>
                  <a:lnTo>
                    <a:pt x="160938" y="554489"/>
                  </a:lnTo>
                  <a:lnTo>
                    <a:pt x="121964" y="530589"/>
                  </a:lnTo>
                  <a:lnTo>
                    <a:pt x="87283" y="501207"/>
                  </a:lnTo>
                  <a:lnTo>
                    <a:pt x="57516" y="466943"/>
                  </a:lnTo>
                  <a:lnTo>
                    <a:pt x="33284" y="428400"/>
                  </a:lnTo>
                  <a:lnTo>
                    <a:pt x="15206" y="386177"/>
                  </a:lnTo>
                  <a:lnTo>
                    <a:pt x="3905" y="340877"/>
                  </a:lnTo>
                  <a:lnTo>
                    <a:pt x="0" y="293100"/>
                  </a:lnTo>
                </a:path>
              </a:pathLst>
            </a:custGeom>
            <a:ln w="43103">
              <a:solidFill>
                <a:srgbClr val="E46B0A"/>
              </a:solidFill>
            </a:ln>
          </p:spPr>
          <p:txBody>
            <a:bodyPr wrap="square" lIns="0" tIns="0" rIns="0" bIns="0" rtlCol="0"/>
            <a:lstStyle/>
            <a:p>
              <a:endParaRPr sz="1539" dirty="0"/>
            </a:p>
          </p:txBody>
        </p:sp>
        <p:sp>
          <p:nvSpPr>
            <p:cNvPr id="93" name="object 93"/>
            <p:cNvSpPr/>
            <p:nvPr/>
          </p:nvSpPr>
          <p:spPr>
            <a:xfrm>
              <a:off x="7283750" y="1378219"/>
              <a:ext cx="596265" cy="587375"/>
            </a:xfrm>
            <a:custGeom>
              <a:avLst/>
              <a:gdLst/>
              <a:ahLst/>
              <a:cxnLst/>
              <a:rect l="l" t="t" r="r" b="b"/>
              <a:pathLst>
                <a:path w="596265" h="587375">
                  <a:moveTo>
                    <a:pt x="0" y="293100"/>
                  </a:moveTo>
                  <a:lnTo>
                    <a:pt x="3905" y="245616"/>
                  </a:lnTo>
                  <a:lnTo>
                    <a:pt x="15206" y="200549"/>
                  </a:lnTo>
                  <a:lnTo>
                    <a:pt x="33284" y="158509"/>
                  </a:lnTo>
                  <a:lnTo>
                    <a:pt x="57516" y="120102"/>
                  </a:lnTo>
                  <a:lnTo>
                    <a:pt x="87283" y="85936"/>
                  </a:lnTo>
                  <a:lnTo>
                    <a:pt x="121964" y="56620"/>
                  </a:lnTo>
                  <a:lnTo>
                    <a:pt x="160938" y="32760"/>
                  </a:lnTo>
                  <a:lnTo>
                    <a:pt x="203584" y="14965"/>
                  </a:lnTo>
                  <a:lnTo>
                    <a:pt x="249282" y="3842"/>
                  </a:lnTo>
                  <a:lnTo>
                    <a:pt x="297411" y="0"/>
                  </a:lnTo>
                  <a:lnTo>
                    <a:pt x="345831" y="3842"/>
                  </a:lnTo>
                  <a:lnTo>
                    <a:pt x="391763" y="14965"/>
                  </a:lnTo>
                  <a:lnTo>
                    <a:pt x="434591" y="32760"/>
                  </a:lnTo>
                  <a:lnTo>
                    <a:pt x="473702" y="56620"/>
                  </a:lnTo>
                  <a:lnTo>
                    <a:pt x="508481" y="85936"/>
                  </a:lnTo>
                  <a:lnTo>
                    <a:pt x="538313" y="120102"/>
                  </a:lnTo>
                  <a:lnTo>
                    <a:pt x="562586" y="158509"/>
                  </a:lnTo>
                  <a:lnTo>
                    <a:pt x="580684" y="200549"/>
                  </a:lnTo>
                  <a:lnTo>
                    <a:pt x="591993" y="245616"/>
                  </a:lnTo>
                  <a:lnTo>
                    <a:pt x="595899" y="293100"/>
                  </a:lnTo>
                  <a:lnTo>
                    <a:pt x="591993" y="340877"/>
                  </a:lnTo>
                  <a:lnTo>
                    <a:pt x="580684" y="386177"/>
                  </a:lnTo>
                  <a:lnTo>
                    <a:pt x="562586" y="428400"/>
                  </a:lnTo>
                  <a:lnTo>
                    <a:pt x="538313" y="466943"/>
                  </a:lnTo>
                  <a:lnTo>
                    <a:pt x="508481" y="501207"/>
                  </a:lnTo>
                  <a:lnTo>
                    <a:pt x="473702" y="530589"/>
                  </a:lnTo>
                  <a:lnTo>
                    <a:pt x="434591" y="554489"/>
                  </a:lnTo>
                  <a:lnTo>
                    <a:pt x="391763" y="572305"/>
                  </a:lnTo>
                  <a:lnTo>
                    <a:pt x="345831" y="583435"/>
                  </a:lnTo>
                  <a:lnTo>
                    <a:pt x="297411" y="587279"/>
                  </a:lnTo>
                  <a:lnTo>
                    <a:pt x="249282" y="583435"/>
                  </a:lnTo>
                  <a:lnTo>
                    <a:pt x="203584" y="572305"/>
                  </a:lnTo>
                  <a:lnTo>
                    <a:pt x="160938" y="554489"/>
                  </a:lnTo>
                  <a:lnTo>
                    <a:pt x="121964" y="530589"/>
                  </a:lnTo>
                  <a:lnTo>
                    <a:pt x="87283" y="501207"/>
                  </a:lnTo>
                  <a:lnTo>
                    <a:pt x="57516" y="466943"/>
                  </a:lnTo>
                  <a:lnTo>
                    <a:pt x="33284" y="428400"/>
                  </a:lnTo>
                  <a:lnTo>
                    <a:pt x="15206" y="386177"/>
                  </a:lnTo>
                  <a:lnTo>
                    <a:pt x="3905" y="340877"/>
                  </a:lnTo>
                  <a:lnTo>
                    <a:pt x="0" y="293100"/>
                  </a:lnTo>
                </a:path>
              </a:pathLst>
            </a:custGeom>
            <a:ln w="28016">
              <a:solidFill>
                <a:srgbClr val="E46B0A"/>
              </a:solidFill>
            </a:ln>
          </p:spPr>
          <p:txBody>
            <a:bodyPr wrap="square" lIns="0" tIns="0" rIns="0" bIns="0" rtlCol="0"/>
            <a:lstStyle/>
            <a:p>
              <a:endParaRPr sz="1539" dirty="0"/>
            </a:p>
          </p:txBody>
        </p:sp>
        <p:sp>
          <p:nvSpPr>
            <p:cNvPr id="94" name="object 94"/>
            <p:cNvSpPr/>
            <p:nvPr/>
          </p:nvSpPr>
          <p:spPr>
            <a:xfrm>
              <a:off x="7283750" y="1378219"/>
              <a:ext cx="596265" cy="587375"/>
            </a:xfrm>
            <a:custGeom>
              <a:avLst/>
              <a:gdLst/>
              <a:ahLst/>
              <a:cxnLst/>
              <a:rect l="l" t="t" r="r" b="b"/>
              <a:pathLst>
                <a:path w="596265" h="587375">
                  <a:moveTo>
                    <a:pt x="0" y="293100"/>
                  </a:moveTo>
                  <a:lnTo>
                    <a:pt x="3905" y="245616"/>
                  </a:lnTo>
                  <a:lnTo>
                    <a:pt x="15206" y="200549"/>
                  </a:lnTo>
                  <a:lnTo>
                    <a:pt x="33284" y="158509"/>
                  </a:lnTo>
                  <a:lnTo>
                    <a:pt x="57516" y="120102"/>
                  </a:lnTo>
                  <a:lnTo>
                    <a:pt x="87283" y="85936"/>
                  </a:lnTo>
                  <a:lnTo>
                    <a:pt x="121964" y="56620"/>
                  </a:lnTo>
                  <a:lnTo>
                    <a:pt x="160938" y="32760"/>
                  </a:lnTo>
                  <a:lnTo>
                    <a:pt x="203584" y="14965"/>
                  </a:lnTo>
                  <a:lnTo>
                    <a:pt x="249282" y="3842"/>
                  </a:lnTo>
                  <a:lnTo>
                    <a:pt x="297411" y="0"/>
                  </a:lnTo>
                  <a:lnTo>
                    <a:pt x="345831" y="3842"/>
                  </a:lnTo>
                  <a:lnTo>
                    <a:pt x="391763" y="14965"/>
                  </a:lnTo>
                  <a:lnTo>
                    <a:pt x="434591" y="32760"/>
                  </a:lnTo>
                  <a:lnTo>
                    <a:pt x="473702" y="56620"/>
                  </a:lnTo>
                  <a:lnTo>
                    <a:pt x="508481" y="85936"/>
                  </a:lnTo>
                  <a:lnTo>
                    <a:pt x="538313" y="120102"/>
                  </a:lnTo>
                  <a:lnTo>
                    <a:pt x="562586" y="158509"/>
                  </a:lnTo>
                  <a:lnTo>
                    <a:pt x="580684" y="200549"/>
                  </a:lnTo>
                  <a:lnTo>
                    <a:pt x="591993" y="245616"/>
                  </a:lnTo>
                  <a:lnTo>
                    <a:pt x="595899" y="293100"/>
                  </a:lnTo>
                  <a:lnTo>
                    <a:pt x="591993" y="340877"/>
                  </a:lnTo>
                  <a:lnTo>
                    <a:pt x="580684" y="386177"/>
                  </a:lnTo>
                  <a:lnTo>
                    <a:pt x="562586" y="428400"/>
                  </a:lnTo>
                  <a:lnTo>
                    <a:pt x="538313" y="466943"/>
                  </a:lnTo>
                  <a:lnTo>
                    <a:pt x="508481" y="501207"/>
                  </a:lnTo>
                  <a:lnTo>
                    <a:pt x="473702" y="530589"/>
                  </a:lnTo>
                  <a:lnTo>
                    <a:pt x="434591" y="554489"/>
                  </a:lnTo>
                  <a:lnTo>
                    <a:pt x="391763" y="572305"/>
                  </a:lnTo>
                  <a:lnTo>
                    <a:pt x="345831" y="583435"/>
                  </a:lnTo>
                  <a:lnTo>
                    <a:pt x="297411" y="587279"/>
                  </a:lnTo>
                  <a:lnTo>
                    <a:pt x="249282" y="583435"/>
                  </a:lnTo>
                  <a:lnTo>
                    <a:pt x="203584" y="572305"/>
                  </a:lnTo>
                  <a:lnTo>
                    <a:pt x="160938" y="554489"/>
                  </a:lnTo>
                  <a:lnTo>
                    <a:pt x="121964" y="530589"/>
                  </a:lnTo>
                  <a:lnTo>
                    <a:pt x="87283" y="501207"/>
                  </a:lnTo>
                  <a:lnTo>
                    <a:pt x="57516" y="466943"/>
                  </a:lnTo>
                  <a:lnTo>
                    <a:pt x="33284" y="428400"/>
                  </a:lnTo>
                  <a:lnTo>
                    <a:pt x="15206" y="386177"/>
                  </a:lnTo>
                  <a:lnTo>
                    <a:pt x="3905" y="340877"/>
                  </a:lnTo>
                  <a:lnTo>
                    <a:pt x="0" y="293100"/>
                  </a:lnTo>
                </a:path>
              </a:pathLst>
            </a:custGeom>
            <a:ln w="21551">
              <a:solidFill>
                <a:srgbClr val="E46B0A"/>
              </a:solidFill>
            </a:ln>
          </p:spPr>
          <p:txBody>
            <a:bodyPr wrap="square" lIns="0" tIns="0" rIns="0" bIns="0" rtlCol="0"/>
            <a:lstStyle/>
            <a:p>
              <a:endParaRPr sz="1539" dirty="0"/>
            </a:p>
          </p:txBody>
        </p:sp>
        <p:pic>
          <p:nvPicPr>
            <p:cNvPr id="95" name="object 95"/>
            <p:cNvPicPr/>
            <p:nvPr/>
          </p:nvPicPr>
          <p:blipFill>
            <a:blip r:embed="rId42" cstate="print"/>
            <a:stretch>
              <a:fillRect/>
            </a:stretch>
          </p:blipFill>
          <p:spPr>
            <a:xfrm>
              <a:off x="7373188" y="1487055"/>
              <a:ext cx="415944" cy="101292"/>
            </a:xfrm>
            <a:prstGeom prst="rect">
              <a:avLst/>
            </a:prstGeom>
          </p:spPr>
        </p:pic>
        <p:pic>
          <p:nvPicPr>
            <p:cNvPr id="96" name="object 96"/>
            <p:cNvPicPr/>
            <p:nvPr/>
          </p:nvPicPr>
          <p:blipFill>
            <a:blip r:embed="rId43" cstate="print"/>
            <a:stretch>
              <a:fillRect/>
            </a:stretch>
          </p:blipFill>
          <p:spPr>
            <a:xfrm>
              <a:off x="7396895" y="1546321"/>
              <a:ext cx="368531" cy="401935"/>
            </a:xfrm>
            <a:prstGeom prst="rect">
              <a:avLst/>
            </a:prstGeom>
          </p:spPr>
        </p:pic>
      </p:grpSp>
      <p:pic>
        <p:nvPicPr>
          <p:cNvPr id="97" name="object 97"/>
          <p:cNvPicPr/>
          <p:nvPr/>
        </p:nvPicPr>
        <p:blipFill>
          <a:blip r:embed="rId44" cstate="print"/>
          <a:stretch>
            <a:fillRect/>
          </a:stretch>
        </p:blipFill>
        <p:spPr>
          <a:xfrm>
            <a:off x="6823783" y="6496305"/>
            <a:ext cx="68962" cy="106888"/>
          </a:xfrm>
          <a:prstGeom prst="rect">
            <a:avLst/>
          </a:prstGeom>
        </p:spPr>
      </p:pic>
      <p:grpSp>
        <p:nvGrpSpPr>
          <p:cNvPr id="98" name="object 98"/>
          <p:cNvGrpSpPr/>
          <p:nvPr/>
        </p:nvGrpSpPr>
        <p:grpSpPr>
          <a:xfrm>
            <a:off x="4677597" y="277486"/>
            <a:ext cx="4359690" cy="356202"/>
            <a:chOff x="5470189" y="95904"/>
            <a:chExt cx="5098415" cy="416559"/>
          </a:xfrm>
        </p:grpSpPr>
        <p:sp>
          <p:nvSpPr>
            <p:cNvPr id="99" name="object 99"/>
            <p:cNvSpPr/>
            <p:nvPr/>
          </p:nvSpPr>
          <p:spPr>
            <a:xfrm>
              <a:off x="5491740" y="117455"/>
              <a:ext cx="5055235" cy="373380"/>
            </a:xfrm>
            <a:custGeom>
              <a:avLst/>
              <a:gdLst/>
              <a:ahLst/>
              <a:cxnLst/>
              <a:rect l="l" t="t" r="r" b="b"/>
              <a:pathLst>
                <a:path w="5055234" h="373380">
                  <a:moveTo>
                    <a:pt x="0" y="62499"/>
                  </a:moveTo>
                  <a:lnTo>
                    <a:pt x="4916" y="38186"/>
                  </a:lnTo>
                  <a:lnTo>
                    <a:pt x="18318" y="18318"/>
                  </a:lnTo>
                  <a:lnTo>
                    <a:pt x="38186" y="4916"/>
                  </a:lnTo>
                  <a:lnTo>
                    <a:pt x="62499" y="0"/>
                  </a:lnTo>
                  <a:lnTo>
                    <a:pt x="4992410" y="0"/>
                  </a:lnTo>
                  <a:lnTo>
                    <a:pt x="5016723" y="4916"/>
                  </a:lnTo>
                  <a:lnTo>
                    <a:pt x="5036591" y="18318"/>
                  </a:lnTo>
                  <a:lnTo>
                    <a:pt x="5049993" y="38186"/>
                  </a:lnTo>
                  <a:lnTo>
                    <a:pt x="5054910" y="62499"/>
                  </a:lnTo>
                  <a:lnTo>
                    <a:pt x="5054910" y="310341"/>
                  </a:lnTo>
                  <a:lnTo>
                    <a:pt x="5049993" y="334654"/>
                  </a:lnTo>
                  <a:lnTo>
                    <a:pt x="5036591" y="354522"/>
                  </a:lnTo>
                  <a:lnTo>
                    <a:pt x="5016723" y="367924"/>
                  </a:lnTo>
                  <a:lnTo>
                    <a:pt x="4992410" y="372841"/>
                  </a:lnTo>
                  <a:lnTo>
                    <a:pt x="62499" y="372841"/>
                  </a:lnTo>
                  <a:lnTo>
                    <a:pt x="38186" y="367924"/>
                  </a:lnTo>
                  <a:lnTo>
                    <a:pt x="18318" y="354522"/>
                  </a:lnTo>
                  <a:lnTo>
                    <a:pt x="4916" y="334654"/>
                  </a:lnTo>
                  <a:lnTo>
                    <a:pt x="0" y="310341"/>
                  </a:lnTo>
                  <a:lnTo>
                    <a:pt x="0" y="62499"/>
                  </a:lnTo>
                  <a:close/>
                </a:path>
              </a:pathLst>
            </a:custGeom>
            <a:ln w="43103">
              <a:solidFill>
                <a:srgbClr val="3F3F3F"/>
              </a:solidFill>
            </a:ln>
          </p:spPr>
          <p:txBody>
            <a:bodyPr wrap="square" lIns="0" tIns="0" rIns="0" bIns="0" rtlCol="0"/>
            <a:lstStyle/>
            <a:p>
              <a:endParaRPr sz="1539" dirty="0"/>
            </a:p>
          </p:txBody>
        </p:sp>
        <p:sp>
          <p:nvSpPr>
            <p:cNvPr id="100" name="object 100"/>
            <p:cNvSpPr/>
            <p:nvPr/>
          </p:nvSpPr>
          <p:spPr>
            <a:xfrm>
              <a:off x="5491740" y="117455"/>
              <a:ext cx="5055235" cy="373380"/>
            </a:xfrm>
            <a:custGeom>
              <a:avLst/>
              <a:gdLst/>
              <a:ahLst/>
              <a:cxnLst/>
              <a:rect l="l" t="t" r="r" b="b"/>
              <a:pathLst>
                <a:path w="5055234" h="373380">
                  <a:moveTo>
                    <a:pt x="0" y="62499"/>
                  </a:moveTo>
                  <a:lnTo>
                    <a:pt x="4916" y="38186"/>
                  </a:lnTo>
                  <a:lnTo>
                    <a:pt x="18318" y="18318"/>
                  </a:lnTo>
                  <a:lnTo>
                    <a:pt x="38186" y="4916"/>
                  </a:lnTo>
                  <a:lnTo>
                    <a:pt x="62499" y="0"/>
                  </a:lnTo>
                  <a:lnTo>
                    <a:pt x="4992410" y="0"/>
                  </a:lnTo>
                  <a:lnTo>
                    <a:pt x="5016723" y="4916"/>
                  </a:lnTo>
                  <a:lnTo>
                    <a:pt x="5036591" y="18318"/>
                  </a:lnTo>
                  <a:lnTo>
                    <a:pt x="5049993" y="38186"/>
                  </a:lnTo>
                  <a:lnTo>
                    <a:pt x="5054910" y="62499"/>
                  </a:lnTo>
                  <a:lnTo>
                    <a:pt x="5054910" y="310341"/>
                  </a:lnTo>
                  <a:lnTo>
                    <a:pt x="5049993" y="334654"/>
                  </a:lnTo>
                  <a:lnTo>
                    <a:pt x="5036591" y="354522"/>
                  </a:lnTo>
                  <a:lnTo>
                    <a:pt x="5016723" y="367924"/>
                  </a:lnTo>
                  <a:lnTo>
                    <a:pt x="4992410" y="372841"/>
                  </a:lnTo>
                  <a:lnTo>
                    <a:pt x="62499" y="372841"/>
                  </a:lnTo>
                  <a:lnTo>
                    <a:pt x="38186" y="367924"/>
                  </a:lnTo>
                  <a:lnTo>
                    <a:pt x="18318" y="354522"/>
                  </a:lnTo>
                  <a:lnTo>
                    <a:pt x="4916" y="334654"/>
                  </a:lnTo>
                  <a:lnTo>
                    <a:pt x="0" y="310341"/>
                  </a:lnTo>
                  <a:lnTo>
                    <a:pt x="0" y="62499"/>
                  </a:lnTo>
                  <a:close/>
                </a:path>
              </a:pathLst>
            </a:custGeom>
            <a:ln w="28016">
              <a:solidFill>
                <a:srgbClr val="3F3F3F"/>
              </a:solidFill>
            </a:ln>
          </p:spPr>
          <p:txBody>
            <a:bodyPr wrap="square" lIns="0" tIns="0" rIns="0" bIns="0" rtlCol="0"/>
            <a:lstStyle/>
            <a:p>
              <a:endParaRPr sz="1539" dirty="0"/>
            </a:p>
          </p:txBody>
        </p:sp>
        <p:sp>
          <p:nvSpPr>
            <p:cNvPr id="101" name="object 101"/>
            <p:cNvSpPr/>
            <p:nvPr/>
          </p:nvSpPr>
          <p:spPr>
            <a:xfrm>
              <a:off x="5491740" y="117455"/>
              <a:ext cx="5055235" cy="373380"/>
            </a:xfrm>
            <a:custGeom>
              <a:avLst/>
              <a:gdLst/>
              <a:ahLst/>
              <a:cxnLst/>
              <a:rect l="l" t="t" r="r" b="b"/>
              <a:pathLst>
                <a:path w="5055234" h="373380">
                  <a:moveTo>
                    <a:pt x="0" y="62499"/>
                  </a:moveTo>
                  <a:lnTo>
                    <a:pt x="4916" y="38186"/>
                  </a:lnTo>
                  <a:lnTo>
                    <a:pt x="18318" y="18318"/>
                  </a:lnTo>
                  <a:lnTo>
                    <a:pt x="38186" y="4916"/>
                  </a:lnTo>
                  <a:lnTo>
                    <a:pt x="62499" y="0"/>
                  </a:lnTo>
                  <a:lnTo>
                    <a:pt x="4992410" y="0"/>
                  </a:lnTo>
                  <a:lnTo>
                    <a:pt x="5016723" y="4916"/>
                  </a:lnTo>
                  <a:lnTo>
                    <a:pt x="5036591" y="18318"/>
                  </a:lnTo>
                  <a:lnTo>
                    <a:pt x="5049993" y="38186"/>
                  </a:lnTo>
                  <a:lnTo>
                    <a:pt x="5054910" y="62499"/>
                  </a:lnTo>
                  <a:lnTo>
                    <a:pt x="5054910" y="310341"/>
                  </a:lnTo>
                  <a:lnTo>
                    <a:pt x="5049993" y="334654"/>
                  </a:lnTo>
                  <a:lnTo>
                    <a:pt x="5036591" y="354522"/>
                  </a:lnTo>
                  <a:lnTo>
                    <a:pt x="5016723" y="367924"/>
                  </a:lnTo>
                  <a:lnTo>
                    <a:pt x="4992410" y="372841"/>
                  </a:lnTo>
                  <a:lnTo>
                    <a:pt x="62499" y="372841"/>
                  </a:lnTo>
                  <a:lnTo>
                    <a:pt x="38186" y="367924"/>
                  </a:lnTo>
                  <a:lnTo>
                    <a:pt x="18318" y="354522"/>
                  </a:lnTo>
                  <a:lnTo>
                    <a:pt x="4916" y="334654"/>
                  </a:lnTo>
                  <a:lnTo>
                    <a:pt x="0" y="310341"/>
                  </a:lnTo>
                  <a:lnTo>
                    <a:pt x="0" y="62499"/>
                  </a:lnTo>
                  <a:close/>
                </a:path>
              </a:pathLst>
            </a:custGeom>
            <a:ln w="21551">
              <a:solidFill>
                <a:srgbClr val="3F3F3F"/>
              </a:solidFill>
            </a:ln>
          </p:spPr>
          <p:txBody>
            <a:bodyPr wrap="square" lIns="0" tIns="0" rIns="0" bIns="0" rtlCol="0"/>
            <a:lstStyle/>
            <a:p>
              <a:endParaRPr sz="1539" dirty="0"/>
            </a:p>
          </p:txBody>
        </p:sp>
        <p:pic>
          <p:nvPicPr>
            <p:cNvPr id="102" name="object 102"/>
            <p:cNvPicPr/>
            <p:nvPr/>
          </p:nvPicPr>
          <p:blipFill>
            <a:blip r:embed="rId45" cstate="print"/>
            <a:stretch>
              <a:fillRect/>
            </a:stretch>
          </p:blipFill>
          <p:spPr>
            <a:xfrm>
              <a:off x="6831168" y="219825"/>
              <a:ext cx="209049" cy="206894"/>
            </a:xfrm>
            <a:prstGeom prst="rect">
              <a:avLst/>
            </a:prstGeom>
          </p:spPr>
        </p:pic>
        <p:sp>
          <p:nvSpPr>
            <p:cNvPr id="103" name="object 103"/>
            <p:cNvSpPr/>
            <p:nvPr/>
          </p:nvSpPr>
          <p:spPr>
            <a:xfrm>
              <a:off x="7061759" y="219836"/>
              <a:ext cx="591820" cy="199390"/>
            </a:xfrm>
            <a:custGeom>
              <a:avLst/>
              <a:gdLst/>
              <a:ahLst/>
              <a:cxnLst/>
              <a:rect l="l" t="t" r="r" b="b"/>
              <a:pathLst>
                <a:path w="591820" h="199390">
                  <a:moveTo>
                    <a:pt x="182118" y="57111"/>
                  </a:moveTo>
                  <a:lnTo>
                    <a:pt x="159486" y="31242"/>
                  </a:lnTo>
                  <a:lnTo>
                    <a:pt x="156248" y="34480"/>
                  </a:lnTo>
                  <a:lnTo>
                    <a:pt x="0" y="34480"/>
                  </a:lnTo>
                  <a:lnTo>
                    <a:pt x="0" y="65722"/>
                  </a:lnTo>
                  <a:lnTo>
                    <a:pt x="131470" y="65722"/>
                  </a:lnTo>
                  <a:lnTo>
                    <a:pt x="118135" y="80899"/>
                  </a:lnTo>
                  <a:lnTo>
                    <a:pt x="105600" y="94145"/>
                  </a:lnTo>
                  <a:lnTo>
                    <a:pt x="93891" y="105575"/>
                  </a:lnTo>
                  <a:lnTo>
                    <a:pt x="82981" y="115290"/>
                  </a:lnTo>
                  <a:lnTo>
                    <a:pt x="57111" y="89433"/>
                  </a:lnTo>
                  <a:lnTo>
                    <a:pt x="32334" y="113144"/>
                  </a:lnTo>
                  <a:lnTo>
                    <a:pt x="50533" y="129705"/>
                  </a:lnTo>
                  <a:lnTo>
                    <a:pt x="68021" y="147078"/>
                  </a:lnTo>
                  <a:lnTo>
                    <a:pt x="84912" y="165265"/>
                  </a:lnTo>
                  <a:lnTo>
                    <a:pt x="101295" y="184264"/>
                  </a:lnTo>
                  <a:lnTo>
                    <a:pt x="128231" y="162712"/>
                  </a:lnTo>
                  <a:lnTo>
                    <a:pt x="107759" y="139001"/>
                  </a:lnTo>
                  <a:lnTo>
                    <a:pt x="122707" y="124231"/>
                  </a:lnTo>
                  <a:lnTo>
                    <a:pt x="140093" y="105727"/>
                  </a:lnTo>
                  <a:lnTo>
                    <a:pt x="159893" y="83388"/>
                  </a:lnTo>
                  <a:lnTo>
                    <a:pt x="182118" y="57111"/>
                  </a:lnTo>
                  <a:close/>
                </a:path>
                <a:path w="591820" h="199390">
                  <a:moveTo>
                    <a:pt x="327583" y="22618"/>
                  </a:moveTo>
                  <a:lnTo>
                    <a:pt x="314845" y="16814"/>
                  </a:lnTo>
                  <a:lnTo>
                    <a:pt x="300786" y="10909"/>
                  </a:lnTo>
                  <a:lnTo>
                    <a:pt x="285305" y="5194"/>
                  </a:lnTo>
                  <a:lnTo>
                    <a:pt x="268325" y="0"/>
                  </a:lnTo>
                  <a:lnTo>
                    <a:pt x="257543" y="23698"/>
                  </a:lnTo>
                  <a:lnTo>
                    <a:pt x="289064" y="36766"/>
                  </a:lnTo>
                  <a:lnTo>
                    <a:pt x="301790" y="42341"/>
                  </a:lnTo>
                  <a:lnTo>
                    <a:pt x="312496" y="47409"/>
                  </a:lnTo>
                  <a:lnTo>
                    <a:pt x="327583" y="22618"/>
                  </a:lnTo>
                  <a:close/>
                </a:path>
                <a:path w="591820" h="199390">
                  <a:moveTo>
                    <a:pt x="363143" y="67881"/>
                  </a:moveTo>
                  <a:lnTo>
                    <a:pt x="343750" y="46329"/>
                  </a:lnTo>
                  <a:lnTo>
                    <a:pt x="339445" y="48488"/>
                  </a:lnTo>
                  <a:lnTo>
                    <a:pt x="220903" y="48488"/>
                  </a:lnTo>
                  <a:lnTo>
                    <a:pt x="220903" y="79730"/>
                  </a:lnTo>
                  <a:lnTo>
                    <a:pt x="311429" y="79730"/>
                  </a:lnTo>
                  <a:lnTo>
                    <a:pt x="288582" y="97497"/>
                  </a:lnTo>
                  <a:lnTo>
                    <a:pt x="261988" y="113550"/>
                  </a:lnTo>
                  <a:lnTo>
                    <a:pt x="231559" y="127774"/>
                  </a:lnTo>
                  <a:lnTo>
                    <a:pt x="197205" y="140081"/>
                  </a:lnTo>
                  <a:lnTo>
                    <a:pt x="213360" y="170256"/>
                  </a:lnTo>
                  <a:lnTo>
                    <a:pt x="233387" y="162407"/>
                  </a:lnTo>
                  <a:lnTo>
                    <a:pt x="249872" y="155168"/>
                  </a:lnTo>
                  <a:lnTo>
                    <a:pt x="262915" y="148729"/>
                  </a:lnTo>
                  <a:lnTo>
                    <a:pt x="272630" y="143306"/>
                  </a:lnTo>
                  <a:lnTo>
                    <a:pt x="272630" y="199351"/>
                  </a:lnTo>
                  <a:lnTo>
                    <a:pt x="308190" y="199351"/>
                  </a:lnTo>
                  <a:lnTo>
                    <a:pt x="308190" y="143306"/>
                  </a:lnTo>
                  <a:lnTo>
                    <a:pt x="308190" y="120688"/>
                  </a:lnTo>
                  <a:lnTo>
                    <a:pt x="324954" y="106527"/>
                  </a:lnTo>
                  <a:lnTo>
                    <a:pt x="339712" y="93065"/>
                  </a:lnTo>
                  <a:lnTo>
                    <a:pt x="352437" y="80225"/>
                  </a:lnTo>
                  <a:lnTo>
                    <a:pt x="363143" y="67881"/>
                  </a:lnTo>
                  <a:close/>
                </a:path>
                <a:path w="591820" h="199390">
                  <a:moveTo>
                    <a:pt x="383616" y="147624"/>
                  </a:moveTo>
                  <a:lnTo>
                    <a:pt x="368452" y="135686"/>
                  </a:lnTo>
                  <a:lnTo>
                    <a:pt x="355206" y="125666"/>
                  </a:lnTo>
                  <a:lnTo>
                    <a:pt x="343763" y="117462"/>
                  </a:lnTo>
                  <a:lnTo>
                    <a:pt x="334048" y="110985"/>
                  </a:lnTo>
                  <a:lnTo>
                    <a:pt x="316814" y="134696"/>
                  </a:lnTo>
                  <a:lnTo>
                    <a:pt x="330123" y="144386"/>
                  </a:lnTo>
                  <a:lnTo>
                    <a:pt x="342544" y="154089"/>
                  </a:lnTo>
                  <a:lnTo>
                    <a:pt x="353936" y="163791"/>
                  </a:lnTo>
                  <a:lnTo>
                    <a:pt x="364223" y="173482"/>
                  </a:lnTo>
                  <a:lnTo>
                    <a:pt x="383616" y="147624"/>
                  </a:lnTo>
                  <a:close/>
                </a:path>
                <a:path w="591820" h="199390">
                  <a:moveTo>
                    <a:pt x="591794" y="112471"/>
                  </a:moveTo>
                  <a:lnTo>
                    <a:pt x="591693" y="104317"/>
                  </a:lnTo>
                  <a:lnTo>
                    <a:pt x="591591" y="95897"/>
                  </a:lnTo>
                  <a:lnTo>
                    <a:pt x="589368" y="80505"/>
                  </a:lnTo>
                  <a:lnTo>
                    <a:pt x="584314" y="66535"/>
                  </a:lnTo>
                  <a:lnTo>
                    <a:pt x="576440" y="53771"/>
                  </a:lnTo>
                  <a:lnTo>
                    <a:pt x="572604" y="49568"/>
                  </a:lnTo>
                  <a:lnTo>
                    <a:pt x="565734" y="42024"/>
                  </a:lnTo>
                  <a:lnTo>
                    <a:pt x="531634" y="23533"/>
                  </a:lnTo>
                  <a:lnTo>
                    <a:pt x="504748" y="20281"/>
                  </a:lnTo>
                  <a:lnTo>
                    <a:pt x="491375" y="21145"/>
                  </a:lnTo>
                  <a:lnTo>
                    <a:pt x="478447" y="23749"/>
                  </a:lnTo>
                  <a:lnTo>
                    <a:pt x="478447" y="52793"/>
                  </a:lnTo>
                  <a:lnTo>
                    <a:pt x="477862" y="71996"/>
                  </a:lnTo>
                  <a:lnTo>
                    <a:pt x="469874" y="117284"/>
                  </a:lnTo>
                  <a:lnTo>
                    <a:pt x="445046" y="149783"/>
                  </a:lnTo>
                  <a:lnTo>
                    <a:pt x="439661" y="145465"/>
                  </a:lnTo>
                  <a:lnTo>
                    <a:pt x="436511" y="136042"/>
                  </a:lnTo>
                  <a:lnTo>
                    <a:pt x="434416" y="129476"/>
                  </a:lnTo>
                  <a:lnTo>
                    <a:pt x="433324" y="123380"/>
                  </a:lnTo>
                  <a:lnTo>
                    <a:pt x="433235" y="117284"/>
                  </a:lnTo>
                  <a:lnTo>
                    <a:pt x="434263" y="110985"/>
                  </a:lnTo>
                  <a:lnTo>
                    <a:pt x="438289" y="90982"/>
                  </a:lnTo>
                  <a:lnTo>
                    <a:pt x="447065" y="74612"/>
                  </a:lnTo>
                  <a:lnTo>
                    <a:pt x="460476" y="61887"/>
                  </a:lnTo>
                  <a:lnTo>
                    <a:pt x="478447" y="52793"/>
                  </a:lnTo>
                  <a:lnTo>
                    <a:pt x="478447" y="23749"/>
                  </a:lnTo>
                  <a:lnTo>
                    <a:pt x="431165" y="49288"/>
                  </a:lnTo>
                  <a:lnTo>
                    <a:pt x="408406" y="81889"/>
                  </a:lnTo>
                  <a:lnTo>
                    <a:pt x="400456" y="120408"/>
                  </a:lnTo>
                  <a:lnTo>
                    <a:pt x="402793" y="139166"/>
                  </a:lnTo>
                  <a:lnTo>
                    <a:pt x="420928" y="172681"/>
                  </a:lnTo>
                  <a:lnTo>
                    <a:pt x="444652" y="184581"/>
                  </a:lnTo>
                  <a:lnTo>
                    <a:pt x="452996" y="183857"/>
                  </a:lnTo>
                  <a:lnTo>
                    <a:pt x="460794" y="181025"/>
                  </a:lnTo>
                  <a:lnTo>
                    <a:pt x="460946" y="181025"/>
                  </a:lnTo>
                  <a:lnTo>
                    <a:pt x="468744" y="175641"/>
                  </a:lnTo>
                  <a:lnTo>
                    <a:pt x="486346" y="155028"/>
                  </a:lnTo>
                  <a:lnTo>
                    <a:pt x="488683" y="149783"/>
                  </a:lnTo>
                  <a:lnTo>
                    <a:pt x="498792" y="127152"/>
                  </a:lnTo>
                  <a:lnTo>
                    <a:pt x="506183" y="91998"/>
                  </a:lnTo>
                  <a:lnTo>
                    <a:pt x="508254" y="55892"/>
                  </a:lnTo>
                  <a:lnTo>
                    <a:pt x="508381" y="53771"/>
                  </a:lnTo>
                  <a:lnTo>
                    <a:pt x="508431" y="52793"/>
                  </a:lnTo>
                  <a:lnTo>
                    <a:pt x="508546" y="50761"/>
                  </a:lnTo>
                  <a:lnTo>
                    <a:pt x="508622" y="49568"/>
                  </a:lnTo>
                  <a:lnTo>
                    <a:pt x="524357" y="50761"/>
                  </a:lnTo>
                  <a:lnTo>
                    <a:pt x="556031" y="77584"/>
                  </a:lnTo>
                  <a:lnTo>
                    <a:pt x="561555" y="108966"/>
                  </a:lnTo>
                  <a:lnTo>
                    <a:pt x="557403" y="125006"/>
                  </a:lnTo>
                  <a:lnTo>
                    <a:pt x="531520" y="156375"/>
                  </a:lnTo>
                  <a:lnTo>
                    <a:pt x="503237" y="169176"/>
                  </a:lnTo>
                  <a:lnTo>
                    <a:pt x="519391" y="198272"/>
                  </a:lnTo>
                  <a:lnTo>
                    <a:pt x="564705" y="170078"/>
                  </a:lnTo>
                  <a:lnTo>
                    <a:pt x="589165" y="128231"/>
                  </a:lnTo>
                  <a:lnTo>
                    <a:pt x="591794" y="112471"/>
                  </a:lnTo>
                  <a:close/>
                </a:path>
              </a:pathLst>
            </a:custGeom>
            <a:solidFill>
              <a:srgbClr val="3F3F3F"/>
            </a:solidFill>
          </p:spPr>
          <p:txBody>
            <a:bodyPr wrap="square" lIns="0" tIns="0" rIns="0" bIns="0" rtlCol="0"/>
            <a:lstStyle/>
            <a:p>
              <a:endParaRPr sz="1539" dirty="0"/>
            </a:p>
          </p:txBody>
        </p:sp>
        <p:pic>
          <p:nvPicPr>
            <p:cNvPr id="104" name="object 104"/>
            <p:cNvPicPr/>
            <p:nvPr/>
          </p:nvPicPr>
          <p:blipFill>
            <a:blip r:embed="rId46" cstate="print"/>
            <a:stretch>
              <a:fillRect/>
            </a:stretch>
          </p:blipFill>
          <p:spPr>
            <a:xfrm>
              <a:off x="7674910" y="220903"/>
              <a:ext cx="213360" cy="206894"/>
            </a:xfrm>
            <a:prstGeom prst="rect">
              <a:avLst/>
            </a:prstGeom>
          </p:spPr>
        </p:pic>
        <p:pic>
          <p:nvPicPr>
            <p:cNvPr id="105" name="object 105"/>
            <p:cNvPicPr/>
            <p:nvPr/>
          </p:nvPicPr>
          <p:blipFill>
            <a:blip r:embed="rId47" cstate="print"/>
            <a:stretch>
              <a:fillRect/>
            </a:stretch>
          </p:blipFill>
          <p:spPr>
            <a:xfrm>
              <a:off x="7908744" y="217670"/>
              <a:ext cx="211204" cy="206894"/>
            </a:xfrm>
            <a:prstGeom prst="rect">
              <a:avLst/>
            </a:prstGeom>
          </p:spPr>
        </p:pic>
        <p:pic>
          <p:nvPicPr>
            <p:cNvPr id="106" name="object 106"/>
            <p:cNvPicPr/>
            <p:nvPr/>
          </p:nvPicPr>
          <p:blipFill>
            <a:blip r:embed="rId48" cstate="print"/>
            <a:stretch>
              <a:fillRect/>
            </a:stretch>
          </p:blipFill>
          <p:spPr>
            <a:xfrm>
              <a:off x="8142578" y="226290"/>
              <a:ext cx="162714" cy="191000"/>
            </a:xfrm>
            <a:prstGeom prst="rect">
              <a:avLst/>
            </a:prstGeom>
          </p:spPr>
        </p:pic>
        <p:sp>
          <p:nvSpPr>
            <p:cNvPr id="107" name="object 107"/>
            <p:cNvSpPr/>
            <p:nvPr/>
          </p:nvSpPr>
          <p:spPr>
            <a:xfrm>
              <a:off x="8351621" y="225767"/>
              <a:ext cx="160655" cy="199390"/>
            </a:xfrm>
            <a:custGeom>
              <a:avLst/>
              <a:gdLst/>
              <a:ahLst/>
              <a:cxnLst/>
              <a:rect l="l" t="t" r="r" b="b"/>
              <a:pathLst>
                <a:path w="160654" h="199390">
                  <a:moveTo>
                    <a:pt x="160553" y="135229"/>
                  </a:moveTo>
                  <a:lnTo>
                    <a:pt x="129311" y="135229"/>
                  </a:lnTo>
                  <a:lnTo>
                    <a:pt x="129311" y="161086"/>
                  </a:lnTo>
                  <a:lnTo>
                    <a:pt x="160553" y="161086"/>
                  </a:lnTo>
                  <a:lnTo>
                    <a:pt x="160553" y="135229"/>
                  </a:lnTo>
                  <a:close/>
                </a:path>
                <a:path w="160654" h="199390">
                  <a:moveTo>
                    <a:pt x="160553" y="81343"/>
                  </a:moveTo>
                  <a:lnTo>
                    <a:pt x="129311" y="81343"/>
                  </a:lnTo>
                  <a:lnTo>
                    <a:pt x="129311" y="106133"/>
                  </a:lnTo>
                  <a:lnTo>
                    <a:pt x="160553" y="106133"/>
                  </a:lnTo>
                  <a:lnTo>
                    <a:pt x="160553" y="81343"/>
                  </a:lnTo>
                  <a:close/>
                </a:path>
                <a:path w="160654" h="199390">
                  <a:moveTo>
                    <a:pt x="160553" y="0"/>
                  </a:moveTo>
                  <a:lnTo>
                    <a:pt x="0" y="0"/>
                  </a:lnTo>
                  <a:lnTo>
                    <a:pt x="0" y="29210"/>
                  </a:lnTo>
                  <a:lnTo>
                    <a:pt x="0" y="52070"/>
                  </a:lnTo>
                  <a:lnTo>
                    <a:pt x="0" y="199390"/>
                  </a:lnTo>
                  <a:lnTo>
                    <a:pt x="31254" y="199390"/>
                  </a:lnTo>
                  <a:lnTo>
                    <a:pt x="31254" y="189230"/>
                  </a:lnTo>
                  <a:lnTo>
                    <a:pt x="129311" y="189230"/>
                  </a:lnTo>
                  <a:lnTo>
                    <a:pt x="129311" y="197726"/>
                  </a:lnTo>
                  <a:lnTo>
                    <a:pt x="160553" y="197726"/>
                  </a:lnTo>
                  <a:lnTo>
                    <a:pt x="160553" y="189230"/>
                  </a:lnTo>
                  <a:lnTo>
                    <a:pt x="160553" y="189103"/>
                  </a:lnTo>
                  <a:lnTo>
                    <a:pt x="160553" y="161290"/>
                  </a:lnTo>
                  <a:lnTo>
                    <a:pt x="31254" y="161290"/>
                  </a:lnTo>
                  <a:lnTo>
                    <a:pt x="31254" y="134620"/>
                  </a:lnTo>
                  <a:lnTo>
                    <a:pt x="160553" y="134620"/>
                  </a:lnTo>
                  <a:lnTo>
                    <a:pt x="160553" y="106680"/>
                  </a:lnTo>
                  <a:lnTo>
                    <a:pt x="31254" y="106680"/>
                  </a:lnTo>
                  <a:lnTo>
                    <a:pt x="31254" y="81280"/>
                  </a:lnTo>
                  <a:lnTo>
                    <a:pt x="160553" y="81280"/>
                  </a:lnTo>
                  <a:lnTo>
                    <a:pt x="160553" y="52247"/>
                  </a:lnTo>
                  <a:lnTo>
                    <a:pt x="160553" y="52070"/>
                  </a:lnTo>
                  <a:lnTo>
                    <a:pt x="160553" y="29629"/>
                  </a:lnTo>
                  <a:lnTo>
                    <a:pt x="129311" y="29629"/>
                  </a:lnTo>
                  <a:lnTo>
                    <a:pt x="129311" y="52070"/>
                  </a:lnTo>
                  <a:lnTo>
                    <a:pt x="31254" y="52070"/>
                  </a:lnTo>
                  <a:lnTo>
                    <a:pt x="31254" y="29210"/>
                  </a:lnTo>
                  <a:lnTo>
                    <a:pt x="160553" y="29210"/>
                  </a:lnTo>
                  <a:lnTo>
                    <a:pt x="160553" y="0"/>
                  </a:lnTo>
                  <a:close/>
                </a:path>
              </a:pathLst>
            </a:custGeom>
            <a:solidFill>
              <a:srgbClr val="3F3F3F"/>
            </a:solidFill>
          </p:spPr>
          <p:txBody>
            <a:bodyPr wrap="square" lIns="0" tIns="0" rIns="0" bIns="0" rtlCol="0"/>
            <a:lstStyle/>
            <a:p>
              <a:endParaRPr sz="1539" dirty="0"/>
            </a:p>
          </p:txBody>
        </p:sp>
        <p:pic>
          <p:nvPicPr>
            <p:cNvPr id="108" name="object 108"/>
            <p:cNvPicPr/>
            <p:nvPr/>
          </p:nvPicPr>
          <p:blipFill>
            <a:blip r:embed="rId49" cstate="print"/>
            <a:stretch>
              <a:fillRect/>
            </a:stretch>
          </p:blipFill>
          <p:spPr>
            <a:xfrm>
              <a:off x="8559600" y="219825"/>
              <a:ext cx="206894" cy="206894"/>
            </a:xfrm>
            <a:prstGeom prst="rect">
              <a:avLst/>
            </a:prstGeom>
          </p:spPr>
        </p:pic>
        <p:pic>
          <p:nvPicPr>
            <p:cNvPr id="109" name="object 109"/>
            <p:cNvPicPr/>
            <p:nvPr/>
          </p:nvPicPr>
          <p:blipFill>
            <a:blip r:embed="rId50" cstate="print"/>
            <a:stretch>
              <a:fillRect/>
            </a:stretch>
          </p:blipFill>
          <p:spPr>
            <a:xfrm>
              <a:off x="8790201" y="225213"/>
              <a:ext cx="186420" cy="197196"/>
            </a:xfrm>
            <a:prstGeom prst="rect">
              <a:avLst/>
            </a:prstGeom>
          </p:spPr>
        </p:pic>
        <p:pic>
          <p:nvPicPr>
            <p:cNvPr id="110" name="object 110"/>
            <p:cNvPicPr/>
            <p:nvPr/>
          </p:nvPicPr>
          <p:blipFill>
            <a:blip r:embed="rId51" cstate="print"/>
            <a:stretch>
              <a:fillRect/>
            </a:stretch>
          </p:blipFill>
          <p:spPr>
            <a:xfrm>
              <a:off x="8996018" y="218748"/>
              <a:ext cx="206894" cy="210127"/>
            </a:xfrm>
            <a:prstGeom prst="rect">
              <a:avLst/>
            </a:prstGeom>
          </p:spPr>
        </p:pic>
      </p:grpSp>
      <p:grpSp>
        <p:nvGrpSpPr>
          <p:cNvPr id="111" name="object 111"/>
          <p:cNvGrpSpPr/>
          <p:nvPr/>
        </p:nvGrpSpPr>
        <p:grpSpPr>
          <a:xfrm>
            <a:off x="4837927" y="4110688"/>
            <a:ext cx="2687272" cy="258465"/>
            <a:chOff x="5657687" y="4578621"/>
            <a:chExt cx="3142615" cy="302260"/>
          </a:xfrm>
        </p:grpSpPr>
        <p:pic>
          <p:nvPicPr>
            <p:cNvPr id="112" name="object 112"/>
            <p:cNvPicPr/>
            <p:nvPr/>
          </p:nvPicPr>
          <p:blipFill>
            <a:blip r:embed="rId52" cstate="print"/>
            <a:stretch>
              <a:fillRect/>
            </a:stretch>
          </p:blipFill>
          <p:spPr>
            <a:xfrm>
              <a:off x="5657687" y="4578621"/>
              <a:ext cx="3142212" cy="301721"/>
            </a:xfrm>
            <a:prstGeom prst="rect">
              <a:avLst/>
            </a:prstGeom>
          </p:spPr>
        </p:pic>
        <p:pic>
          <p:nvPicPr>
            <p:cNvPr id="113" name="object 113"/>
            <p:cNvPicPr/>
            <p:nvPr/>
          </p:nvPicPr>
          <p:blipFill>
            <a:blip r:embed="rId53" cstate="print"/>
            <a:stretch>
              <a:fillRect/>
            </a:stretch>
          </p:blipFill>
          <p:spPr>
            <a:xfrm>
              <a:off x="5756824" y="4668060"/>
              <a:ext cx="2939627" cy="105602"/>
            </a:xfrm>
            <a:prstGeom prst="rect">
              <a:avLst/>
            </a:prstGeom>
          </p:spPr>
        </p:pic>
      </p:grpSp>
      <p:grpSp>
        <p:nvGrpSpPr>
          <p:cNvPr id="114" name="object 114"/>
          <p:cNvGrpSpPr/>
          <p:nvPr/>
        </p:nvGrpSpPr>
        <p:grpSpPr>
          <a:xfrm>
            <a:off x="4738873" y="874120"/>
            <a:ext cx="4236973" cy="430593"/>
            <a:chOff x="5541848" y="793634"/>
            <a:chExt cx="4954905" cy="503555"/>
          </a:xfrm>
        </p:grpSpPr>
        <p:sp>
          <p:nvSpPr>
            <p:cNvPr id="115" name="object 115"/>
            <p:cNvSpPr/>
            <p:nvPr/>
          </p:nvSpPr>
          <p:spPr>
            <a:xfrm>
              <a:off x="5546697" y="798483"/>
              <a:ext cx="4945380" cy="494030"/>
            </a:xfrm>
            <a:custGeom>
              <a:avLst/>
              <a:gdLst/>
              <a:ahLst/>
              <a:cxnLst/>
              <a:rect l="l" t="t" r="r" b="b"/>
              <a:pathLst>
                <a:path w="4945380" h="494030">
                  <a:moveTo>
                    <a:pt x="0" y="0"/>
                  </a:moveTo>
                  <a:lnTo>
                    <a:pt x="4944997" y="0"/>
                  </a:lnTo>
                  <a:lnTo>
                    <a:pt x="4944997" y="493529"/>
                  </a:lnTo>
                  <a:lnTo>
                    <a:pt x="0" y="493529"/>
                  </a:lnTo>
                  <a:lnTo>
                    <a:pt x="0" y="0"/>
                  </a:lnTo>
                  <a:close/>
                </a:path>
              </a:pathLst>
            </a:custGeom>
            <a:ln w="9698">
              <a:solidFill>
                <a:srgbClr val="7E7E7E"/>
              </a:solidFill>
            </a:ln>
          </p:spPr>
          <p:txBody>
            <a:bodyPr wrap="square" lIns="0" tIns="0" rIns="0" bIns="0" rtlCol="0"/>
            <a:lstStyle/>
            <a:p>
              <a:endParaRPr sz="1539" dirty="0"/>
            </a:p>
          </p:txBody>
        </p:sp>
        <p:sp>
          <p:nvSpPr>
            <p:cNvPr id="116" name="object 116"/>
            <p:cNvSpPr/>
            <p:nvPr/>
          </p:nvSpPr>
          <p:spPr>
            <a:xfrm>
              <a:off x="5546697" y="798483"/>
              <a:ext cx="4945380" cy="494030"/>
            </a:xfrm>
            <a:custGeom>
              <a:avLst/>
              <a:gdLst/>
              <a:ahLst/>
              <a:cxnLst/>
              <a:rect l="l" t="t" r="r" b="b"/>
              <a:pathLst>
                <a:path w="4945380" h="494030">
                  <a:moveTo>
                    <a:pt x="0" y="0"/>
                  </a:moveTo>
                  <a:lnTo>
                    <a:pt x="4944997" y="0"/>
                  </a:lnTo>
                  <a:lnTo>
                    <a:pt x="4944997" y="493529"/>
                  </a:lnTo>
                  <a:lnTo>
                    <a:pt x="0" y="493529"/>
                  </a:lnTo>
                  <a:lnTo>
                    <a:pt x="0" y="0"/>
                  </a:lnTo>
                  <a:close/>
                </a:path>
              </a:pathLst>
            </a:custGeom>
            <a:ln w="6465">
              <a:solidFill>
                <a:srgbClr val="7E7E7E"/>
              </a:solidFill>
            </a:ln>
          </p:spPr>
          <p:txBody>
            <a:bodyPr wrap="square" lIns="0" tIns="0" rIns="0" bIns="0" rtlCol="0"/>
            <a:lstStyle/>
            <a:p>
              <a:endParaRPr sz="1539" dirty="0"/>
            </a:p>
          </p:txBody>
        </p:sp>
        <p:sp>
          <p:nvSpPr>
            <p:cNvPr id="117" name="object 117"/>
            <p:cNvSpPr/>
            <p:nvPr/>
          </p:nvSpPr>
          <p:spPr>
            <a:xfrm>
              <a:off x="5546697" y="798483"/>
              <a:ext cx="4945380" cy="494030"/>
            </a:xfrm>
            <a:custGeom>
              <a:avLst/>
              <a:gdLst/>
              <a:ahLst/>
              <a:cxnLst/>
              <a:rect l="l" t="t" r="r" b="b"/>
              <a:pathLst>
                <a:path w="4945380" h="494030">
                  <a:moveTo>
                    <a:pt x="0" y="0"/>
                  </a:moveTo>
                  <a:lnTo>
                    <a:pt x="4944997" y="0"/>
                  </a:lnTo>
                  <a:lnTo>
                    <a:pt x="4944997" y="493529"/>
                  </a:lnTo>
                  <a:lnTo>
                    <a:pt x="0" y="493529"/>
                  </a:lnTo>
                  <a:lnTo>
                    <a:pt x="0" y="0"/>
                  </a:lnTo>
                  <a:close/>
                </a:path>
              </a:pathLst>
            </a:custGeom>
            <a:ln w="5387">
              <a:solidFill>
                <a:srgbClr val="7E7E7E"/>
              </a:solidFill>
            </a:ln>
          </p:spPr>
          <p:txBody>
            <a:bodyPr wrap="square" lIns="0" tIns="0" rIns="0" bIns="0" rtlCol="0"/>
            <a:lstStyle/>
            <a:p>
              <a:endParaRPr sz="1539" dirty="0"/>
            </a:p>
          </p:txBody>
        </p:sp>
        <p:sp>
          <p:nvSpPr>
            <p:cNvPr id="118" name="object 118"/>
            <p:cNvSpPr/>
            <p:nvPr/>
          </p:nvSpPr>
          <p:spPr>
            <a:xfrm>
              <a:off x="5624282" y="899776"/>
              <a:ext cx="28575" cy="28575"/>
            </a:xfrm>
            <a:custGeom>
              <a:avLst/>
              <a:gdLst/>
              <a:ahLst/>
              <a:cxnLst/>
              <a:rect l="l" t="t" r="r" b="b"/>
              <a:pathLst>
                <a:path w="28575" h="28575">
                  <a:moveTo>
                    <a:pt x="17241" y="0"/>
                  </a:moveTo>
                  <a:lnTo>
                    <a:pt x="9698" y="0"/>
                  </a:lnTo>
                  <a:lnTo>
                    <a:pt x="6465" y="1077"/>
                  </a:lnTo>
                  <a:lnTo>
                    <a:pt x="1077" y="6465"/>
                  </a:lnTo>
                  <a:lnTo>
                    <a:pt x="0" y="10775"/>
                  </a:lnTo>
                  <a:lnTo>
                    <a:pt x="0" y="14008"/>
                  </a:lnTo>
                  <a:lnTo>
                    <a:pt x="0" y="18318"/>
                  </a:lnTo>
                  <a:lnTo>
                    <a:pt x="1077" y="21551"/>
                  </a:lnTo>
                  <a:lnTo>
                    <a:pt x="6465" y="26939"/>
                  </a:lnTo>
                  <a:lnTo>
                    <a:pt x="9698" y="28016"/>
                  </a:lnTo>
                  <a:lnTo>
                    <a:pt x="17241" y="28016"/>
                  </a:lnTo>
                  <a:lnTo>
                    <a:pt x="20473" y="26939"/>
                  </a:lnTo>
                  <a:lnTo>
                    <a:pt x="25861" y="21551"/>
                  </a:lnTo>
                  <a:lnTo>
                    <a:pt x="28016" y="18318"/>
                  </a:lnTo>
                  <a:lnTo>
                    <a:pt x="28016" y="10775"/>
                  </a:lnTo>
                  <a:lnTo>
                    <a:pt x="25861" y="6465"/>
                  </a:lnTo>
                  <a:lnTo>
                    <a:pt x="20473" y="1077"/>
                  </a:lnTo>
                  <a:lnTo>
                    <a:pt x="17241" y="0"/>
                  </a:lnTo>
                  <a:close/>
                </a:path>
              </a:pathLst>
            </a:custGeom>
            <a:solidFill>
              <a:srgbClr val="000000"/>
            </a:solidFill>
          </p:spPr>
          <p:txBody>
            <a:bodyPr wrap="square" lIns="0" tIns="0" rIns="0" bIns="0" rtlCol="0"/>
            <a:lstStyle/>
            <a:p>
              <a:endParaRPr sz="1539" dirty="0"/>
            </a:p>
          </p:txBody>
        </p:sp>
        <p:pic>
          <p:nvPicPr>
            <p:cNvPr id="119" name="object 119"/>
            <p:cNvPicPr/>
            <p:nvPr/>
          </p:nvPicPr>
          <p:blipFill>
            <a:blip r:embed="rId54" cstate="print"/>
            <a:stretch>
              <a:fillRect/>
            </a:stretch>
          </p:blipFill>
          <p:spPr>
            <a:xfrm>
              <a:off x="5761134" y="859905"/>
              <a:ext cx="4657284" cy="384694"/>
            </a:xfrm>
            <a:prstGeom prst="rect">
              <a:avLst/>
            </a:prstGeom>
          </p:spPr>
        </p:pic>
      </p:grpSp>
      <p:grpSp>
        <p:nvGrpSpPr>
          <p:cNvPr id="120" name="object 120"/>
          <p:cNvGrpSpPr/>
          <p:nvPr/>
        </p:nvGrpSpPr>
        <p:grpSpPr>
          <a:xfrm>
            <a:off x="4738873" y="4591220"/>
            <a:ext cx="4236973" cy="671139"/>
            <a:chOff x="5541848" y="5140577"/>
            <a:chExt cx="4954905" cy="784860"/>
          </a:xfrm>
        </p:grpSpPr>
        <p:sp>
          <p:nvSpPr>
            <p:cNvPr id="121" name="object 121"/>
            <p:cNvSpPr/>
            <p:nvPr/>
          </p:nvSpPr>
          <p:spPr>
            <a:xfrm>
              <a:off x="5546697" y="5145426"/>
              <a:ext cx="4945380" cy="775335"/>
            </a:xfrm>
            <a:custGeom>
              <a:avLst/>
              <a:gdLst/>
              <a:ahLst/>
              <a:cxnLst/>
              <a:rect l="l" t="t" r="r" b="b"/>
              <a:pathLst>
                <a:path w="4945380" h="775335">
                  <a:moveTo>
                    <a:pt x="0" y="0"/>
                  </a:moveTo>
                  <a:lnTo>
                    <a:pt x="4944997" y="0"/>
                  </a:lnTo>
                  <a:lnTo>
                    <a:pt x="4944997" y="774777"/>
                  </a:lnTo>
                  <a:lnTo>
                    <a:pt x="0" y="774777"/>
                  </a:lnTo>
                  <a:lnTo>
                    <a:pt x="0" y="0"/>
                  </a:lnTo>
                  <a:close/>
                </a:path>
              </a:pathLst>
            </a:custGeom>
            <a:ln w="9698">
              <a:solidFill>
                <a:srgbClr val="7E7E7E"/>
              </a:solidFill>
            </a:ln>
          </p:spPr>
          <p:txBody>
            <a:bodyPr wrap="square" lIns="0" tIns="0" rIns="0" bIns="0" rtlCol="0"/>
            <a:lstStyle/>
            <a:p>
              <a:endParaRPr sz="1539" dirty="0"/>
            </a:p>
          </p:txBody>
        </p:sp>
        <p:sp>
          <p:nvSpPr>
            <p:cNvPr id="122" name="object 122"/>
            <p:cNvSpPr/>
            <p:nvPr/>
          </p:nvSpPr>
          <p:spPr>
            <a:xfrm>
              <a:off x="5546697" y="5145426"/>
              <a:ext cx="4945380" cy="775335"/>
            </a:xfrm>
            <a:custGeom>
              <a:avLst/>
              <a:gdLst/>
              <a:ahLst/>
              <a:cxnLst/>
              <a:rect l="l" t="t" r="r" b="b"/>
              <a:pathLst>
                <a:path w="4945380" h="775335">
                  <a:moveTo>
                    <a:pt x="0" y="0"/>
                  </a:moveTo>
                  <a:lnTo>
                    <a:pt x="4944997" y="0"/>
                  </a:lnTo>
                  <a:lnTo>
                    <a:pt x="4944997" y="774777"/>
                  </a:lnTo>
                  <a:lnTo>
                    <a:pt x="0" y="774777"/>
                  </a:lnTo>
                  <a:lnTo>
                    <a:pt x="0" y="0"/>
                  </a:lnTo>
                  <a:close/>
                </a:path>
              </a:pathLst>
            </a:custGeom>
            <a:ln w="6465">
              <a:solidFill>
                <a:srgbClr val="7E7E7E"/>
              </a:solidFill>
            </a:ln>
          </p:spPr>
          <p:txBody>
            <a:bodyPr wrap="square" lIns="0" tIns="0" rIns="0" bIns="0" rtlCol="0"/>
            <a:lstStyle/>
            <a:p>
              <a:endParaRPr sz="1539" dirty="0"/>
            </a:p>
          </p:txBody>
        </p:sp>
        <p:sp>
          <p:nvSpPr>
            <p:cNvPr id="123" name="object 123"/>
            <p:cNvSpPr/>
            <p:nvPr/>
          </p:nvSpPr>
          <p:spPr>
            <a:xfrm>
              <a:off x="5546697" y="5145426"/>
              <a:ext cx="4945380" cy="775335"/>
            </a:xfrm>
            <a:custGeom>
              <a:avLst/>
              <a:gdLst/>
              <a:ahLst/>
              <a:cxnLst/>
              <a:rect l="l" t="t" r="r" b="b"/>
              <a:pathLst>
                <a:path w="4945380" h="775335">
                  <a:moveTo>
                    <a:pt x="0" y="0"/>
                  </a:moveTo>
                  <a:lnTo>
                    <a:pt x="4944997" y="0"/>
                  </a:lnTo>
                  <a:lnTo>
                    <a:pt x="4944997" y="774777"/>
                  </a:lnTo>
                  <a:lnTo>
                    <a:pt x="0" y="774777"/>
                  </a:lnTo>
                  <a:lnTo>
                    <a:pt x="0" y="0"/>
                  </a:lnTo>
                  <a:close/>
                </a:path>
              </a:pathLst>
            </a:custGeom>
            <a:ln w="5387">
              <a:solidFill>
                <a:srgbClr val="7E7E7E"/>
              </a:solidFill>
            </a:ln>
          </p:spPr>
          <p:txBody>
            <a:bodyPr wrap="square" lIns="0" tIns="0" rIns="0" bIns="0" rtlCol="0"/>
            <a:lstStyle/>
            <a:p>
              <a:endParaRPr sz="1539" dirty="0"/>
            </a:p>
          </p:txBody>
        </p:sp>
        <p:sp>
          <p:nvSpPr>
            <p:cNvPr id="124" name="object 124"/>
            <p:cNvSpPr/>
            <p:nvPr/>
          </p:nvSpPr>
          <p:spPr>
            <a:xfrm>
              <a:off x="5624282" y="5246718"/>
              <a:ext cx="28575" cy="28575"/>
            </a:xfrm>
            <a:custGeom>
              <a:avLst/>
              <a:gdLst/>
              <a:ahLst/>
              <a:cxnLst/>
              <a:rect l="l" t="t" r="r" b="b"/>
              <a:pathLst>
                <a:path w="28575" h="28575">
                  <a:moveTo>
                    <a:pt x="17241" y="0"/>
                  </a:moveTo>
                  <a:lnTo>
                    <a:pt x="9698" y="0"/>
                  </a:lnTo>
                  <a:lnTo>
                    <a:pt x="6465" y="1077"/>
                  </a:lnTo>
                  <a:lnTo>
                    <a:pt x="1077" y="6465"/>
                  </a:lnTo>
                  <a:lnTo>
                    <a:pt x="0" y="10775"/>
                  </a:lnTo>
                  <a:lnTo>
                    <a:pt x="0" y="14008"/>
                  </a:lnTo>
                  <a:lnTo>
                    <a:pt x="0" y="18318"/>
                  </a:lnTo>
                  <a:lnTo>
                    <a:pt x="1077" y="21551"/>
                  </a:lnTo>
                  <a:lnTo>
                    <a:pt x="6465" y="26939"/>
                  </a:lnTo>
                  <a:lnTo>
                    <a:pt x="9698" y="28016"/>
                  </a:lnTo>
                  <a:lnTo>
                    <a:pt x="17241" y="28016"/>
                  </a:lnTo>
                  <a:lnTo>
                    <a:pt x="20473" y="26939"/>
                  </a:lnTo>
                  <a:lnTo>
                    <a:pt x="25861" y="21551"/>
                  </a:lnTo>
                  <a:lnTo>
                    <a:pt x="28016" y="18318"/>
                  </a:lnTo>
                  <a:lnTo>
                    <a:pt x="28016" y="10775"/>
                  </a:lnTo>
                  <a:lnTo>
                    <a:pt x="25861" y="6465"/>
                  </a:lnTo>
                  <a:lnTo>
                    <a:pt x="20473" y="1077"/>
                  </a:lnTo>
                  <a:lnTo>
                    <a:pt x="17241" y="0"/>
                  </a:lnTo>
                  <a:close/>
                </a:path>
              </a:pathLst>
            </a:custGeom>
            <a:solidFill>
              <a:srgbClr val="000000"/>
            </a:solidFill>
          </p:spPr>
          <p:txBody>
            <a:bodyPr wrap="square" lIns="0" tIns="0" rIns="0" bIns="0" rtlCol="0"/>
            <a:lstStyle/>
            <a:p>
              <a:endParaRPr sz="1539" dirty="0"/>
            </a:p>
          </p:txBody>
        </p:sp>
        <p:pic>
          <p:nvPicPr>
            <p:cNvPr id="125" name="object 125"/>
            <p:cNvPicPr/>
            <p:nvPr/>
          </p:nvPicPr>
          <p:blipFill>
            <a:blip r:embed="rId55" cstate="print"/>
            <a:stretch>
              <a:fillRect/>
            </a:stretch>
          </p:blipFill>
          <p:spPr>
            <a:xfrm>
              <a:off x="5761134" y="5206848"/>
              <a:ext cx="4652973" cy="664864"/>
            </a:xfrm>
            <a:prstGeom prst="rect">
              <a:avLst/>
            </a:prstGeom>
          </p:spPr>
        </p:pic>
        <p:sp>
          <p:nvSpPr>
            <p:cNvPr id="126" name="object 126"/>
            <p:cNvSpPr/>
            <p:nvPr/>
          </p:nvSpPr>
          <p:spPr>
            <a:xfrm>
              <a:off x="5624282" y="5665895"/>
              <a:ext cx="28575" cy="28575"/>
            </a:xfrm>
            <a:custGeom>
              <a:avLst/>
              <a:gdLst/>
              <a:ahLst/>
              <a:cxnLst/>
              <a:rect l="l" t="t" r="r" b="b"/>
              <a:pathLst>
                <a:path w="28575" h="28575">
                  <a:moveTo>
                    <a:pt x="17241" y="0"/>
                  </a:moveTo>
                  <a:lnTo>
                    <a:pt x="9698" y="0"/>
                  </a:lnTo>
                  <a:lnTo>
                    <a:pt x="6465" y="1077"/>
                  </a:lnTo>
                  <a:lnTo>
                    <a:pt x="1077" y="6465"/>
                  </a:lnTo>
                  <a:lnTo>
                    <a:pt x="0" y="10775"/>
                  </a:lnTo>
                  <a:lnTo>
                    <a:pt x="0" y="14008"/>
                  </a:lnTo>
                  <a:lnTo>
                    <a:pt x="0" y="18318"/>
                  </a:lnTo>
                  <a:lnTo>
                    <a:pt x="1077" y="21551"/>
                  </a:lnTo>
                  <a:lnTo>
                    <a:pt x="6465" y="26939"/>
                  </a:lnTo>
                  <a:lnTo>
                    <a:pt x="9698" y="28016"/>
                  </a:lnTo>
                  <a:lnTo>
                    <a:pt x="17241" y="28016"/>
                  </a:lnTo>
                  <a:lnTo>
                    <a:pt x="20473" y="26939"/>
                  </a:lnTo>
                  <a:lnTo>
                    <a:pt x="25861" y="21551"/>
                  </a:lnTo>
                  <a:lnTo>
                    <a:pt x="28016" y="18318"/>
                  </a:lnTo>
                  <a:lnTo>
                    <a:pt x="28016" y="10775"/>
                  </a:lnTo>
                  <a:lnTo>
                    <a:pt x="25861" y="6465"/>
                  </a:lnTo>
                  <a:lnTo>
                    <a:pt x="20473" y="1077"/>
                  </a:lnTo>
                  <a:lnTo>
                    <a:pt x="17241" y="0"/>
                  </a:lnTo>
                  <a:close/>
                </a:path>
              </a:pathLst>
            </a:custGeom>
            <a:solidFill>
              <a:srgbClr val="000000"/>
            </a:solidFill>
          </p:spPr>
          <p:txBody>
            <a:bodyPr wrap="square" lIns="0" tIns="0" rIns="0" bIns="0" rtlCol="0"/>
            <a:lstStyle/>
            <a:p>
              <a:endParaRPr sz="1539" dirty="0"/>
            </a:p>
          </p:txBody>
        </p:sp>
      </p:grpSp>
      <p:grpSp>
        <p:nvGrpSpPr>
          <p:cNvPr id="127" name="object 127"/>
          <p:cNvGrpSpPr/>
          <p:nvPr/>
        </p:nvGrpSpPr>
        <p:grpSpPr>
          <a:xfrm>
            <a:off x="4733804" y="5281842"/>
            <a:ext cx="4247290" cy="1174494"/>
            <a:chOff x="5535921" y="5948220"/>
            <a:chExt cx="4966970" cy="1373505"/>
          </a:xfrm>
        </p:grpSpPr>
        <p:sp>
          <p:nvSpPr>
            <p:cNvPr id="128" name="object 128"/>
            <p:cNvSpPr/>
            <p:nvPr/>
          </p:nvSpPr>
          <p:spPr>
            <a:xfrm>
              <a:off x="5821479" y="6618473"/>
              <a:ext cx="4395470" cy="698500"/>
            </a:xfrm>
            <a:custGeom>
              <a:avLst/>
              <a:gdLst/>
              <a:ahLst/>
              <a:cxnLst/>
              <a:rect l="l" t="t" r="r" b="b"/>
              <a:pathLst>
                <a:path w="4395470" h="698500">
                  <a:moveTo>
                    <a:pt x="0" y="0"/>
                  </a:moveTo>
                  <a:lnTo>
                    <a:pt x="4395433" y="0"/>
                  </a:lnTo>
                  <a:lnTo>
                    <a:pt x="4395433" y="698271"/>
                  </a:lnTo>
                  <a:lnTo>
                    <a:pt x="0" y="698271"/>
                  </a:lnTo>
                  <a:lnTo>
                    <a:pt x="0" y="0"/>
                  </a:lnTo>
                  <a:close/>
                </a:path>
              </a:pathLst>
            </a:custGeom>
            <a:ln w="9698">
              <a:solidFill>
                <a:srgbClr val="0070BF"/>
              </a:solidFill>
            </a:ln>
          </p:spPr>
          <p:txBody>
            <a:bodyPr wrap="square" lIns="0" tIns="0" rIns="0" bIns="0" rtlCol="0"/>
            <a:lstStyle/>
            <a:p>
              <a:endParaRPr sz="1539" dirty="0"/>
            </a:p>
          </p:txBody>
        </p:sp>
        <p:sp>
          <p:nvSpPr>
            <p:cNvPr id="129" name="object 129"/>
            <p:cNvSpPr/>
            <p:nvPr/>
          </p:nvSpPr>
          <p:spPr>
            <a:xfrm>
              <a:off x="5821479" y="6618473"/>
              <a:ext cx="4395470" cy="698500"/>
            </a:xfrm>
            <a:custGeom>
              <a:avLst/>
              <a:gdLst/>
              <a:ahLst/>
              <a:cxnLst/>
              <a:rect l="l" t="t" r="r" b="b"/>
              <a:pathLst>
                <a:path w="4395470" h="698500">
                  <a:moveTo>
                    <a:pt x="0" y="0"/>
                  </a:moveTo>
                  <a:lnTo>
                    <a:pt x="4395433" y="0"/>
                  </a:lnTo>
                  <a:lnTo>
                    <a:pt x="4395433" y="698271"/>
                  </a:lnTo>
                  <a:lnTo>
                    <a:pt x="0" y="698271"/>
                  </a:lnTo>
                  <a:lnTo>
                    <a:pt x="0" y="0"/>
                  </a:lnTo>
                  <a:close/>
                </a:path>
              </a:pathLst>
            </a:custGeom>
            <a:ln w="6465">
              <a:solidFill>
                <a:srgbClr val="0070BF"/>
              </a:solidFill>
            </a:ln>
          </p:spPr>
          <p:txBody>
            <a:bodyPr wrap="square" lIns="0" tIns="0" rIns="0" bIns="0" rtlCol="0"/>
            <a:lstStyle/>
            <a:p>
              <a:endParaRPr sz="1539" dirty="0"/>
            </a:p>
          </p:txBody>
        </p:sp>
        <p:sp>
          <p:nvSpPr>
            <p:cNvPr id="130" name="object 130"/>
            <p:cNvSpPr/>
            <p:nvPr/>
          </p:nvSpPr>
          <p:spPr>
            <a:xfrm>
              <a:off x="5821479" y="6618473"/>
              <a:ext cx="4395470" cy="698500"/>
            </a:xfrm>
            <a:custGeom>
              <a:avLst/>
              <a:gdLst/>
              <a:ahLst/>
              <a:cxnLst/>
              <a:rect l="l" t="t" r="r" b="b"/>
              <a:pathLst>
                <a:path w="4395470" h="698500">
                  <a:moveTo>
                    <a:pt x="0" y="0"/>
                  </a:moveTo>
                  <a:lnTo>
                    <a:pt x="4395433" y="0"/>
                  </a:lnTo>
                  <a:lnTo>
                    <a:pt x="4395433" y="698271"/>
                  </a:lnTo>
                  <a:lnTo>
                    <a:pt x="0" y="698271"/>
                  </a:lnTo>
                  <a:lnTo>
                    <a:pt x="0" y="0"/>
                  </a:lnTo>
                  <a:close/>
                </a:path>
              </a:pathLst>
            </a:custGeom>
            <a:ln w="5387">
              <a:solidFill>
                <a:srgbClr val="0070BF"/>
              </a:solidFill>
            </a:ln>
          </p:spPr>
          <p:txBody>
            <a:bodyPr wrap="square" lIns="0" tIns="0" rIns="0" bIns="0" rtlCol="0"/>
            <a:lstStyle/>
            <a:p>
              <a:endParaRPr sz="1539" dirty="0"/>
            </a:p>
          </p:txBody>
        </p:sp>
        <p:sp>
          <p:nvSpPr>
            <p:cNvPr id="131" name="object 131"/>
            <p:cNvSpPr/>
            <p:nvPr/>
          </p:nvSpPr>
          <p:spPr>
            <a:xfrm>
              <a:off x="6234189" y="6877100"/>
              <a:ext cx="58419" cy="209550"/>
            </a:xfrm>
            <a:custGeom>
              <a:avLst/>
              <a:gdLst/>
              <a:ahLst/>
              <a:cxnLst/>
              <a:rect l="l" t="t" r="r" b="b"/>
              <a:pathLst>
                <a:path w="58420" h="209550">
                  <a:moveTo>
                    <a:pt x="58178" y="172415"/>
                  </a:moveTo>
                  <a:lnTo>
                    <a:pt x="54952" y="165950"/>
                  </a:lnTo>
                  <a:lnTo>
                    <a:pt x="49568" y="159473"/>
                  </a:lnTo>
                  <a:lnTo>
                    <a:pt x="44170" y="154089"/>
                  </a:lnTo>
                  <a:lnTo>
                    <a:pt x="36639" y="150863"/>
                  </a:lnTo>
                  <a:lnTo>
                    <a:pt x="21551" y="150863"/>
                  </a:lnTo>
                  <a:lnTo>
                    <a:pt x="14008" y="154089"/>
                  </a:lnTo>
                  <a:lnTo>
                    <a:pt x="8610" y="159473"/>
                  </a:lnTo>
                  <a:lnTo>
                    <a:pt x="3225" y="165950"/>
                  </a:lnTo>
                  <a:lnTo>
                    <a:pt x="0" y="172415"/>
                  </a:lnTo>
                  <a:lnTo>
                    <a:pt x="0" y="179959"/>
                  </a:lnTo>
                  <a:lnTo>
                    <a:pt x="0" y="188569"/>
                  </a:lnTo>
                  <a:lnTo>
                    <a:pt x="3225" y="195033"/>
                  </a:lnTo>
                  <a:lnTo>
                    <a:pt x="8610" y="200431"/>
                  </a:lnTo>
                  <a:lnTo>
                    <a:pt x="14008" y="206895"/>
                  </a:lnTo>
                  <a:lnTo>
                    <a:pt x="21551" y="209054"/>
                  </a:lnTo>
                  <a:lnTo>
                    <a:pt x="36639" y="209054"/>
                  </a:lnTo>
                  <a:lnTo>
                    <a:pt x="44170" y="206895"/>
                  </a:lnTo>
                  <a:lnTo>
                    <a:pt x="49568" y="200431"/>
                  </a:lnTo>
                  <a:lnTo>
                    <a:pt x="54952" y="195033"/>
                  </a:lnTo>
                  <a:lnTo>
                    <a:pt x="58178" y="188569"/>
                  </a:lnTo>
                  <a:lnTo>
                    <a:pt x="58178" y="172415"/>
                  </a:lnTo>
                  <a:close/>
                </a:path>
                <a:path w="58420" h="209550">
                  <a:moveTo>
                    <a:pt x="58178" y="21551"/>
                  </a:moveTo>
                  <a:lnTo>
                    <a:pt x="54952" y="15087"/>
                  </a:lnTo>
                  <a:lnTo>
                    <a:pt x="49568" y="8623"/>
                  </a:lnTo>
                  <a:lnTo>
                    <a:pt x="44170" y="3225"/>
                  </a:lnTo>
                  <a:lnTo>
                    <a:pt x="36639" y="0"/>
                  </a:lnTo>
                  <a:lnTo>
                    <a:pt x="21551" y="0"/>
                  </a:lnTo>
                  <a:lnTo>
                    <a:pt x="14008" y="3225"/>
                  </a:lnTo>
                  <a:lnTo>
                    <a:pt x="8610" y="8623"/>
                  </a:lnTo>
                  <a:lnTo>
                    <a:pt x="3225" y="15087"/>
                  </a:lnTo>
                  <a:lnTo>
                    <a:pt x="0" y="21551"/>
                  </a:lnTo>
                  <a:lnTo>
                    <a:pt x="0" y="29095"/>
                  </a:lnTo>
                  <a:lnTo>
                    <a:pt x="0" y="37719"/>
                  </a:lnTo>
                  <a:lnTo>
                    <a:pt x="3225" y="44183"/>
                  </a:lnTo>
                  <a:lnTo>
                    <a:pt x="8610" y="49568"/>
                  </a:lnTo>
                  <a:lnTo>
                    <a:pt x="14008" y="56032"/>
                  </a:lnTo>
                  <a:lnTo>
                    <a:pt x="21551" y="58191"/>
                  </a:lnTo>
                  <a:lnTo>
                    <a:pt x="36639" y="58191"/>
                  </a:lnTo>
                  <a:lnTo>
                    <a:pt x="44170" y="56032"/>
                  </a:lnTo>
                  <a:lnTo>
                    <a:pt x="49568" y="49568"/>
                  </a:lnTo>
                  <a:lnTo>
                    <a:pt x="54952" y="44183"/>
                  </a:lnTo>
                  <a:lnTo>
                    <a:pt x="58178" y="37719"/>
                  </a:lnTo>
                  <a:lnTo>
                    <a:pt x="58178" y="21551"/>
                  </a:lnTo>
                  <a:close/>
                </a:path>
              </a:pathLst>
            </a:custGeom>
            <a:solidFill>
              <a:srgbClr val="0070BF"/>
            </a:solidFill>
          </p:spPr>
          <p:txBody>
            <a:bodyPr wrap="square" lIns="0" tIns="0" rIns="0" bIns="0" rtlCol="0"/>
            <a:lstStyle/>
            <a:p>
              <a:endParaRPr sz="1539" dirty="0"/>
            </a:p>
          </p:txBody>
        </p:sp>
        <p:pic>
          <p:nvPicPr>
            <p:cNvPr id="132" name="object 132"/>
            <p:cNvPicPr/>
            <p:nvPr/>
          </p:nvPicPr>
          <p:blipFill>
            <a:blip r:embed="rId56" cstate="print"/>
            <a:stretch>
              <a:fillRect/>
            </a:stretch>
          </p:blipFill>
          <p:spPr>
            <a:xfrm>
              <a:off x="6358112" y="6856619"/>
              <a:ext cx="2554933" cy="397625"/>
            </a:xfrm>
            <a:prstGeom prst="rect">
              <a:avLst/>
            </a:prstGeom>
          </p:spPr>
        </p:pic>
        <p:sp>
          <p:nvSpPr>
            <p:cNvPr id="133" name="object 133"/>
            <p:cNvSpPr/>
            <p:nvPr/>
          </p:nvSpPr>
          <p:spPr>
            <a:xfrm>
              <a:off x="6234191" y="7178814"/>
              <a:ext cx="58419" cy="58419"/>
            </a:xfrm>
            <a:custGeom>
              <a:avLst/>
              <a:gdLst/>
              <a:ahLst/>
              <a:cxnLst/>
              <a:rect l="l" t="t" r="r" b="b"/>
              <a:pathLst>
                <a:path w="58420" h="58420">
                  <a:moveTo>
                    <a:pt x="36637" y="0"/>
                  </a:moveTo>
                  <a:lnTo>
                    <a:pt x="21551" y="0"/>
                  </a:lnTo>
                  <a:lnTo>
                    <a:pt x="14008" y="3232"/>
                  </a:lnTo>
                  <a:lnTo>
                    <a:pt x="8620" y="8620"/>
                  </a:lnTo>
                  <a:lnTo>
                    <a:pt x="3232" y="15086"/>
                  </a:lnTo>
                  <a:lnTo>
                    <a:pt x="0" y="21551"/>
                  </a:lnTo>
                  <a:lnTo>
                    <a:pt x="0" y="29094"/>
                  </a:lnTo>
                  <a:lnTo>
                    <a:pt x="0" y="37715"/>
                  </a:lnTo>
                  <a:lnTo>
                    <a:pt x="3232" y="44180"/>
                  </a:lnTo>
                  <a:lnTo>
                    <a:pt x="8620" y="49568"/>
                  </a:lnTo>
                  <a:lnTo>
                    <a:pt x="14008" y="56033"/>
                  </a:lnTo>
                  <a:lnTo>
                    <a:pt x="21551" y="58189"/>
                  </a:lnTo>
                  <a:lnTo>
                    <a:pt x="36637" y="58189"/>
                  </a:lnTo>
                  <a:lnTo>
                    <a:pt x="44180" y="56033"/>
                  </a:lnTo>
                  <a:lnTo>
                    <a:pt x="49568" y="49568"/>
                  </a:lnTo>
                  <a:lnTo>
                    <a:pt x="54956" y="44180"/>
                  </a:lnTo>
                  <a:lnTo>
                    <a:pt x="58189" y="37715"/>
                  </a:lnTo>
                  <a:lnTo>
                    <a:pt x="58189" y="21551"/>
                  </a:lnTo>
                  <a:lnTo>
                    <a:pt x="54956" y="15086"/>
                  </a:lnTo>
                  <a:lnTo>
                    <a:pt x="49568" y="8620"/>
                  </a:lnTo>
                  <a:lnTo>
                    <a:pt x="44180" y="3232"/>
                  </a:lnTo>
                  <a:lnTo>
                    <a:pt x="36637" y="0"/>
                  </a:lnTo>
                  <a:close/>
                </a:path>
              </a:pathLst>
            </a:custGeom>
            <a:solidFill>
              <a:srgbClr val="0070BF"/>
            </a:solidFill>
          </p:spPr>
          <p:txBody>
            <a:bodyPr wrap="square" lIns="0" tIns="0" rIns="0" bIns="0" rtlCol="0"/>
            <a:lstStyle/>
            <a:p>
              <a:endParaRPr sz="1539" dirty="0"/>
            </a:p>
          </p:txBody>
        </p:sp>
        <p:pic>
          <p:nvPicPr>
            <p:cNvPr id="134" name="object 134"/>
            <p:cNvPicPr/>
            <p:nvPr/>
          </p:nvPicPr>
          <p:blipFill>
            <a:blip r:embed="rId57" cstate="print"/>
            <a:stretch>
              <a:fillRect/>
            </a:stretch>
          </p:blipFill>
          <p:spPr>
            <a:xfrm>
              <a:off x="5535921" y="5948220"/>
              <a:ext cx="2384676" cy="840511"/>
            </a:xfrm>
            <a:prstGeom prst="rect">
              <a:avLst/>
            </a:prstGeom>
          </p:spPr>
        </p:pic>
        <p:pic>
          <p:nvPicPr>
            <p:cNvPr id="135" name="object 135"/>
            <p:cNvPicPr/>
            <p:nvPr/>
          </p:nvPicPr>
          <p:blipFill>
            <a:blip r:embed="rId58" cstate="print"/>
            <a:stretch>
              <a:fillRect/>
            </a:stretch>
          </p:blipFill>
          <p:spPr>
            <a:xfrm>
              <a:off x="8117794" y="5948220"/>
              <a:ext cx="2384676" cy="839433"/>
            </a:xfrm>
            <a:prstGeom prst="rect">
              <a:avLst/>
            </a:prstGeom>
          </p:spPr>
        </p:pic>
      </p:grpSp>
      <p:sp>
        <p:nvSpPr>
          <p:cNvPr id="136" name="object 136"/>
          <p:cNvSpPr/>
          <p:nvPr/>
        </p:nvSpPr>
        <p:spPr>
          <a:xfrm>
            <a:off x="4707082" y="708721"/>
            <a:ext cx="96110" cy="96110"/>
          </a:xfrm>
          <a:custGeom>
            <a:avLst/>
            <a:gdLst/>
            <a:ahLst/>
            <a:cxnLst/>
            <a:rect l="l" t="t" r="r" b="b"/>
            <a:pathLst>
              <a:path w="112395" h="112395">
                <a:moveTo>
                  <a:pt x="112067" y="0"/>
                </a:moveTo>
                <a:lnTo>
                  <a:pt x="0" y="0"/>
                </a:lnTo>
                <a:lnTo>
                  <a:pt x="0" y="112067"/>
                </a:lnTo>
                <a:lnTo>
                  <a:pt x="112067" y="112067"/>
                </a:lnTo>
                <a:lnTo>
                  <a:pt x="112067" y="0"/>
                </a:lnTo>
                <a:close/>
              </a:path>
            </a:pathLst>
          </a:custGeom>
          <a:solidFill>
            <a:srgbClr val="3F3F3F"/>
          </a:solidFill>
        </p:spPr>
        <p:txBody>
          <a:bodyPr wrap="square" lIns="0" tIns="0" rIns="0" bIns="0" rtlCol="0"/>
          <a:lstStyle/>
          <a:p>
            <a:endParaRPr sz="1539" dirty="0"/>
          </a:p>
        </p:txBody>
      </p:sp>
      <p:grpSp>
        <p:nvGrpSpPr>
          <p:cNvPr id="137" name="object 137"/>
          <p:cNvGrpSpPr/>
          <p:nvPr/>
        </p:nvGrpSpPr>
        <p:grpSpPr>
          <a:xfrm>
            <a:off x="4921779" y="683842"/>
            <a:ext cx="2195863" cy="149323"/>
            <a:chOff x="5755747" y="571115"/>
            <a:chExt cx="2567940" cy="174625"/>
          </a:xfrm>
        </p:grpSpPr>
        <p:pic>
          <p:nvPicPr>
            <p:cNvPr id="138" name="object 138"/>
            <p:cNvPicPr/>
            <p:nvPr/>
          </p:nvPicPr>
          <p:blipFill>
            <a:blip r:embed="rId59" cstate="print"/>
            <a:stretch>
              <a:fillRect/>
            </a:stretch>
          </p:blipFill>
          <p:spPr>
            <a:xfrm>
              <a:off x="5755747" y="571115"/>
              <a:ext cx="1337272" cy="174567"/>
            </a:xfrm>
            <a:prstGeom prst="rect">
              <a:avLst/>
            </a:prstGeom>
          </p:spPr>
        </p:pic>
        <p:pic>
          <p:nvPicPr>
            <p:cNvPr id="139" name="object 139"/>
            <p:cNvPicPr/>
            <p:nvPr/>
          </p:nvPicPr>
          <p:blipFill>
            <a:blip r:embed="rId60" cstate="print"/>
            <a:stretch>
              <a:fillRect/>
            </a:stretch>
          </p:blipFill>
          <p:spPr>
            <a:xfrm>
              <a:off x="7129656" y="585123"/>
              <a:ext cx="1193954" cy="160558"/>
            </a:xfrm>
            <a:prstGeom prst="rect">
              <a:avLst/>
            </a:prstGeom>
          </p:spPr>
        </p:pic>
      </p:grpSp>
      <p:sp>
        <p:nvSpPr>
          <p:cNvPr id="140" name="object 140"/>
          <p:cNvSpPr/>
          <p:nvPr/>
        </p:nvSpPr>
        <p:spPr>
          <a:xfrm>
            <a:off x="4707082" y="4426742"/>
            <a:ext cx="96110" cy="96110"/>
          </a:xfrm>
          <a:custGeom>
            <a:avLst/>
            <a:gdLst/>
            <a:ahLst/>
            <a:cxnLst/>
            <a:rect l="l" t="t" r="r" b="b"/>
            <a:pathLst>
              <a:path w="112395" h="112395">
                <a:moveTo>
                  <a:pt x="112067" y="0"/>
                </a:moveTo>
                <a:lnTo>
                  <a:pt x="0" y="0"/>
                </a:lnTo>
                <a:lnTo>
                  <a:pt x="0" y="112067"/>
                </a:lnTo>
                <a:lnTo>
                  <a:pt x="112067" y="112067"/>
                </a:lnTo>
                <a:lnTo>
                  <a:pt x="112067" y="0"/>
                </a:lnTo>
                <a:close/>
              </a:path>
            </a:pathLst>
          </a:custGeom>
          <a:solidFill>
            <a:srgbClr val="3F3F3F"/>
          </a:solidFill>
        </p:spPr>
        <p:txBody>
          <a:bodyPr wrap="square" lIns="0" tIns="0" rIns="0" bIns="0" rtlCol="0"/>
          <a:lstStyle/>
          <a:p>
            <a:endParaRPr sz="1539" dirty="0"/>
          </a:p>
        </p:txBody>
      </p:sp>
      <p:grpSp>
        <p:nvGrpSpPr>
          <p:cNvPr id="141" name="object 141"/>
          <p:cNvGrpSpPr/>
          <p:nvPr/>
        </p:nvGrpSpPr>
        <p:grpSpPr>
          <a:xfrm>
            <a:off x="4921780" y="4402785"/>
            <a:ext cx="1641467" cy="149323"/>
            <a:chOff x="5755747" y="4920212"/>
            <a:chExt cx="1919605" cy="174625"/>
          </a:xfrm>
        </p:grpSpPr>
        <p:sp>
          <p:nvSpPr>
            <p:cNvPr id="142" name="object 142"/>
            <p:cNvSpPr/>
            <p:nvPr/>
          </p:nvSpPr>
          <p:spPr>
            <a:xfrm>
              <a:off x="5755741" y="4920221"/>
              <a:ext cx="1343025" cy="172720"/>
            </a:xfrm>
            <a:custGeom>
              <a:avLst/>
              <a:gdLst/>
              <a:ahLst/>
              <a:cxnLst/>
              <a:rect l="l" t="t" r="r" b="b"/>
              <a:pathLst>
                <a:path w="1343025" h="172720">
                  <a:moveTo>
                    <a:pt x="175641" y="109905"/>
                  </a:moveTo>
                  <a:lnTo>
                    <a:pt x="143319" y="109905"/>
                  </a:lnTo>
                  <a:lnTo>
                    <a:pt x="143319" y="94830"/>
                  </a:lnTo>
                  <a:lnTo>
                    <a:pt x="168097" y="94830"/>
                  </a:lnTo>
                  <a:lnTo>
                    <a:pt x="168097" y="71120"/>
                  </a:lnTo>
                  <a:lnTo>
                    <a:pt x="143319" y="71120"/>
                  </a:lnTo>
                  <a:lnTo>
                    <a:pt x="143319" y="57111"/>
                  </a:lnTo>
                  <a:lnTo>
                    <a:pt x="173494" y="57111"/>
                  </a:lnTo>
                  <a:lnTo>
                    <a:pt x="173494" y="33401"/>
                  </a:lnTo>
                  <a:lnTo>
                    <a:pt x="160553" y="33401"/>
                  </a:lnTo>
                  <a:lnTo>
                    <a:pt x="163487" y="28333"/>
                  </a:lnTo>
                  <a:lnTo>
                    <a:pt x="163588" y="28155"/>
                  </a:lnTo>
                  <a:lnTo>
                    <a:pt x="166217" y="22085"/>
                  </a:lnTo>
                  <a:lnTo>
                    <a:pt x="168440" y="15214"/>
                  </a:lnTo>
                  <a:lnTo>
                    <a:pt x="170256" y="7543"/>
                  </a:lnTo>
                  <a:lnTo>
                    <a:pt x="144399" y="0"/>
                  </a:lnTo>
                  <a:lnTo>
                    <a:pt x="141325" y="11734"/>
                  </a:lnTo>
                  <a:lnTo>
                    <a:pt x="138468" y="21145"/>
                  </a:lnTo>
                  <a:lnTo>
                    <a:pt x="135737" y="28016"/>
                  </a:lnTo>
                  <a:lnTo>
                    <a:pt x="135674" y="28155"/>
                  </a:lnTo>
                  <a:lnTo>
                    <a:pt x="135610" y="28333"/>
                  </a:lnTo>
                  <a:lnTo>
                    <a:pt x="132537" y="33401"/>
                  </a:lnTo>
                  <a:lnTo>
                    <a:pt x="110985" y="33401"/>
                  </a:lnTo>
                  <a:lnTo>
                    <a:pt x="127152" y="28016"/>
                  </a:lnTo>
                  <a:lnTo>
                    <a:pt x="116382" y="1079"/>
                  </a:lnTo>
                  <a:lnTo>
                    <a:pt x="92671" y="8623"/>
                  </a:lnTo>
                  <a:lnTo>
                    <a:pt x="102374" y="33401"/>
                  </a:lnTo>
                  <a:lnTo>
                    <a:pt x="90512" y="33401"/>
                  </a:lnTo>
                  <a:lnTo>
                    <a:pt x="90512" y="38785"/>
                  </a:lnTo>
                  <a:lnTo>
                    <a:pt x="84048" y="38785"/>
                  </a:lnTo>
                  <a:lnTo>
                    <a:pt x="84048" y="7543"/>
                  </a:lnTo>
                  <a:lnTo>
                    <a:pt x="59270" y="7543"/>
                  </a:lnTo>
                  <a:lnTo>
                    <a:pt x="59270" y="28016"/>
                  </a:lnTo>
                  <a:lnTo>
                    <a:pt x="59270" y="38785"/>
                  </a:lnTo>
                  <a:lnTo>
                    <a:pt x="59270" y="59270"/>
                  </a:lnTo>
                  <a:lnTo>
                    <a:pt x="59270" y="68961"/>
                  </a:lnTo>
                  <a:lnTo>
                    <a:pt x="47409" y="68961"/>
                  </a:lnTo>
                  <a:lnTo>
                    <a:pt x="48488" y="59270"/>
                  </a:lnTo>
                  <a:lnTo>
                    <a:pt x="59270" y="59270"/>
                  </a:lnTo>
                  <a:lnTo>
                    <a:pt x="59270" y="38785"/>
                  </a:lnTo>
                  <a:lnTo>
                    <a:pt x="50647" y="38785"/>
                  </a:lnTo>
                  <a:lnTo>
                    <a:pt x="51689" y="28333"/>
                  </a:lnTo>
                  <a:lnTo>
                    <a:pt x="51727" y="28016"/>
                  </a:lnTo>
                  <a:lnTo>
                    <a:pt x="59270" y="28016"/>
                  </a:lnTo>
                  <a:lnTo>
                    <a:pt x="59270" y="7543"/>
                  </a:lnTo>
                  <a:lnTo>
                    <a:pt x="10769" y="7543"/>
                  </a:lnTo>
                  <a:lnTo>
                    <a:pt x="10769" y="28016"/>
                  </a:lnTo>
                  <a:lnTo>
                    <a:pt x="29095" y="28016"/>
                  </a:lnTo>
                  <a:lnTo>
                    <a:pt x="28016" y="38785"/>
                  </a:lnTo>
                  <a:lnTo>
                    <a:pt x="2159" y="38785"/>
                  </a:lnTo>
                  <a:lnTo>
                    <a:pt x="2159" y="59270"/>
                  </a:lnTo>
                  <a:lnTo>
                    <a:pt x="25857" y="59270"/>
                  </a:lnTo>
                  <a:lnTo>
                    <a:pt x="23710" y="68961"/>
                  </a:lnTo>
                  <a:lnTo>
                    <a:pt x="9702" y="68961"/>
                  </a:lnTo>
                  <a:lnTo>
                    <a:pt x="9702" y="89433"/>
                  </a:lnTo>
                  <a:lnTo>
                    <a:pt x="18313" y="89433"/>
                  </a:lnTo>
                  <a:lnTo>
                    <a:pt x="15455" y="97167"/>
                  </a:lnTo>
                  <a:lnTo>
                    <a:pt x="11582" y="104394"/>
                  </a:lnTo>
                  <a:lnTo>
                    <a:pt x="6502" y="111404"/>
                  </a:lnTo>
                  <a:lnTo>
                    <a:pt x="0" y="118529"/>
                  </a:lnTo>
                  <a:lnTo>
                    <a:pt x="14008" y="144399"/>
                  </a:lnTo>
                  <a:lnTo>
                    <a:pt x="17246" y="141160"/>
                  </a:lnTo>
                  <a:lnTo>
                    <a:pt x="21551" y="134696"/>
                  </a:lnTo>
                  <a:lnTo>
                    <a:pt x="25857" y="127152"/>
                  </a:lnTo>
                  <a:lnTo>
                    <a:pt x="25857" y="168097"/>
                  </a:lnTo>
                  <a:lnTo>
                    <a:pt x="49568" y="168097"/>
                  </a:lnTo>
                  <a:lnTo>
                    <a:pt x="49568" y="157327"/>
                  </a:lnTo>
                  <a:lnTo>
                    <a:pt x="85128" y="157327"/>
                  </a:lnTo>
                  <a:lnTo>
                    <a:pt x="85128" y="136855"/>
                  </a:lnTo>
                  <a:lnTo>
                    <a:pt x="85128" y="120688"/>
                  </a:lnTo>
                  <a:lnTo>
                    <a:pt x="85128" y="100215"/>
                  </a:lnTo>
                  <a:lnTo>
                    <a:pt x="62496" y="100215"/>
                  </a:lnTo>
                  <a:lnTo>
                    <a:pt x="62496" y="120688"/>
                  </a:lnTo>
                  <a:lnTo>
                    <a:pt x="62496" y="136855"/>
                  </a:lnTo>
                  <a:lnTo>
                    <a:pt x="49568" y="136855"/>
                  </a:lnTo>
                  <a:lnTo>
                    <a:pt x="49568" y="127152"/>
                  </a:lnTo>
                  <a:lnTo>
                    <a:pt x="49568" y="120688"/>
                  </a:lnTo>
                  <a:lnTo>
                    <a:pt x="62496" y="120688"/>
                  </a:lnTo>
                  <a:lnTo>
                    <a:pt x="62496" y="100215"/>
                  </a:lnTo>
                  <a:lnTo>
                    <a:pt x="39865" y="100215"/>
                  </a:lnTo>
                  <a:lnTo>
                    <a:pt x="42024" y="95897"/>
                  </a:lnTo>
                  <a:lnTo>
                    <a:pt x="43103" y="91592"/>
                  </a:lnTo>
                  <a:lnTo>
                    <a:pt x="43103" y="89433"/>
                  </a:lnTo>
                  <a:lnTo>
                    <a:pt x="84048" y="89433"/>
                  </a:lnTo>
                  <a:lnTo>
                    <a:pt x="84048" y="59270"/>
                  </a:lnTo>
                  <a:lnTo>
                    <a:pt x="93751" y="59270"/>
                  </a:lnTo>
                  <a:lnTo>
                    <a:pt x="93751" y="57111"/>
                  </a:lnTo>
                  <a:lnTo>
                    <a:pt x="118529" y="57111"/>
                  </a:lnTo>
                  <a:lnTo>
                    <a:pt x="118529" y="71120"/>
                  </a:lnTo>
                  <a:lnTo>
                    <a:pt x="93751" y="71120"/>
                  </a:lnTo>
                  <a:lnTo>
                    <a:pt x="93751" y="94830"/>
                  </a:lnTo>
                  <a:lnTo>
                    <a:pt x="118529" y="94830"/>
                  </a:lnTo>
                  <a:lnTo>
                    <a:pt x="118529" y="109905"/>
                  </a:lnTo>
                  <a:lnTo>
                    <a:pt x="88366" y="109905"/>
                  </a:lnTo>
                  <a:lnTo>
                    <a:pt x="88366" y="132537"/>
                  </a:lnTo>
                  <a:lnTo>
                    <a:pt x="118529" y="132537"/>
                  </a:lnTo>
                  <a:lnTo>
                    <a:pt x="118529" y="172415"/>
                  </a:lnTo>
                  <a:lnTo>
                    <a:pt x="143319" y="172415"/>
                  </a:lnTo>
                  <a:lnTo>
                    <a:pt x="143319" y="132537"/>
                  </a:lnTo>
                  <a:lnTo>
                    <a:pt x="175641" y="132537"/>
                  </a:lnTo>
                  <a:lnTo>
                    <a:pt x="175641" y="109905"/>
                  </a:lnTo>
                  <a:close/>
                </a:path>
                <a:path w="1343025" h="172720">
                  <a:moveTo>
                    <a:pt x="344817" y="48488"/>
                  </a:moveTo>
                  <a:lnTo>
                    <a:pt x="326504" y="26936"/>
                  </a:lnTo>
                  <a:lnTo>
                    <a:pt x="323265" y="29095"/>
                  </a:lnTo>
                  <a:lnTo>
                    <a:pt x="192887" y="29095"/>
                  </a:lnTo>
                  <a:lnTo>
                    <a:pt x="192887" y="54952"/>
                  </a:lnTo>
                  <a:lnTo>
                    <a:pt x="302793" y="54952"/>
                  </a:lnTo>
                  <a:lnTo>
                    <a:pt x="291719" y="67881"/>
                  </a:lnTo>
                  <a:lnTo>
                    <a:pt x="281241" y="79197"/>
                  </a:lnTo>
                  <a:lnTo>
                    <a:pt x="271576" y="88900"/>
                  </a:lnTo>
                  <a:lnTo>
                    <a:pt x="262928" y="96977"/>
                  </a:lnTo>
                  <a:lnTo>
                    <a:pt x="240296" y="75425"/>
                  </a:lnTo>
                  <a:lnTo>
                    <a:pt x="219824" y="94830"/>
                  </a:lnTo>
                  <a:lnTo>
                    <a:pt x="234962" y="108788"/>
                  </a:lnTo>
                  <a:lnTo>
                    <a:pt x="249593" y="123240"/>
                  </a:lnTo>
                  <a:lnTo>
                    <a:pt x="263613" y="138315"/>
                  </a:lnTo>
                  <a:lnTo>
                    <a:pt x="276936" y="154089"/>
                  </a:lnTo>
                  <a:lnTo>
                    <a:pt x="299567" y="136855"/>
                  </a:lnTo>
                  <a:lnTo>
                    <a:pt x="282321" y="116370"/>
                  </a:lnTo>
                  <a:lnTo>
                    <a:pt x="295275" y="104254"/>
                  </a:lnTo>
                  <a:lnTo>
                    <a:pt x="309930" y="88900"/>
                  </a:lnTo>
                  <a:lnTo>
                    <a:pt x="326415" y="70307"/>
                  </a:lnTo>
                  <a:lnTo>
                    <a:pt x="344817" y="48488"/>
                  </a:lnTo>
                  <a:close/>
                </a:path>
                <a:path w="1343025" h="172720">
                  <a:moveTo>
                    <a:pt x="465505" y="19392"/>
                  </a:moveTo>
                  <a:lnTo>
                    <a:pt x="455206" y="14541"/>
                  </a:lnTo>
                  <a:lnTo>
                    <a:pt x="443687" y="9690"/>
                  </a:lnTo>
                  <a:lnTo>
                    <a:pt x="430961" y="4851"/>
                  </a:lnTo>
                  <a:lnTo>
                    <a:pt x="417017" y="0"/>
                  </a:lnTo>
                  <a:lnTo>
                    <a:pt x="407327" y="20472"/>
                  </a:lnTo>
                  <a:lnTo>
                    <a:pt x="421690" y="25933"/>
                  </a:lnTo>
                  <a:lnTo>
                    <a:pt x="434124" y="30975"/>
                  </a:lnTo>
                  <a:lnTo>
                    <a:pt x="444754" y="35623"/>
                  </a:lnTo>
                  <a:lnTo>
                    <a:pt x="453656" y="39865"/>
                  </a:lnTo>
                  <a:lnTo>
                    <a:pt x="465505" y="19392"/>
                  </a:lnTo>
                  <a:close/>
                </a:path>
                <a:path w="1343025" h="172720">
                  <a:moveTo>
                    <a:pt x="495681" y="57111"/>
                  </a:moveTo>
                  <a:lnTo>
                    <a:pt x="479526" y="38785"/>
                  </a:lnTo>
                  <a:lnTo>
                    <a:pt x="476288" y="40944"/>
                  </a:lnTo>
                  <a:lnTo>
                    <a:pt x="377151" y="40944"/>
                  </a:lnTo>
                  <a:lnTo>
                    <a:pt x="377151" y="66802"/>
                  </a:lnTo>
                  <a:lnTo>
                    <a:pt x="452577" y="66802"/>
                  </a:lnTo>
                  <a:lnTo>
                    <a:pt x="433374" y="81534"/>
                  </a:lnTo>
                  <a:lnTo>
                    <a:pt x="411226" y="94957"/>
                  </a:lnTo>
                  <a:lnTo>
                    <a:pt x="386054" y="106959"/>
                  </a:lnTo>
                  <a:lnTo>
                    <a:pt x="357759" y="117449"/>
                  </a:lnTo>
                  <a:lnTo>
                    <a:pt x="370687" y="142240"/>
                  </a:lnTo>
                  <a:lnTo>
                    <a:pt x="387223" y="135991"/>
                  </a:lnTo>
                  <a:lnTo>
                    <a:pt x="401129" y="130251"/>
                  </a:lnTo>
                  <a:lnTo>
                    <a:pt x="412203" y="125120"/>
                  </a:lnTo>
                  <a:lnTo>
                    <a:pt x="420255" y="120688"/>
                  </a:lnTo>
                  <a:lnTo>
                    <a:pt x="420255" y="167017"/>
                  </a:lnTo>
                  <a:lnTo>
                    <a:pt x="449351" y="167017"/>
                  </a:lnTo>
                  <a:lnTo>
                    <a:pt x="449351" y="120688"/>
                  </a:lnTo>
                  <a:lnTo>
                    <a:pt x="449351" y="101295"/>
                  </a:lnTo>
                  <a:lnTo>
                    <a:pt x="463715" y="89535"/>
                  </a:lnTo>
                  <a:lnTo>
                    <a:pt x="476148" y="78397"/>
                  </a:lnTo>
                  <a:lnTo>
                    <a:pt x="486778" y="67652"/>
                  </a:lnTo>
                  <a:lnTo>
                    <a:pt x="495681" y="57111"/>
                  </a:lnTo>
                  <a:close/>
                </a:path>
                <a:path w="1343025" h="172720">
                  <a:moveTo>
                    <a:pt x="512927" y="122847"/>
                  </a:moveTo>
                  <a:lnTo>
                    <a:pt x="500011" y="113576"/>
                  </a:lnTo>
                  <a:lnTo>
                    <a:pt x="488810" y="105333"/>
                  </a:lnTo>
                  <a:lnTo>
                    <a:pt x="471982" y="92671"/>
                  </a:lnTo>
                  <a:lnTo>
                    <a:pt x="456895" y="113144"/>
                  </a:lnTo>
                  <a:lnTo>
                    <a:pt x="468414" y="121208"/>
                  </a:lnTo>
                  <a:lnTo>
                    <a:pt x="478713" y="129171"/>
                  </a:lnTo>
                  <a:lnTo>
                    <a:pt x="487807" y="136931"/>
                  </a:lnTo>
                  <a:lnTo>
                    <a:pt x="495681" y="144399"/>
                  </a:lnTo>
                  <a:lnTo>
                    <a:pt x="512927" y="122847"/>
                  </a:lnTo>
                  <a:close/>
                </a:path>
                <a:path w="1343025" h="172720">
                  <a:moveTo>
                    <a:pt x="579729" y="110985"/>
                  </a:moveTo>
                  <a:lnTo>
                    <a:pt x="577862" y="108839"/>
                  </a:lnTo>
                  <a:lnTo>
                    <a:pt x="565721" y="94830"/>
                  </a:lnTo>
                  <a:lnTo>
                    <a:pt x="562495" y="99136"/>
                  </a:lnTo>
                  <a:lnTo>
                    <a:pt x="559257" y="104521"/>
                  </a:lnTo>
                  <a:lnTo>
                    <a:pt x="557110" y="108839"/>
                  </a:lnTo>
                  <a:lnTo>
                    <a:pt x="555282" y="85394"/>
                  </a:lnTo>
                  <a:lnTo>
                    <a:pt x="556298" y="60337"/>
                  </a:lnTo>
                  <a:lnTo>
                    <a:pt x="560133" y="33667"/>
                  </a:lnTo>
                  <a:lnTo>
                    <a:pt x="566801" y="5384"/>
                  </a:lnTo>
                  <a:lnTo>
                    <a:pt x="540943" y="0"/>
                  </a:lnTo>
                  <a:lnTo>
                    <a:pt x="533044" y="39966"/>
                  </a:lnTo>
                  <a:lnTo>
                    <a:pt x="530301" y="80543"/>
                  </a:lnTo>
                  <a:lnTo>
                    <a:pt x="532561" y="120700"/>
                  </a:lnTo>
                  <a:lnTo>
                    <a:pt x="532612" y="121526"/>
                  </a:lnTo>
                  <a:lnTo>
                    <a:pt x="539864" y="162712"/>
                  </a:lnTo>
                  <a:lnTo>
                    <a:pt x="561416" y="160553"/>
                  </a:lnTo>
                  <a:lnTo>
                    <a:pt x="565492" y="145389"/>
                  </a:lnTo>
                  <a:lnTo>
                    <a:pt x="569772" y="132130"/>
                  </a:lnTo>
                  <a:lnTo>
                    <a:pt x="574446" y="120700"/>
                  </a:lnTo>
                  <a:lnTo>
                    <a:pt x="579729" y="110985"/>
                  </a:lnTo>
                  <a:close/>
                </a:path>
                <a:path w="1343025" h="172720">
                  <a:moveTo>
                    <a:pt x="682104" y="42024"/>
                  </a:moveTo>
                  <a:lnTo>
                    <a:pt x="681202" y="19392"/>
                  </a:lnTo>
                  <a:lnTo>
                    <a:pt x="681088" y="16510"/>
                  </a:lnTo>
                  <a:lnTo>
                    <a:pt x="681024" y="15087"/>
                  </a:lnTo>
                  <a:lnTo>
                    <a:pt x="659371" y="16510"/>
                  </a:lnTo>
                  <a:lnTo>
                    <a:pt x="637921" y="17640"/>
                  </a:lnTo>
                  <a:lnTo>
                    <a:pt x="594817" y="19392"/>
                  </a:lnTo>
                  <a:lnTo>
                    <a:pt x="594817" y="45250"/>
                  </a:lnTo>
                  <a:lnTo>
                    <a:pt x="616635" y="45059"/>
                  </a:lnTo>
                  <a:lnTo>
                    <a:pt x="638467" y="44450"/>
                  </a:lnTo>
                  <a:lnTo>
                    <a:pt x="660285" y="43434"/>
                  </a:lnTo>
                  <a:lnTo>
                    <a:pt x="682104" y="42024"/>
                  </a:lnTo>
                  <a:close/>
                </a:path>
                <a:path w="1343025" h="172720">
                  <a:moveTo>
                    <a:pt x="685342" y="122847"/>
                  </a:moveTo>
                  <a:lnTo>
                    <a:pt x="677468" y="123634"/>
                  </a:lnTo>
                  <a:lnTo>
                    <a:pt x="668502" y="124320"/>
                  </a:lnTo>
                  <a:lnTo>
                    <a:pt x="658520" y="124815"/>
                  </a:lnTo>
                  <a:lnTo>
                    <a:pt x="647623" y="124993"/>
                  </a:lnTo>
                  <a:lnTo>
                    <a:pt x="635469" y="125412"/>
                  </a:lnTo>
                  <a:lnTo>
                    <a:pt x="626338" y="125133"/>
                  </a:lnTo>
                  <a:lnTo>
                    <a:pt x="620636" y="124320"/>
                  </a:lnTo>
                  <a:lnTo>
                    <a:pt x="620268" y="124320"/>
                  </a:lnTo>
                  <a:lnTo>
                    <a:pt x="616369" y="122847"/>
                  </a:lnTo>
                  <a:lnTo>
                    <a:pt x="614222" y="120688"/>
                  </a:lnTo>
                  <a:lnTo>
                    <a:pt x="613143" y="117449"/>
                  </a:lnTo>
                  <a:lnTo>
                    <a:pt x="615289" y="112064"/>
                  </a:lnTo>
                  <a:lnTo>
                    <a:pt x="616369" y="107759"/>
                  </a:lnTo>
                  <a:lnTo>
                    <a:pt x="618528" y="101295"/>
                  </a:lnTo>
                  <a:lnTo>
                    <a:pt x="590511" y="96977"/>
                  </a:lnTo>
                  <a:lnTo>
                    <a:pt x="587273" y="106680"/>
                  </a:lnTo>
                  <a:lnTo>
                    <a:pt x="586206" y="115303"/>
                  </a:lnTo>
                  <a:lnTo>
                    <a:pt x="585127" y="120688"/>
                  </a:lnTo>
                  <a:lnTo>
                    <a:pt x="609777" y="151663"/>
                  </a:lnTo>
                  <a:lnTo>
                    <a:pt x="637921" y="154089"/>
                  </a:lnTo>
                  <a:lnTo>
                    <a:pt x="648817" y="153885"/>
                  </a:lnTo>
                  <a:lnTo>
                    <a:pt x="660412" y="153289"/>
                  </a:lnTo>
                  <a:lnTo>
                    <a:pt x="672630" y="152273"/>
                  </a:lnTo>
                  <a:lnTo>
                    <a:pt x="685342" y="150863"/>
                  </a:lnTo>
                  <a:lnTo>
                    <a:pt x="685342" y="125412"/>
                  </a:lnTo>
                  <a:lnTo>
                    <a:pt x="685342" y="122847"/>
                  </a:lnTo>
                  <a:close/>
                </a:path>
                <a:path w="1343025" h="172720">
                  <a:moveTo>
                    <a:pt x="855599" y="137922"/>
                  </a:moveTo>
                  <a:lnTo>
                    <a:pt x="848309" y="132537"/>
                  </a:lnTo>
                  <a:lnTo>
                    <a:pt x="841641" y="127609"/>
                  </a:lnTo>
                  <a:lnTo>
                    <a:pt x="835291" y="123913"/>
                  </a:lnTo>
                  <a:lnTo>
                    <a:pt x="827176" y="119202"/>
                  </a:lnTo>
                  <a:lnTo>
                    <a:pt x="812101" y="112623"/>
                  </a:lnTo>
                  <a:lnTo>
                    <a:pt x="796328" y="107759"/>
                  </a:lnTo>
                  <a:lnTo>
                    <a:pt x="795870" y="102501"/>
                  </a:lnTo>
                  <a:lnTo>
                    <a:pt x="794169" y="70040"/>
                  </a:lnTo>
                  <a:lnTo>
                    <a:pt x="844816" y="66802"/>
                  </a:lnTo>
                  <a:lnTo>
                    <a:pt x="845718" y="45250"/>
                  </a:lnTo>
                  <a:lnTo>
                    <a:pt x="845832" y="42532"/>
                  </a:lnTo>
                  <a:lnTo>
                    <a:pt x="845896" y="40944"/>
                  </a:lnTo>
                  <a:lnTo>
                    <a:pt x="818413" y="43903"/>
                  </a:lnTo>
                  <a:lnTo>
                    <a:pt x="805891" y="44881"/>
                  </a:lnTo>
                  <a:lnTo>
                    <a:pt x="794169" y="45250"/>
                  </a:lnTo>
                  <a:lnTo>
                    <a:pt x="794816" y="35725"/>
                  </a:lnTo>
                  <a:lnTo>
                    <a:pt x="795693" y="17068"/>
                  </a:lnTo>
                  <a:lnTo>
                    <a:pt x="796328" y="7543"/>
                  </a:lnTo>
                  <a:lnTo>
                    <a:pt x="770470" y="6629"/>
                  </a:lnTo>
                  <a:lnTo>
                    <a:pt x="770470" y="132537"/>
                  </a:lnTo>
                  <a:lnTo>
                    <a:pt x="768311" y="136855"/>
                  </a:lnTo>
                  <a:lnTo>
                    <a:pt x="764006" y="139001"/>
                  </a:lnTo>
                  <a:lnTo>
                    <a:pt x="759688" y="142240"/>
                  </a:lnTo>
                  <a:lnTo>
                    <a:pt x="754303" y="143319"/>
                  </a:lnTo>
                  <a:lnTo>
                    <a:pt x="748919" y="143319"/>
                  </a:lnTo>
                  <a:lnTo>
                    <a:pt x="743521" y="142240"/>
                  </a:lnTo>
                  <a:lnTo>
                    <a:pt x="739216" y="141160"/>
                  </a:lnTo>
                  <a:lnTo>
                    <a:pt x="737057" y="139001"/>
                  </a:lnTo>
                  <a:lnTo>
                    <a:pt x="732751" y="136855"/>
                  </a:lnTo>
                  <a:lnTo>
                    <a:pt x="732751" y="133616"/>
                  </a:lnTo>
                  <a:lnTo>
                    <a:pt x="734910" y="130390"/>
                  </a:lnTo>
                  <a:lnTo>
                    <a:pt x="737057" y="126072"/>
                  </a:lnTo>
                  <a:lnTo>
                    <a:pt x="742454" y="124993"/>
                  </a:lnTo>
                  <a:lnTo>
                    <a:pt x="749998" y="123913"/>
                  </a:lnTo>
                  <a:lnTo>
                    <a:pt x="755383" y="123913"/>
                  </a:lnTo>
                  <a:lnTo>
                    <a:pt x="761847" y="124993"/>
                  </a:lnTo>
                  <a:lnTo>
                    <a:pt x="769391" y="126072"/>
                  </a:lnTo>
                  <a:lnTo>
                    <a:pt x="770470" y="132537"/>
                  </a:lnTo>
                  <a:lnTo>
                    <a:pt x="770470" y="6629"/>
                  </a:lnTo>
                  <a:lnTo>
                    <a:pt x="766152" y="6464"/>
                  </a:lnTo>
                  <a:lnTo>
                    <a:pt x="766953" y="32512"/>
                  </a:lnTo>
                  <a:lnTo>
                    <a:pt x="767638" y="57238"/>
                  </a:lnTo>
                  <a:lnTo>
                    <a:pt x="768108" y="79717"/>
                  </a:lnTo>
                  <a:lnTo>
                    <a:pt x="768197" y="89306"/>
                  </a:lnTo>
                  <a:lnTo>
                    <a:pt x="768311" y="102362"/>
                  </a:lnTo>
                  <a:lnTo>
                    <a:pt x="756589" y="101981"/>
                  </a:lnTo>
                  <a:lnTo>
                    <a:pt x="745680" y="102501"/>
                  </a:lnTo>
                  <a:lnTo>
                    <a:pt x="709307" y="117995"/>
                  </a:lnTo>
                  <a:lnTo>
                    <a:pt x="703656" y="135775"/>
                  </a:lnTo>
                  <a:lnTo>
                    <a:pt x="705167" y="144691"/>
                  </a:lnTo>
                  <a:lnTo>
                    <a:pt x="739419" y="165150"/>
                  </a:lnTo>
                  <a:lnTo>
                    <a:pt x="749719" y="166077"/>
                  </a:lnTo>
                  <a:lnTo>
                    <a:pt x="760425" y="165595"/>
                  </a:lnTo>
                  <a:lnTo>
                    <a:pt x="795185" y="144691"/>
                  </a:lnTo>
                  <a:lnTo>
                    <a:pt x="797407" y="132537"/>
                  </a:lnTo>
                  <a:lnTo>
                    <a:pt x="807288" y="137185"/>
                  </a:lnTo>
                  <a:lnTo>
                    <a:pt x="817473" y="143040"/>
                  </a:lnTo>
                  <a:lnTo>
                    <a:pt x="827862" y="150114"/>
                  </a:lnTo>
                  <a:lnTo>
                    <a:pt x="838352" y="158407"/>
                  </a:lnTo>
                  <a:lnTo>
                    <a:pt x="855599" y="137922"/>
                  </a:lnTo>
                  <a:close/>
                </a:path>
                <a:path w="1343025" h="172720">
                  <a:moveTo>
                    <a:pt x="1000506" y="102565"/>
                  </a:moveTo>
                  <a:lnTo>
                    <a:pt x="979360" y="59131"/>
                  </a:lnTo>
                  <a:lnTo>
                    <a:pt x="947597" y="51587"/>
                  </a:lnTo>
                  <a:lnTo>
                    <a:pt x="934783" y="52514"/>
                  </a:lnTo>
                  <a:lnTo>
                    <a:pt x="920254" y="54952"/>
                  </a:lnTo>
                  <a:lnTo>
                    <a:pt x="910107" y="56959"/>
                  </a:lnTo>
                  <a:lnTo>
                    <a:pt x="898969" y="59664"/>
                  </a:lnTo>
                  <a:lnTo>
                    <a:pt x="872832" y="66802"/>
                  </a:lnTo>
                  <a:lnTo>
                    <a:pt x="878217" y="90512"/>
                  </a:lnTo>
                  <a:lnTo>
                    <a:pt x="891159" y="86207"/>
                  </a:lnTo>
                  <a:lnTo>
                    <a:pt x="898702" y="82969"/>
                  </a:lnTo>
                  <a:lnTo>
                    <a:pt x="907313" y="80810"/>
                  </a:lnTo>
                  <a:lnTo>
                    <a:pt x="914857" y="77584"/>
                  </a:lnTo>
                  <a:lnTo>
                    <a:pt x="922401" y="75425"/>
                  </a:lnTo>
                  <a:lnTo>
                    <a:pt x="935507" y="73190"/>
                  </a:lnTo>
                  <a:lnTo>
                    <a:pt x="947191" y="72872"/>
                  </a:lnTo>
                  <a:lnTo>
                    <a:pt x="957262" y="74371"/>
                  </a:lnTo>
                  <a:lnTo>
                    <a:pt x="965504" y="77584"/>
                  </a:lnTo>
                  <a:lnTo>
                    <a:pt x="973048" y="81889"/>
                  </a:lnTo>
                  <a:lnTo>
                    <a:pt x="976287" y="88353"/>
                  </a:lnTo>
                  <a:lnTo>
                    <a:pt x="976287" y="107759"/>
                  </a:lnTo>
                  <a:lnTo>
                    <a:pt x="937488" y="131457"/>
                  </a:lnTo>
                  <a:lnTo>
                    <a:pt x="906246" y="132537"/>
                  </a:lnTo>
                  <a:lnTo>
                    <a:pt x="907313" y="154089"/>
                  </a:lnTo>
                  <a:lnTo>
                    <a:pt x="917778" y="154686"/>
                  </a:lnTo>
                  <a:lnTo>
                    <a:pt x="927925" y="154762"/>
                  </a:lnTo>
                  <a:lnTo>
                    <a:pt x="937475" y="154241"/>
                  </a:lnTo>
                  <a:lnTo>
                    <a:pt x="977633" y="141198"/>
                  </a:lnTo>
                  <a:lnTo>
                    <a:pt x="998778" y="114490"/>
                  </a:lnTo>
                  <a:lnTo>
                    <a:pt x="1000506" y="102565"/>
                  </a:lnTo>
                  <a:close/>
                </a:path>
                <a:path w="1343025" h="172720">
                  <a:moveTo>
                    <a:pt x="1172400" y="35560"/>
                  </a:moveTo>
                  <a:lnTo>
                    <a:pt x="1168095" y="9690"/>
                  </a:lnTo>
                  <a:lnTo>
                    <a:pt x="1135126" y="15100"/>
                  </a:lnTo>
                  <a:lnTo>
                    <a:pt x="1099121" y="19799"/>
                  </a:lnTo>
                  <a:lnTo>
                    <a:pt x="1059891" y="23482"/>
                  </a:lnTo>
                  <a:lnTo>
                    <a:pt x="1017231" y="25857"/>
                  </a:lnTo>
                  <a:lnTo>
                    <a:pt x="1021537" y="52793"/>
                  </a:lnTo>
                  <a:lnTo>
                    <a:pt x="1087158" y="46888"/>
                  </a:lnTo>
                  <a:lnTo>
                    <a:pt x="1101280" y="45250"/>
                  </a:lnTo>
                  <a:lnTo>
                    <a:pt x="1089990" y="54737"/>
                  </a:lnTo>
                  <a:lnTo>
                    <a:pt x="1080401" y="65328"/>
                  </a:lnTo>
                  <a:lnTo>
                    <a:pt x="1072642" y="76923"/>
                  </a:lnTo>
                  <a:lnTo>
                    <a:pt x="1066800" y="89433"/>
                  </a:lnTo>
                  <a:lnTo>
                    <a:pt x="1063142" y="103568"/>
                  </a:lnTo>
                  <a:lnTo>
                    <a:pt x="1063434" y="116776"/>
                  </a:lnTo>
                  <a:lnTo>
                    <a:pt x="1087818" y="150456"/>
                  </a:lnTo>
                  <a:lnTo>
                    <a:pt x="1126921" y="164160"/>
                  </a:lnTo>
                  <a:lnTo>
                    <a:pt x="1136840" y="165950"/>
                  </a:lnTo>
                  <a:lnTo>
                    <a:pt x="1144384" y="140081"/>
                  </a:lnTo>
                  <a:lnTo>
                    <a:pt x="1127277" y="137388"/>
                  </a:lnTo>
                  <a:lnTo>
                    <a:pt x="1121498" y="136144"/>
                  </a:lnTo>
                  <a:lnTo>
                    <a:pt x="1117447" y="134696"/>
                  </a:lnTo>
                  <a:lnTo>
                    <a:pt x="1109967" y="132486"/>
                  </a:lnTo>
                  <a:lnTo>
                    <a:pt x="1103706" y="129171"/>
                  </a:lnTo>
                  <a:lnTo>
                    <a:pt x="1098651" y="124841"/>
                  </a:lnTo>
                  <a:lnTo>
                    <a:pt x="1094816" y="119608"/>
                  </a:lnTo>
                  <a:lnTo>
                    <a:pt x="1092009" y="111125"/>
                  </a:lnTo>
                  <a:lnTo>
                    <a:pt x="1091717" y="101828"/>
                  </a:lnTo>
                  <a:lnTo>
                    <a:pt x="1094054" y="91732"/>
                  </a:lnTo>
                  <a:lnTo>
                    <a:pt x="1119276" y="56718"/>
                  </a:lnTo>
                  <a:lnTo>
                    <a:pt x="1153007" y="38785"/>
                  </a:lnTo>
                  <a:lnTo>
                    <a:pt x="1160551" y="37719"/>
                  </a:lnTo>
                  <a:lnTo>
                    <a:pt x="1172400" y="35560"/>
                  </a:lnTo>
                  <a:close/>
                </a:path>
                <a:path w="1343025" h="172720">
                  <a:moveTo>
                    <a:pt x="1342656" y="7086"/>
                  </a:moveTo>
                  <a:lnTo>
                    <a:pt x="1209040" y="7086"/>
                  </a:lnTo>
                  <a:lnTo>
                    <a:pt x="1209040" y="29946"/>
                  </a:lnTo>
                  <a:lnTo>
                    <a:pt x="1209040" y="48996"/>
                  </a:lnTo>
                  <a:lnTo>
                    <a:pt x="1209040" y="170916"/>
                  </a:lnTo>
                  <a:lnTo>
                    <a:pt x="1234897" y="170916"/>
                  </a:lnTo>
                  <a:lnTo>
                    <a:pt x="1234897" y="163296"/>
                  </a:lnTo>
                  <a:lnTo>
                    <a:pt x="1316799" y="163296"/>
                  </a:lnTo>
                  <a:lnTo>
                    <a:pt x="1316799" y="170256"/>
                  </a:lnTo>
                  <a:lnTo>
                    <a:pt x="1342656" y="170256"/>
                  </a:lnTo>
                  <a:lnTo>
                    <a:pt x="1342656" y="163296"/>
                  </a:lnTo>
                  <a:lnTo>
                    <a:pt x="1342656" y="162712"/>
                  </a:lnTo>
                  <a:lnTo>
                    <a:pt x="1342656" y="139166"/>
                  </a:lnTo>
                  <a:lnTo>
                    <a:pt x="1234897" y="139166"/>
                  </a:lnTo>
                  <a:lnTo>
                    <a:pt x="1234897" y="118846"/>
                  </a:lnTo>
                  <a:lnTo>
                    <a:pt x="1316799" y="118846"/>
                  </a:lnTo>
                  <a:lnTo>
                    <a:pt x="1316799" y="139001"/>
                  </a:lnTo>
                  <a:lnTo>
                    <a:pt x="1342656" y="139001"/>
                  </a:lnTo>
                  <a:lnTo>
                    <a:pt x="1342656" y="73279"/>
                  </a:lnTo>
                  <a:lnTo>
                    <a:pt x="1316799" y="73279"/>
                  </a:lnTo>
                  <a:lnTo>
                    <a:pt x="1316799" y="94716"/>
                  </a:lnTo>
                  <a:lnTo>
                    <a:pt x="1234897" y="94716"/>
                  </a:lnTo>
                  <a:lnTo>
                    <a:pt x="1234897" y="73126"/>
                  </a:lnTo>
                  <a:lnTo>
                    <a:pt x="1342656" y="73126"/>
                  </a:lnTo>
                  <a:lnTo>
                    <a:pt x="1342656" y="49568"/>
                  </a:lnTo>
                  <a:lnTo>
                    <a:pt x="1342656" y="48996"/>
                  </a:lnTo>
                  <a:lnTo>
                    <a:pt x="1342656" y="30175"/>
                  </a:lnTo>
                  <a:lnTo>
                    <a:pt x="1316799" y="30175"/>
                  </a:lnTo>
                  <a:lnTo>
                    <a:pt x="1316799" y="48996"/>
                  </a:lnTo>
                  <a:lnTo>
                    <a:pt x="1234897" y="48996"/>
                  </a:lnTo>
                  <a:lnTo>
                    <a:pt x="1234897" y="29946"/>
                  </a:lnTo>
                  <a:lnTo>
                    <a:pt x="1342656" y="29946"/>
                  </a:lnTo>
                  <a:lnTo>
                    <a:pt x="1342656" y="7086"/>
                  </a:lnTo>
                  <a:close/>
                </a:path>
              </a:pathLst>
            </a:custGeom>
            <a:solidFill>
              <a:srgbClr val="3F3F3F"/>
            </a:solidFill>
          </p:spPr>
          <p:txBody>
            <a:bodyPr wrap="square" lIns="0" tIns="0" rIns="0" bIns="0" rtlCol="0"/>
            <a:lstStyle/>
            <a:p>
              <a:endParaRPr sz="1539" dirty="0"/>
            </a:p>
          </p:txBody>
        </p:sp>
        <p:pic>
          <p:nvPicPr>
            <p:cNvPr id="143" name="object 143"/>
            <p:cNvPicPr/>
            <p:nvPr/>
          </p:nvPicPr>
          <p:blipFill>
            <a:blip r:embed="rId61" cstate="print"/>
            <a:stretch>
              <a:fillRect/>
            </a:stretch>
          </p:blipFill>
          <p:spPr>
            <a:xfrm>
              <a:off x="7138277" y="4920212"/>
              <a:ext cx="172412" cy="172412"/>
            </a:xfrm>
            <a:prstGeom prst="rect">
              <a:avLst/>
            </a:prstGeom>
          </p:spPr>
        </p:pic>
        <p:pic>
          <p:nvPicPr>
            <p:cNvPr id="144" name="object 144"/>
            <p:cNvPicPr/>
            <p:nvPr/>
          </p:nvPicPr>
          <p:blipFill>
            <a:blip r:embed="rId62" cstate="print"/>
            <a:stretch>
              <a:fillRect/>
            </a:stretch>
          </p:blipFill>
          <p:spPr>
            <a:xfrm>
              <a:off x="7330085" y="4920212"/>
              <a:ext cx="344824" cy="174567"/>
            </a:xfrm>
            <a:prstGeom prst="rect">
              <a:avLst/>
            </a:prstGeom>
          </p:spPr>
        </p:pic>
      </p:grpSp>
      <p:grpSp>
        <p:nvGrpSpPr>
          <p:cNvPr id="145" name="object 145"/>
          <p:cNvGrpSpPr/>
          <p:nvPr/>
        </p:nvGrpSpPr>
        <p:grpSpPr>
          <a:xfrm>
            <a:off x="4750390" y="1935161"/>
            <a:ext cx="3466467" cy="1119651"/>
            <a:chOff x="5555317" y="2034463"/>
            <a:chExt cx="4053840" cy="1309370"/>
          </a:xfrm>
        </p:grpSpPr>
        <p:sp>
          <p:nvSpPr>
            <p:cNvPr id="146" name="object 146"/>
            <p:cNvSpPr/>
            <p:nvPr/>
          </p:nvSpPr>
          <p:spPr>
            <a:xfrm>
              <a:off x="5555317" y="2034463"/>
              <a:ext cx="4053840" cy="1309370"/>
            </a:xfrm>
            <a:custGeom>
              <a:avLst/>
              <a:gdLst/>
              <a:ahLst/>
              <a:cxnLst/>
              <a:rect l="l" t="t" r="r" b="b"/>
              <a:pathLst>
                <a:path w="4053840" h="1309370">
                  <a:moveTo>
                    <a:pt x="3535527" y="0"/>
                  </a:moveTo>
                  <a:lnTo>
                    <a:pt x="518314" y="0"/>
                  </a:lnTo>
                  <a:lnTo>
                    <a:pt x="0" y="1309255"/>
                  </a:lnTo>
                  <a:lnTo>
                    <a:pt x="4053841" y="1309255"/>
                  </a:lnTo>
                  <a:lnTo>
                    <a:pt x="3535527" y="0"/>
                  </a:lnTo>
                  <a:close/>
                </a:path>
              </a:pathLst>
            </a:custGeom>
            <a:solidFill>
              <a:srgbClr val="BCD6ED"/>
            </a:solidFill>
          </p:spPr>
          <p:txBody>
            <a:bodyPr wrap="square" lIns="0" tIns="0" rIns="0" bIns="0" rtlCol="0"/>
            <a:lstStyle/>
            <a:p>
              <a:endParaRPr sz="1539" dirty="0"/>
            </a:p>
          </p:txBody>
        </p:sp>
        <p:sp>
          <p:nvSpPr>
            <p:cNvPr id="147" name="object 147"/>
            <p:cNvSpPr/>
            <p:nvPr/>
          </p:nvSpPr>
          <p:spPr>
            <a:xfrm>
              <a:off x="6015442" y="2056015"/>
              <a:ext cx="3133090" cy="198755"/>
            </a:xfrm>
            <a:custGeom>
              <a:avLst/>
              <a:gdLst/>
              <a:ahLst/>
              <a:cxnLst/>
              <a:rect l="l" t="t" r="r" b="b"/>
              <a:pathLst>
                <a:path w="3133090" h="198755">
                  <a:moveTo>
                    <a:pt x="3050618" y="0"/>
                  </a:moveTo>
                  <a:lnTo>
                    <a:pt x="81895" y="0"/>
                  </a:lnTo>
                  <a:lnTo>
                    <a:pt x="0" y="198274"/>
                  </a:lnTo>
                  <a:lnTo>
                    <a:pt x="3132514" y="198274"/>
                  </a:lnTo>
                  <a:lnTo>
                    <a:pt x="3050618" y="0"/>
                  </a:lnTo>
                  <a:close/>
                </a:path>
              </a:pathLst>
            </a:custGeom>
            <a:solidFill>
              <a:srgbClr val="FFFFFF"/>
            </a:solidFill>
          </p:spPr>
          <p:txBody>
            <a:bodyPr wrap="square" lIns="0" tIns="0" rIns="0" bIns="0" rtlCol="0"/>
            <a:lstStyle/>
            <a:p>
              <a:endParaRPr sz="1539" dirty="0"/>
            </a:p>
          </p:txBody>
        </p:sp>
        <p:pic>
          <p:nvPicPr>
            <p:cNvPr id="148" name="object 148"/>
            <p:cNvPicPr/>
            <p:nvPr/>
          </p:nvPicPr>
          <p:blipFill>
            <a:blip r:embed="rId63" cstate="print"/>
            <a:stretch>
              <a:fillRect/>
            </a:stretch>
          </p:blipFill>
          <p:spPr>
            <a:xfrm>
              <a:off x="6568239" y="2112049"/>
              <a:ext cx="1999981" cy="109912"/>
            </a:xfrm>
            <a:prstGeom prst="rect">
              <a:avLst/>
            </a:prstGeom>
          </p:spPr>
        </p:pic>
      </p:grpSp>
      <p:grpSp>
        <p:nvGrpSpPr>
          <p:cNvPr id="149" name="object 149"/>
          <p:cNvGrpSpPr/>
          <p:nvPr/>
        </p:nvGrpSpPr>
        <p:grpSpPr>
          <a:xfrm>
            <a:off x="7981429" y="2105628"/>
            <a:ext cx="827521" cy="988790"/>
            <a:chOff x="9333838" y="2233815"/>
            <a:chExt cx="967740" cy="1156335"/>
          </a:xfrm>
        </p:grpSpPr>
        <p:sp>
          <p:nvSpPr>
            <p:cNvPr id="150" name="object 150"/>
            <p:cNvSpPr/>
            <p:nvPr/>
          </p:nvSpPr>
          <p:spPr>
            <a:xfrm>
              <a:off x="9923811" y="2572174"/>
              <a:ext cx="165100" cy="817880"/>
            </a:xfrm>
            <a:custGeom>
              <a:avLst/>
              <a:gdLst/>
              <a:ahLst/>
              <a:cxnLst/>
              <a:rect l="l" t="t" r="r" b="b"/>
              <a:pathLst>
                <a:path w="165100" h="817879">
                  <a:moveTo>
                    <a:pt x="82973" y="0"/>
                  </a:moveTo>
                  <a:lnTo>
                    <a:pt x="0" y="58189"/>
                  </a:lnTo>
                  <a:lnTo>
                    <a:pt x="42025" y="58189"/>
                  </a:lnTo>
                  <a:lnTo>
                    <a:pt x="42025" y="759691"/>
                  </a:lnTo>
                  <a:lnTo>
                    <a:pt x="0" y="759691"/>
                  </a:lnTo>
                  <a:lnTo>
                    <a:pt x="82973" y="817880"/>
                  </a:lnTo>
                  <a:lnTo>
                    <a:pt x="164869" y="759691"/>
                  </a:lnTo>
                  <a:lnTo>
                    <a:pt x="123921" y="759691"/>
                  </a:lnTo>
                  <a:lnTo>
                    <a:pt x="123921" y="58189"/>
                  </a:lnTo>
                  <a:lnTo>
                    <a:pt x="164869" y="58189"/>
                  </a:lnTo>
                  <a:lnTo>
                    <a:pt x="82973" y="0"/>
                  </a:lnTo>
                  <a:close/>
                </a:path>
              </a:pathLst>
            </a:custGeom>
            <a:solidFill>
              <a:srgbClr val="00AFEF"/>
            </a:solidFill>
          </p:spPr>
          <p:txBody>
            <a:bodyPr wrap="square" lIns="0" tIns="0" rIns="0" bIns="0" rtlCol="0"/>
            <a:lstStyle/>
            <a:p>
              <a:endParaRPr sz="1539" dirty="0"/>
            </a:p>
          </p:txBody>
        </p:sp>
        <p:sp>
          <p:nvSpPr>
            <p:cNvPr id="151" name="object 151"/>
            <p:cNvSpPr/>
            <p:nvPr/>
          </p:nvSpPr>
          <p:spPr>
            <a:xfrm>
              <a:off x="9337610" y="2489200"/>
              <a:ext cx="681355" cy="165100"/>
            </a:xfrm>
            <a:custGeom>
              <a:avLst/>
              <a:gdLst/>
              <a:ahLst/>
              <a:cxnLst/>
              <a:rect l="l" t="t" r="r" b="b"/>
              <a:pathLst>
                <a:path w="681354" h="165100">
                  <a:moveTo>
                    <a:pt x="82973" y="0"/>
                  </a:moveTo>
                  <a:lnTo>
                    <a:pt x="0" y="81895"/>
                  </a:lnTo>
                  <a:lnTo>
                    <a:pt x="82973" y="164869"/>
                  </a:lnTo>
                  <a:lnTo>
                    <a:pt x="82973" y="123921"/>
                  </a:lnTo>
                  <a:lnTo>
                    <a:pt x="681028" y="123921"/>
                  </a:lnTo>
                  <a:lnTo>
                    <a:pt x="681028" y="40947"/>
                  </a:lnTo>
                  <a:lnTo>
                    <a:pt x="82973" y="40947"/>
                  </a:lnTo>
                  <a:lnTo>
                    <a:pt x="82973" y="0"/>
                  </a:lnTo>
                  <a:close/>
                </a:path>
              </a:pathLst>
            </a:custGeom>
            <a:solidFill>
              <a:srgbClr val="00AFEF"/>
            </a:solidFill>
          </p:spPr>
          <p:txBody>
            <a:bodyPr wrap="square" lIns="0" tIns="0" rIns="0" bIns="0" rtlCol="0"/>
            <a:lstStyle/>
            <a:p>
              <a:endParaRPr sz="1539" dirty="0"/>
            </a:p>
          </p:txBody>
        </p:sp>
        <p:sp>
          <p:nvSpPr>
            <p:cNvPr id="152" name="object 152"/>
            <p:cNvSpPr/>
            <p:nvPr/>
          </p:nvSpPr>
          <p:spPr>
            <a:xfrm>
              <a:off x="9337610" y="2489200"/>
              <a:ext cx="681355" cy="165100"/>
            </a:xfrm>
            <a:custGeom>
              <a:avLst/>
              <a:gdLst/>
              <a:ahLst/>
              <a:cxnLst/>
              <a:rect l="l" t="t" r="r" b="b"/>
              <a:pathLst>
                <a:path w="681354" h="165100">
                  <a:moveTo>
                    <a:pt x="82973" y="164869"/>
                  </a:moveTo>
                  <a:lnTo>
                    <a:pt x="0" y="81895"/>
                  </a:lnTo>
                  <a:lnTo>
                    <a:pt x="82973" y="0"/>
                  </a:lnTo>
                  <a:lnTo>
                    <a:pt x="82973" y="40947"/>
                  </a:lnTo>
                  <a:lnTo>
                    <a:pt x="681028" y="40947"/>
                  </a:lnTo>
                  <a:lnTo>
                    <a:pt x="681028" y="123921"/>
                  </a:lnTo>
                  <a:lnTo>
                    <a:pt x="82973" y="123921"/>
                  </a:lnTo>
                  <a:lnTo>
                    <a:pt x="82973" y="164869"/>
                  </a:lnTo>
                  <a:close/>
                </a:path>
              </a:pathLst>
            </a:custGeom>
            <a:ln w="7543">
              <a:solidFill>
                <a:srgbClr val="FFFFFF"/>
              </a:solidFill>
            </a:ln>
          </p:spPr>
          <p:txBody>
            <a:bodyPr wrap="square" lIns="0" tIns="0" rIns="0" bIns="0" rtlCol="0"/>
            <a:lstStyle/>
            <a:p>
              <a:endParaRPr sz="1539" dirty="0"/>
            </a:p>
          </p:txBody>
        </p:sp>
        <p:pic>
          <p:nvPicPr>
            <p:cNvPr id="153" name="object 153"/>
            <p:cNvPicPr/>
            <p:nvPr/>
          </p:nvPicPr>
          <p:blipFill>
            <a:blip r:embed="rId64" cstate="print"/>
            <a:stretch>
              <a:fillRect/>
            </a:stretch>
          </p:blipFill>
          <p:spPr>
            <a:xfrm>
              <a:off x="9873165" y="2233815"/>
              <a:ext cx="211204" cy="215515"/>
            </a:xfrm>
            <a:prstGeom prst="rect">
              <a:avLst/>
            </a:prstGeom>
          </p:spPr>
        </p:pic>
        <p:sp>
          <p:nvSpPr>
            <p:cNvPr id="154" name="object 154"/>
            <p:cNvSpPr/>
            <p:nvPr/>
          </p:nvSpPr>
          <p:spPr>
            <a:xfrm>
              <a:off x="9682434" y="2300625"/>
              <a:ext cx="597535" cy="588645"/>
            </a:xfrm>
            <a:custGeom>
              <a:avLst/>
              <a:gdLst/>
              <a:ahLst/>
              <a:cxnLst/>
              <a:rect l="l" t="t" r="r" b="b"/>
              <a:pathLst>
                <a:path w="597534" h="588644">
                  <a:moveTo>
                    <a:pt x="298488" y="0"/>
                  </a:moveTo>
                  <a:lnTo>
                    <a:pt x="250067" y="3843"/>
                  </a:lnTo>
                  <a:lnTo>
                    <a:pt x="204136" y="14973"/>
                  </a:lnTo>
                  <a:lnTo>
                    <a:pt x="161307" y="32789"/>
                  </a:lnTo>
                  <a:lnTo>
                    <a:pt x="122197" y="56689"/>
                  </a:lnTo>
                  <a:lnTo>
                    <a:pt x="87418" y="86071"/>
                  </a:lnTo>
                  <a:lnTo>
                    <a:pt x="57585" y="120335"/>
                  </a:lnTo>
                  <a:lnTo>
                    <a:pt x="33313" y="158878"/>
                  </a:lnTo>
                  <a:lnTo>
                    <a:pt x="15215" y="201101"/>
                  </a:lnTo>
                  <a:lnTo>
                    <a:pt x="3906" y="246401"/>
                  </a:lnTo>
                  <a:lnTo>
                    <a:pt x="0" y="294178"/>
                  </a:lnTo>
                  <a:lnTo>
                    <a:pt x="3906" y="341692"/>
                  </a:lnTo>
                  <a:lnTo>
                    <a:pt x="15215" y="386841"/>
                  </a:lnTo>
                  <a:lnTo>
                    <a:pt x="33313" y="429002"/>
                  </a:lnTo>
                  <a:lnTo>
                    <a:pt x="57585" y="467556"/>
                  </a:lnTo>
                  <a:lnTo>
                    <a:pt x="87418" y="501881"/>
                  </a:lnTo>
                  <a:lnTo>
                    <a:pt x="122197" y="531357"/>
                  </a:lnTo>
                  <a:lnTo>
                    <a:pt x="161307" y="555363"/>
                  </a:lnTo>
                  <a:lnTo>
                    <a:pt x="204136" y="573279"/>
                  </a:lnTo>
                  <a:lnTo>
                    <a:pt x="250067" y="584483"/>
                  </a:lnTo>
                  <a:lnTo>
                    <a:pt x="298488" y="588356"/>
                  </a:lnTo>
                  <a:lnTo>
                    <a:pt x="346909" y="584483"/>
                  </a:lnTo>
                  <a:lnTo>
                    <a:pt x="392841" y="573279"/>
                  </a:lnTo>
                  <a:lnTo>
                    <a:pt x="435669" y="555363"/>
                  </a:lnTo>
                  <a:lnTo>
                    <a:pt x="474780" y="531357"/>
                  </a:lnTo>
                  <a:lnTo>
                    <a:pt x="509558" y="501881"/>
                  </a:lnTo>
                  <a:lnTo>
                    <a:pt x="539391" y="467556"/>
                  </a:lnTo>
                  <a:lnTo>
                    <a:pt x="563663" y="429002"/>
                  </a:lnTo>
                  <a:lnTo>
                    <a:pt x="581761" y="386841"/>
                  </a:lnTo>
                  <a:lnTo>
                    <a:pt x="593071" y="341692"/>
                  </a:lnTo>
                  <a:lnTo>
                    <a:pt x="596977" y="294178"/>
                  </a:lnTo>
                  <a:lnTo>
                    <a:pt x="593071" y="246401"/>
                  </a:lnTo>
                  <a:lnTo>
                    <a:pt x="581761" y="201101"/>
                  </a:lnTo>
                  <a:lnTo>
                    <a:pt x="563663" y="158878"/>
                  </a:lnTo>
                  <a:lnTo>
                    <a:pt x="539391" y="120335"/>
                  </a:lnTo>
                  <a:lnTo>
                    <a:pt x="509558" y="86071"/>
                  </a:lnTo>
                  <a:lnTo>
                    <a:pt x="474780" y="56689"/>
                  </a:lnTo>
                  <a:lnTo>
                    <a:pt x="435669" y="32789"/>
                  </a:lnTo>
                  <a:lnTo>
                    <a:pt x="392841" y="14973"/>
                  </a:lnTo>
                  <a:lnTo>
                    <a:pt x="346909" y="3843"/>
                  </a:lnTo>
                  <a:lnTo>
                    <a:pt x="298488" y="0"/>
                  </a:lnTo>
                  <a:close/>
                </a:path>
              </a:pathLst>
            </a:custGeom>
            <a:solidFill>
              <a:srgbClr val="FFFFFF"/>
            </a:solidFill>
          </p:spPr>
          <p:txBody>
            <a:bodyPr wrap="square" lIns="0" tIns="0" rIns="0" bIns="0" rtlCol="0"/>
            <a:lstStyle/>
            <a:p>
              <a:endParaRPr sz="1539" dirty="0"/>
            </a:p>
          </p:txBody>
        </p:sp>
        <p:sp>
          <p:nvSpPr>
            <p:cNvPr id="155" name="object 155"/>
            <p:cNvSpPr/>
            <p:nvPr/>
          </p:nvSpPr>
          <p:spPr>
            <a:xfrm>
              <a:off x="9682434" y="2300625"/>
              <a:ext cx="597535" cy="588645"/>
            </a:xfrm>
            <a:custGeom>
              <a:avLst/>
              <a:gdLst/>
              <a:ahLst/>
              <a:cxnLst/>
              <a:rect l="l" t="t" r="r" b="b"/>
              <a:pathLst>
                <a:path w="597534" h="588644">
                  <a:moveTo>
                    <a:pt x="0" y="294178"/>
                  </a:moveTo>
                  <a:lnTo>
                    <a:pt x="3906" y="246401"/>
                  </a:lnTo>
                  <a:lnTo>
                    <a:pt x="15215" y="201101"/>
                  </a:lnTo>
                  <a:lnTo>
                    <a:pt x="33313" y="158878"/>
                  </a:lnTo>
                  <a:lnTo>
                    <a:pt x="57585" y="120335"/>
                  </a:lnTo>
                  <a:lnTo>
                    <a:pt x="87418" y="86071"/>
                  </a:lnTo>
                  <a:lnTo>
                    <a:pt x="122197" y="56689"/>
                  </a:lnTo>
                  <a:lnTo>
                    <a:pt x="161307" y="32789"/>
                  </a:lnTo>
                  <a:lnTo>
                    <a:pt x="204136" y="14973"/>
                  </a:lnTo>
                  <a:lnTo>
                    <a:pt x="250067" y="3843"/>
                  </a:lnTo>
                  <a:lnTo>
                    <a:pt x="298488" y="0"/>
                  </a:lnTo>
                  <a:lnTo>
                    <a:pt x="346909" y="3843"/>
                  </a:lnTo>
                  <a:lnTo>
                    <a:pt x="392841" y="14973"/>
                  </a:lnTo>
                  <a:lnTo>
                    <a:pt x="435669" y="32789"/>
                  </a:lnTo>
                  <a:lnTo>
                    <a:pt x="474780" y="56689"/>
                  </a:lnTo>
                  <a:lnTo>
                    <a:pt x="509558" y="86071"/>
                  </a:lnTo>
                  <a:lnTo>
                    <a:pt x="539391" y="120335"/>
                  </a:lnTo>
                  <a:lnTo>
                    <a:pt x="563663" y="158878"/>
                  </a:lnTo>
                  <a:lnTo>
                    <a:pt x="581761" y="201101"/>
                  </a:lnTo>
                  <a:lnTo>
                    <a:pt x="593071" y="246401"/>
                  </a:lnTo>
                  <a:lnTo>
                    <a:pt x="596977" y="294178"/>
                  </a:lnTo>
                  <a:lnTo>
                    <a:pt x="593071" y="341692"/>
                  </a:lnTo>
                  <a:lnTo>
                    <a:pt x="581761" y="386841"/>
                  </a:lnTo>
                  <a:lnTo>
                    <a:pt x="563663" y="429002"/>
                  </a:lnTo>
                  <a:lnTo>
                    <a:pt x="539391" y="467556"/>
                  </a:lnTo>
                  <a:lnTo>
                    <a:pt x="509558" y="501881"/>
                  </a:lnTo>
                  <a:lnTo>
                    <a:pt x="474780" y="531357"/>
                  </a:lnTo>
                  <a:lnTo>
                    <a:pt x="435669" y="555363"/>
                  </a:lnTo>
                  <a:lnTo>
                    <a:pt x="392841" y="573279"/>
                  </a:lnTo>
                  <a:lnTo>
                    <a:pt x="346909" y="584483"/>
                  </a:lnTo>
                  <a:lnTo>
                    <a:pt x="298488" y="588356"/>
                  </a:lnTo>
                  <a:lnTo>
                    <a:pt x="250067" y="584483"/>
                  </a:lnTo>
                  <a:lnTo>
                    <a:pt x="204136" y="573279"/>
                  </a:lnTo>
                  <a:lnTo>
                    <a:pt x="161307" y="555363"/>
                  </a:lnTo>
                  <a:lnTo>
                    <a:pt x="122197" y="531357"/>
                  </a:lnTo>
                  <a:lnTo>
                    <a:pt x="87418" y="501881"/>
                  </a:lnTo>
                  <a:lnTo>
                    <a:pt x="57585" y="467556"/>
                  </a:lnTo>
                  <a:lnTo>
                    <a:pt x="33313" y="429002"/>
                  </a:lnTo>
                  <a:lnTo>
                    <a:pt x="15215" y="386841"/>
                  </a:lnTo>
                  <a:lnTo>
                    <a:pt x="3906" y="341692"/>
                  </a:lnTo>
                  <a:lnTo>
                    <a:pt x="0" y="294178"/>
                  </a:lnTo>
                </a:path>
              </a:pathLst>
            </a:custGeom>
            <a:ln w="43103">
              <a:solidFill>
                <a:srgbClr val="00AFEF"/>
              </a:solidFill>
            </a:ln>
          </p:spPr>
          <p:txBody>
            <a:bodyPr wrap="square" lIns="0" tIns="0" rIns="0" bIns="0" rtlCol="0"/>
            <a:lstStyle/>
            <a:p>
              <a:endParaRPr sz="1539" dirty="0"/>
            </a:p>
          </p:txBody>
        </p:sp>
        <p:sp>
          <p:nvSpPr>
            <p:cNvPr id="156" name="object 156"/>
            <p:cNvSpPr/>
            <p:nvPr/>
          </p:nvSpPr>
          <p:spPr>
            <a:xfrm>
              <a:off x="9682434" y="2300625"/>
              <a:ext cx="597535" cy="588645"/>
            </a:xfrm>
            <a:custGeom>
              <a:avLst/>
              <a:gdLst/>
              <a:ahLst/>
              <a:cxnLst/>
              <a:rect l="l" t="t" r="r" b="b"/>
              <a:pathLst>
                <a:path w="597534" h="588644">
                  <a:moveTo>
                    <a:pt x="0" y="294178"/>
                  </a:moveTo>
                  <a:lnTo>
                    <a:pt x="3906" y="246401"/>
                  </a:lnTo>
                  <a:lnTo>
                    <a:pt x="15215" y="201101"/>
                  </a:lnTo>
                  <a:lnTo>
                    <a:pt x="33313" y="158878"/>
                  </a:lnTo>
                  <a:lnTo>
                    <a:pt x="57585" y="120335"/>
                  </a:lnTo>
                  <a:lnTo>
                    <a:pt x="87418" y="86071"/>
                  </a:lnTo>
                  <a:lnTo>
                    <a:pt x="122197" y="56689"/>
                  </a:lnTo>
                  <a:lnTo>
                    <a:pt x="161307" y="32789"/>
                  </a:lnTo>
                  <a:lnTo>
                    <a:pt x="204136" y="14973"/>
                  </a:lnTo>
                  <a:lnTo>
                    <a:pt x="250067" y="3843"/>
                  </a:lnTo>
                  <a:lnTo>
                    <a:pt x="298488" y="0"/>
                  </a:lnTo>
                  <a:lnTo>
                    <a:pt x="346909" y="3843"/>
                  </a:lnTo>
                  <a:lnTo>
                    <a:pt x="392841" y="14973"/>
                  </a:lnTo>
                  <a:lnTo>
                    <a:pt x="435669" y="32789"/>
                  </a:lnTo>
                  <a:lnTo>
                    <a:pt x="474780" y="56689"/>
                  </a:lnTo>
                  <a:lnTo>
                    <a:pt x="509558" y="86071"/>
                  </a:lnTo>
                  <a:lnTo>
                    <a:pt x="539391" y="120335"/>
                  </a:lnTo>
                  <a:lnTo>
                    <a:pt x="563663" y="158878"/>
                  </a:lnTo>
                  <a:lnTo>
                    <a:pt x="581761" y="201101"/>
                  </a:lnTo>
                  <a:lnTo>
                    <a:pt x="593071" y="246401"/>
                  </a:lnTo>
                  <a:lnTo>
                    <a:pt x="596977" y="294178"/>
                  </a:lnTo>
                  <a:lnTo>
                    <a:pt x="593071" y="341692"/>
                  </a:lnTo>
                  <a:lnTo>
                    <a:pt x="581761" y="386841"/>
                  </a:lnTo>
                  <a:lnTo>
                    <a:pt x="563663" y="429002"/>
                  </a:lnTo>
                  <a:lnTo>
                    <a:pt x="539391" y="467556"/>
                  </a:lnTo>
                  <a:lnTo>
                    <a:pt x="509558" y="501881"/>
                  </a:lnTo>
                  <a:lnTo>
                    <a:pt x="474780" y="531357"/>
                  </a:lnTo>
                  <a:lnTo>
                    <a:pt x="435669" y="555363"/>
                  </a:lnTo>
                  <a:lnTo>
                    <a:pt x="392841" y="573279"/>
                  </a:lnTo>
                  <a:lnTo>
                    <a:pt x="346909" y="584483"/>
                  </a:lnTo>
                  <a:lnTo>
                    <a:pt x="298488" y="588356"/>
                  </a:lnTo>
                  <a:lnTo>
                    <a:pt x="250067" y="584483"/>
                  </a:lnTo>
                  <a:lnTo>
                    <a:pt x="204136" y="573279"/>
                  </a:lnTo>
                  <a:lnTo>
                    <a:pt x="161307" y="555363"/>
                  </a:lnTo>
                  <a:lnTo>
                    <a:pt x="122197" y="531357"/>
                  </a:lnTo>
                  <a:lnTo>
                    <a:pt x="87418" y="501881"/>
                  </a:lnTo>
                  <a:lnTo>
                    <a:pt x="57585" y="467556"/>
                  </a:lnTo>
                  <a:lnTo>
                    <a:pt x="33313" y="429002"/>
                  </a:lnTo>
                  <a:lnTo>
                    <a:pt x="15215" y="386841"/>
                  </a:lnTo>
                  <a:lnTo>
                    <a:pt x="3906" y="341692"/>
                  </a:lnTo>
                  <a:lnTo>
                    <a:pt x="0" y="294178"/>
                  </a:lnTo>
                </a:path>
              </a:pathLst>
            </a:custGeom>
            <a:ln w="28016">
              <a:solidFill>
                <a:srgbClr val="00AFEF"/>
              </a:solidFill>
            </a:ln>
          </p:spPr>
          <p:txBody>
            <a:bodyPr wrap="square" lIns="0" tIns="0" rIns="0" bIns="0" rtlCol="0"/>
            <a:lstStyle/>
            <a:p>
              <a:endParaRPr sz="1539" dirty="0"/>
            </a:p>
          </p:txBody>
        </p:sp>
        <p:sp>
          <p:nvSpPr>
            <p:cNvPr id="157" name="object 157"/>
            <p:cNvSpPr/>
            <p:nvPr/>
          </p:nvSpPr>
          <p:spPr>
            <a:xfrm>
              <a:off x="9682434" y="2300625"/>
              <a:ext cx="597535" cy="588645"/>
            </a:xfrm>
            <a:custGeom>
              <a:avLst/>
              <a:gdLst/>
              <a:ahLst/>
              <a:cxnLst/>
              <a:rect l="l" t="t" r="r" b="b"/>
              <a:pathLst>
                <a:path w="597534" h="588644">
                  <a:moveTo>
                    <a:pt x="0" y="294178"/>
                  </a:moveTo>
                  <a:lnTo>
                    <a:pt x="3906" y="246401"/>
                  </a:lnTo>
                  <a:lnTo>
                    <a:pt x="15215" y="201101"/>
                  </a:lnTo>
                  <a:lnTo>
                    <a:pt x="33313" y="158878"/>
                  </a:lnTo>
                  <a:lnTo>
                    <a:pt x="57585" y="120335"/>
                  </a:lnTo>
                  <a:lnTo>
                    <a:pt x="87418" y="86071"/>
                  </a:lnTo>
                  <a:lnTo>
                    <a:pt x="122197" y="56689"/>
                  </a:lnTo>
                  <a:lnTo>
                    <a:pt x="161307" y="32789"/>
                  </a:lnTo>
                  <a:lnTo>
                    <a:pt x="204136" y="14973"/>
                  </a:lnTo>
                  <a:lnTo>
                    <a:pt x="250067" y="3843"/>
                  </a:lnTo>
                  <a:lnTo>
                    <a:pt x="298488" y="0"/>
                  </a:lnTo>
                  <a:lnTo>
                    <a:pt x="346909" y="3843"/>
                  </a:lnTo>
                  <a:lnTo>
                    <a:pt x="392841" y="14973"/>
                  </a:lnTo>
                  <a:lnTo>
                    <a:pt x="435669" y="32789"/>
                  </a:lnTo>
                  <a:lnTo>
                    <a:pt x="474780" y="56689"/>
                  </a:lnTo>
                  <a:lnTo>
                    <a:pt x="509558" y="86071"/>
                  </a:lnTo>
                  <a:lnTo>
                    <a:pt x="539391" y="120335"/>
                  </a:lnTo>
                  <a:lnTo>
                    <a:pt x="563663" y="158878"/>
                  </a:lnTo>
                  <a:lnTo>
                    <a:pt x="581761" y="201101"/>
                  </a:lnTo>
                  <a:lnTo>
                    <a:pt x="593071" y="246401"/>
                  </a:lnTo>
                  <a:lnTo>
                    <a:pt x="596977" y="294178"/>
                  </a:lnTo>
                  <a:lnTo>
                    <a:pt x="593071" y="341692"/>
                  </a:lnTo>
                  <a:lnTo>
                    <a:pt x="581761" y="386841"/>
                  </a:lnTo>
                  <a:lnTo>
                    <a:pt x="563663" y="429002"/>
                  </a:lnTo>
                  <a:lnTo>
                    <a:pt x="539391" y="467556"/>
                  </a:lnTo>
                  <a:lnTo>
                    <a:pt x="509558" y="501881"/>
                  </a:lnTo>
                  <a:lnTo>
                    <a:pt x="474780" y="531357"/>
                  </a:lnTo>
                  <a:lnTo>
                    <a:pt x="435669" y="555363"/>
                  </a:lnTo>
                  <a:lnTo>
                    <a:pt x="392841" y="573279"/>
                  </a:lnTo>
                  <a:lnTo>
                    <a:pt x="346909" y="584483"/>
                  </a:lnTo>
                  <a:lnTo>
                    <a:pt x="298488" y="588356"/>
                  </a:lnTo>
                  <a:lnTo>
                    <a:pt x="250067" y="584483"/>
                  </a:lnTo>
                  <a:lnTo>
                    <a:pt x="204136" y="573279"/>
                  </a:lnTo>
                  <a:lnTo>
                    <a:pt x="161307" y="555363"/>
                  </a:lnTo>
                  <a:lnTo>
                    <a:pt x="122197" y="531357"/>
                  </a:lnTo>
                  <a:lnTo>
                    <a:pt x="87418" y="501881"/>
                  </a:lnTo>
                  <a:lnTo>
                    <a:pt x="57585" y="467556"/>
                  </a:lnTo>
                  <a:lnTo>
                    <a:pt x="33313" y="429002"/>
                  </a:lnTo>
                  <a:lnTo>
                    <a:pt x="15215" y="386841"/>
                  </a:lnTo>
                  <a:lnTo>
                    <a:pt x="3906" y="341692"/>
                  </a:lnTo>
                  <a:lnTo>
                    <a:pt x="0" y="294178"/>
                  </a:lnTo>
                </a:path>
              </a:pathLst>
            </a:custGeom>
            <a:ln w="21551">
              <a:solidFill>
                <a:srgbClr val="00AFEF"/>
              </a:solidFill>
            </a:ln>
          </p:spPr>
          <p:txBody>
            <a:bodyPr wrap="square" lIns="0" tIns="0" rIns="0" bIns="0" rtlCol="0"/>
            <a:lstStyle/>
            <a:p>
              <a:endParaRPr sz="1539" dirty="0"/>
            </a:p>
          </p:txBody>
        </p:sp>
        <p:pic>
          <p:nvPicPr>
            <p:cNvPr id="158" name="object 158"/>
            <p:cNvPicPr/>
            <p:nvPr/>
          </p:nvPicPr>
          <p:blipFill>
            <a:blip r:embed="rId65" cstate="print"/>
            <a:stretch>
              <a:fillRect/>
            </a:stretch>
          </p:blipFill>
          <p:spPr>
            <a:xfrm>
              <a:off x="9825752" y="2410538"/>
              <a:ext cx="307109" cy="96981"/>
            </a:xfrm>
            <a:prstGeom prst="rect">
              <a:avLst/>
            </a:prstGeom>
          </p:spPr>
        </p:pic>
        <p:pic>
          <p:nvPicPr>
            <p:cNvPr id="159" name="object 159"/>
            <p:cNvPicPr/>
            <p:nvPr/>
          </p:nvPicPr>
          <p:blipFill>
            <a:blip r:embed="rId66" cstate="print"/>
            <a:stretch>
              <a:fillRect/>
            </a:stretch>
          </p:blipFill>
          <p:spPr>
            <a:xfrm>
              <a:off x="9795580" y="2475192"/>
              <a:ext cx="368531" cy="374996"/>
            </a:xfrm>
            <a:prstGeom prst="rect">
              <a:avLst/>
            </a:prstGeom>
          </p:spPr>
        </p:pic>
        <p:pic>
          <p:nvPicPr>
            <p:cNvPr id="160" name="object 160"/>
            <p:cNvPicPr/>
            <p:nvPr/>
          </p:nvPicPr>
          <p:blipFill>
            <a:blip r:embed="rId67" cstate="print"/>
            <a:stretch>
              <a:fillRect/>
            </a:stretch>
          </p:blipFill>
          <p:spPr>
            <a:xfrm>
              <a:off x="9685667" y="2809241"/>
              <a:ext cx="592666" cy="199351"/>
            </a:xfrm>
            <a:prstGeom prst="rect">
              <a:avLst/>
            </a:prstGeom>
          </p:spPr>
        </p:pic>
      </p:grpSp>
      <p:grpSp>
        <p:nvGrpSpPr>
          <p:cNvPr id="161" name="object 161"/>
          <p:cNvGrpSpPr/>
          <p:nvPr/>
        </p:nvGrpSpPr>
        <p:grpSpPr>
          <a:xfrm>
            <a:off x="6941121" y="1361563"/>
            <a:ext cx="1976494" cy="519101"/>
            <a:chOff x="8117255" y="1363672"/>
            <a:chExt cx="2311400" cy="607060"/>
          </a:xfrm>
        </p:grpSpPr>
        <p:sp>
          <p:nvSpPr>
            <p:cNvPr id="162" name="object 162"/>
            <p:cNvSpPr/>
            <p:nvPr/>
          </p:nvSpPr>
          <p:spPr>
            <a:xfrm>
              <a:off x="8121027" y="1367444"/>
              <a:ext cx="2304415" cy="599440"/>
            </a:xfrm>
            <a:custGeom>
              <a:avLst/>
              <a:gdLst/>
              <a:ahLst/>
              <a:cxnLst/>
              <a:rect l="l" t="t" r="r" b="b"/>
              <a:pathLst>
                <a:path w="2304415" h="599439">
                  <a:moveTo>
                    <a:pt x="0" y="0"/>
                  </a:moveTo>
                  <a:lnTo>
                    <a:pt x="2303857" y="0"/>
                  </a:lnTo>
                  <a:lnTo>
                    <a:pt x="2303857" y="599132"/>
                  </a:lnTo>
                  <a:lnTo>
                    <a:pt x="0" y="599132"/>
                  </a:lnTo>
                  <a:lnTo>
                    <a:pt x="0" y="0"/>
                  </a:lnTo>
                  <a:close/>
                </a:path>
              </a:pathLst>
            </a:custGeom>
            <a:ln w="7543">
              <a:solidFill>
                <a:srgbClr val="CFCDCD"/>
              </a:solidFill>
            </a:ln>
          </p:spPr>
          <p:txBody>
            <a:bodyPr wrap="square" lIns="0" tIns="0" rIns="0" bIns="0" rtlCol="0"/>
            <a:lstStyle/>
            <a:p>
              <a:endParaRPr sz="1539" dirty="0"/>
            </a:p>
          </p:txBody>
        </p:sp>
        <p:pic>
          <p:nvPicPr>
            <p:cNvPr id="163" name="object 163"/>
            <p:cNvPicPr/>
            <p:nvPr/>
          </p:nvPicPr>
          <p:blipFill>
            <a:blip r:embed="rId68" cstate="print"/>
            <a:stretch>
              <a:fillRect/>
            </a:stretch>
          </p:blipFill>
          <p:spPr>
            <a:xfrm>
              <a:off x="8193224" y="1422400"/>
              <a:ext cx="2158385" cy="499995"/>
            </a:xfrm>
            <a:prstGeom prst="rect">
              <a:avLst/>
            </a:prstGeom>
          </p:spPr>
        </p:pic>
      </p:grpSp>
      <p:grpSp>
        <p:nvGrpSpPr>
          <p:cNvPr id="164" name="object 164"/>
          <p:cNvGrpSpPr/>
          <p:nvPr/>
        </p:nvGrpSpPr>
        <p:grpSpPr>
          <a:xfrm>
            <a:off x="8689098" y="6463594"/>
            <a:ext cx="412132" cy="200364"/>
            <a:chOff x="10161417" y="7330213"/>
            <a:chExt cx="481965" cy="234315"/>
          </a:xfrm>
        </p:grpSpPr>
        <p:sp>
          <p:nvSpPr>
            <p:cNvPr id="165" name="object 165"/>
            <p:cNvSpPr/>
            <p:nvPr/>
          </p:nvSpPr>
          <p:spPr>
            <a:xfrm>
              <a:off x="10168421"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14008">
              <a:solidFill>
                <a:srgbClr val="00AF4F"/>
              </a:solidFill>
            </a:ln>
          </p:spPr>
          <p:txBody>
            <a:bodyPr wrap="square" lIns="0" tIns="0" rIns="0" bIns="0" rtlCol="0"/>
            <a:lstStyle/>
            <a:p>
              <a:endParaRPr sz="1539" dirty="0"/>
            </a:p>
          </p:txBody>
        </p:sp>
        <p:sp>
          <p:nvSpPr>
            <p:cNvPr id="166" name="object 166"/>
            <p:cNvSpPr/>
            <p:nvPr/>
          </p:nvSpPr>
          <p:spPr>
            <a:xfrm>
              <a:off x="10168421"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8620">
              <a:solidFill>
                <a:srgbClr val="00AF4F"/>
              </a:solidFill>
            </a:ln>
          </p:spPr>
          <p:txBody>
            <a:bodyPr wrap="square" lIns="0" tIns="0" rIns="0" bIns="0" rtlCol="0"/>
            <a:lstStyle/>
            <a:p>
              <a:endParaRPr sz="1539" dirty="0"/>
            </a:p>
          </p:txBody>
        </p:sp>
        <p:sp>
          <p:nvSpPr>
            <p:cNvPr id="167" name="object 167"/>
            <p:cNvSpPr/>
            <p:nvPr/>
          </p:nvSpPr>
          <p:spPr>
            <a:xfrm>
              <a:off x="10168421"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6465">
              <a:solidFill>
                <a:srgbClr val="00AF4F"/>
              </a:solidFill>
            </a:ln>
          </p:spPr>
          <p:txBody>
            <a:bodyPr wrap="square" lIns="0" tIns="0" rIns="0" bIns="0" rtlCol="0"/>
            <a:lstStyle/>
            <a:p>
              <a:endParaRPr sz="1539" dirty="0"/>
            </a:p>
          </p:txBody>
        </p:sp>
        <p:pic>
          <p:nvPicPr>
            <p:cNvPr id="168" name="object 168"/>
            <p:cNvPicPr/>
            <p:nvPr/>
          </p:nvPicPr>
          <p:blipFill>
            <a:blip r:embed="rId39" cstate="print"/>
            <a:stretch>
              <a:fillRect/>
            </a:stretch>
          </p:blipFill>
          <p:spPr>
            <a:xfrm>
              <a:off x="10391480" y="7412648"/>
              <a:ext cx="187498" cy="88361"/>
            </a:xfrm>
            <a:prstGeom prst="rect">
              <a:avLst/>
            </a:prstGeom>
          </p:spPr>
        </p:pic>
        <p:pic>
          <p:nvPicPr>
            <p:cNvPr id="169" name="object 169"/>
            <p:cNvPicPr/>
            <p:nvPr/>
          </p:nvPicPr>
          <p:blipFill>
            <a:blip r:embed="rId69" cstate="print"/>
            <a:stretch>
              <a:fillRect/>
            </a:stretch>
          </p:blipFill>
          <p:spPr>
            <a:xfrm>
              <a:off x="10165189" y="7346916"/>
              <a:ext cx="201506" cy="199351"/>
            </a:xfrm>
            <a:prstGeom prst="rect">
              <a:avLst/>
            </a:prstGeom>
          </p:spPr>
        </p:pic>
      </p:grpSp>
      <p:grpSp>
        <p:nvGrpSpPr>
          <p:cNvPr id="170" name="object 170"/>
          <p:cNvGrpSpPr/>
          <p:nvPr/>
        </p:nvGrpSpPr>
        <p:grpSpPr>
          <a:xfrm>
            <a:off x="4815813" y="3162523"/>
            <a:ext cx="2647633" cy="980645"/>
            <a:chOff x="5631826" y="3469795"/>
            <a:chExt cx="3096260" cy="1146810"/>
          </a:xfrm>
        </p:grpSpPr>
        <p:pic>
          <p:nvPicPr>
            <p:cNvPr id="171" name="object 171"/>
            <p:cNvPicPr/>
            <p:nvPr/>
          </p:nvPicPr>
          <p:blipFill>
            <a:blip r:embed="rId70" cstate="print"/>
            <a:stretch>
              <a:fillRect/>
            </a:stretch>
          </p:blipFill>
          <p:spPr>
            <a:xfrm>
              <a:off x="6718022" y="4434225"/>
              <a:ext cx="920250" cy="182110"/>
            </a:xfrm>
            <a:prstGeom prst="rect">
              <a:avLst/>
            </a:prstGeom>
          </p:spPr>
        </p:pic>
        <p:pic>
          <p:nvPicPr>
            <p:cNvPr id="172" name="object 172"/>
            <p:cNvPicPr/>
            <p:nvPr/>
          </p:nvPicPr>
          <p:blipFill>
            <a:blip r:embed="rId71" cstate="print"/>
            <a:stretch>
              <a:fillRect/>
            </a:stretch>
          </p:blipFill>
          <p:spPr>
            <a:xfrm>
              <a:off x="6570394" y="3584018"/>
              <a:ext cx="1218738" cy="820035"/>
            </a:xfrm>
            <a:prstGeom prst="rect">
              <a:avLst/>
            </a:prstGeom>
          </p:spPr>
        </p:pic>
        <p:pic>
          <p:nvPicPr>
            <p:cNvPr id="173" name="object 173"/>
            <p:cNvPicPr/>
            <p:nvPr/>
          </p:nvPicPr>
          <p:blipFill>
            <a:blip r:embed="rId72" cstate="print"/>
            <a:stretch>
              <a:fillRect/>
            </a:stretch>
          </p:blipFill>
          <p:spPr>
            <a:xfrm>
              <a:off x="6906598" y="4061384"/>
              <a:ext cx="542020" cy="243532"/>
            </a:xfrm>
            <a:prstGeom prst="rect">
              <a:avLst/>
            </a:prstGeom>
          </p:spPr>
        </p:pic>
        <p:pic>
          <p:nvPicPr>
            <p:cNvPr id="174" name="object 174"/>
            <p:cNvPicPr/>
            <p:nvPr/>
          </p:nvPicPr>
          <p:blipFill>
            <a:blip r:embed="rId73" cstate="print"/>
            <a:stretch>
              <a:fillRect/>
            </a:stretch>
          </p:blipFill>
          <p:spPr>
            <a:xfrm>
              <a:off x="5631826" y="3655138"/>
              <a:ext cx="989214" cy="950422"/>
            </a:xfrm>
            <a:prstGeom prst="rect">
              <a:avLst/>
            </a:prstGeom>
          </p:spPr>
        </p:pic>
        <p:pic>
          <p:nvPicPr>
            <p:cNvPr id="175" name="object 175"/>
            <p:cNvPicPr/>
            <p:nvPr/>
          </p:nvPicPr>
          <p:blipFill>
            <a:blip r:embed="rId74" cstate="print"/>
            <a:stretch>
              <a:fillRect/>
            </a:stretch>
          </p:blipFill>
          <p:spPr>
            <a:xfrm>
              <a:off x="7796676" y="4434225"/>
              <a:ext cx="899776" cy="171334"/>
            </a:xfrm>
            <a:prstGeom prst="rect">
              <a:avLst/>
            </a:prstGeom>
          </p:spPr>
        </p:pic>
        <p:pic>
          <p:nvPicPr>
            <p:cNvPr id="176" name="object 176"/>
            <p:cNvPicPr/>
            <p:nvPr/>
          </p:nvPicPr>
          <p:blipFill>
            <a:blip r:embed="rId75" cstate="print"/>
            <a:stretch>
              <a:fillRect/>
            </a:stretch>
          </p:blipFill>
          <p:spPr>
            <a:xfrm>
              <a:off x="7738487" y="3658371"/>
              <a:ext cx="989214" cy="749993"/>
            </a:xfrm>
            <a:prstGeom prst="rect">
              <a:avLst/>
            </a:prstGeom>
          </p:spPr>
        </p:pic>
        <p:pic>
          <p:nvPicPr>
            <p:cNvPr id="177" name="object 177"/>
            <p:cNvPicPr/>
            <p:nvPr/>
          </p:nvPicPr>
          <p:blipFill>
            <a:blip r:embed="rId76" cstate="print"/>
            <a:stretch>
              <a:fillRect/>
            </a:stretch>
          </p:blipFill>
          <p:spPr>
            <a:xfrm>
              <a:off x="8158742" y="4067850"/>
              <a:ext cx="188575" cy="204739"/>
            </a:xfrm>
            <a:prstGeom prst="rect">
              <a:avLst/>
            </a:prstGeom>
          </p:spPr>
        </p:pic>
        <p:pic>
          <p:nvPicPr>
            <p:cNvPr id="178" name="object 178"/>
            <p:cNvPicPr/>
            <p:nvPr/>
          </p:nvPicPr>
          <p:blipFill>
            <a:blip r:embed="rId77" cstate="print"/>
            <a:stretch>
              <a:fillRect/>
            </a:stretch>
          </p:blipFill>
          <p:spPr>
            <a:xfrm>
              <a:off x="8396886" y="3887894"/>
              <a:ext cx="185343" cy="205817"/>
            </a:xfrm>
            <a:prstGeom prst="rect">
              <a:avLst/>
            </a:prstGeom>
          </p:spPr>
        </p:pic>
        <p:pic>
          <p:nvPicPr>
            <p:cNvPr id="179" name="object 179"/>
            <p:cNvPicPr/>
            <p:nvPr/>
          </p:nvPicPr>
          <p:blipFill>
            <a:blip r:embed="rId78" cstate="print"/>
            <a:stretch>
              <a:fillRect/>
            </a:stretch>
          </p:blipFill>
          <p:spPr>
            <a:xfrm>
              <a:off x="7914132" y="3887894"/>
              <a:ext cx="189653" cy="205817"/>
            </a:xfrm>
            <a:prstGeom prst="rect">
              <a:avLst/>
            </a:prstGeom>
          </p:spPr>
        </p:pic>
        <p:sp>
          <p:nvSpPr>
            <p:cNvPr id="180" name="object 180"/>
            <p:cNvSpPr/>
            <p:nvPr/>
          </p:nvSpPr>
          <p:spPr>
            <a:xfrm>
              <a:off x="8027277" y="4047376"/>
              <a:ext cx="191135" cy="132715"/>
            </a:xfrm>
            <a:custGeom>
              <a:avLst/>
              <a:gdLst/>
              <a:ahLst/>
              <a:cxnLst/>
              <a:rect l="l" t="t" r="r" b="b"/>
              <a:pathLst>
                <a:path w="191134" h="132714">
                  <a:moveTo>
                    <a:pt x="0" y="0"/>
                  </a:moveTo>
                  <a:lnTo>
                    <a:pt x="190730" y="132541"/>
                  </a:lnTo>
                </a:path>
              </a:pathLst>
            </a:custGeom>
            <a:ln w="21551">
              <a:solidFill>
                <a:srgbClr val="31859C"/>
              </a:solidFill>
            </a:ln>
          </p:spPr>
          <p:txBody>
            <a:bodyPr wrap="square" lIns="0" tIns="0" rIns="0" bIns="0" rtlCol="0"/>
            <a:lstStyle/>
            <a:p>
              <a:endParaRPr sz="1539" dirty="0"/>
            </a:p>
          </p:txBody>
        </p:sp>
        <p:sp>
          <p:nvSpPr>
            <p:cNvPr id="181" name="object 181"/>
            <p:cNvSpPr/>
            <p:nvPr/>
          </p:nvSpPr>
          <p:spPr>
            <a:xfrm>
              <a:off x="8027277" y="4047376"/>
              <a:ext cx="191135" cy="132715"/>
            </a:xfrm>
            <a:custGeom>
              <a:avLst/>
              <a:gdLst/>
              <a:ahLst/>
              <a:cxnLst/>
              <a:rect l="l" t="t" r="r" b="b"/>
              <a:pathLst>
                <a:path w="191134" h="132714">
                  <a:moveTo>
                    <a:pt x="0" y="0"/>
                  </a:moveTo>
                  <a:lnTo>
                    <a:pt x="190730" y="132541"/>
                  </a:lnTo>
                </a:path>
              </a:pathLst>
            </a:custGeom>
            <a:ln w="14008">
              <a:solidFill>
                <a:srgbClr val="31859C"/>
              </a:solidFill>
            </a:ln>
          </p:spPr>
          <p:txBody>
            <a:bodyPr wrap="square" lIns="0" tIns="0" rIns="0" bIns="0" rtlCol="0"/>
            <a:lstStyle/>
            <a:p>
              <a:endParaRPr sz="1539" dirty="0"/>
            </a:p>
          </p:txBody>
        </p:sp>
        <p:sp>
          <p:nvSpPr>
            <p:cNvPr id="182" name="object 182"/>
            <p:cNvSpPr/>
            <p:nvPr/>
          </p:nvSpPr>
          <p:spPr>
            <a:xfrm>
              <a:off x="8027277" y="4047376"/>
              <a:ext cx="191135" cy="132715"/>
            </a:xfrm>
            <a:custGeom>
              <a:avLst/>
              <a:gdLst/>
              <a:ahLst/>
              <a:cxnLst/>
              <a:rect l="l" t="t" r="r" b="b"/>
              <a:pathLst>
                <a:path w="191134" h="132714">
                  <a:moveTo>
                    <a:pt x="0" y="0"/>
                  </a:moveTo>
                  <a:lnTo>
                    <a:pt x="190730" y="132541"/>
                  </a:lnTo>
                </a:path>
              </a:pathLst>
            </a:custGeom>
            <a:ln w="10775">
              <a:solidFill>
                <a:srgbClr val="31859C"/>
              </a:solidFill>
            </a:ln>
          </p:spPr>
          <p:txBody>
            <a:bodyPr wrap="square" lIns="0" tIns="0" rIns="0" bIns="0" rtlCol="0"/>
            <a:lstStyle/>
            <a:p>
              <a:endParaRPr sz="1539" dirty="0"/>
            </a:p>
          </p:txBody>
        </p:sp>
        <p:sp>
          <p:nvSpPr>
            <p:cNvPr id="183" name="object 183"/>
            <p:cNvSpPr/>
            <p:nvPr/>
          </p:nvSpPr>
          <p:spPr>
            <a:xfrm>
              <a:off x="8049907" y="3997807"/>
              <a:ext cx="405765" cy="0"/>
            </a:xfrm>
            <a:custGeom>
              <a:avLst/>
              <a:gdLst/>
              <a:ahLst/>
              <a:cxnLst/>
              <a:rect l="l" t="t" r="r" b="b"/>
              <a:pathLst>
                <a:path w="405765">
                  <a:moveTo>
                    <a:pt x="0" y="0"/>
                  </a:moveTo>
                  <a:lnTo>
                    <a:pt x="405168" y="0"/>
                  </a:lnTo>
                </a:path>
              </a:pathLst>
            </a:custGeom>
            <a:ln w="21551">
              <a:solidFill>
                <a:srgbClr val="31859C"/>
              </a:solidFill>
            </a:ln>
          </p:spPr>
          <p:txBody>
            <a:bodyPr wrap="square" lIns="0" tIns="0" rIns="0" bIns="0" rtlCol="0"/>
            <a:lstStyle/>
            <a:p>
              <a:endParaRPr sz="1539" dirty="0"/>
            </a:p>
          </p:txBody>
        </p:sp>
        <p:sp>
          <p:nvSpPr>
            <p:cNvPr id="184" name="object 184"/>
            <p:cNvSpPr/>
            <p:nvPr/>
          </p:nvSpPr>
          <p:spPr>
            <a:xfrm>
              <a:off x="8049907" y="3997807"/>
              <a:ext cx="405765" cy="0"/>
            </a:xfrm>
            <a:custGeom>
              <a:avLst/>
              <a:gdLst/>
              <a:ahLst/>
              <a:cxnLst/>
              <a:rect l="l" t="t" r="r" b="b"/>
              <a:pathLst>
                <a:path w="405765">
                  <a:moveTo>
                    <a:pt x="0" y="0"/>
                  </a:moveTo>
                  <a:lnTo>
                    <a:pt x="405168" y="0"/>
                  </a:lnTo>
                </a:path>
              </a:pathLst>
            </a:custGeom>
            <a:ln w="3175">
              <a:solidFill>
                <a:srgbClr val="31859C"/>
              </a:solidFill>
            </a:ln>
          </p:spPr>
          <p:txBody>
            <a:bodyPr wrap="square" lIns="0" tIns="0" rIns="0" bIns="0" rtlCol="0"/>
            <a:lstStyle/>
            <a:p>
              <a:endParaRPr sz="1539" dirty="0"/>
            </a:p>
          </p:txBody>
        </p:sp>
        <p:sp>
          <p:nvSpPr>
            <p:cNvPr id="185" name="object 185"/>
            <p:cNvSpPr/>
            <p:nvPr/>
          </p:nvSpPr>
          <p:spPr>
            <a:xfrm>
              <a:off x="8294516" y="4050608"/>
              <a:ext cx="166370" cy="133985"/>
            </a:xfrm>
            <a:custGeom>
              <a:avLst/>
              <a:gdLst/>
              <a:ahLst/>
              <a:cxnLst/>
              <a:rect l="l" t="t" r="r" b="b"/>
              <a:pathLst>
                <a:path w="166370" h="133985">
                  <a:moveTo>
                    <a:pt x="0" y="133619"/>
                  </a:moveTo>
                  <a:lnTo>
                    <a:pt x="165946" y="0"/>
                  </a:lnTo>
                </a:path>
              </a:pathLst>
            </a:custGeom>
            <a:ln w="21551">
              <a:solidFill>
                <a:srgbClr val="31859C"/>
              </a:solidFill>
            </a:ln>
          </p:spPr>
          <p:txBody>
            <a:bodyPr wrap="square" lIns="0" tIns="0" rIns="0" bIns="0" rtlCol="0"/>
            <a:lstStyle/>
            <a:p>
              <a:endParaRPr sz="1539" dirty="0"/>
            </a:p>
          </p:txBody>
        </p:sp>
        <p:sp>
          <p:nvSpPr>
            <p:cNvPr id="186" name="object 186"/>
            <p:cNvSpPr/>
            <p:nvPr/>
          </p:nvSpPr>
          <p:spPr>
            <a:xfrm>
              <a:off x="8294516" y="4050608"/>
              <a:ext cx="166370" cy="133985"/>
            </a:xfrm>
            <a:custGeom>
              <a:avLst/>
              <a:gdLst/>
              <a:ahLst/>
              <a:cxnLst/>
              <a:rect l="l" t="t" r="r" b="b"/>
              <a:pathLst>
                <a:path w="166370" h="133985">
                  <a:moveTo>
                    <a:pt x="0" y="133619"/>
                  </a:moveTo>
                  <a:lnTo>
                    <a:pt x="165946" y="0"/>
                  </a:lnTo>
                </a:path>
              </a:pathLst>
            </a:custGeom>
            <a:ln w="14008">
              <a:solidFill>
                <a:srgbClr val="31859C"/>
              </a:solidFill>
            </a:ln>
          </p:spPr>
          <p:txBody>
            <a:bodyPr wrap="square" lIns="0" tIns="0" rIns="0" bIns="0" rtlCol="0"/>
            <a:lstStyle/>
            <a:p>
              <a:endParaRPr sz="1539" dirty="0"/>
            </a:p>
          </p:txBody>
        </p:sp>
        <p:sp>
          <p:nvSpPr>
            <p:cNvPr id="187" name="object 187"/>
            <p:cNvSpPr/>
            <p:nvPr/>
          </p:nvSpPr>
          <p:spPr>
            <a:xfrm>
              <a:off x="8294516" y="4050608"/>
              <a:ext cx="166370" cy="133985"/>
            </a:xfrm>
            <a:custGeom>
              <a:avLst/>
              <a:gdLst/>
              <a:ahLst/>
              <a:cxnLst/>
              <a:rect l="l" t="t" r="r" b="b"/>
              <a:pathLst>
                <a:path w="166370" h="133985">
                  <a:moveTo>
                    <a:pt x="0" y="133619"/>
                  </a:moveTo>
                  <a:lnTo>
                    <a:pt x="165946" y="0"/>
                  </a:lnTo>
                </a:path>
              </a:pathLst>
            </a:custGeom>
            <a:ln w="10775">
              <a:solidFill>
                <a:srgbClr val="31859C"/>
              </a:solidFill>
            </a:ln>
          </p:spPr>
          <p:txBody>
            <a:bodyPr wrap="square" lIns="0" tIns="0" rIns="0" bIns="0" rtlCol="0"/>
            <a:lstStyle/>
            <a:p>
              <a:endParaRPr sz="1539" dirty="0"/>
            </a:p>
          </p:txBody>
        </p:sp>
        <p:sp>
          <p:nvSpPr>
            <p:cNvPr id="188" name="object 188"/>
            <p:cNvSpPr/>
            <p:nvPr/>
          </p:nvSpPr>
          <p:spPr>
            <a:xfrm>
              <a:off x="8587617" y="4272589"/>
              <a:ext cx="64135" cy="59690"/>
            </a:xfrm>
            <a:custGeom>
              <a:avLst/>
              <a:gdLst/>
              <a:ahLst/>
              <a:cxnLst/>
              <a:rect l="l" t="t" r="r" b="b"/>
              <a:pathLst>
                <a:path w="64134" h="59689">
                  <a:moveTo>
                    <a:pt x="20473" y="45258"/>
                  </a:moveTo>
                  <a:lnTo>
                    <a:pt x="15086" y="45258"/>
                  </a:lnTo>
                  <a:lnTo>
                    <a:pt x="10775" y="47413"/>
                  </a:lnTo>
                  <a:lnTo>
                    <a:pt x="15086" y="51723"/>
                  </a:lnTo>
                  <a:lnTo>
                    <a:pt x="18318" y="56033"/>
                  </a:lnTo>
                  <a:lnTo>
                    <a:pt x="20473" y="59266"/>
                  </a:lnTo>
                  <a:lnTo>
                    <a:pt x="28016" y="53878"/>
                  </a:lnTo>
                  <a:lnTo>
                    <a:pt x="25861" y="50646"/>
                  </a:lnTo>
                  <a:lnTo>
                    <a:pt x="20473" y="45258"/>
                  </a:lnTo>
                  <a:close/>
                </a:path>
                <a:path w="64134" h="59689">
                  <a:moveTo>
                    <a:pt x="52801" y="45258"/>
                  </a:moveTo>
                  <a:lnTo>
                    <a:pt x="44180" y="45258"/>
                  </a:lnTo>
                  <a:lnTo>
                    <a:pt x="44180" y="49568"/>
                  </a:lnTo>
                  <a:lnTo>
                    <a:pt x="43103" y="49568"/>
                  </a:lnTo>
                  <a:lnTo>
                    <a:pt x="43103" y="50646"/>
                  </a:lnTo>
                  <a:lnTo>
                    <a:pt x="32327" y="50646"/>
                  </a:lnTo>
                  <a:lnTo>
                    <a:pt x="33404" y="59266"/>
                  </a:lnTo>
                  <a:lnTo>
                    <a:pt x="47413" y="59266"/>
                  </a:lnTo>
                  <a:lnTo>
                    <a:pt x="49568" y="58189"/>
                  </a:lnTo>
                  <a:lnTo>
                    <a:pt x="51723" y="56033"/>
                  </a:lnTo>
                  <a:lnTo>
                    <a:pt x="52801" y="53878"/>
                  </a:lnTo>
                  <a:lnTo>
                    <a:pt x="52801" y="45258"/>
                  </a:lnTo>
                  <a:close/>
                </a:path>
                <a:path w="64134" h="59689">
                  <a:moveTo>
                    <a:pt x="62499" y="37715"/>
                  </a:moveTo>
                  <a:lnTo>
                    <a:pt x="3232" y="37715"/>
                  </a:lnTo>
                  <a:lnTo>
                    <a:pt x="3232" y="45258"/>
                  </a:lnTo>
                  <a:lnTo>
                    <a:pt x="62499" y="45258"/>
                  </a:lnTo>
                  <a:lnTo>
                    <a:pt x="62499" y="37715"/>
                  </a:lnTo>
                  <a:close/>
                </a:path>
                <a:path w="64134" h="59689">
                  <a:moveTo>
                    <a:pt x="52801" y="34482"/>
                  </a:moveTo>
                  <a:lnTo>
                    <a:pt x="44180" y="34482"/>
                  </a:lnTo>
                  <a:lnTo>
                    <a:pt x="44180" y="37715"/>
                  </a:lnTo>
                  <a:lnTo>
                    <a:pt x="52801" y="37715"/>
                  </a:lnTo>
                  <a:lnTo>
                    <a:pt x="52801" y="34482"/>
                  </a:lnTo>
                  <a:close/>
                </a:path>
                <a:path w="64134" h="59689">
                  <a:moveTo>
                    <a:pt x="63576" y="28016"/>
                  </a:moveTo>
                  <a:lnTo>
                    <a:pt x="3232" y="28016"/>
                  </a:lnTo>
                  <a:lnTo>
                    <a:pt x="3232" y="34482"/>
                  </a:lnTo>
                  <a:lnTo>
                    <a:pt x="63576" y="34482"/>
                  </a:lnTo>
                  <a:lnTo>
                    <a:pt x="63576" y="28016"/>
                  </a:lnTo>
                  <a:close/>
                </a:path>
                <a:path w="64134" h="59689">
                  <a:moveTo>
                    <a:pt x="36637" y="23706"/>
                  </a:moveTo>
                  <a:lnTo>
                    <a:pt x="28016" y="23706"/>
                  </a:lnTo>
                  <a:lnTo>
                    <a:pt x="28016" y="28016"/>
                  </a:lnTo>
                  <a:lnTo>
                    <a:pt x="36637" y="28016"/>
                  </a:lnTo>
                  <a:lnTo>
                    <a:pt x="36637" y="23706"/>
                  </a:lnTo>
                  <a:close/>
                </a:path>
                <a:path w="64134" h="59689">
                  <a:moveTo>
                    <a:pt x="60344" y="18318"/>
                  </a:moveTo>
                  <a:lnTo>
                    <a:pt x="6465" y="18318"/>
                  </a:lnTo>
                  <a:lnTo>
                    <a:pt x="6465" y="23706"/>
                  </a:lnTo>
                  <a:lnTo>
                    <a:pt x="60344" y="23706"/>
                  </a:lnTo>
                  <a:lnTo>
                    <a:pt x="60344" y="18318"/>
                  </a:lnTo>
                  <a:close/>
                </a:path>
                <a:path w="64134" h="59689">
                  <a:moveTo>
                    <a:pt x="35560" y="14008"/>
                  </a:moveTo>
                  <a:lnTo>
                    <a:pt x="28016" y="14008"/>
                  </a:lnTo>
                  <a:lnTo>
                    <a:pt x="28016" y="18318"/>
                  </a:lnTo>
                  <a:lnTo>
                    <a:pt x="36637" y="18318"/>
                  </a:lnTo>
                  <a:lnTo>
                    <a:pt x="36637" y="14547"/>
                  </a:lnTo>
                  <a:lnTo>
                    <a:pt x="35560" y="14008"/>
                  </a:lnTo>
                  <a:close/>
                </a:path>
                <a:path w="64134" h="59689">
                  <a:moveTo>
                    <a:pt x="10775" y="0"/>
                  </a:moveTo>
                  <a:lnTo>
                    <a:pt x="4310" y="8620"/>
                  </a:lnTo>
                  <a:lnTo>
                    <a:pt x="0" y="12930"/>
                  </a:lnTo>
                  <a:lnTo>
                    <a:pt x="7543" y="16163"/>
                  </a:lnTo>
                  <a:lnTo>
                    <a:pt x="11853" y="11853"/>
                  </a:lnTo>
                  <a:lnTo>
                    <a:pt x="12930" y="9698"/>
                  </a:lnTo>
                  <a:lnTo>
                    <a:pt x="32327" y="9698"/>
                  </a:lnTo>
                  <a:lnTo>
                    <a:pt x="32327" y="4310"/>
                  </a:lnTo>
                  <a:lnTo>
                    <a:pt x="17241" y="4310"/>
                  </a:lnTo>
                  <a:lnTo>
                    <a:pt x="18318" y="3232"/>
                  </a:lnTo>
                  <a:lnTo>
                    <a:pt x="18318" y="2155"/>
                  </a:lnTo>
                  <a:lnTo>
                    <a:pt x="19396" y="1077"/>
                  </a:lnTo>
                  <a:lnTo>
                    <a:pt x="10775" y="0"/>
                  </a:lnTo>
                  <a:close/>
                </a:path>
                <a:path w="64134" h="59689">
                  <a:moveTo>
                    <a:pt x="24784" y="9698"/>
                  </a:moveTo>
                  <a:lnTo>
                    <a:pt x="16163" y="9698"/>
                  </a:lnTo>
                  <a:lnTo>
                    <a:pt x="18318" y="15086"/>
                  </a:lnTo>
                  <a:lnTo>
                    <a:pt x="26939" y="14008"/>
                  </a:lnTo>
                  <a:lnTo>
                    <a:pt x="24784" y="9698"/>
                  </a:lnTo>
                  <a:close/>
                </a:path>
                <a:path w="64134" h="59689">
                  <a:moveTo>
                    <a:pt x="38792" y="14008"/>
                  </a:moveTo>
                  <a:lnTo>
                    <a:pt x="36637" y="14008"/>
                  </a:lnTo>
                  <a:lnTo>
                    <a:pt x="36637" y="14547"/>
                  </a:lnTo>
                  <a:lnTo>
                    <a:pt x="37715" y="15086"/>
                  </a:lnTo>
                  <a:lnTo>
                    <a:pt x="38792" y="14008"/>
                  </a:lnTo>
                  <a:close/>
                </a:path>
                <a:path w="64134" h="59689">
                  <a:moveTo>
                    <a:pt x="54956" y="9698"/>
                  </a:moveTo>
                  <a:lnTo>
                    <a:pt x="46335" y="9698"/>
                  </a:lnTo>
                  <a:lnTo>
                    <a:pt x="49568" y="15086"/>
                  </a:lnTo>
                  <a:lnTo>
                    <a:pt x="57111" y="12930"/>
                  </a:lnTo>
                  <a:lnTo>
                    <a:pt x="54956" y="9698"/>
                  </a:lnTo>
                  <a:close/>
                </a:path>
                <a:path w="64134" h="59689">
                  <a:moveTo>
                    <a:pt x="39870" y="0"/>
                  </a:moveTo>
                  <a:lnTo>
                    <a:pt x="37715" y="4310"/>
                  </a:lnTo>
                  <a:lnTo>
                    <a:pt x="34482" y="8620"/>
                  </a:lnTo>
                  <a:lnTo>
                    <a:pt x="31249" y="11853"/>
                  </a:lnTo>
                  <a:lnTo>
                    <a:pt x="36637" y="14547"/>
                  </a:lnTo>
                  <a:lnTo>
                    <a:pt x="36637" y="14008"/>
                  </a:lnTo>
                  <a:lnTo>
                    <a:pt x="38792" y="14008"/>
                  </a:lnTo>
                  <a:lnTo>
                    <a:pt x="43103" y="9698"/>
                  </a:lnTo>
                  <a:lnTo>
                    <a:pt x="63576" y="9698"/>
                  </a:lnTo>
                  <a:lnTo>
                    <a:pt x="63576" y="4310"/>
                  </a:lnTo>
                  <a:lnTo>
                    <a:pt x="46335" y="4310"/>
                  </a:lnTo>
                  <a:lnTo>
                    <a:pt x="47413" y="3232"/>
                  </a:lnTo>
                  <a:lnTo>
                    <a:pt x="47413" y="2155"/>
                  </a:lnTo>
                  <a:lnTo>
                    <a:pt x="48490" y="1077"/>
                  </a:lnTo>
                  <a:lnTo>
                    <a:pt x="39870" y="0"/>
                  </a:lnTo>
                  <a:close/>
                </a:path>
              </a:pathLst>
            </a:custGeom>
            <a:solidFill>
              <a:srgbClr val="31859C"/>
            </a:solidFill>
          </p:spPr>
          <p:txBody>
            <a:bodyPr wrap="square" lIns="0" tIns="0" rIns="0" bIns="0" rtlCol="0"/>
            <a:lstStyle/>
            <a:p>
              <a:endParaRPr sz="1539" dirty="0"/>
            </a:p>
          </p:txBody>
        </p:sp>
        <p:sp>
          <p:nvSpPr>
            <p:cNvPr id="189" name="object 189"/>
            <p:cNvSpPr/>
            <p:nvPr/>
          </p:nvSpPr>
          <p:spPr>
            <a:xfrm>
              <a:off x="6846254" y="3469795"/>
              <a:ext cx="35560" cy="107950"/>
            </a:xfrm>
            <a:custGeom>
              <a:avLst/>
              <a:gdLst/>
              <a:ahLst/>
              <a:cxnLst/>
              <a:rect l="l" t="t" r="r" b="b"/>
              <a:pathLst>
                <a:path w="35559" h="107950">
                  <a:moveTo>
                    <a:pt x="35560" y="0"/>
                  </a:moveTo>
                  <a:lnTo>
                    <a:pt x="0" y="0"/>
                  </a:lnTo>
                  <a:lnTo>
                    <a:pt x="0" y="107757"/>
                  </a:lnTo>
                  <a:lnTo>
                    <a:pt x="35560" y="107757"/>
                  </a:lnTo>
                  <a:lnTo>
                    <a:pt x="25036" y="95836"/>
                  </a:lnTo>
                  <a:lnTo>
                    <a:pt x="17645" y="82703"/>
                  </a:lnTo>
                  <a:lnTo>
                    <a:pt x="13284" y="68358"/>
                  </a:lnTo>
                  <a:lnTo>
                    <a:pt x="11853" y="52801"/>
                  </a:lnTo>
                  <a:lnTo>
                    <a:pt x="13436" y="38035"/>
                  </a:lnTo>
                  <a:lnTo>
                    <a:pt x="18049" y="24380"/>
                  </a:lnTo>
                  <a:lnTo>
                    <a:pt x="25491" y="11735"/>
                  </a:lnTo>
                  <a:lnTo>
                    <a:pt x="35560" y="0"/>
                  </a:lnTo>
                  <a:close/>
                </a:path>
              </a:pathLst>
            </a:custGeom>
            <a:solidFill>
              <a:srgbClr val="215967"/>
            </a:solidFill>
          </p:spPr>
          <p:txBody>
            <a:bodyPr wrap="square" lIns="0" tIns="0" rIns="0" bIns="0" rtlCol="0"/>
            <a:lstStyle/>
            <a:p>
              <a:endParaRPr sz="1539" dirty="0"/>
            </a:p>
          </p:txBody>
        </p:sp>
        <p:pic>
          <p:nvPicPr>
            <p:cNvPr id="190" name="object 190"/>
            <p:cNvPicPr/>
            <p:nvPr/>
          </p:nvPicPr>
          <p:blipFill>
            <a:blip r:embed="rId79" cstate="print"/>
            <a:stretch>
              <a:fillRect/>
            </a:stretch>
          </p:blipFill>
          <p:spPr>
            <a:xfrm>
              <a:off x="6935693" y="3476260"/>
              <a:ext cx="70042" cy="93749"/>
            </a:xfrm>
            <a:prstGeom prst="rect">
              <a:avLst/>
            </a:prstGeom>
          </p:spPr>
        </p:pic>
        <p:pic>
          <p:nvPicPr>
            <p:cNvPr id="191" name="object 191"/>
            <p:cNvPicPr/>
            <p:nvPr/>
          </p:nvPicPr>
          <p:blipFill>
            <a:blip r:embed="rId80" cstate="print"/>
            <a:stretch>
              <a:fillRect/>
            </a:stretch>
          </p:blipFill>
          <p:spPr>
            <a:xfrm>
              <a:off x="7048838" y="3488652"/>
              <a:ext cx="96274" cy="79201"/>
            </a:xfrm>
            <a:prstGeom prst="rect">
              <a:avLst/>
            </a:prstGeom>
          </p:spPr>
        </p:pic>
        <p:pic>
          <p:nvPicPr>
            <p:cNvPr id="192" name="object 192"/>
            <p:cNvPicPr/>
            <p:nvPr/>
          </p:nvPicPr>
          <p:blipFill>
            <a:blip r:embed="rId81" cstate="print"/>
            <a:stretch>
              <a:fillRect/>
            </a:stretch>
          </p:blipFill>
          <p:spPr>
            <a:xfrm>
              <a:off x="7186094" y="3482338"/>
              <a:ext cx="95533" cy="88748"/>
            </a:xfrm>
            <a:prstGeom prst="rect">
              <a:avLst/>
            </a:prstGeom>
          </p:spPr>
        </p:pic>
        <p:pic>
          <p:nvPicPr>
            <p:cNvPr id="193" name="object 193"/>
            <p:cNvPicPr/>
            <p:nvPr/>
          </p:nvPicPr>
          <p:blipFill>
            <a:blip r:embed="rId82" cstate="print"/>
            <a:stretch>
              <a:fillRect/>
            </a:stretch>
          </p:blipFill>
          <p:spPr>
            <a:xfrm>
              <a:off x="7322542" y="3473028"/>
              <a:ext cx="103447" cy="102369"/>
            </a:xfrm>
            <a:prstGeom prst="rect">
              <a:avLst/>
            </a:prstGeom>
          </p:spPr>
        </p:pic>
        <p:sp>
          <p:nvSpPr>
            <p:cNvPr id="194" name="object 194"/>
            <p:cNvSpPr/>
            <p:nvPr/>
          </p:nvSpPr>
          <p:spPr>
            <a:xfrm>
              <a:off x="7478791" y="3469795"/>
              <a:ext cx="36830" cy="107950"/>
            </a:xfrm>
            <a:custGeom>
              <a:avLst/>
              <a:gdLst/>
              <a:ahLst/>
              <a:cxnLst/>
              <a:rect l="l" t="t" r="r" b="b"/>
              <a:pathLst>
                <a:path w="36829" h="107950">
                  <a:moveTo>
                    <a:pt x="36637" y="0"/>
                  </a:moveTo>
                  <a:lnTo>
                    <a:pt x="0" y="0"/>
                  </a:lnTo>
                  <a:lnTo>
                    <a:pt x="10691" y="11903"/>
                  </a:lnTo>
                  <a:lnTo>
                    <a:pt x="18453" y="24918"/>
                  </a:lnTo>
                  <a:lnTo>
                    <a:pt x="23184" y="38944"/>
                  </a:lnTo>
                  <a:lnTo>
                    <a:pt x="24784" y="53878"/>
                  </a:lnTo>
                  <a:lnTo>
                    <a:pt x="23184" y="69267"/>
                  </a:lnTo>
                  <a:lnTo>
                    <a:pt x="18453" y="83242"/>
                  </a:lnTo>
                  <a:lnTo>
                    <a:pt x="10691" y="96005"/>
                  </a:lnTo>
                  <a:lnTo>
                    <a:pt x="0" y="107757"/>
                  </a:lnTo>
                  <a:lnTo>
                    <a:pt x="36637" y="107757"/>
                  </a:lnTo>
                  <a:lnTo>
                    <a:pt x="36637" y="0"/>
                  </a:lnTo>
                  <a:close/>
                </a:path>
              </a:pathLst>
            </a:custGeom>
            <a:solidFill>
              <a:srgbClr val="215967"/>
            </a:solidFill>
          </p:spPr>
          <p:txBody>
            <a:bodyPr wrap="square" lIns="0" tIns="0" rIns="0" bIns="0" rtlCol="0"/>
            <a:lstStyle/>
            <a:p>
              <a:endParaRPr sz="1539" dirty="0"/>
            </a:p>
          </p:txBody>
        </p:sp>
      </p:grpSp>
      <p:grpSp>
        <p:nvGrpSpPr>
          <p:cNvPr id="195" name="object 195"/>
          <p:cNvGrpSpPr/>
          <p:nvPr/>
        </p:nvGrpSpPr>
        <p:grpSpPr>
          <a:xfrm>
            <a:off x="4737030" y="2124057"/>
            <a:ext cx="4240774" cy="2194777"/>
            <a:chOff x="5539693" y="2255366"/>
            <a:chExt cx="4959350" cy="2566670"/>
          </a:xfrm>
        </p:grpSpPr>
        <p:pic>
          <p:nvPicPr>
            <p:cNvPr id="196" name="object 196"/>
            <p:cNvPicPr/>
            <p:nvPr/>
          </p:nvPicPr>
          <p:blipFill>
            <a:blip r:embed="rId83" cstate="print"/>
            <a:stretch>
              <a:fillRect/>
            </a:stretch>
          </p:blipFill>
          <p:spPr>
            <a:xfrm>
              <a:off x="9052052" y="3469795"/>
              <a:ext cx="1161627" cy="107757"/>
            </a:xfrm>
            <a:prstGeom prst="rect">
              <a:avLst/>
            </a:prstGeom>
          </p:spPr>
        </p:pic>
        <p:sp>
          <p:nvSpPr>
            <p:cNvPr id="197" name="object 197"/>
            <p:cNvSpPr/>
            <p:nvPr/>
          </p:nvSpPr>
          <p:spPr>
            <a:xfrm>
              <a:off x="8903347" y="3607725"/>
              <a:ext cx="1489710" cy="1159510"/>
            </a:xfrm>
            <a:custGeom>
              <a:avLst/>
              <a:gdLst/>
              <a:ahLst/>
              <a:cxnLst/>
              <a:rect l="l" t="t" r="r" b="b"/>
              <a:pathLst>
                <a:path w="1489709" h="1159510">
                  <a:moveTo>
                    <a:pt x="1421323" y="0"/>
                  </a:moveTo>
                  <a:lnTo>
                    <a:pt x="67887" y="0"/>
                  </a:lnTo>
                  <a:lnTo>
                    <a:pt x="41368" y="5303"/>
                  </a:lnTo>
                  <a:lnTo>
                    <a:pt x="19800" y="19800"/>
                  </a:lnTo>
                  <a:lnTo>
                    <a:pt x="5303" y="41368"/>
                  </a:lnTo>
                  <a:lnTo>
                    <a:pt x="0" y="67887"/>
                  </a:lnTo>
                  <a:lnTo>
                    <a:pt x="0" y="1091584"/>
                  </a:lnTo>
                  <a:lnTo>
                    <a:pt x="5303" y="1118103"/>
                  </a:lnTo>
                  <a:lnTo>
                    <a:pt x="19800" y="1139671"/>
                  </a:lnTo>
                  <a:lnTo>
                    <a:pt x="41368" y="1154168"/>
                  </a:lnTo>
                  <a:lnTo>
                    <a:pt x="67887" y="1159472"/>
                  </a:lnTo>
                  <a:lnTo>
                    <a:pt x="1421323" y="1159472"/>
                  </a:lnTo>
                  <a:lnTo>
                    <a:pt x="1447841" y="1154168"/>
                  </a:lnTo>
                  <a:lnTo>
                    <a:pt x="1469409" y="1139671"/>
                  </a:lnTo>
                  <a:lnTo>
                    <a:pt x="1483906" y="1118103"/>
                  </a:lnTo>
                  <a:lnTo>
                    <a:pt x="1489210" y="1091584"/>
                  </a:lnTo>
                  <a:lnTo>
                    <a:pt x="1489210" y="67887"/>
                  </a:lnTo>
                  <a:lnTo>
                    <a:pt x="1483906" y="41368"/>
                  </a:lnTo>
                  <a:lnTo>
                    <a:pt x="1469409" y="19800"/>
                  </a:lnTo>
                  <a:lnTo>
                    <a:pt x="1447841" y="5303"/>
                  </a:lnTo>
                  <a:lnTo>
                    <a:pt x="1421323" y="0"/>
                  </a:lnTo>
                  <a:close/>
                </a:path>
              </a:pathLst>
            </a:custGeom>
            <a:solidFill>
              <a:srgbClr val="31859C"/>
            </a:solidFill>
          </p:spPr>
          <p:txBody>
            <a:bodyPr wrap="square" lIns="0" tIns="0" rIns="0" bIns="0" rtlCol="0"/>
            <a:lstStyle/>
            <a:p>
              <a:endParaRPr sz="1539" dirty="0"/>
            </a:p>
          </p:txBody>
        </p:sp>
        <p:sp>
          <p:nvSpPr>
            <p:cNvPr id="198" name="object 198"/>
            <p:cNvSpPr/>
            <p:nvPr/>
          </p:nvSpPr>
          <p:spPr>
            <a:xfrm>
              <a:off x="8961536" y="4206857"/>
              <a:ext cx="1372870" cy="240665"/>
            </a:xfrm>
            <a:custGeom>
              <a:avLst/>
              <a:gdLst/>
              <a:ahLst/>
              <a:cxnLst/>
              <a:rect l="l" t="t" r="r" b="b"/>
              <a:pathLst>
                <a:path w="1372870" h="240664">
                  <a:moveTo>
                    <a:pt x="1332961" y="0"/>
                  </a:moveTo>
                  <a:lnTo>
                    <a:pt x="39870" y="0"/>
                  </a:lnTo>
                  <a:lnTo>
                    <a:pt x="24093" y="3047"/>
                  </a:lnTo>
                  <a:lnTo>
                    <a:pt x="11449" y="11449"/>
                  </a:lnTo>
                  <a:lnTo>
                    <a:pt x="3047" y="24093"/>
                  </a:lnTo>
                  <a:lnTo>
                    <a:pt x="0" y="39870"/>
                  </a:lnTo>
                  <a:lnTo>
                    <a:pt x="0" y="199351"/>
                  </a:lnTo>
                  <a:lnTo>
                    <a:pt x="3047" y="215296"/>
                  </a:lnTo>
                  <a:lnTo>
                    <a:pt x="11449" y="228311"/>
                  </a:lnTo>
                  <a:lnTo>
                    <a:pt x="24093" y="237083"/>
                  </a:lnTo>
                  <a:lnTo>
                    <a:pt x="39870" y="240299"/>
                  </a:lnTo>
                  <a:lnTo>
                    <a:pt x="1332961" y="240299"/>
                  </a:lnTo>
                  <a:lnTo>
                    <a:pt x="1348738" y="237083"/>
                  </a:lnTo>
                  <a:lnTo>
                    <a:pt x="1361382" y="228311"/>
                  </a:lnTo>
                  <a:lnTo>
                    <a:pt x="1369784" y="215296"/>
                  </a:lnTo>
                  <a:lnTo>
                    <a:pt x="1372832" y="199351"/>
                  </a:lnTo>
                  <a:lnTo>
                    <a:pt x="1372832" y="39870"/>
                  </a:lnTo>
                  <a:lnTo>
                    <a:pt x="1369784" y="24093"/>
                  </a:lnTo>
                  <a:lnTo>
                    <a:pt x="1361382" y="11449"/>
                  </a:lnTo>
                  <a:lnTo>
                    <a:pt x="1348738" y="3047"/>
                  </a:lnTo>
                  <a:lnTo>
                    <a:pt x="1332961" y="0"/>
                  </a:lnTo>
                  <a:close/>
                </a:path>
              </a:pathLst>
            </a:custGeom>
            <a:solidFill>
              <a:srgbClr val="FFFFFF"/>
            </a:solidFill>
          </p:spPr>
          <p:txBody>
            <a:bodyPr wrap="square" lIns="0" tIns="0" rIns="0" bIns="0" rtlCol="0"/>
            <a:lstStyle/>
            <a:p>
              <a:endParaRPr sz="1539" dirty="0"/>
            </a:p>
          </p:txBody>
        </p:sp>
        <p:sp>
          <p:nvSpPr>
            <p:cNvPr id="199" name="object 199"/>
            <p:cNvSpPr/>
            <p:nvPr/>
          </p:nvSpPr>
          <p:spPr>
            <a:xfrm>
              <a:off x="9447517" y="4293069"/>
              <a:ext cx="586740" cy="85725"/>
            </a:xfrm>
            <a:custGeom>
              <a:avLst/>
              <a:gdLst/>
              <a:ahLst/>
              <a:cxnLst/>
              <a:rect l="l" t="t" r="r" b="b"/>
              <a:pathLst>
                <a:path w="586740" h="85725">
                  <a:moveTo>
                    <a:pt x="63576" y="7543"/>
                  </a:moveTo>
                  <a:lnTo>
                    <a:pt x="9702" y="7543"/>
                  </a:lnTo>
                  <a:lnTo>
                    <a:pt x="9702" y="20472"/>
                  </a:lnTo>
                  <a:lnTo>
                    <a:pt x="63576" y="20472"/>
                  </a:lnTo>
                  <a:lnTo>
                    <a:pt x="63576" y="15087"/>
                  </a:lnTo>
                  <a:lnTo>
                    <a:pt x="63576" y="7543"/>
                  </a:lnTo>
                  <a:close/>
                </a:path>
                <a:path w="586740" h="85725">
                  <a:moveTo>
                    <a:pt x="73279" y="29095"/>
                  </a:moveTo>
                  <a:lnTo>
                    <a:pt x="0" y="29095"/>
                  </a:lnTo>
                  <a:lnTo>
                    <a:pt x="0" y="42024"/>
                  </a:lnTo>
                  <a:lnTo>
                    <a:pt x="31254" y="42024"/>
                  </a:lnTo>
                  <a:lnTo>
                    <a:pt x="31254" y="50647"/>
                  </a:lnTo>
                  <a:lnTo>
                    <a:pt x="28016" y="57111"/>
                  </a:lnTo>
                  <a:lnTo>
                    <a:pt x="23710" y="61417"/>
                  </a:lnTo>
                  <a:lnTo>
                    <a:pt x="20472" y="65735"/>
                  </a:lnTo>
                  <a:lnTo>
                    <a:pt x="15087" y="70040"/>
                  </a:lnTo>
                  <a:lnTo>
                    <a:pt x="6464" y="72199"/>
                  </a:lnTo>
                  <a:lnTo>
                    <a:pt x="16167" y="84048"/>
                  </a:lnTo>
                  <a:lnTo>
                    <a:pt x="37719" y="66814"/>
                  </a:lnTo>
                  <a:lnTo>
                    <a:pt x="43103" y="60350"/>
                  </a:lnTo>
                  <a:lnTo>
                    <a:pt x="45262" y="51727"/>
                  </a:lnTo>
                  <a:lnTo>
                    <a:pt x="45262" y="43103"/>
                  </a:lnTo>
                  <a:lnTo>
                    <a:pt x="73279" y="43103"/>
                  </a:lnTo>
                  <a:lnTo>
                    <a:pt x="73279" y="29095"/>
                  </a:lnTo>
                  <a:close/>
                </a:path>
                <a:path w="586740" h="85725">
                  <a:moveTo>
                    <a:pt x="76504" y="19392"/>
                  </a:moveTo>
                  <a:lnTo>
                    <a:pt x="70040" y="9702"/>
                  </a:lnTo>
                  <a:lnTo>
                    <a:pt x="63576" y="15087"/>
                  </a:lnTo>
                  <a:lnTo>
                    <a:pt x="71120" y="23710"/>
                  </a:lnTo>
                  <a:lnTo>
                    <a:pt x="76504" y="19392"/>
                  </a:lnTo>
                  <a:close/>
                </a:path>
                <a:path w="586740" h="85725">
                  <a:moveTo>
                    <a:pt x="81889" y="9702"/>
                  </a:moveTo>
                  <a:lnTo>
                    <a:pt x="74345" y="1079"/>
                  </a:lnTo>
                  <a:lnTo>
                    <a:pt x="68961" y="5384"/>
                  </a:lnTo>
                  <a:lnTo>
                    <a:pt x="75425" y="14008"/>
                  </a:lnTo>
                  <a:lnTo>
                    <a:pt x="81889" y="9702"/>
                  </a:lnTo>
                  <a:close/>
                </a:path>
                <a:path w="586740" h="85725">
                  <a:moveTo>
                    <a:pt x="159486" y="36639"/>
                  </a:moveTo>
                  <a:lnTo>
                    <a:pt x="88366" y="36639"/>
                  </a:lnTo>
                  <a:lnTo>
                    <a:pt x="88366" y="49568"/>
                  </a:lnTo>
                  <a:lnTo>
                    <a:pt x="159486" y="49568"/>
                  </a:lnTo>
                  <a:lnTo>
                    <a:pt x="159486" y="36639"/>
                  </a:lnTo>
                  <a:close/>
                </a:path>
                <a:path w="586740" h="85725">
                  <a:moveTo>
                    <a:pt x="238137" y="21551"/>
                  </a:moveTo>
                  <a:lnTo>
                    <a:pt x="228447" y="15087"/>
                  </a:lnTo>
                  <a:lnTo>
                    <a:pt x="227368" y="17246"/>
                  </a:lnTo>
                  <a:lnTo>
                    <a:pt x="204736" y="17246"/>
                  </a:lnTo>
                  <a:lnTo>
                    <a:pt x="207975" y="12928"/>
                  </a:lnTo>
                  <a:lnTo>
                    <a:pt x="209054" y="9702"/>
                  </a:lnTo>
                  <a:lnTo>
                    <a:pt x="210121" y="7543"/>
                  </a:lnTo>
                  <a:lnTo>
                    <a:pt x="197192" y="2159"/>
                  </a:lnTo>
                  <a:lnTo>
                    <a:pt x="189649" y="17246"/>
                  </a:lnTo>
                  <a:lnTo>
                    <a:pt x="181038" y="28016"/>
                  </a:lnTo>
                  <a:lnTo>
                    <a:pt x="168097" y="38798"/>
                  </a:lnTo>
                  <a:lnTo>
                    <a:pt x="176720" y="49568"/>
                  </a:lnTo>
                  <a:lnTo>
                    <a:pt x="181724" y="45326"/>
                  </a:lnTo>
                  <a:lnTo>
                    <a:pt x="186829" y="40678"/>
                  </a:lnTo>
                  <a:lnTo>
                    <a:pt x="191719" y="35623"/>
                  </a:lnTo>
                  <a:lnTo>
                    <a:pt x="196113" y="30175"/>
                  </a:lnTo>
                  <a:lnTo>
                    <a:pt x="219824" y="30175"/>
                  </a:lnTo>
                  <a:lnTo>
                    <a:pt x="218744" y="34480"/>
                  </a:lnTo>
                  <a:lnTo>
                    <a:pt x="212280" y="43103"/>
                  </a:lnTo>
                  <a:lnTo>
                    <a:pt x="205816" y="38798"/>
                  </a:lnTo>
                  <a:lnTo>
                    <a:pt x="201510" y="36639"/>
                  </a:lnTo>
                  <a:lnTo>
                    <a:pt x="199351" y="34480"/>
                  </a:lnTo>
                  <a:lnTo>
                    <a:pt x="190728" y="45262"/>
                  </a:lnTo>
                  <a:lnTo>
                    <a:pt x="199351" y="49568"/>
                  </a:lnTo>
                  <a:lnTo>
                    <a:pt x="203657" y="53873"/>
                  </a:lnTo>
                  <a:lnTo>
                    <a:pt x="198170" y="58547"/>
                  </a:lnTo>
                  <a:lnTo>
                    <a:pt x="191274" y="62903"/>
                  </a:lnTo>
                  <a:lnTo>
                    <a:pt x="182753" y="67056"/>
                  </a:lnTo>
                  <a:lnTo>
                    <a:pt x="172415" y="71120"/>
                  </a:lnTo>
                  <a:lnTo>
                    <a:pt x="181038" y="84048"/>
                  </a:lnTo>
                  <a:lnTo>
                    <a:pt x="190944" y="79603"/>
                  </a:lnTo>
                  <a:lnTo>
                    <a:pt x="199758" y="74358"/>
                  </a:lnTo>
                  <a:lnTo>
                    <a:pt x="207556" y="68287"/>
                  </a:lnTo>
                  <a:lnTo>
                    <a:pt x="214439" y="61417"/>
                  </a:lnTo>
                  <a:lnTo>
                    <a:pt x="215519" y="61417"/>
                  </a:lnTo>
                  <a:lnTo>
                    <a:pt x="216598" y="63576"/>
                  </a:lnTo>
                  <a:lnTo>
                    <a:pt x="217665" y="64655"/>
                  </a:lnTo>
                  <a:lnTo>
                    <a:pt x="219824" y="65735"/>
                  </a:lnTo>
                  <a:lnTo>
                    <a:pt x="220903" y="66814"/>
                  </a:lnTo>
                  <a:lnTo>
                    <a:pt x="221983" y="68961"/>
                  </a:lnTo>
                  <a:lnTo>
                    <a:pt x="230606" y="58191"/>
                  </a:lnTo>
                  <a:lnTo>
                    <a:pt x="226288" y="53873"/>
                  </a:lnTo>
                  <a:lnTo>
                    <a:pt x="221983" y="50647"/>
                  </a:lnTo>
                  <a:lnTo>
                    <a:pt x="226631" y="44437"/>
                  </a:lnTo>
                  <a:lnTo>
                    <a:pt x="230873" y="37312"/>
                  </a:lnTo>
                  <a:lnTo>
                    <a:pt x="234708" y="29578"/>
                  </a:lnTo>
                  <a:lnTo>
                    <a:pt x="238137" y="21551"/>
                  </a:lnTo>
                  <a:close/>
                </a:path>
                <a:path w="586740" h="85725">
                  <a:moveTo>
                    <a:pt x="317881" y="40944"/>
                  </a:moveTo>
                  <a:lnTo>
                    <a:pt x="312496" y="29095"/>
                  </a:lnTo>
                  <a:lnTo>
                    <a:pt x="308190" y="31254"/>
                  </a:lnTo>
                  <a:lnTo>
                    <a:pt x="297408" y="35560"/>
                  </a:lnTo>
                  <a:lnTo>
                    <a:pt x="292950" y="30949"/>
                  </a:lnTo>
                  <a:lnTo>
                    <a:pt x="287578" y="28549"/>
                  </a:lnTo>
                  <a:lnTo>
                    <a:pt x="281190" y="28587"/>
                  </a:lnTo>
                  <a:lnTo>
                    <a:pt x="273697" y="31254"/>
                  </a:lnTo>
                  <a:lnTo>
                    <a:pt x="278015" y="25857"/>
                  </a:lnTo>
                  <a:lnTo>
                    <a:pt x="284480" y="25222"/>
                  </a:lnTo>
                  <a:lnTo>
                    <a:pt x="297408" y="24345"/>
                  </a:lnTo>
                  <a:lnTo>
                    <a:pt x="303872" y="23710"/>
                  </a:lnTo>
                  <a:lnTo>
                    <a:pt x="303872" y="11849"/>
                  </a:lnTo>
                  <a:lnTo>
                    <a:pt x="297408" y="12928"/>
                  </a:lnTo>
                  <a:lnTo>
                    <a:pt x="290944" y="12928"/>
                  </a:lnTo>
                  <a:lnTo>
                    <a:pt x="284480" y="14008"/>
                  </a:lnTo>
                  <a:lnTo>
                    <a:pt x="289864" y="5384"/>
                  </a:lnTo>
                  <a:lnTo>
                    <a:pt x="275856" y="3238"/>
                  </a:lnTo>
                  <a:lnTo>
                    <a:pt x="269392" y="14008"/>
                  </a:lnTo>
                  <a:lnTo>
                    <a:pt x="253225" y="14008"/>
                  </a:lnTo>
                  <a:lnTo>
                    <a:pt x="253225" y="25857"/>
                  </a:lnTo>
                  <a:lnTo>
                    <a:pt x="262928" y="25857"/>
                  </a:lnTo>
                  <a:lnTo>
                    <a:pt x="259054" y="31521"/>
                  </a:lnTo>
                  <a:lnTo>
                    <a:pt x="251714" y="42837"/>
                  </a:lnTo>
                  <a:lnTo>
                    <a:pt x="247840" y="48488"/>
                  </a:lnTo>
                  <a:lnTo>
                    <a:pt x="257543" y="54952"/>
                  </a:lnTo>
                  <a:lnTo>
                    <a:pt x="262928" y="48488"/>
                  </a:lnTo>
                  <a:lnTo>
                    <a:pt x="267233" y="44183"/>
                  </a:lnTo>
                  <a:lnTo>
                    <a:pt x="271551" y="42024"/>
                  </a:lnTo>
                  <a:lnTo>
                    <a:pt x="274777" y="40944"/>
                  </a:lnTo>
                  <a:lnTo>
                    <a:pt x="276936" y="39865"/>
                  </a:lnTo>
                  <a:lnTo>
                    <a:pt x="281241" y="39865"/>
                  </a:lnTo>
                  <a:lnTo>
                    <a:pt x="283400" y="40944"/>
                  </a:lnTo>
                  <a:lnTo>
                    <a:pt x="283400" y="42024"/>
                  </a:lnTo>
                  <a:lnTo>
                    <a:pt x="276936" y="45262"/>
                  </a:lnTo>
                  <a:lnTo>
                    <a:pt x="271551" y="49568"/>
                  </a:lnTo>
                  <a:lnTo>
                    <a:pt x="268312" y="52806"/>
                  </a:lnTo>
                  <a:lnTo>
                    <a:pt x="265087" y="57111"/>
                  </a:lnTo>
                  <a:lnTo>
                    <a:pt x="262928" y="61417"/>
                  </a:lnTo>
                  <a:lnTo>
                    <a:pt x="262928" y="71120"/>
                  </a:lnTo>
                  <a:lnTo>
                    <a:pt x="283400" y="81889"/>
                  </a:lnTo>
                  <a:lnTo>
                    <a:pt x="298754" y="81762"/>
                  </a:lnTo>
                  <a:lnTo>
                    <a:pt x="305828" y="81445"/>
                  </a:lnTo>
                  <a:lnTo>
                    <a:pt x="312496" y="80822"/>
                  </a:lnTo>
                  <a:lnTo>
                    <a:pt x="313575" y="67881"/>
                  </a:lnTo>
                  <a:lnTo>
                    <a:pt x="304952" y="68961"/>
                  </a:lnTo>
                  <a:lnTo>
                    <a:pt x="281241" y="68961"/>
                  </a:lnTo>
                  <a:lnTo>
                    <a:pt x="278015" y="67881"/>
                  </a:lnTo>
                  <a:lnTo>
                    <a:pt x="275856" y="66814"/>
                  </a:lnTo>
                  <a:lnTo>
                    <a:pt x="275856" y="64655"/>
                  </a:lnTo>
                  <a:lnTo>
                    <a:pt x="278015" y="60350"/>
                  </a:lnTo>
                  <a:lnTo>
                    <a:pt x="280174" y="58191"/>
                  </a:lnTo>
                  <a:lnTo>
                    <a:pt x="280174" y="57111"/>
                  </a:lnTo>
                  <a:lnTo>
                    <a:pt x="282321" y="56032"/>
                  </a:lnTo>
                  <a:lnTo>
                    <a:pt x="285559" y="54952"/>
                  </a:lnTo>
                  <a:lnTo>
                    <a:pt x="285559" y="61417"/>
                  </a:lnTo>
                  <a:lnTo>
                    <a:pt x="298488" y="61417"/>
                  </a:lnTo>
                  <a:lnTo>
                    <a:pt x="298488" y="48488"/>
                  </a:lnTo>
                  <a:lnTo>
                    <a:pt x="304952" y="45262"/>
                  </a:lnTo>
                  <a:lnTo>
                    <a:pt x="317881" y="40944"/>
                  </a:lnTo>
                  <a:close/>
                </a:path>
                <a:path w="586740" h="85725">
                  <a:moveTo>
                    <a:pt x="412711" y="8623"/>
                  </a:moveTo>
                  <a:lnTo>
                    <a:pt x="377151" y="8623"/>
                  </a:lnTo>
                  <a:lnTo>
                    <a:pt x="377151" y="0"/>
                  </a:lnTo>
                  <a:lnTo>
                    <a:pt x="363143" y="0"/>
                  </a:lnTo>
                  <a:lnTo>
                    <a:pt x="363143" y="8623"/>
                  </a:lnTo>
                  <a:lnTo>
                    <a:pt x="327583" y="8623"/>
                  </a:lnTo>
                  <a:lnTo>
                    <a:pt x="327583" y="20472"/>
                  </a:lnTo>
                  <a:lnTo>
                    <a:pt x="363143" y="20472"/>
                  </a:lnTo>
                  <a:lnTo>
                    <a:pt x="363143" y="24790"/>
                  </a:lnTo>
                  <a:lnTo>
                    <a:pt x="363143" y="36639"/>
                  </a:lnTo>
                  <a:lnTo>
                    <a:pt x="363143" y="43103"/>
                  </a:lnTo>
                  <a:lnTo>
                    <a:pt x="350215" y="43103"/>
                  </a:lnTo>
                  <a:lnTo>
                    <a:pt x="350215" y="36639"/>
                  </a:lnTo>
                  <a:lnTo>
                    <a:pt x="363143" y="36639"/>
                  </a:lnTo>
                  <a:lnTo>
                    <a:pt x="363143" y="24790"/>
                  </a:lnTo>
                  <a:lnTo>
                    <a:pt x="337286" y="24790"/>
                  </a:lnTo>
                  <a:lnTo>
                    <a:pt x="337286" y="54952"/>
                  </a:lnTo>
                  <a:lnTo>
                    <a:pt x="354520" y="54952"/>
                  </a:lnTo>
                  <a:lnTo>
                    <a:pt x="349135" y="60350"/>
                  </a:lnTo>
                  <a:lnTo>
                    <a:pt x="343750" y="64655"/>
                  </a:lnTo>
                  <a:lnTo>
                    <a:pt x="337286" y="68961"/>
                  </a:lnTo>
                  <a:lnTo>
                    <a:pt x="326504" y="73279"/>
                  </a:lnTo>
                  <a:lnTo>
                    <a:pt x="335127" y="84048"/>
                  </a:lnTo>
                  <a:lnTo>
                    <a:pt x="363143" y="61417"/>
                  </a:lnTo>
                  <a:lnTo>
                    <a:pt x="363143" y="85128"/>
                  </a:lnTo>
                  <a:lnTo>
                    <a:pt x="377151" y="85128"/>
                  </a:lnTo>
                  <a:lnTo>
                    <a:pt x="377151" y="61417"/>
                  </a:lnTo>
                  <a:lnTo>
                    <a:pt x="382587" y="68287"/>
                  </a:lnTo>
                  <a:lnTo>
                    <a:pt x="389140" y="74358"/>
                  </a:lnTo>
                  <a:lnTo>
                    <a:pt x="396697" y="79603"/>
                  </a:lnTo>
                  <a:lnTo>
                    <a:pt x="405168" y="84048"/>
                  </a:lnTo>
                  <a:lnTo>
                    <a:pt x="412711" y="73279"/>
                  </a:lnTo>
                  <a:lnTo>
                    <a:pt x="407327" y="71120"/>
                  </a:lnTo>
                  <a:lnTo>
                    <a:pt x="401929" y="67881"/>
                  </a:lnTo>
                  <a:lnTo>
                    <a:pt x="396544" y="63576"/>
                  </a:lnTo>
                  <a:lnTo>
                    <a:pt x="393674" y="61417"/>
                  </a:lnTo>
                  <a:lnTo>
                    <a:pt x="392239" y="60350"/>
                  </a:lnTo>
                  <a:lnTo>
                    <a:pt x="389001" y="57111"/>
                  </a:lnTo>
                  <a:lnTo>
                    <a:pt x="385775" y="54952"/>
                  </a:lnTo>
                  <a:lnTo>
                    <a:pt x="403009" y="54952"/>
                  </a:lnTo>
                  <a:lnTo>
                    <a:pt x="403009" y="43103"/>
                  </a:lnTo>
                  <a:lnTo>
                    <a:pt x="403009" y="36639"/>
                  </a:lnTo>
                  <a:lnTo>
                    <a:pt x="403009" y="24790"/>
                  </a:lnTo>
                  <a:lnTo>
                    <a:pt x="390080" y="24790"/>
                  </a:lnTo>
                  <a:lnTo>
                    <a:pt x="390080" y="36639"/>
                  </a:lnTo>
                  <a:lnTo>
                    <a:pt x="390080" y="43103"/>
                  </a:lnTo>
                  <a:lnTo>
                    <a:pt x="377151" y="43103"/>
                  </a:lnTo>
                  <a:lnTo>
                    <a:pt x="377151" y="36639"/>
                  </a:lnTo>
                  <a:lnTo>
                    <a:pt x="390080" y="36639"/>
                  </a:lnTo>
                  <a:lnTo>
                    <a:pt x="390080" y="24790"/>
                  </a:lnTo>
                  <a:lnTo>
                    <a:pt x="377151" y="24790"/>
                  </a:lnTo>
                  <a:lnTo>
                    <a:pt x="377151" y="20472"/>
                  </a:lnTo>
                  <a:lnTo>
                    <a:pt x="412711" y="20472"/>
                  </a:lnTo>
                  <a:lnTo>
                    <a:pt x="412711" y="8623"/>
                  </a:lnTo>
                  <a:close/>
                </a:path>
                <a:path w="586740" h="85725">
                  <a:moveTo>
                    <a:pt x="506463" y="63576"/>
                  </a:moveTo>
                  <a:lnTo>
                    <a:pt x="496760" y="58191"/>
                  </a:lnTo>
                  <a:lnTo>
                    <a:pt x="497166" y="54546"/>
                  </a:lnTo>
                  <a:lnTo>
                    <a:pt x="497243" y="53873"/>
                  </a:lnTo>
                  <a:lnTo>
                    <a:pt x="497814" y="48742"/>
                  </a:lnTo>
                  <a:lnTo>
                    <a:pt x="498919" y="40944"/>
                  </a:lnTo>
                  <a:lnTo>
                    <a:pt x="497916" y="35966"/>
                  </a:lnTo>
                  <a:lnTo>
                    <a:pt x="497840" y="35560"/>
                  </a:lnTo>
                  <a:lnTo>
                    <a:pt x="497573" y="33401"/>
                  </a:lnTo>
                  <a:lnTo>
                    <a:pt x="497497" y="32816"/>
                  </a:lnTo>
                  <a:lnTo>
                    <a:pt x="496900" y="28016"/>
                  </a:lnTo>
                  <a:lnTo>
                    <a:pt x="496760" y="26936"/>
                  </a:lnTo>
                  <a:lnTo>
                    <a:pt x="491375" y="21551"/>
                  </a:lnTo>
                  <a:lnTo>
                    <a:pt x="483831" y="19392"/>
                  </a:lnTo>
                  <a:lnTo>
                    <a:pt x="476923" y="19227"/>
                  </a:lnTo>
                  <a:lnTo>
                    <a:pt x="470636" y="20472"/>
                  </a:lnTo>
                  <a:lnTo>
                    <a:pt x="464743" y="23342"/>
                  </a:lnTo>
                  <a:lnTo>
                    <a:pt x="459041" y="28016"/>
                  </a:lnTo>
                  <a:lnTo>
                    <a:pt x="461200" y="23710"/>
                  </a:lnTo>
                  <a:lnTo>
                    <a:pt x="456895" y="19392"/>
                  </a:lnTo>
                  <a:lnTo>
                    <a:pt x="455815" y="18313"/>
                  </a:lnTo>
                  <a:lnTo>
                    <a:pt x="451497" y="19392"/>
                  </a:lnTo>
                  <a:lnTo>
                    <a:pt x="451497" y="12928"/>
                  </a:lnTo>
                  <a:lnTo>
                    <a:pt x="452577" y="7543"/>
                  </a:lnTo>
                  <a:lnTo>
                    <a:pt x="452577" y="3238"/>
                  </a:lnTo>
                  <a:lnTo>
                    <a:pt x="439648" y="3238"/>
                  </a:lnTo>
                  <a:lnTo>
                    <a:pt x="439648" y="9702"/>
                  </a:lnTo>
                  <a:lnTo>
                    <a:pt x="438569" y="16167"/>
                  </a:lnTo>
                  <a:lnTo>
                    <a:pt x="438569" y="21551"/>
                  </a:lnTo>
                  <a:lnTo>
                    <a:pt x="434263" y="23710"/>
                  </a:lnTo>
                  <a:lnTo>
                    <a:pt x="425640" y="23710"/>
                  </a:lnTo>
                  <a:lnTo>
                    <a:pt x="426720" y="35560"/>
                  </a:lnTo>
                  <a:lnTo>
                    <a:pt x="438569" y="33401"/>
                  </a:lnTo>
                  <a:lnTo>
                    <a:pt x="438569" y="42024"/>
                  </a:lnTo>
                  <a:lnTo>
                    <a:pt x="433920" y="48742"/>
                  </a:lnTo>
                  <a:lnTo>
                    <a:pt x="429679" y="54546"/>
                  </a:lnTo>
                  <a:lnTo>
                    <a:pt x="425843" y="59753"/>
                  </a:lnTo>
                  <a:lnTo>
                    <a:pt x="422414" y="64655"/>
                  </a:lnTo>
                  <a:lnTo>
                    <a:pt x="432104" y="73279"/>
                  </a:lnTo>
                  <a:lnTo>
                    <a:pt x="437489" y="64655"/>
                  </a:lnTo>
                  <a:lnTo>
                    <a:pt x="437489" y="82969"/>
                  </a:lnTo>
                  <a:lnTo>
                    <a:pt x="450430" y="82969"/>
                  </a:lnTo>
                  <a:lnTo>
                    <a:pt x="450430" y="64655"/>
                  </a:lnTo>
                  <a:lnTo>
                    <a:pt x="450430" y="47409"/>
                  </a:lnTo>
                  <a:lnTo>
                    <a:pt x="454736" y="43103"/>
                  </a:lnTo>
                  <a:lnTo>
                    <a:pt x="456895" y="39865"/>
                  </a:lnTo>
                  <a:lnTo>
                    <a:pt x="459041" y="38798"/>
                  </a:lnTo>
                  <a:lnTo>
                    <a:pt x="462280" y="35560"/>
                  </a:lnTo>
                  <a:lnTo>
                    <a:pt x="465518" y="33401"/>
                  </a:lnTo>
                  <a:lnTo>
                    <a:pt x="468744" y="33401"/>
                  </a:lnTo>
                  <a:lnTo>
                    <a:pt x="476846" y="32816"/>
                  </a:lnTo>
                  <a:lnTo>
                    <a:pt x="481812" y="35966"/>
                  </a:lnTo>
                  <a:lnTo>
                    <a:pt x="483743" y="42951"/>
                  </a:lnTo>
                  <a:lnTo>
                    <a:pt x="482752" y="53873"/>
                  </a:lnTo>
                  <a:lnTo>
                    <a:pt x="480593" y="53022"/>
                  </a:lnTo>
                  <a:lnTo>
                    <a:pt x="480593" y="65735"/>
                  </a:lnTo>
                  <a:lnTo>
                    <a:pt x="480593" y="68961"/>
                  </a:lnTo>
                  <a:lnTo>
                    <a:pt x="478447" y="70040"/>
                  </a:lnTo>
                  <a:lnTo>
                    <a:pt x="475208" y="71120"/>
                  </a:lnTo>
                  <a:lnTo>
                    <a:pt x="471982" y="71120"/>
                  </a:lnTo>
                  <a:lnTo>
                    <a:pt x="469823" y="70040"/>
                  </a:lnTo>
                  <a:lnTo>
                    <a:pt x="467664" y="65735"/>
                  </a:lnTo>
                  <a:lnTo>
                    <a:pt x="468744" y="64655"/>
                  </a:lnTo>
                  <a:lnTo>
                    <a:pt x="471982" y="64655"/>
                  </a:lnTo>
                  <a:lnTo>
                    <a:pt x="475208" y="63576"/>
                  </a:lnTo>
                  <a:lnTo>
                    <a:pt x="478447" y="64655"/>
                  </a:lnTo>
                  <a:lnTo>
                    <a:pt x="480593" y="65735"/>
                  </a:lnTo>
                  <a:lnTo>
                    <a:pt x="480593" y="53022"/>
                  </a:lnTo>
                  <a:lnTo>
                    <a:pt x="477367" y="51727"/>
                  </a:lnTo>
                  <a:lnTo>
                    <a:pt x="470903" y="51727"/>
                  </a:lnTo>
                  <a:lnTo>
                    <a:pt x="465518" y="53873"/>
                  </a:lnTo>
                  <a:lnTo>
                    <a:pt x="457974" y="57111"/>
                  </a:lnTo>
                  <a:lnTo>
                    <a:pt x="454736" y="61417"/>
                  </a:lnTo>
                  <a:lnTo>
                    <a:pt x="455815" y="67881"/>
                  </a:lnTo>
                  <a:lnTo>
                    <a:pt x="455815" y="72199"/>
                  </a:lnTo>
                  <a:lnTo>
                    <a:pt x="456895" y="75425"/>
                  </a:lnTo>
                  <a:lnTo>
                    <a:pt x="460121" y="77584"/>
                  </a:lnTo>
                  <a:lnTo>
                    <a:pt x="463359" y="80822"/>
                  </a:lnTo>
                  <a:lnTo>
                    <a:pt x="467664" y="81902"/>
                  </a:lnTo>
                  <a:lnTo>
                    <a:pt x="471982" y="81902"/>
                  </a:lnTo>
                  <a:lnTo>
                    <a:pt x="476288" y="82969"/>
                  </a:lnTo>
                  <a:lnTo>
                    <a:pt x="493534" y="72199"/>
                  </a:lnTo>
                  <a:lnTo>
                    <a:pt x="498919" y="75425"/>
                  </a:lnTo>
                  <a:lnTo>
                    <a:pt x="500976" y="72199"/>
                  </a:lnTo>
                  <a:lnTo>
                    <a:pt x="501662" y="71120"/>
                  </a:lnTo>
                  <a:lnTo>
                    <a:pt x="506463" y="63576"/>
                  </a:lnTo>
                  <a:close/>
                </a:path>
                <a:path w="586740" h="85725">
                  <a:moveTo>
                    <a:pt x="586206" y="49568"/>
                  </a:moveTo>
                  <a:lnTo>
                    <a:pt x="582968" y="43103"/>
                  </a:lnTo>
                  <a:lnTo>
                    <a:pt x="579729" y="37719"/>
                  </a:lnTo>
                  <a:lnTo>
                    <a:pt x="575424" y="34480"/>
                  </a:lnTo>
                  <a:lnTo>
                    <a:pt x="570039" y="33401"/>
                  </a:lnTo>
                  <a:lnTo>
                    <a:pt x="567880" y="32321"/>
                  </a:lnTo>
                  <a:lnTo>
                    <a:pt x="565721" y="31254"/>
                  </a:lnTo>
                  <a:lnTo>
                    <a:pt x="560336" y="31254"/>
                  </a:lnTo>
                  <a:lnTo>
                    <a:pt x="553872" y="32321"/>
                  </a:lnTo>
                  <a:lnTo>
                    <a:pt x="557949" y="28105"/>
                  </a:lnTo>
                  <a:lnTo>
                    <a:pt x="562229" y="23571"/>
                  </a:lnTo>
                  <a:lnTo>
                    <a:pt x="566356" y="19392"/>
                  </a:lnTo>
                  <a:lnTo>
                    <a:pt x="566902" y="18846"/>
                  </a:lnTo>
                  <a:lnTo>
                    <a:pt x="572198" y="14008"/>
                  </a:lnTo>
                  <a:lnTo>
                    <a:pt x="564654" y="3238"/>
                  </a:lnTo>
                  <a:lnTo>
                    <a:pt x="556387" y="5308"/>
                  </a:lnTo>
                  <a:lnTo>
                    <a:pt x="546201" y="6870"/>
                  </a:lnTo>
                  <a:lnTo>
                    <a:pt x="520471" y="9702"/>
                  </a:lnTo>
                  <a:lnTo>
                    <a:pt x="523697" y="22631"/>
                  </a:lnTo>
                  <a:lnTo>
                    <a:pt x="550646" y="19392"/>
                  </a:lnTo>
                  <a:lnTo>
                    <a:pt x="531647" y="37172"/>
                  </a:lnTo>
                  <a:lnTo>
                    <a:pt x="521995" y="46062"/>
                  </a:lnTo>
                  <a:lnTo>
                    <a:pt x="511848" y="54952"/>
                  </a:lnTo>
                  <a:lnTo>
                    <a:pt x="520471" y="64655"/>
                  </a:lnTo>
                  <a:lnTo>
                    <a:pt x="545249" y="45262"/>
                  </a:lnTo>
                  <a:lnTo>
                    <a:pt x="549567" y="43103"/>
                  </a:lnTo>
                  <a:lnTo>
                    <a:pt x="561416" y="43103"/>
                  </a:lnTo>
                  <a:lnTo>
                    <a:pt x="565721" y="44183"/>
                  </a:lnTo>
                  <a:lnTo>
                    <a:pt x="568960" y="46342"/>
                  </a:lnTo>
                  <a:lnTo>
                    <a:pt x="571119" y="49568"/>
                  </a:lnTo>
                  <a:lnTo>
                    <a:pt x="572198" y="52806"/>
                  </a:lnTo>
                  <a:lnTo>
                    <a:pt x="572122" y="59372"/>
                  </a:lnTo>
                  <a:lnTo>
                    <a:pt x="570039" y="62496"/>
                  </a:lnTo>
                  <a:lnTo>
                    <a:pt x="566801" y="64655"/>
                  </a:lnTo>
                  <a:lnTo>
                    <a:pt x="566369" y="63576"/>
                  </a:lnTo>
                  <a:lnTo>
                    <a:pt x="564692" y="59372"/>
                  </a:lnTo>
                  <a:lnTo>
                    <a:pt x="561771" y="57111"/>
                  </a:lnTo>
                  <a:lnTo>
                    <a:pt x="560336" y="56032"/>
                  </a:lnTo>
                  <a:lnTo>
                    <a:pt x="556031" y="55181"/>
                  </a:lnTo>
                  <a:lnTo>
                    <a:pt x="556031" y="70040"/>
                  </a:lnTo>
                  <a:lnTo>
                    <a:pt x="553872" y="72199"/>
                  </a:lnTo>
                  <a:lnTo>
                    <a:pt x="550646" y="72199"/>
                  </a:lnTo>
                  <a:lnTo>
                    <a:pt x="547408" y="71120"/>
                  </a:lnTo>
                  <a:lnTo>
                    <a:pt x="544169" y="71120"/>
                  </a:lnTo>
                  <a:lnTo>
                    <a:pt x="542023" y="70040"/>
                  </a:lnTo>
                  <a:lnTo>
                    <a:pt x="542023" y="67881"/>
                  </a:lnTo>
                  <a:lnTo>
                    <a:pt x="540943" y="66814"/>
                  </a:lnTo>
                  <a:lnTo>
                    <a:pt x="542023" y="65735"/>
                  </a:lnTo>
                  <a:lnTo>
                    <a:pt x="546328" y="63576"/>
                  </a:lnTo>
                  <a:lnTo>
                    <a:pt x="548487" y="63576"/>
                  </a:lnTo>
                  <a:lnTo>
                    <a:pt x="550646" y="64655"/>
                  </a:lnTo>
                  <a:lnTo>
                    <a:pt x="552792" y="64655"/>
                  </a:lnTo>
                  <a:lnTo>
                    <a:pt x="554951" y="66814"/>
                  </a:lnTo>
                  <a:lnTo>
                    <a:pt x="556031" y="70040"/>
                  </a:lnTo>
                  <a:lnTo>
                    <a:pt x="556031" y="55181"/>
                  </a:lnTo>
                  <a:lnTo>
                    <a:pt x="554951" y="54952"/>
                  </a:lnTo>
                  <a:lnTo>
                    <a:pt x="548487" y="52806"/>
                  </a:lnTo>
                  <a:lnTo>
                    <a:pt x="543102" y="53873"/>
                  </a:lnTo>
                  <a:lnTo>
                    <a:pt x="537705" y="56032"/>
                  </a:lnTo>
                  <a:lnTo>
                    <a:pt x="532320" y="57111"/>
                  </a:lnTo>
                  <a:lnTo>
                    <a:pt x="529094" y="61417"/>
                  </a:lnTo>
                  <a:lnTo>
                    <a:pt x="528015" y="66814"/>
                  </a:lnTo>
                  <a:lnTo>
                    <a:pt x="528015" y="72199"/>
                  </a:lnTo>
                  <a:lnTo>
                    <a:pt x="530161" y="76504"/>
                  </a:lnTo>
                  <a:lnTo>
                    <a:pt x="534479" y="78663"/>
                  </a:lnTo>
                  <a:lnTo>
                    <a:pt x="539864" y="81902"/>
                  </a:lnTo>
                  <a:lnTo>
                    <a:pt x="545249" y="82969"/>
                  </a:lnTo>
                  <a:lnTo>
                    <a:pt x="559257" y="82969"/>
                  </a:lnTo>
                  <a:lnTo>
                    <a:pt x="586206" y="56032"/>
                  </a:lnTo>
                  <a:lnTo>
                    <a:pt x="586206" y="49568"/>
                  </a:lnTo>
                  <a:close/>
                </a:path>
              </a:pathLst>
            </a:custGeom>
            <a:solidFill>
              <a:srgbClr val="215967"/>
            </a:solidFill>
          </p:spPr>
          <p:txBody>
            <a:bodyPr wrap="square" lIns="0" tIns="0" rIns="0" bIns="0" rtlCol="0"/>
            <a:lstStyle/>
            <a:p>
              <a:endParaRPr sz="1539" dirty="0"/>
            </a:p>
          </p:txBody>
        </p:sp>
        <p:pic>
          <p:nvPicPr>
            <p:cNvPr id="200" name="object 200"/>
            <p:cNvPicPr/>
            <p:nvPr/>
          </p:nvPicPr>
          <p:blipFill>
            <a:blip r:embed="rId84" cstate="print"/>
            <a:stretch>
              <a:fillRect/>
            </a:stretch>
          </p:blipFill>
          <p:spPr>
            <a:xfrm>
              <a:off x="9040199" y="4241339"/>
              <a:ext cx="227368" cy="175644"/>
            </a:xfrm>
            <a:prstGeom prst="rect">
              <a:avLst/>
            </a:prstGeom>
          </p:spPr>
        </p:pic>
        <p:sp>
          <p:nvSpPr>
            <p:cNvPr id="201" name="object 201"/>
            <p:cNvSpPr/>
            <p:nvPr/>
          </p:nvSpPr>
          <p:spPr>
            <a:xfrm>
              <a:off x="8961536" y="3927765"/>
              <a:ext cx="1372870" cy="234950"/>
            </a:xfrm>
            <a:custGeom>
              <a:avLst/>
              <a:gdLst/>
              <a:ahLst/>
              <a:cxnLst/>
              <a:rect l="l" t="t" r="r" b="b"/>
              <a:pathLst>
                <a:path w="1372870" h="234950">
                  <a:moveTo>
                    <a:pt x="1334039" y="0"/>
                  </a:moveTo>
                  <a:lnTo>
                    <a:pt x="38792" y="0"/>
                  </a:lnTo>
                  <a:lnTo>
                    <a:pt x="23639" y="3047"/>
                  </a:lnTo>
                  <a:lnTo>
                    <a:pt x="11314" y="11449"/>
                  </a:lnTo>
                  <a:lnTo>
                    <a:pt x="3030" y="24093"/>
                  </a:lnTo>
                  <a:lnTo>
                    <a:pt x="0" y="39870"/>
                  </a:lnTo>
                  <a:lnTo>
                    <a:pt x="0" y="196118"/>
                  </a:lnTo>
                  <a:lnTo>
                    <a:pt x="3030" y="211272"/>
                  </a:lnTo>
                  <a:lnTo>
                    <a:pt x="11314" y="223597"/>
                  </a:lnTo>
                  <a:lnTo>
                    <a:pt x="23639" y="231880"/>
                  </a:lnTo>
                  <a:lnTo>
                    <a:pt x="38792" y="234911"/>
                  </a:lnTo>
                  <a:lnTo>
                    <a:pt x="1334039" y="234911"/>
                  </a:lnTo>
                  <a:lnTo>
                    <a:pt x="1349192" y="231880"/>
                  </a:lnTo>
                  <a:lnTo>
                    <a:pt x="1361517" y="223597"/>
                  </a:lnTo>
                  <a:lnTo>
                    <a:pt x="1369801" y="211272"/>
                  </a:lnTo>
                  <a:lnTo>
                    <a:pt x="1372832" y="196118"/>
                  </a:lnTo>
                  <a:lnTo>
                    <a:pt x="1372832" y="39870"/>
                  </a:lnTo>
                  <a:lnTo>
                    <a:pt x="1369801" y="24093"/>
                  </a:lnTo>
                  <a:lnTo>
                    <a:pt x="1361517" y="11449"/>
                  </a:lnTo>
                  <a:lnTo>
                    <a:pt x="1349192" y="3047"/>
                  </a:lnTo>
                  <a:lnTo>
                    <a:pt x="1334039" y="0"/>
                  </a:lnTo>
                  <a:close/>
                </a:path>
              </a:pathLst>
            </a:custGeom>
            <a:solidFill>
              <a:srgbClr val="FFFFFF"/>
            </a:solidFill>
          </p:spPr>
          <p:txBody>
            <a:bodyPr wrap="square" lIns="0" tIns="0" rIns="0" bIns="0" rtlCol="0"/>
            <a:lstStyle/>
            <a:p>
              <a:endParaRPr sz="1539" dirty="0"/>
            </a:p>
          </p:txBody>
        </p:sp>
        <p:sp>
          <p:nvSpPr>
            <p:cNvPr id="202" name="object 202"/>
            <p:cNvSpPr/>
            <p:nvPr/>
          </p:nvSpPr>
          <p:spPr>
            <a:xfrm>
              <a:off x="9446438" y="4008589"/>
              <a:ext cx="670560" cy="88900"/>
            </a:xfrm>
            <a:custGeom>
              <a:avLst/>
              <a:gdLst/>
              <a:ahLst/>
              <a:cxnLst/>
              <a:rect l="l" t="t" r="r" b="b"/>
              <a:pathLst>
                <a:path w="670559" h="88900">
                  <a:moveTo>
                    <a:pt x="78663" y="6464"/>
                  </a:moveTo>
                  <a:lnTo>
                    <a:pt x="77584" y="4305"/>
                  </a:lnTo>
                  <a:lnTo>
                    <a:pt x="75425" y="3238"/>
                  </a:lnTo>
                  <a:lnTo>
                    <a:pt x="74358" y="1079"/>
                  </a:lnTo>
                  <a:lnTo>
                    <a:pt x="73279" y="546"/>
                  </a:lnTo>
                  <a:lnTo>
                    <a:pt x="73279" y="7543"/>
                  </a:lnTo>
                  <a:lnTo>
                    <a:pt x="73279" y="11849"/>
                  </a:lnTo>
                  <a:lnTo>
                    <a:pt x="72199" y="11849"/>
                  </a:lnTo>
                  <a:lnTo>
                    <a:pt x="71120" y="12928"/>
                  </a:lnTo>
                  <a:lnTo>
                    <a:pt x="67894" y="12928"/>
                  </a:lnTo>
                  <a:lnTo>
                    <a:pt x="65735" y="10769"/>
                  </a:lnTo>
                  <a:lnTo>
                    <a:pt x="65735" y="8623"/>
                  </a:lnTo>
                  <a:lnTo>
                    <a:pt x="67894" y="6464"/>
                  </a:lnTo>
                  <a:lnTo>
                    <a:pt x="71120" y="6464"/>
                  </a:lnTo>
                  <a:lnTo>
                    <a:pt x="72199" y="7543"/>
                  </a:lnTo>
                  <a:lnTo>
                    <a:pt x="73279" y="7543"/>
                  </a:lnTo>
                  <a:lnTo>
                    <a:pt x="73279" y="546"/>
                  </a:lnTo>
                  <a:lnTo>
                    <a:pt x="72199" y="0"/>
                  </a:lnTo>
                  <a:lnTo>
                    <a:pt x="65735" y="0"/>
                  </a:lnTo>
                  <a:lnTo>
                    <a:pt x="63576" y="2159"/>
                  </a:lnTo>
                  <a:lnTo>
                    <a:pt x="62496" y="4305"/>
                  </a:lnTo>
                  <a:lnTo>
                    <a:pt x="60350" y="6464"/>
                  </a:lnTo>
                  <a:lnTo>
                    <a:pt x="60350" y="8623"/>
                  </a:lnTo>
                  <a:lnTo>
                    <a:pt x="61417" y="11849"/>
                  </a:lnTo>
                  <a:lnTo>
                    <a:pt x="0" y="11849"/>
                  </a:lnTo>
                  <a:lnTo>
                    <a:pt x="0" y="24790"/>
                  </a:lnTo>
                  <a:lnTo>
                    <a:pt x="53886" y="24790"/>
                  </a:lnTo>
                  <a:lnTo>
                    <a:pt x="48018" y="39484"/>
                  </a:lnTo>
                  <a:lnTo>
                    <a:pt x="38519" y="52666"/>
                  </a:lnTo>
                  <a:lnTo>
                    <a:pt x="25387" y="64033"/>
                  </a:lnTo>
                  <a:lnTo>
                    <a:pt x="8623" y="73279"/>
                  </a:lnTo>
                  <a:lnTo>
                    <a:pt x="18326" y="85128"/>
                  </a:lnTo>
                  <a:lnTo>
                    <a:pt x="50647" y="60350"/>
                  </a:lnTo>
                  <a:lnTo>
                    <a:pt x="71120" y="18313"/>
                  </a:lnTo>
                  <a:lnTo>
                    <a:pt x="73279" y="18313"/>
                  </a:lnTo>
                  <a:lnTo>
                    <a:pt x="75425" y="17246"/>
                  </a:lnTo>
                  <a:lnTo>
                    <a:pt x="76504" y="15087"/>
                  </a:lnTo>
                  <a:lnTo>
                    <a:pt x="78663" y="12928"/>
                  </a:lnTo>
                  <a:lnTo>
                    <a:pt x="78663" y="6464"/>
                  </a:lnTo>
                  <a:close/>
                </a:path>
                <a:path w="670559" h="88900">
                  <a:moveTo>
                    <a:pt x="151942" y="16167"/>
                  </a:moveTo>
                  <a:lnTo>
                    <a:pt x="137934" y="16167"/>
                  </a:lnTo>
                  <a:lnTo>
                    <a:pt x="137934" y="29095"/>
                  </a:lnTo>
                  <a:lnTo>
                    <a:pt x="137934" y="61417"/>
                  </a:lnTo>
                  <a:lnTo>
                    <a:pt x="101295" y="61417"/>
                  </a:lnTo>
                  <a:lnTo>
                    <a:pt x="101295" y="29095"/>
                  </a:lnTo>
                  <a:lnTo>
                    <a:pt x="137934" y="29095"/>
                  </a:lnTo>
                  <a:lnTo>
                    <a:pt x="137934" y="16167"/>
                  </a:lnTo>
                  <a:lnTo>
                    <a:pt x="87287" y="16167"/>
                  </a:lnTo>
                  <a:lnTo>
                    <a:pt x="87287" y="79743"/>
                  </a:lnTo>
                  <a:lnTo>
                    <a:pt x="101295" y="79743"/>
                  </a:lnTo>
                  <a:lnTo>
                    <a:pt x="101295" y="74358"/>
                  </a:lnTo>
                  <a:lnTo>
                    <a:pt x="137934" y="74358"/>
                  </a:lnTo>
                  <a:lnTo>
                    <a:pt x="137934" y="79743"/>
                  </a:lnTo>
                  <a:lnTo>
                    <a:pt x="151942" y="79743"/>
                  </a:lnTo>
                  <a:lnTo>
                    <a:pt x="151942" y="74358"/>
                  </a:lnTo>
                  <a:lnTo>
                    <a:pt x="151942" y="61417"/>
                  </a:lnTo>
                  <a:lnTo>
                    <a:pt x="151942" y="29095"/>
                  </a:lnTo>
                  <a:lnTo>
                    <a:pt x="151942" y="16167"/>
                  </a:lnTo>
                  <a:close/>
                </a:path>
                <a:path w="670559" h="88900">
                  <a:moveTo>
                    <a:pt x="239217" y="30175"/>
                  </a:moveTo>
                  <a:lnTo>
                    <a:pt x="229527" y="21551"/>
                  </a:lnTo>
                  <a:lnTo>
                    <a:pt x="227368" y="22631"/>
                  </a:lnTo>
                  <a:lnTo>
                    <a:pt x="193967" y="28016"/>
                  </a:lnTo>
                  <a:lnTo>
                    <a:pt x="193967" y="6464"/>
                  </a:lnTo>
                  <a:lnTo>
                    <a:pt x="179959" y="6464"/>
                  </a:lnTo>
                  <a:lnTo>
                    <a:pt x="179959" y="31254"/>
                  </a:lnTo>
                  <a:lnTo>
                    <a:pt x="161632" y="34480"/>
                  </a:lnTo>
                  <a:lnTo>
                    <a:pt x="163791" y="48488"/>
                  </a:lnTo>
                  <a:lnTo>
                    <a:pt x="179959" y="45262"/>
                  </a:lnTo>
                  <a:lnTo>
                    <a:pt x="179959" y="76504"/>
                  </a:lnTo>
                  <a:lnTo>
                    <a:pt x="185343" y="82969"/>
                  </a:lnTo>
                  <a:lnTo>
                    <a:pt x="196126" y="82969"/>
                  </a:lnTo>
                  <a:lnTo>
                    <a:pt x="233832" y="81889"/>
                  </a:lnTo>
                  <a:lnTo>
                    <a:pt x="234911" y="67881"/>
                  </a:lnTo>
                  <a:lnTo>
                    <a:pt x="213245" y="69862"/>
                  </a:lnTo>
                  <a:lnTo>
                    <a:pt x="207975" y="70040"/>
                  </a:lnTo>
                  <a:lnTo>
                    <a:pt x="196126" y="70040"/>
                  </a:lnTo>
                  <a:lnTo>
                    <a:pt x="193967" y="67881"/>
                  </a:lnTo>
                  <a:lnTo>
                    <a:pt x="193967" y="42024"/>
                  </a:lnTo>
                  <a:lnTo>
                    <a:pt x="219824" y="36639"/>
                  </a:lnTo>
                  <a:lnTo>
                    <a:pt x="217678" y="42024"/>
                  </a:lnTo>
                  <a:lnTo>
                    <a:pt x="213360" y="46329"/>
                  </a:lnTo>
                  <a:lnTo>
                    <a:pt x="209054" y="51727"/>
                  </a:lnTo>
                  <a:lnTo>
                    <a:pt x="220903" y="60350"/>
                  </a:lnTo>
                  <a:lnTo>
                    <a:pt x="225132" y="54267"/>
                  </a:lnTo>
                  <a:lnTo>
                    <a:pt x="229654" y="47282"/>
                  </a:lnTo>
                  <a:lnTo>
                    <a:pt x="234391" y="39281"/>
                  </a:lnTo>
                  <a:lnTo>
                    <a:pt x="239217" y="30175"/>
                  </a:lnTo>
                  <a:close/>
                </a:path>
                <a:path w="670559" h="88900">
                  <a:moveTo>
                    <a:pt x="325424" y="70040"/>
                  </a:moveTo>
                  <a:lnTo>
                    <a:pt x="312369" y="57251"/>
                  </a:lnTo>
                  <a:lnTo>
                    <a:pt x="305574" y="51104"/>
                  </a:lnTo>
                  <a:lnTo>
                    <a:pt x="298488" y="45262"/>
                  </a:lnTo>
                  <a:lnTo>
                    <a:pt x="301307" y="40386"/>
                  </a:lnTo>
                  <a:lnTo>
                    <a:pt x="304825" y="33807"/>
                  </a:lnTo>
                  <a:lnTo>
                    <a:pt x="308940" y="25412"/>
                  </a:lnTo>
                  <a:lnTo>
                    <a:pt x="313575" y="15087"/>
                  </a:lnTo>
                  <a:lnTo>
                    <a:pt x="304952" y="7543"/>
                  </a:lnTo>
                  <a:lnTo>
                    <a:pt x="302806" y="8623"/>
                  </a:lnTo>
                  <a:lnTo>
                    <a:pt x="254304" y="8623"/>
                  </a:lnTo>
                  <a:lnTo>
                    <a:pt x="254304" y="21551"/>
                  </a:lnTo>
                  <a:lnTo>
                    <a:pt x="294182" y="21551"/>
                  </a:lnTo>
                  <a:lnTo>
                    <a:pt x="291185" y="29413"/>
                  </a:lnTo>
                  <a:lnTo>
                    <a:pt x="263334" y="60071"/>
                  </a:lnTo>
                  <a:lnTo>
                    <a:pt x="245694" y="68961"/>
                  </a:lnTo>
                  <a:lnTo>
                    <a:pt x="254304" y="81889"/>
                  </a:lnTo>
                  <a:lnTo>
                    <a:pt x="264871" y="77266"/>
                  </a:lnTo>
                  <a:lnTo>
                    <a:pt x="274104" y="71526"/>
                  </a:lnTo>
                  <a:lnTo>
                    <a:pt x="282346" y="64770"/>
                  </a:lnTo>
                  <a:lnTo>
                    <a:pt x="289864" y="57111"/>
                  </a:lnTo>
                  <a:lnTo>
                    <a:pt x="296316" y="62179"/>
                  </a:lnTo>
                  <a:lnTo>
                    <a:pt x="302666" y="67754"/>
                  </a:lnTo>
                  <a:lnTo>
                    <a:pt x="308813" y="73926"/>
                  </a:lnTo>
                  <a:lnTo>
                    <a:pt x="314655" y="80822"/>
                  </a:lnTo>
                  <a:lnTo>
                    <a:pt x="325424" y="70040"/>
                  </a:lnTo>
                  <a:close/>
                </a:path>
                <a:path w="670559" h="88900">
                  <a:moveTo>
                    <a:pt x="401942" y="44183"/>
                  </a:moveTo>
                  <a:lnTo>
                    <a:pt x="396544" y="32321"/>
                  </a:lnTo>
                  <a:lnTo>
                    <a:pt x="392239" y="34480"/>
                  </a:lnTo>
                  <a:lnTo>
                    <a:pt x="381457" y="38798"/>
                  </a:lnTo>
                  <a:lnTo>
                    <a:pt x="376999" y="34175"/>
                  </a:lnTo>
                  <a:lnTo>
                    <a:pt x="371627" y="31788"/>
                  </a:lnTo>
                  <a:lnTo>
                    <a:pt x="365252" y="31826"/>
                  </a:lnTo>
                  <a:lnTo>
                    <a:pt x="357759" y="34480"/>
                  </a:lnTo>
                  <a:lnTo>
                    <a:pt x="362064" y="29095"/>
                  </a:lnTo>
                  <a:lnTo>
                    <a:pt x="368528" y="28460"/>
                  </a:lnTo>
                  <a:lnTo>
                    <a:pt x="381457" y="27584"/>
                  </a:lnTo>
                  <a:lnTo>
                    <a:pt x="387934" y="26936"/>
                  </a:lnTo>
                  <a:lnTo>
                    <a:pt x="387934" y="15087"/>
                  </a:lnTo>
                  <a:lnTo>
                    <a:pt x="381457" y="16167"/>
                  </a:lnTo>
                  <a:lnTo>
                    <a:pt x="374992" y="16167"/>
                  </a:lnTo>
                  <a:lnTo>
                    <a:pt x="368528" y="17246"/>
                  </a:lnTo>
                  <a:lnTo>
                    <a:pt x="373926" y="8623"/>
                  </a:lnTo>
                  <a:lnTo>
                    <a:pt x="359918" y="6464"/>
                  </a:lnTo>
                  <a:lnTo>
                    <a:pt x="353441" y="17246"/>
                  </a:lnTo>
                  <a:lnTo>
                    <a:pt x="337286" y="17246"/>
                  </a:lnTo>
                  <a:lnTo>
                    <a:pt x="337286" y="29095"/>
                  </a:lnTo>
                  <a:lnTo>
                    <a:pt x="346976" y="29095"/>
                  </a:lnTo>
                  <a:lnTo>
                    <a:pt x="343103" y="34747"/>
                  </a:lnTo>
                  <a:lnTo>
                    <a:pt x="335762" y="46062"/>
                  </a:lnTo>
                  <a:lnTo>
                    <a:pt x="331889" y="51727"/>
                  </a:lnTo>
                  <a:lnTo>
                    <a:pt x="341591" y="58191"/>
                  </a:lnTo>
                  <a:lnTo>
                    <a:pt x="346976" y="51727"/>
                  </a:lnTo>
                  <a:lnTo>
                    <a:pt x="351294" y="47409"/>
                  </a:lnTo>
                  <a:lnTo>
                    <a:pt x="355600" y="45262"/>
                  </a:lnTo>
                  <a:lnTo>
                    <a:pt x="358838" y="44183"/>
                  </a:lnTo>
                  <a:lnTo>
                    <a:pt x="360984" y="43103"/>
                  </a:lnTo>
                  <a:lnTo>
                    <a:pt x="365302" y="43103"/>
                  </a:lnTo>
                  <a:lnTo>
                    <a:pt x="367449" y="44183"/>
                  </a:lnTo>
                  <a:lnTo>
                    <a:pt x="367449" y="45262"/>
                  </a:lnTo>
                  <a:lnTo>
                    <a:pt x="360984" y="48488"/>
                  </a:lnTo>
                  <a:lnTo>
                    <a:pt x="355600" y="52806"/>
                  </a:lnTo>
                  <a:lnTo>
                    <a:pt x="352374" y="56032"/>
                  </a:lnTo>
                  <a:lnTo>
                    <a:pt x="349135" y="60350"/>
                  </a:lnTo>
                  <a:lnTo>
                    <a:pt x="346976" y="64655"/>
                  </a:lnTo>
                  <a:lnTo>
                    <a:pt x="346976" y="74358"/>
                  </a:lnTo>
                  <a:lnTo>
                    <a:pt x="367449" y="85128"/>
                  </a:lnTo>
                  <a:lnTo>
                    <a:pt x="382816" y="84988"/>
                  </a:lnTo>
                  <a:lnTo>
                    <a:pt x="389877" y="84670"/>
                  </a:lnTo>
                  <a:lnTo>
                    <a:pt x="396544" y="84048"/>
                  </a:lnTo>
                  <a:lnTo>
                    <a:pt x="397624" y="71120"/>
                  </a:lnTo>
                  <a:lnTo>
                    <a:pt x="389001" y="72199"/>
                  </a:lnTo>
                  <a:lnTo>
                    <a:pt x="365302" y="72199"/>
                  </a:lnTo>
                  <a:lnTo>
                    <a:pt x="362064" y="71120"/>
                  </a:lnTo>
                  <a:lnTo>
                    <a:pt x="359918" y="70040"/>
                  </a:lnTo>
                  <a:lnTo>
                    <a:pt x="359918" y="67881"/>
                  </a:lnTo>
                  <a:lnTo>
                    <a:pt x="362064" y="63576"/>
                  </a:lnTo>
                  <a:lnTo>
                    <a:pt x="364223" y="61417"/>
                  </a:lnTo>
                  <a:lnTo>
                    <a:pt x="364223" y="60350"/>
                  </a:lnTo>
                  <a:lnTo>
                    <a:pt x="366382" y="59270"/>
                  </a:lnTo>
                  <a:lnTo>
                    <a:pt x="369608" y="58191"/>
                  </a:lnTo>
                  <a:lnTo>
                    <a:pt x="369608" y="64655"/>
                  </a:lnTo>
                  <a:lnTo>
                    <a:pt x="382536" y="64655"/>
                  </a:lnTo>
                  <a:lnTo>
                    <a:pt x="382536" y="51727"/>
                  </a:lnTo>
                  <a:lnTo>
                    <a:pt x="389001" y="48488"/>
                  </a:lnTo>
                  <a:lnTo>
                    <a:pt x="401942" y="44183"/>
                  </a:lnTo>
                  <a:close/>
                </a:path>
                <a:path w="670559" h="88900">
                  <a:moveTo>
                    <a:pt x="496760" y="11849"/>
                  </a:moveTo>
                  <a:lnTo>
                    <a:pt x="461200" y="11849"/>
                  </a:lnTo>
                  <a:lnTo>
                    <a:pt x="461200" y="3238"/>
                  </a:lnTo>
                  <a:lnTo>
                    <a:pt x="447192" y="3238"/>
                  </a:lnTo>
                  <a:lnTo>
                    <a:pt x="447192" y="11849"/>
                  </a:lnTo>
                  <a:lnTo>
                    <a:pt x="411632" y="11849"/>
                  </a:lnTo>
                  <a:lnTo>
                    <a:pt x="411632" y="23710"/>
                  </a:lnTo>
                  <a:lnTo>
                    <a:pt x="447192" y="23710"/>
                  </a:lnTo>
                  <a:lnTo>
                    <a:pt x="447192" y="28016"/>
                  </a:lnTo>
                  <a:lnTo>
                    <a:pt x="447192" y="39865"/>
                  </a:lnTo>
                  <a:lnTo>
                    <a:pt x="447192" y="46329"/>
                  </a:lnTo>
                  <a:lnTo>
                    <a:pt x="434263" y="46329"/>
                  </a:lnTo>
                  <a:lnTo>
                    <a:pt x="434263" y="39865"/>
                  </a:lnTo>
                  <a:lnTo>
                    <a:pt x="447192" y="39865"/>
                  </a:lnTo>
                  <a:lnTo>
                    <a:pt x="447192" y="28016"/>
                  </a:lnTo>
                  <a:lnTo>
                    <a:pt x="421335" y="28016"/>
                  </a:lnTo>
                  <a:lnTo>
                    <a:pt x="421335" y="58191"/>
                  </a:lnTo>
                  <a:lnTo>
                    <a:pt x="438569" y="58191"/>
                  </a:lnTo>
                  <a:lnTo>
                    <a:pt x="433184" y="63576"/>
                  </a:lnTo>
                  <a:lnTo>
                    <a:pt x="427799" y="67881"/>
                  </a:lnTo>
                  <a:lnTo>
                    <a:pt x="421335" y="72199"/>
                  </a:lnTo>
                  <a:lnTo>
                    <a:pt x="410552" y="76504"/>
                  </a:lnTo>
                  <a:lnTo>
                    <a:pt x="419176" y="87287"/>
                  </a:lnTo>
                  <a:lnTo>
                    <a:pt x="447192" y="64655"/>
                  </a:lnTo>
                  <a:lnTo>
                    <a:pt x="447192" y="88366"/>
                  </a:lnTo>
                  <a:lnTo>
                    <a:pt x="461200" y="88366"/>
                  </a:lnTo>
                  <a:lnTo>
                    <a:pt x="461200" y="64655"/>
                  </a:lnTo>
                  <a:lnTo>
                    <a:pt x="466636" y="71526"/>
                  </a:lnTo>
                  <a:lnTo>
                    <a:pt x="473189" y="77584"/>
                  </a:lnTo>
                  <a:lnTo>
                    <a:pt x="480745" y="82842"/>
                  </a:lnTo>
                  <a:lnTo>
                    <a:pt x="489216" y="87287"/>
                  </a:lnTo>
                  <a:lnTo>
                    <a:pt x="496760" y="76504"/>
                  </a:lnTo>
                  <a:lnTo>
                    <a:pt x="491375" y="74358"/>
                  </a:lnTo>
                  <a:lnTo>
                    <a:pt x="485990" y="71120"/>
                  </a:lnTo>
                  <a:lnTo>
                    <a:pt x="480606" y="66814"/>
                  </a:lnTo>
                  <a:lnTo>
                    <a:pt x="477723" y="64655"/>
                  </a:lnTo>
                  <a:lnTo>
                    <a:pt x="476288" y="63576"/>
                  </a:lnTo>
                  <a:lnTo>
                    <a:pt x="473062" y="60350"/>
                  </a:lnTo>
                  <a:lnTo>
                    <a:pt x="469823" y="58191"/>
                  </a:lnTo>
                  <a:lnTo>
                    <a:pt x="487070" y="58191"/>
                  </a:lnTo>
                  <a:lnTo>
                    <a:pt x="487070" y="46329"/>
                  </a:lnTo>
                  <a:lnTo>
                    <a:pt x="487070" y="39865"/>
                  </a:lnTo>
                  <a:lnTo>
                    <a:pt x="487070" y="28016"/>
                  </a:lnTo>
                  <a:lnTo>
                    <a:pt x="474129" y="28016"/>
                  </a:lnTo>
                  <a:lnTo>
                    <a:pt x="474129" y="39865"/>
                  </a:lnTo>
                  <a:lnTo>
                    <a:pt x="474129" y="46329"/>
                  </a:lnTo>
                  <a:lnTo>
                    <a:pt x="461200" y="46329"/>
                  </a:lnTo>
                  <a:lnTo>
                    <a:pt x="461200" y="39865"/>
                  </a:lnTo>
                  <a:lnTo>
                    <a:pt x="474129" y="39865"/>
                  </a:lnTo>
                  <a:lnTo>
                    <a:pt x="474129" y="28016"/>
                  </a:lnTo>
                  <a:lnTo>
                    <a:pt x="461200" y="28016"/>
                  </a:lnTo>
                  <a:lnTo>
                    <a:pt x="461200" y="23710"/>
                  </a:lnTo>
                  <a:lnTo>
                    <a:pt x="496760" y="23710"/>
                  </a:lnTo>
                  <a:lnTo>
                    <a:pt x="496760" y="11849"/>
                  </a:lnTo>
                  <a:close/>
                </a:path>
                <a:path w="670559" h="88900">
                  <a:moveTo>
                    <a:pt x="590511" y="66814"/>
                  </a:moveTo>
                  <a:lnTo>
                    <a:pt x="580809" y="61417"/>
                  </a:lnTo>
                  <a:lnTo>
                    <a:pt x="581215" y="57785"/>
                  </a:lnTo>
                  <a:lnTo>
                    <a:pt x="581291" y="57111"/>
                  </a:lnTo>
                  <a:lnTo>
                    <a:pt x="581863" y="51981"/>
                  </a:lnTo>
                  <a:lnTo>
                    <a:pt x="582968" y="44183"/>
                  </a:lnTo>
                  <a:lnTo>
                    <a:pt x="581977" y="39192"/>
                  </a:lnTo>
                  <a:lnTo>
                    <a:pt x="581888" y="38798"/>
                  </a:lnTo>
                  <a:lnTo>
                    <a:pt x="581621" y="36639"/>
                  </a:lnTo>
                  <a:lnTo>
                    <a:pt x="581545" y="36042"/>
                  </a:lnTo>
                  <a:lnTo>
                    <a:pt x="580948" y="31254"/>
                  </a:lnTo>
                  <a:lnTo>
                    <a:pt x="580809" y="30175"/>
                  </a:lnTo>
                  <a:lnTo>
                    <a:pt x="575424" y="24790"/>
                  </a:lnTo>
                  <a:lnTo>
                    <a:pt x="567880" y="22631"/>
                  </a:lnTo>
                  <a:lnTo>
                    <a:pt x="560984" y="22466"/>
                  </a:lnTo>
                  <a:lnTo>
                    <a:pt x="554685" y="23710"/>
                  </a:lnTo>
                  <a:lnTo>
                    <a:pt x="548792" y="26568"/>
                  </a:lnTo>
                  <a:lnTo>
                    <a:pt x="543102" y="31254"/>
                  </a:lnTo>
                  <a:lnTo>
                    <a:pt x="545249" y="26936"/>
                  </a:lnTo>
                  <a:lnTo>
                    <a:pt x="540943" y="22631"/>
                  </a:lnTo>
                  <a:lnTo>
                    <a:pt x="539864" y="21551"/>
                  </a:lnTo>
                  <a:lnTo>
                    <a:pt x="535559" y="22631"/>
                  </a:lnTo>
                  <a:lnTo>
                    <a:pt x="535559" y="16167"/>
                  </a:lnTo>
                  <a:lnTo>
                    <a:pt x="536638" y="10769"/>
                  </a:lnTo>
                  <a:lnTo>
                    <a:pt x="536638" y="6464"/>
                  </a:lnTo>
                  <a:lnTo>
                    <a:pt x="523697" y="6464"/>
                  </a:lnTo>
                  <a:lnTo>
                    <a:pt x="523697" y="12928"/>
                  </a:lnTo>
                  <a:lnTo>
                    <a:pt x="522630" y="19392"/>
                  </a:lnTo>
                  <a:lnTo>
                    <a:pt x="522630" y="24790"/>
                  </a:lnTo>
                  <a:lnTo>
                    <a:pt x="518312" y="26936"/>
                  </a:lnTo>
                  <a:lnTo>
                    <a:pt x="509689" y="26936"/>
                  </a:lnTo>
                  <a:lnTo>
                    <a:pt x="510768" y="38798"/>
                  </a:lnTo>
                  <a:lnTo>
                    <a:pt x="522630" y="36639"/>
                  </a:lnTo>
                  <a:lnTo>
                    <a:pt x="522630" y="45262"/>
                  </a:lnTo>
                  <a:lnTo>
                    <a:pt x="517982" y="51981"/>
                  </a:lnTo>
                  <a:lnTo>
                    <a:pt x="513740" y="57785"/>
                  </a:lnTo>
                  <a:lnTo>
                    <a:pt x="509892" y="62992"/>
                  </a:lnTo>
                  <a:lnTo>
                    <a:pt x="506463" y="67881"/>
                  </a:lnTo>
                  <a:lnTo>
                    <a:pt x="516166" y="76504"/>
                  </a:lnTo>
                  <a:lnTo>
                    <a:pt x="521550" y="67881"/>
                  </a:lnTo>
                  <a:lnTo>
                    <a:pt x="521550" y="86207"/>
                  </a:lnTo>
                  <a:lnTo>
                    <a:pt x="534479" y="86207"/>
                  </a:lnTo>
                  <a:lnTo>
                    <a:pt x="534479" y="67881"/>
                  </a:lnTo>
                  <a:lnTo>
                    <a:pt x="534479" y="50647"/>
                  </a:lnTo>
                  <a:lnTo>
                    <a:pt x="538784" y="46329"/>
                  </a:lnTo>
                  <a:lnTo>
                    <a:pt x="540943" y="43103"/>
                  </a:lnTo>
                  <a:lnTo>
                    <a:pt x="543102" y="42024"/>
                  </a:lnTo>
                  <a:lnTo>
                    <a:pt x="546328" y="38798"/>
                  </a:lnTo>
                  <a:lnTo>
                    <a:pt x="549567" y="36639"/>
                  </a:lnTo>
                  <a:lnTo>
                    <a:pt x="552792" y="36639"/>
                  </a:lnTo>
                  <a:lnTo>
                    <a:pt x="560895" y="36042"/>
                  </a:lnTo>
                  <a:lnTo>
                    <a:pt x="565861" y="39192"/>
                  </a:lnTo>
                  <a:lnTo>
                    <a:pt x="567804" y="46189"/>
                  </a:lnTo>
                  <a:lnTo>
                    <a:pt x="566801" y="57111"/>
                  </a:lnTo>
                  <a:lnTo>
                    <a:pt x="564654" y="56261"/>
                  </a:lnTo>
                  <a:lnTo>
                    <a:pt x="564654" y="68961"/>
                  </a:lnTo>
                  <a:lnTo>
                    <a:pt x="564654" y="72199"/>
                  </a:lnTo>
                  <a:lnTo>
                    <a:pt x="562495" y="73279"/>
                  </a:lnTo>
                  <a:lnTo>
                    <a:pt x="559257" y="74358"/>
                  </a:lnTo>
                  <a:lnTo>
                    <a:pt x="556031" y="74358"/>
                  </a:lnTo>
                  <a:lnTo>
                    <a:pt x="553872" y="73279"/>
                  </a:lnTo>
                  <a:lnTo>
                    <a:pt x="551726" y="68961"/>
                  </a:lnTo>
                  <a:lnTo>
                    <a:pt x="552792" y="67881"/>
                  </a:lnTo>
                  <a:lnTo>
                    <a:pt x="556031" y="67881"/>
                  </a:lnTo>
                  <a:lnTo>
                    <a:pt x="559257" y="66814"/>
                  </a:lnTo>
                  <a:lnTo>
                    <a:pt x="562495" y="67881"/>
                  </a:lnTo>
                  <a:lnTo>
                    <a:pt x="564654" y="68961"/>
                  </a:lnTo>
                  <a:lnTo>
                    <a:pt x="564654" y="56261"/>
                  </a:lnTo>
                  <a:lnTo>
                    <a:pt x="561416" y="54952"/>
                  </a:lnTo>
                  <a:lnTo>
                    <a:pt x="554951" y="54952"/>
                  </a:lnTo>
                  <a:lnTo>
                    <a:pt x="549567" y="57111"/>
                  </a:lnTo>
                  <a:lnTo>
                    <a:pt x="542023" y="60350"/>
                  </a:lnTo>
                  <a:lnTo>
                    <a:pt x="538784" y="64655"/>
                  </a:lnTo>
                  <a:lnTo>
                    <a:pt x="539864" y="71120"/>
                  </a:lnTo>
                  <a:lnTo>
                    <a:pt x="539864" y="75425"/>
                  </a:lnTo>
                  <a:lnTo>
                    <a:pt x="540943" y="78663"/>
                  </a:lnTo>
                  <a:lnTo>
                    <a:pt x="544182" y="80822"/>
                  </a:lnTo>
                  <a:lnTo>
                    <a:pt x="547408" y="84048"/>
                  </a:lnTo>
                  <a:lnTo>
                    <a:pt x="551726" y="85128"/>
                  </a:lnTo>
                  <a:lnTo>
                    <a:pt x="556031" y="85128"/>
                  </a:lnTo>
                  <a:lnTo>
                    <a:pt x="560336" y="86207"/>
                  </a:lnTo>
                  <a:lnTo>
                    <a:pt x="577583" y="75425"/>
                  </a:lnTo>
                  <a:lnTo>
                    <a:pt x="582968" y="78663"/>
                  </a:lnTo>
                  <a:lnTo>
                    <a:pt x="585025" y="75425"/>
                  </a:lnTo>
                  <a:lnTo>
                    <a:pt x="585711" y="74358"/>
                  </a:lnTo>
                  <a:lnTo>
                    <a:pt x="590511" y="66814"/>
                  </a:lnTo>
                  <a:close/>
                </a:path>
                <a:path w="670559" h="88900">
                  <a:moveTo>
                    <a:pt x="670255" y="52806"/>
                  </a:moveTo>
                  <a:lnTo>
                    <a:pt x="667016" y="46329"/>
                  </a:lnTo>
                  <a:lnTo>
                    <a:pt x="663790" y="40944"/>
                  </a:lnTo>
                  <a:lnTo>
                    <a:pt x="659472" y="37719"/>
                  </a:lnTo>
                  <a:lnTo>
                    <a:pt x="654088" y="36639"/>
                  </a:lnTo>
                  <a:lnTo>
                    <a:pt x="651929" y="35560"/>
                  </a:lnTo>
                  <a:lnTo>
                    <a:pt x="649782" y="34480"/>
                  </a:lnTo>
                  <a:lnTo>
                    <a:pt x="644398" y="34480"/>
                  </a:lnTo>
                  <a:lnTo>
                    <a:pt x="637921" y="35560"/>
                  </a:lnTo>
                  <a:lnTo>
                    <a:pt x="641997" y="31330"/>
                  </a:lnTo>
                  <a:lnTo>
                    <a:pt x="646277" y="26809"/>
                  </a:lnTo>
                  <a:lnTo>
                    <a:pt x="650405" y="22631"/>
                  </a:lnTo>
                  <a:lnTo>
                    <a:pt x="650963" y="22072"/>
                  </a:lnTo>
                  <a:lnTo>
                    <a:pt x="656247" y="17246"/>
                  </a:lnTo>
                  <a:lnTo>
                    <a:pt x="648703" y="6464"/>
                  </a:lnTo>
                  <a:lnTo>
                    <a:pt x="640435" y="8534"/>
                  </a:lnTo>
                  <a:lnTo>
                    <a:pt x="630250" y="10096"/>
                  </a:lnTo>
                  <a:lnTo>
                    <a:pt x="604520" y="12928"/>
                  </a:lnTo>
                  <a:lnTo>
                    <a:pt x="607758" y="25857"/>
                  </a:lnTo>
                  <a:lnTo>
                    <a:pt x="634695" y="22631"/>
                  </a:lnTo>
                  <a:lnTo>
                    <a:pt x="615696" y="40411"/>
                  </a:lnTo>
                  <a:lnTo>
                    <a:pt x="606056" y="49301"/>
                  </a:lnTo>
                  <a:lnTo>
                    <a:pt x="595896" y="58191"/>
                  </a:lnTo>
                  <a:lnTo>
                    <a:pt x="604520" y="67881"/>
                  </a:lnTo>
                  <a:lnTo>
                    <a:pt x="629310" y="48488"/>
                  </a:lnTo>
                  <a:lnTo>
                    <a:pt x="633615" y="46329"/>
                  </a:lnTo>
                  <a:lnTo>
                    <a:pt x="645464" y="46329"/>
                  </a:lnTo>
                  <a:lnTo>
                    <a:pt x="649782" y="47409"/>
                  </a:lnTo>
                  <a:lnTo>
                    <a:pt x="653008" y="49568"/>
                  </a:lnTo>
                  <a:lnTo>
                    <a:pt x="655167" y="52806"/>
                  </a:lnTo>
                  <a:lnTo>
                    <a:pt x="656247" y="56032"/>
                  </a:lnTo>
                  <a:lnTo>
                    <a:pt x="656183" y="62598"/>
                  </a:lnTo>
                  <a:lnTo>
                    <a:pt x="654088" y="65735"/>
                  </a:lnTo>
                  <a:lnTo>
                    <a:pt x="650862" y="67881"/>
                  </a:lnTo>
                  <a:lnTo>
                    <a:pt x="650430" y="66814"/>
                  </a:lnTo>
                  <a:lnTo>
                    <a:pt x="648741" y="62598"/>
                  </a:lnTo>
                  <a:lnTo>
                    <a:pt x="645833" y="60350"/>
                  </a:lnTo>
                  <a:lnTo>
                    <a:pt x="644398" y="59270"/>
                  </a:lnTo>
                  <a:lnTo>
                    <a:pt x="640080" y="58407"/>
                  </a:lnTo>
                  <a:lnTo>
                    <a:pt x="640080" y="73279"/>
                  </a:lnTo>
                  <a:lnTo>
                    <a:pt x="637921" y="75425"/>
                  </a:lnTo>
                  <a:lnTo>
                    <a:pt x="634695" y="75425"/>
                  </a:lnTo>
                  <a:lnTo>
                    <a:pt x="631456" y="74358"/>
                  </a:lnTo>
                  <a:lnTo>
                    <a:pt x="628230" y="74358"/>
                  </a:lnTo>
                  <a:lnTo>
                    <a:pt x="626071" y="73279"/>
                  </a:lnTo>
                  <a:lnTo>
                    <a:pt x="626071" y="71120"/>
                  </a:lnTo>
                  <a:lnTo>
                    <a:pt x="624992" y="70040"/>
                  </a:lnTo>
                  <a:lnTo>
                    <a:pt x="626071" y="68961"/>
                  </a:lnTo>
                  <a:lnTo>
                    <a:pt x="630377" y="66814"/>
                  </a:lnTo>
                  <a:lnTo>
                    <a:pt x="632536" y="66814"/>
                  </a:lnTo>
                  <a:lnTo>
                    <a:pt x="634695" y="67881"/>
                  </a:lnTo>
                  <a:lnTo>
                    <a:pt x="636854" y="67881"/>
                  </a:lnTo>
                  <a:lnTo>
                    <a:pt x="639000" y="70040"/>
                  </a:lnTo>
                  <a:lnTo>
                    <a:pt x="640080" y="73279"/>
                  </a:lnTo>
                  <a:lnTo>
                    <a:pt x="640080" y="58407"/>
                  </a:lnTo>
                  <a:lnTo>
                    <a:pt x="639000" y="58191"/>
                  </a:lnTo>
                  <a:lnTo>
                    <a:pt x="632536" y="56032"/>
                  </a:lnTo>
                  <a:lnTo>
                    <a:pt x="627151" y="57111"/>
                  </a:lnTo>
                  <a:lnTo>
                    <a:pt x="621766" y="59270"/>
                  </a:lnTo>
                  <a:lnTo>
                    <a:pt x="616369" y="60350"/>
                  </a:lnTo>
                  <a:lnTo>
                    <a:pt x="613143" y="64655"/>
                  </a:lnTo>
                  <a:lnTo>
                    <a:pt x="612063" y="70040"/>
                  </a:lnTo>
                  <a:lnTo>
                    <a:pt x="612063" y="75425"/>
                  </a:lnTo>
                  <a:lnTo>
                    <a:pt x="614222" y="79743"/>
                  </a:lnTo>
                  <a:lnTo>
                    <a:pt x="618528" y="81889"/>
                  </a:lnTo>
                  <a:lnTo>
                    <a:pt x="623912" y="85128"/>
                  </a:lnTo>
                  <a:lnTo>
                    <a:pt x="629310" y="86207"/>
                  </a:lnTo>
                  <a:lnTo>
                    <a:pt x="643318" y="86207"/>
                  </a:lnTo>
                  <a:lnTo>
                    <a:pt x="649782" y="84048"/>
                  </a:lnTo>
                  <a:lnTo>
                    <a:pt x="655167" y="81889"/>
                  </a:lnTo>
                  <a:lnTo>
                    <a:pt x="660552" y="77584"/>
                  </a:lnTo>
                  <a:lnTo>
                    <a:pt x="662711" y="75425"/>
                  </a:lnTo>
                  <a:lnTo>
                    <a:pt x="664870" y="73279"/>
                  </a:lnTo>
                  <a:lnTo>
                    <a:pt x="668096" y="66814"/>
                  </a:lnTo>
                  <a:lnTo>
                    <a:pt x="670255" y="59270"/>
                  </a:lnTo>
                  <a:lnTo>
                    <a:pt x="670255" y="52806"/>
                  </a:lnTo>
                  <a:close/>
                </a:path>
              </a:pathLst>
            </a:custGeom>
            <a:solidFill>
              <a:srgbClr val="215967"/>
            </a:solidFill>
          </p:spPr>
          <p:txBody>
            <a:bodyPr wrap="square" lIns="0" tIns="0" rIns="0" bIns="0" rtlCol="0"/>
            <a:lstStyle/>
            <a:p>
              <a:endParaRPr sz="1539" dirty="0"/>
            </a:p>
          </p:txBody>
        </p:sp>
        <p:pic>
          <p:nvPicPr>
            <p:cNvPr id="203" name="object 203"/>
            <p:cNvPicPr/>
            <p:nvPr/>
          </p:nvPicPr>
          <p:blipFill>
            <a:blip r:embed="rId85" cstate="print"/>
            <a:stretch>
              <a:fillRect/>
            </a:stretch>
          </p:blipFill>
          <p:spPr>
            <a:xfrm>
              <a:off x="9040199" y="3982721"/>
              <a:ext cx="227368" cy="175644"/>
            </a:xfrm>
            <a:prstGeom prst="rect">
              <a:avLst/>
            </a:prstGeom>
          </p:spPr>
        </p:pic>
        <p:pic>
          <p:nvPicPr>
            <p:cNvPr id="204" name="object 204"/>
            <p:cNvPicPr/>
            <p:nvPr/>
          </p:nvPicPr>
          <p:blipFill>
            <a:blip r:embed="rId86" cstate="print"/>
            <a:stretch>
              <a:fillRect/>
            </a:stretch>
          </p:blipFill>
          <p:spPr>
            <a:xfrm>
              <a:off x="8961536" y="3649750"/>
              <a:ext cx="1372832" cy="234911"/>
            </a:xfrm>
            <a:prstGeom prst="rect">
              <a:avLst/>
            </a:prstGeom>
          </p:spPr>
        </p:pic>
        <p:pic>
          <p:nvPicPr>
            <p:cNvPr id="205" name="object 205"/>
            <p:cNvPicPr/>
            <p:nvPr/>
          </p:nvPicPr>
          <p:blipFill>
            <a:blip r:embed="rId87" cstate="print"/>
            <a:stretch>
              <a:fillRect/>
            </a:stretch>
          </p:blipFill>
          <p:spPr>
            <a:xfrm>
              <a:off x="9040199" y="3700396"/>
              <a:ext cx="227368" cy="175644"/>
            </a:xfrm>
            <a:prstGeom prst="rect">
              <a:avLst/>
            </a:prstGeom>
          </p:spPr>
        </p:pic>
        <p:pic>
          <p:nvPicPr>
            <p:cNvPr id="206" name="object 206"/>
            <p:cNvPicPr/>
            <p:nvPr/>
          </p:nvPicPr>
          <p:blipFill>
            <a:blip r:embed="rId88" cstate="print"/>
            <a:stretch>
              <a:fillRect/>
            </a:stretch>
          </p:blipFill>
          <p:spPr>
            <a:xfrm>
              <a:off x="8961536" y="4490260"/>
              <a:ext cx="1372832" cy="234911"/>
            </a:xfrm>
            <a:prstGeom prst="rect">
              <a:avLst/>
            </a:prstGeom>
          </p:spPr>
        </p:pic>
        <p:pic>
          <p:nvPicPr>
            <p:cNvPr id="207" name="object 207"/>
            <p:cNvPicPr/>
            <p:nvPr/>
          </p:nvPicPr>
          <p:blipFill>
            <a:blip r:embed="rId89" cstate="print"/>
            <a:stretch>
              <a:fillRect/>
            </a:stretch>
          </p:blipFill>
          <p:spPr>
            <a:xfrm>
              <a:off x="9011105" y="4508578"/>
              <a:ext cx="288790" cy="196118"/>
            </a:xfrm>
            <a:prstGeom prst="rect">
              <a:avLst/>
            </a:prstGeom>
          </p:spPr>
        </p:pic>
        <p:pic>
          <p:nvPicPr>
            <p:cNvPr id="208" name="object 208"/>
            <p:cNvPicPr/>
            <p:nvPr/>
          </p:nvPicPr>
          <p:blipFill>
            <a:blip r:embed="rId90" cstate="print"/>
            <a:stretch>
              <a:fillRect/>
            </a:stretch>
          </p:blipFill>
          <p:spPr>
            <a:xfrm>
              <a:off x="5539693" y="2255366"/>
              <a:ext cx="4959005" cy="2566247"/>
            </a:xfrm>
            <a:prstGeom prst="rect">
              <a:avLst/>
            </a:prstGeom>
          </p:spPr>
        </p:pic>
        <p:sp>
          <p:nvSpPr>
            <p:cNvPr id="209" name="object 209"/>
            <p:cNvSpPr/>
            <p:nvPr/>
          </p:nvSpPr>
          <p:spPr>
            <a:xfrm>
              <a:off x="6595179" y="2588338"/>
              <a:ext cx="1935480" cy="138430"/>
            </a:xfrm>
            <a:custGeom>
              <a:avLst/>
              <a:gdLst/>
              <a:ahLst/>
              <a:cxnLst/>
              <a:rect l="l" t="t" r="r" b="b"/>
              <a:pathLst>
                <a:path w="1935479" h="138430">
                  <a:moveTo>
                    <a:pt x="1866362" y="0"/>
                  </a:moveTo>
                  <a:lnTo>
                    <a:pt x="1866362" y="34482"/>
                  </a:lnTo>
                  <a:lnTo>
                    <a:pt x="67887" y="34482"/>
                  </a:lnTo>
                  <a:lnTo>
                    <a:pt x="67887" y="0"/>
                  </a:lnTo>
                  <a:lnTo>
                    <a:pt x="0" y="68964"/>
                  </a:lnTo>
                  <a:lnTo>
                    <a:pt x="67887" y="137929"/>
                  </a:lnTo>
                  <a:lnTo>
                    <a:pt x="67887" y="103447"/>
                  </a:lnTo>
                  <a:lnTo>
                    <a:pt x="1866362" y="103447"/>
                  </a:lnTo>
                  <a:lnTo>
                    <a:pt x="1866362" y="137929"/>
                  </a:lnTo>
                  <a:lnTo>
                    <a:pt x="1935326" y="68964"/>
                  </a:lnTo>
                  <a:lnTo>
                    <a:pt x="1866362" y="0"/>
                  </a:lnTo>
                  <a:close/>
                </a:path>
              </a:pathLst>
            </a:custGeom>
            <a:solidFill>
              <a:srgbClr val="A8D18E"/>
            </a:solidFill>
          </p:spPr>
          <p:txBody>
            <a:bodyPr wrap="square" lIns="0" tIns="0" rIns="0" bIns="0" rtlCol="0"/>
            <a:lstStyle/>
            <a:p>
              <a:endParaRPr sz="1539" dirty="0"/>
            </a:p>
          </p:txBody>
        </p:sp>
        <p:sp>
          <p:nvSpPr>
            <p:cNvPr id="210" name="object 210"/>
            <p:cNvSpPr/>
            <p:nvPr/>
          </p:nvSpPr>
          <p:spPr>
            <a:xfrm>
              <a:off x="7359180" y="2551700"/>
              <a:ext cx="412750" cy="214629"/>
            </a:xfrm>
            <a:custGeom>
              <a:avLst/>
              <a:gdLst/>
              <a:ahLst/>
              <a:cxnLst/>
              <a:rect l="l" t="t" r="r" b="b"/>
              <a:pathLst>
                <a:path w="412750" h="214630">
                  <a:moveTo>
                    <a:pt x="412711" y="0"/>
                  </a:moveTo>
                  <a:lnTo>
                    <a:pt x="0" y="0"/>
                  </a:lnTo>
                  <a:lnTo>
                    <a:pt x="0" y="214437"/>
                  </a:lnTo>
                  <a:lnTo>
                    <a:pt x="412711" y="214437"/>
                  </a:lnTo>
                  <a:lnTo>
                    <a:pt x="412711" y="0"/>
                  </a:lnTo>
                  <a:close/>
                </a:path>
              </a:pathLst>
            </a:custGeom>
            <a:solidFill>
              <a:srgbClr val="0070BF"/>
            </a:solidFill>
          </p:spPr>
          <p:txBody>
            <a:bodyPr wrap="square" lIns="0" tIns="0" rIns="0" bIns="0" rtlCol="0"/>
            <a:lstStyle/>
            <a:p>
              <a:endParaRPr sz="1539" dirty="0"/>
            </a:p>
          </p:txBody>
        </p:sp>
        <p:sp>
          <p:nvSpPr>
            <p:cNvPr id="211" name="object 211"/>
            <p:cNvSpPr/>
            <p:nvPr/>
          </p:nvSpPr>
          <p:spPr>
            <a:xfrm>
              <a:off x="7511110" y="2570022"/>
              <a:ext cx="106045" cy="47625"/>
            </a:xfrm>
            <a:custGeom>
              <a:avLst/>
              <a:gdLst/>
              <a:ahLst/>
              <a:cxnLst/>
              <a:rect l="l" t="t" r="r" b="b"/>
              <a:pathLst>
                <a:path w="106045" h="47625">
                  <a:moveTo>
                    <a:pt x="10782" y="18326"/>
                  </a:moveTo>
                  <a:lnTo>
                    <a:pt x="8623" y="16167"/>
                  </a:lnTo>
                  <a:lnTo>
                    <a:pt x="5384" y="14008"/>
                  </a:lnTo>
                  <a:lnTo>
                    <a:pt x="3238" y="11861"/>
                  </a:lnTo>
                  <a:lnTo>
                    <a:pt x="0" y="16167"/>
                  </a:lnTo>
                  <a:lnTo>
                    <a:pt x="2159" y="18326"/>
                  </a:lnTo>
                  <a:lnTo>
                    <a:pt x="5384" y="20472"/>
                  </a:lnTo>
                  <a:lnTo>
                    <a:pt x="7543" y="22631"/>
                  </a:lnTo>
                  <a:lnTo>
                    <a:pt x="10782" y="18326"/>
                  </a:lnTo>
                  <a:close/>
                </a:path>
                <a:path w="106045" h="47625">
                  <a:moveTo>
                    <a:pt x="11861" y="5384"/>
                  </a:moveTo>
                  <a:lnTo>
                    <a:pt x="7543" y="1079"/>
                  </a:lnTo>
                  <a:lnTo>
                    <a:pt x="5384" y="0"/>
                  </a:lnTo>
                  <a:lnTo>
                    <a:pt x="2159" y="4318"/>
                  </a:lnTo>
                  <a:lnTo>
                    <a:pt x="4318" y="5384"/>
                  </a:lnTo>
                  <a:lnTo>
                    <a:pt x="8623" y="9702"/>
                  </a:lnTo>
                  <a:lnTo>
                    <a:pt x="11861" y="5384"/>
                  </a:lnTo>
                  <a:close/>
                </a:path>
                <a:path w="106045" h="47625">
                  <a:moveTo>
                    <a:pt x="14008" y="29095"/>
                  </a:moveTo>
                  <a:lnTo>
                    <a:pt x="9702" y="26936"/>
                  </a:lnTo>
                  <a:lnTo>
                    <a:pt x="6464" y="33413"/>
                  </a:lnTo>
                  <a:lnTo>
                    <a:pt x="3238" y="38798"/>
                  </a:lnTo>
                  <a:lnTo>
                    <a:pt x="0" y="42024"/>
                  </a:lnTo>
                  <a:lnTo>
                    <a:pt x="4318" y="45262"/>
                  </a:lnTo>
                  <a:lnTo>
                    <a:pt x="4318" y="46342"/>
                  </a:lnTo>
                  <a:lnTo>
                    <a:pt x="5384" y="46342"/>
                  </a:lnTo>
                  <a:lnTo>
                    <a:pt x="5384" y="44183"/>
                  </a:lnTo>
                  <a:lnTo>
                    <a:pt x="8623" y="39878"/>
                  </a:lnTo>
                  <a:lnTo>
                    <a:pt x="14008" y="29095"/>
                  </a:lnTo>
                  <a:close/>
                </a:path>
                <a:path w="106045" h="47625">
                  <a:moveTo>
                    <a:pt x="33401" y="12928"/>
                  </a:moveTo>
                  <a:lnTo>
                    <a:pt x="29095" y="12928"/>
                  </a:lnTo>
                  <a:lnTo>
                    <a:pt x="29095" y="17246"/>
                  </a:lnTo>
                  <a:lnTo>
                    <a:pt x="29095" y="29095"/>
                  </a:lnTo>
                  <a:lnTo>
                    <a:pt x="20472" y="29095"/>
                  </a:lnTo>
                  <a:lnTo>
                    <a:pt x="20472" y="17246"/>
                  </a:lnTo>
                  <a:lnTo>
                    <a:pt x="29095" y="17246"/>
                  </a:lnTo>
                  <a:lnTo>
                    <a:pt x="29095" y="12928"/>
                  </a:lnTo>
                  <a:lnTo>
                    <a:pt x="16167" y="12928"/>
                  </a:lnTo>
                  <a:lnTo>
                    <a:pt x="16167" y="37719"/>
                  </a:lnTo>
                  <a:lnTo>
                    <a:pt x="20472" y="37719"/>
                  </a:lnTo>
                  <a:lnTo>
                    <a:pt x="20472" y="33413"/>
                  </a:lnTo>
                  <a:lnTo>
                    <a:pt x="29095" y="33413"/>
                  </a:lnTo>
                  <a:lnTo>
                    <a:pt x="29095" y="35560"/>
                  </a:lnTo>
                  <a:lnTo>
                    <a:pt x="33401" y="35560"/>
                  </a:lnTo>
                  <a:lnTo>
                    <a:pt x="33401" y="33413"/>
                  </a:lnTo>
                  <a:lnTo>
                    <a:pt x="33401" y="29095"/>
                  </a:lnTo>
                  <a:lnTo>
                    <a:pt x="33401" y="17246"/>
                  </a:lnTo>
                  <a:lnTo>
                    <a:pt x="33401" y="12928"/>
                  </a:lnTo>
                  <a:close/>
                </a:path>
                <a:path w="106045" h="47625">
                  <a:moveTo>
                    <a:pt x="50647" y="1079"/>
                  </a:moveTo>
                  <a:lnTo>
                    <a:pt x="14008" y="1079"/>
                  </a:lnTo>
                  <a:lnTo>
                    <a:pt x="14008" y="5384"/>
                  </a:lnTo>
                  <a:lnTo>
                    <a:pt x="39878" y="5384"/>
                  </a:lnTo>
                  <a:lnTo>
                    <a:pt x="39878" y="42024"/>
                  </a:lnTo>
                  <a:lnTo>
                    <a:pt x="34480" y="42024"/>
                  </a:lnTo>
                  <a:lnTo>
                    <a:pt x="35560" y="47421"/>
                  </a:lnTo>
                  <a:lnTo>
                    <a:pt x="43103" y="47421"/>
                  </a:lnTo>
                  <a:lnTo>
                    <a:pt x="44183" y="45262"/>
                  </a:lnTo>
                  <a:lnTo>
                    <a:pt x="44183" y="5384"/>
                  </a:lnTo>
                  <a:lnTo>
                    <a:pt x="50647" y="5384"/>
                  </a:lnTo>
                  <a:lnTo>
                    <a:pt x="50647" y="1079"/>
                  </a:lnTo>
                  <a:close/>
                </a:path>
                <a:path w="106045" h="47625">
                  <a:moveTo>
                    <a:pt x="71120" y="1079"/>
                  </a:moveTo>
                  <a:lnTo>
                    <a:pt x="64655" y="1079"/>
                  </a:lnTo>
                  <a:lnTo>
                    <a:pt x="64655" y="34480"/>
                  </a:lnTo>
                  <a:lnTo>
                    <a:pt x="62496" y="39878"/>
                  </a:lnTo>
                  <a:lnTo>
                    <a:pt x="58191" y="43103"/>
                  </a:lnTo>
                  <a:lnTo>
                    <a:pt x="62496" y="46342"/>
                  </a:lnTo>
                  <a:lnTo>
                    <a:pt x="67894" y="42024"/>
                  </a:lnTo>
                  <a:lnTo>
                    <a:pt x="70040" y="35560"/>
                  </a:lnTo>
                  <a:lnTo>
                    <a:pt x="70040" y="3238"/>
                  </a:lnTo>
                  <a:lnTo>
                    <a:pt x="71120" y="2159"/>
                  </a:lnTo>
                  <a:lnTo>
                    <a:pt x="71120" y="1079"/>
                  </a:lnTo>
                  <a:close/>
                </a:path>
                <a:path w="106045" h="47625">
                  <a:moveTo>
                    <a:pt x="88366" y="4318"/>
                  </a:moveTo>
                  <a:lnTo>
                    <a:pt x="86207" y="3238"/>
                  </a:lnTo>
                  <a:lnTo>
                    <a:pt x="81902" y="3238"/>
                  </a:lnTo>
                  <a:lnTo>
                    <a:pt x="81902" y="40944"/>
                  </a:lnTo>
                  <a:lnTo>
                    <a:pt x="87287" y="40944"/>
                  </a:lnTo>
                  <a:lnTo>
                    <a:pt x="87287" y="5384"/>
                  </a:lnTo>
                  <a:lnTo>
                    <a:pt x="88366" y="4318"/>
                  </a:lnTo>
                  <a:close/>
                </a:path>
                <a:path w="106045" h="47625">
                  <a:moveTo>
                    <a:pt x="105600" y="1079"/>
                  </a:moveTo>
                  <a:lnTo>
                    <a:pt x="104521" y="1079"/>
                  </a:lnTo>
                  <a:lnTo>
                    <a:pt x="103454" y="0"/>
                  </a:lnTo>
                  <a:lnTo>
                    <a:pt x="99136" y="0"/>
                  </a:lnTo>
                  <a:lnTo>
                    <a:pt x="99136" y="46342"/>
                  </a:lnTo>
                  <a:lnTo>
                    <a:pt x="103454" y="46342"/>
                  </a:lnTo>
                  <a:lnTo>
                    <a:pt x="103454" y="2159"/>
                  </a:lnTo>
                  <a:lnTo>
                    <a:pt x="105600" y="1079"/>
                  </a:lnTo>
                  <a:close/>
                </a:path>
              </a:pathLst>
            </a:custGeom>
            <a:solidFill>
              <a:srgbClr val="FFFFFF"/>
            </a:solidFill>
          </p:spPr>
          <p:txBody>
            <a:bodyPr wrap="square" lIns="0" tIns="0" rIns="0" bIns="0" rtlCol="0"/>
            <a:lstStyle/>
            <a:p>
              <a:endParaRPr sz="1539" dirty="0"/>
            </a:p>
          </p:txBody>
        </p:sp>
        <p:sp>
          <p:nvSpPr>
            <p:cNvPr id="212" name="object 212"/>
            <p:cNvSpPr/>
            <p:nvPr/>
          </p:nvSpPr>
          <p:spPr>
            <a:xfrm>
              <a:off x="6869961" y="2551700"/>
              <a:ext cx="412750" cy="214629"/>
            </a:xfrm>
            <a:custGeom>
              <a:avLst/>
              <a:gdLst/>
              <a:ahLst/>
              <a:cxnLst/>
              <a:rect l="l" t="t" r="r" b="b"/>
              <a:pathLst>
                <a:path w="412750" h="214630">
                  <a:moveTo>
                    <a:pt x="412711" y="0"/>
                  </a:moveTo>
                  <a:lnTo>
                    <a:pt x="0" y="0"/>
                  </a:lnTo>
                  <a:lnTo>
                    <a:pt x="0" y="214437"/>
                  </a:lnTo>
                  <a:lnTo>
                    <a:pt x="412711" y="214437"/>
                  </a:lnTo>
                  <a:lnTo>
                    <a:pt x="412711" y="0"/>
                  </a:lnTo>
                  <a:close/>
                </a:path>
              </a:pathLst>
            </a:custGeom>
            <a:solidFill>
              <a:srgbClr val="ED7C31"/>
            </a:solidFill>
          </p:spPr>
          <p:txBody>
            <a:bodyPr wrap="square" lIns="0" tIns="0" rIns="0" bIns="0" rtlCol="0"/>
            <a:lstStyle/>
            <a:p>
              <a:endParaRPr sz="1539" dirty="0"/>
            </a:p>
          </p:txBody>
        </p:sp>
        <p:sp>
          <p:nvSpPr>
            <p:cNvPr id="213" name="object 213"/>
            <p:cNvSpPr/>
            <p:nvPr/>
          </p:nvSpPr>
          <p:spPr>
            <a:xfrm>
              <a:off x="7021893" y="2566796"/>
              <a:ext cx="110489" cy="52069"/>
            </a:xfrm>
            <a:custGeom>
              <a:avLst/>
              <a:gdLst/>
              <a:ahLst/>
              <a:cxnLst/>
              <a:rect l="l" t="t" r="r" b="b"/>
              <a:pathLst>
                <a:path w="110490" h="52069">
                  <a:moveTo>
                    <a:pt x="12928" y="10769"/>
                  </a:moveTo>
                  <a:lnTo>
                    <a:pt x="10769" y="7543"/>
                  </a:lnTo>
                  <a:lnTo>
                    <a:pt x="5384" y="2146"/>
                  </a:lnTo>
                  <a:lnTo>
                    <a:pt x="1079" y="5384"/>
                  </a:lnTo>
                  <a:lnTo>
                    <a:pt x="4305" y="7543"/>
                  </a:lnTo>
                  <a:lnTo>
                    <a:pt x="7543" y="10769"/>
                  </a:lnTo>
                  <a:lnTo>
                    <a:pt x="8623" y="14008"/>
                  </a:lnTo>
                  <a:lnTo>
                    <a:pt x="12928" y="10769"/>
                  </a:lnTo>
                  <a:close/>
                </a:path>
                <a:path w="110490" h="52069">
                  <a:moveTo>
                    <a:pt x="28016" y="5384"/>
                  </a:moveTo>
                  <a:lnTo>
                    <a:pt x="26936" y="3225"/>
                  </a:lnTo>
                  <a:lnTo>
                    <a:pt x="23710" y="0"/>
                  </a:lnTo>
                  <a:lnTo>
                    <a:pt x="20472" y="3225"/>
                  </a:lnTo>
                  <a:lnTo>
                    <a:pt x="24777" y="7543"/>
                  </a:lnTo>
                  <a:lnTo>
                    <a:pt x="28016" y="5384"/>
                  </a:lnTo>
                  <a:close/>
                </a:path>
                <a:path w="110490" h="52069">
                  <a:moveTo>
                    <a:pt x="49568" y="7543"/>
                  </a:moveTo>
                  <a:lnTo>
                    <a:pt x="37719" y="7543"/>
                  </a:lnTo>
                  <a:lnTo>
                    <a:pt x="40944" y="2146"/>
                  </a:lnTo>
                  <a:lnTo>
                    <a:pt x="42024" y="2146"/>
                  </a:lnTo>
                  <a:lnTo>
                    <a:pt x="42024" y="1079"/>
                  </a:lnTo>
                  <a:lnTo>
                    <a:pt x="36639" y="0"/>
                  </a:lnTo>
                  <a:lnTo>
                    <a:pt x="33401" y="7543"/>
                  </a:lnTo>
                  <a:lnTo>
                    <a:pt x="24777" y="7543"/>
                  </a:lnTo>
                  <a:lnTo>
                    <a:pt x="14008" y="7543"/>
                  </a:lnTo>
                  <a:lnTo>
                    <a:pt x="14008" y="10769"/>
                  </a:lnTo>
                  <a:lnTo>
                    <a:pt x="29095" y="10769"/>
                  </a:lnTo>
                  <a:lnTo>
                    <a:pt x="28016" y="15087"/>
                  </a:lnTo>
                  <a:lnTo>
                    <a:pt x="19392" y="15087"/>
                  </a:lnTo>
                  <a:lnTo>
                    <a:pt x="19392" y="44170"/>
                  </a:lnTo>
                  <a:lnTo>
                    <a:pt x="22631" y="44170"/>
                  </a:lnTo>
                  <a:lnTo>
                    <a:pt x="22631" y="40944"/>
                  </a:lnTo>
                  <a:lnTo>
                    <a:pt x="40944" y="40944"/>
                  </a:lnTo>
                  <a:lnTo>
                    <a:pt x="40944" y="43103"/>
                  </a:lnTo>
                  <a:lnTo>
                    <a:pt x="44183" y="43103"/>
                  </a:lnTo>
                  <a:lnTo>
                    <a:pt x="44183" y="40944"/>
                  </a:lnTo>
                  <a:lnTo>
                    <a:pt x="44183" y="37706"/>
                  </a:lnTo>
                  <a:lnTo>
                    <a:pt x="44183" y="15087"/>
                  </a:lnTo>
                  <a:lnTo>
                    <a:pt x="40944" y="15087"/>
                  </a:lnTo>
                  <a:lnTo>
                    <a:pt x="40944" y="37706"/>
                  </a:lnTo>
                  <a:lnTo>
                    <a:pt x="22631" y="37706"/>
                  </a:lnTo>
                  <a:lnTo>
                    <a:pt x="22631" y="33401"/>
                  </a:lnTo>
                  <a:lnTo>
                    <a:pt x="40944" y="33401"/>
                  </a:lnTo>
                  <a:lnTo>
                    <a:pt x="40944" y="30162"/>
                  </a:lnTo>
                  <a:lnTo>
                    <a:pt x="22631" y="30162"/>
                  </a:lnTo>
                  <a:lnTo>
                    <a:pt x="22631" y="25857"/>
                  </a:lnTo>
                  <a:lnTo>
                    <a:pt x="40944" y="25857"/>
                  </a:lnTo>
                  <a:lnTo>
                    <a:pt x="40944" y="22631"/>
                  </a:lnTo>
                  <a:lnTo>
                    <a:pt x="22631" y="22631"/>
                  </a:lnTo>
                  <a:lnTo>
                    <a:pt x="22631" y="18313"/>
                  </a:lnTo>
                  <a:lnTo>
                    <a:pt x="40944" y="18313"/>
                  </a:lnTo>
                  <a:lnTo>
                    <a:pt x="40944" y="15087"/>
                  </a:lnTo>
                  <a:lnTo>
                    <a:pt x="32321" y="15087"/>
                  </a:lnTo>
                  <a:lnTo>
                    <a:pt x="34480" y="10769"/>
                  </a:lnTo>
                  <a:lnTo>
                    <a:pt x="49568" y="10769"/>
                  </a:lnTo>
                  <a:lnTo>
                    <a:pt x="49568" y="7543"/>
                  </a:lnTo>
                  <a:close/>
                </a:path>
                <a:path w="110490" h="52069">
                  <a:moveTo>
                    <a:pt x="50647" y="46329"/>
                  </a:moveTo>
                  <a:lnTo>
                    <a:pt x="19392" y="46329"/>
                  </a:lnTo>
                  <a:lnTo>
                    <a:pt x="17246" y="45250"/>
                  </a:lnTo>
                  <a:lnTo>
                    <a:pt x="15087" y="44170"/>
                  </a:lnTo>
                  <a:lnTo>
                    <a:pt x="12928" y="40944"/>
                  </a:lnTo>
                  <a:lnTo>
                    <a:pt x="12928" y="23698"/>
                  </a:lnTo>
                  <a:lnTo>
                    <a:pt x="1079" y="23698"/>
                  </a:lnTo>
                  <a:lnTo>
                    <a:pt x="1079" y="28016"/>
                  </a:lnTo>
                  <a:lnTo>
                    <a:pt x="7543" y="28016"/>
                  </a:lnTo>
                  <a:lnTo>
                    <a:pt x="7543" y="40944"/>
                  </a:lnTo>
                  <a:lnTo>
                    <a:pt x="0" y="46329"/>
                  </a:lnTo>
                  <a:lnTo>
                    <a:pt x="2159" y="50647"/>
                  </a:lnTo>
                  <a:lnTo>
                    <a:pt x="4305" y="49568"/>
                  </a:lnTo>
                  <a:lnTo>
                    <a:pt x="6464" y="47409"/>
                  </a:lnTo>
                  <a:lnTo>
                    <a:pt x="9702" y="45250"/>
                  </a:lnTo>
                  <a:lnTo>
                    <a:pt x="14008" y="48488"/>
                  </a:lnTo>
                  <a:lnTo>
                    <a:pt x="18313" y="50647"/>
                  </a:lnTo>
                  <a:lnTo>
                    <a:pt x="49568" y="50647"/>
                  </a:lnTo>
                  <a:lnTo>
                    <a:pt x="50647" y="46329"/>
                  </a:lnTo>
                  <a:close/>
                </a:path>
                <a:path w="110490" h="52069">
                  <a:moveTo>
                    <a:pt x="80822" y="44170"/>
                  </a:moveTo>
                  <a:lnTo>
                    <a:pt x="80543" y="43103"/>
                  </a:lnTo>
                  <a:lnTo>
                    <a:pt x="79743" y="39865"/>
                  </a:lnTo>
                  <a:lnTo>
                    <a:pt x="72199" y="43103"/>
                  </a:lnTo>
                  <a:lnTo>
                    <a:pt x="72199" y="32321"/>
                  </a:lnTo>
                  <a:lnTo>
                    <a:pt x="77584" y="32321"/>
                  </a:lnTo>
                  <a:lnTo>
                    <a:pt x="77584" y="29095"/>
                  </a:lnTo>
                  <a:lnTo>
                    <a:pt x="77584" y="28016"/>
                  </a:lnTo>
                  <a:lnTo>
                    <a:pt x="72199" y="28016"/>
                  </a:lnTo>
                  <a:lnTo>
                    <a:pt x="72199" y="19392"/>
                  </a:lnTo>
                  <a:lnTo>
                    <a:pt x="77584" y="19392"/>
                  </a:lnTo>
                  <a:lnTo>
                    <a:pt x="77584" y="16154"/>
                  </a:lnTo>
                  <a:lnTo>
                    <a:pt x="77584" y="7543"/>
                  </a:lnTo>
                  <a:lnTo>
                    <a:pt x="77584" y="3225"/>
                  </a:lnTo>
                  <a:lnTo>
                    <a:pt x="73279" y="3225"/>
                  </a:lnTo>
                  <a:lnTo>
                    <a:pt x="73279" y="7543"/>
                  </a:lnTo>
                  <a:lnTo>
                    <a:pt x="73279" y="16154"/>
                  </a:lnTo>
                  <a:lnTo>
                    <a:pt x="64655" y="16154"/>
                  </a:lnTo>
                  <a:lnTo>
                    <a:pt x="64655" y="7543"/>
                  </a:lnTo>
                  <a:lnTo>
                    <a:pt x="73279" y="7543"/>
                  </a:lnTo>
                  <a:lnTo>
                    <a:pt x="73279" y="3225"/>
                  </a:lnTo>
                  <a:lnTo>
                    <a:pt x="60337" y="3225"/>
                  </a:lnTo>
                  <a:lnTo>
                    <a:pt x="60337" y="19392"/>
                  </a:lnTo>
                  <a:lnTo>
                    <a:pt x="67881" y="19392"/>
                  </a:lnTo>
                  <a:lnTo>
                    <a:pt x="67881" y="44170"/>
                  </a:lnTo>
                  <a:lnTo>
                    <a:pt x="64655" y="44170"/>
                  </a:lnTo>
                  <a:lnTo>
                    <a:pt x="64655" y="25857"/>
                  </a:lnTo>
                  <a:lnTo>
                    <a:pt x="65735" y="25857"/>
                  </a:lnTo>
                  <a:lnTo>
                    <a:pt x="65735" y="24777"/>
                  </a:lnTo>
                  <a:lnTo>
                    <a:pt x="60337" y="24777"/>
                  </a:lnTo>
                  <a:lnTo>
                    <a:pt x="60337" y="45250"/>
                  </a:lnTo>
                  <a:lnTo>
                    <a:pt x="58191" y="46329"/>
                  </a:lnTo>
                  <a:lnTo>
                    <a:pt x="59270" y="50647"/>
                  </a:lnTo>
                  <a:lnTo>
                    <a:pt x="60337" y="51714"/>
                  </a:lnTo>
                  <a:lnTo>
                    <a:pt x="60337" y="49568"/>
                  </a:lnTo>
                  <a:lnTo>
                    <a:pt x="80822" y="44170"/>
                  </a:lnTo>
                  <a:close/>
                </a:path>
                <a:path w="110490" h="52069">
                  <a:moveTo>
                    <a:pt x="104521" y="31242"/>
                  </a:moveTo>
                  <a:lnTo>
                    <a:pt x="100215" y="31242"/>
                  </a:lnTo>
                  <a:lnTo>
                    <a:pt x="100215" y="34480"/>
                  </a:lnTo>
                  <a:lnTo>
                    <a:pt x="100215" y="44170"/>
                  </a:lnTo>
                  <a:lnTo>
                    <a:pt x="88366" y="44170"/>
                  </a:lnTo>
                  <a:lnTo>
                    <a:pt x="88366" y="34480"/>
                  </a:lnTo>
                  <a:lnTo>
                    <a:pt x="100215" y="34480"/>
                  </a:lnTo>
                  <a:lnTo>
                    <a:pt x="100215" y="31242"/>
                  </a:lnTo>
                  <a:lnTo>
                    <a:pt x="84048" y="31242"/>
                  </a:lnTo>
                  <a:lnTo>
                    <a:pt x="84048" y="51714"/>
                  </a:lnTo>
                  <a:lnTo>
                    <a:pt x="88366" y="51714"/>
                  </a:lnTo>
                  <a:lnTo>
                    <a:pt x="88366" y="48488"/>
                  </a:lnTo>
                  <a:lnTo>
                    <a:pt x="100215" y="48488"/>
                  </a:lnTo>
                  <a:lnTo>
                    <a:pt x="100215" y="50647"/>
                  </a:lnTo>
                  <a:lnTo>
                    <a:pt x="104521" y="50647"/>
                  </a:lnTo>
                  <a:lnTo>
                    <a:pt x="104521" y="48488"/>
                  </a:lnTo>
                  <a:lnTo>
                    <a:pt x="104521" y="44170"/>
                  </a:lnTo>
                  <a:lnTo>
                    <a:pt x="104521" y="34480"/>
                  </a:lnTo>
                  <a:lnTo>
                    <a:pt x="104521" y="31242"/>
                  </a:lnTo>
                  <a:close/>
                </a:path>
                <a:path w="110490" h="52069">
                  <a:moveTo>
                    <a:pt x="109905" y="28016"/>
                  </a:moveTo>
                  <a:lnTo>
                    <a:pt x="106680" y="26936"/>
                  </a:lnTo>
                  <a:lnTo>
                    <a:pt x="102374" y="23698"/>
                  </a:lnTo>
                  <a:lnTo>
                    <a:pt x="96977" y="20472"/>
                  </a:lnTo>
                  <a:lnTo>
                    <a:pt x="100215" y="17233"/>
                  </a:lnTo>
                  <a:lnTo>
                    <a:pt x="103987" y="9690"/>
                  </a:lnTo>
                  <a:lnTo>
                    <a:pt x="104521" y="8610"/>
                  </a:lnTo>
                  <a:lnTo>
                    <a:pt x="105600" y="7543"/>
                  </a:lnTo>
                  <a:lnTo>
                    <a:pt x="105600" y="6464"/>
                  </a:lnTo>
                  <a:lnTo>
                    <a:pt x="103987" y="5384"/>
                  </a:lnTo>
                  <a:lnTo>
                    <a:pt x="102374" y="4305"/>
                  </a:lnTo>
                  <a:lnTo>
                    <a:pt x="101295" y="5384"/>
                  </a:lnTo>
                  <a:lnTo>
                    <a:pt x="99136" y="5384"/>
                  </a:lnTo>
                  <a:lnTo>
                    <a:pt x="99136" y="9690"/>
                  </a:lnTo>
                  <a:lnTo>
                    <a:pt x="98056" y="10769"/>
                  </a:lnTo>
                  <a:lnTo>
                    <a:pt x="96977" y="14008"/>
                  </a:lnTo>
                  <a:lnTo>
                    <a:pt x="93751" y="17233"/>
                  </a:lnTo>
                  <a:lnTo>
                    <a:pt x="91592" y="14008"/>
                  </a:lnTo>
                  <a:lnTo>
                    <a:pt x="89433" y="11849"/>
                  </a:lnTo>
                  <a:lnTo>
                    <a:pt x="88366" y="9690"/>
                  </a:lnTo>
                  <a:lnTo>
                    <a:pt x="99136" y="9690"/>
                  </a:lnTo>
                  <a:lnTo>
                    <a:pt x="99136" y="5384"/>
                  </a:lnTo>
                  <a:lnTo>
                    <a:pt x="90512" y="5384"/>
                  </a:lnTo>
                  <a:lnTo>
                    <a:pt x="91592" y="2146"/>
                  </a:lnTo>
                  <a:lnTo>
                    <a:pt x="92671" y="2146"/>
                  </a:lnTo>
                  <a:lnTo>
                    <a:pt x="91592" y="1079"/>
                  </a:lnTo>
                  <a:lnTo>
                    <a:pt x="87287" y="0"/>
                  </a:lnTo>
                  <a:lnTo>
                    <a:pt x="85128" y="7543"/>
                  </a:lnTo>
                  <a:lnTo>
                    <a:pt x="82969" y="12928"/>
                  </a:lnTo>
                  <a:lnTo>
                    <a:pt x="78663" y="17233"/>
                  </a:lnTo>
                  <a:lnTo>
                    <a:pt x="81889" y="21551"/>
                  </a:lnTo>
                  <a:lnTo>
                    <a:pt x="84048" y="19392"/>
                  </a:lnTo>
                  <a:lnTo>
                    <a:pt x="85128" y="17233"/>
                  </a:lnTo>
                  <a:lnTo>
                    <a:pt x="86207" y="14008"/>
                  </a:lnTo>
                  <a:lnTo>
                    <a:pt x="88366" y="17233"/>
                  </a:lnTo>
                  <a:lnTo>
                    <a:pt x="91592" y="20472"/>
                  </a:lnTo>
                  <a:lnTo>
                    <a:pt x="86207" y="24777"/>
                  </a:lnTo>
                  <a:lnTo>
                    <a:pt x="77584" y="29095"/>
                  </a:lnTo>
                  <a:lnTo>
                    <a:pt x="79743" y="33401"/>
                  </a:lnTo>
                  <a:lnTo>
                    <a:pt x="84048" y="31242"/>
                  </a:lnTo>
                  <a:lnTo>
                    <a:pt x="89433" y="28016"/>
                  </a:lnTo>
                  <a:lnTo>
                    <a:pt x="93751" y="23698"/>
                  </a:lnTo>
                  <a:lnTo>
                    <a:pt x="100215" y="28016"/>
                  </a:lnTo>
                  <a:lnTo>
                    <a:pt x="104521" y="31242"/>
                  </a:lnTo>
                  <a:lnTo>
                    <a:pt x="108839" y="32321"/>
                  </a:lnTo>
                  <a:lnTo>
                    <a:pt x="109905" y="28016"/>
                  </a:lnTo>
                  <a:close/>
                </a:path>
              </a:pathLst>
            </a:custGeom>
            <a:solidFill>
              <a:srgbClr val="FFFFFF"/>
            </a:solidFill>
          </p:spPr>
          <p:txBody>
            <a:bodyPr wrap="square" lIns="0" tIns="0" rIns="0" bIns="0" rtlCol="0"/>
            <a:lstStyle/>
            <a:p>
              <a:endParaRPr sz="1539" dirty="0"/>
            </a:p>
          </p:txBody>
        </p:sp>
        <p:sp>
          <p:nvSpPr>
            <p:cNvPr id="214" name="object 214"/>
            <p:cNvSpPr/>
            <p:nvPr/>
          </p:nvSpPr>
          <p:spPr>
            <a:xfrm>
              <a:off x="7849477" y="2551700"/>
              <a:ext cx="412115" cy="214629"/>
            </a:xfrm>
            <a:custGeom>
              <a:avLst/>
              <a:gdLst/>
              <a:ahLst/>
              <a:cxnLst/>
              <a:rect l="l" t="t" r="r" b="b"/>
              <a:pathLst>
                <a:path w="412115" h="214630">
                  <a:moveTo>
                    <a:pt x="411634" y="0"/>
                  </a:moveTo>
                  <a:lnTo>
                    <a:pt x="0" y="0"/>
                  </a:lnTo>
                  <a:lnTo>
                    <a:pt x="0" y="214437"/>
                  </a:lnTo>
                  <a:lnTo>
                    <a:pt x="411634" y="214437"/>
                  </a:lnTo>
                  <a:lnTo>
                    <a:pt x="411634" y="0"/>
                  </a:lnTo>
                  <a:close/>
                </a:path>
              </a:pathLst>
            </a:custGeom>
            <a:solidFill>
              <a:srgbClr val="70AC46"/>
            </a:solidFill>
          </p:spPr>
          <p:txBody>
            <a:bodyPr wrap="square" lIns="0" tIns="0" rIns="0" bIns="0" rtlCol="0"/>
            <a:lstStyle/>
            <a:p>
              <a:endParaRPr sz="1539" dirty="0"/>
            </a:p>
          </p:txBody>
        </p:sp>
        <p:sp>
          <p:nvSpPr>
            <p:cNvPr id="215" name="object 215"/>
            <p:cNvSpPr/>
            <p:nvPr/>
          </p:nvSpPr>
          <p:spPr>
            <a:xfrm>
              <a:off x="8000327" y="2568943"/>
              <a:ext cx="106680" cy="50165"/>
            </a:xfrm>
            <a:custGeom>
              <a:avLst/>
              <a:gdLst/>
              <a:ahLst/>
              <a:cxnLst/>
              <a:rect l="l" t="t" r="r" b="b"/>
              <a:pathLst>
                <a:path w="106679" h="50164">
                  <a:moveTo>
                    <a:pt x="21551" y="6464"/>
                  </a:moveTo>
                  <a:lnTo>
                    <a:pt x="20485" y="5397"/>
                  </a:lnTo>
                  <a:lnTo>
                    <a:pt x="16167" y="2159"/>
                  </a:lnTo>
                  <a:lnTo>
                    <a:pt x="12738" y="8407"/>
                  </a:lnTo>
                  <a:lnTo>
                    <a:pt x="8890" y="14147"/>
                  </a:lnTo>
                  <a:lnTo>
                    <a:pt x="5664" y="18059"/>
                  </a:lnTo>
                  <a:lnTo>
                    <a:pt x="4495" y="19431"/>
                  </a:lnTo>
                  <a:lnTo>
                    <a:pt x="0" y="23710"/>
                  </a:lnTo>
                  <a:lnTo>
                    <a:pt x="3238" y="28016"/>
                  </a:lnTo>
                  <a:lnTo>
                    <a:pt x="8496" y="23139"/>
                  </a:lnTo>
                  <a:lnTo>
                    <a:pt x="12941" y="18059"/>
                  </a:lnTo>
                  <a:lnTo>
                    <a:pt x="16573" y="12560"/>
                  </a:lnTo>
                  <a:lnTo>
                    <a:pt x="19405" y="6464"/>
                  </a:lnTo>
                  <a:lnTo>
                    <a:pt x="21551" y="6464"/>
                  </a:lnTo>
                  <a:close/>
                </a:path>
                <a:path w="106679" h="50164">
                  <a:moveTo>
                    <a:pt x="45262" y="44183"/>
                  </a:moveTo>
                  <a:lnTo>
                    <a:pt x="44729" y="43103"/>
                  </a:lnTo>
                  <a:lnTo>
                    <a:pt x="43103" y="39878"/>
                  </a:lnTo>
                  <a:lnTo>
                    <a:pt x="42024" y="37719"/>
                  </a:lnTo>
                  <a:lnTo>
                    <a:pt x="38798" y="32334"/>
                  </a:lnTo>
                  <a:lnTo>
                    <a:pt x="34493" y="28016"/>
                  </a:lnTo>
                  <a:lnTo>
                    <a:pt x="30175" y="30175"/>
                  </a:lnTo>
                  <a:lnTo>
                    <a:pt x="34493" y="36639"/>
                  </a:lnTo>
                  <a:lnTo>
                    <a:pt x="36639" y="38798"/>
                  </a:lnTo>
                  <a:lnTo>
                    <a:pt x="17246" y="39878"/>
                  </a:lnTo>
                  <a:lnTo>
                    <a:pt x="20485" y="33413"/>
                  </a:lnTo>
                  <a:lnTo>
                    <a:pt x="22631" y="26949"/>
                  </a:lnTo>
                  <a:lnTo>
                    <a:pt x="25869" y="20485"/>
                  </a:lnTo>
                  <a:lnTo>
                    <a:pt x="28016" y="20485"/>
                  </a:lnTo>
                  <a:lnTo>
                    <a:pt x="26974" y="19431"/>
                  </a:lnTo>
                  <a:lnTo>
                    <a:pt x="21551" y="17246"/>
                  </a:lnTo>
                  <a:lnTo>
                    <a:pt x="19405" y="24790"/>
                  </a:lnTo>
                  <a:lnTo>
                    <a:pt x="16167" y="32334"/>
                  </a:lnTo>
                  <a:lnTo>
                    <a:pt x="12941" y="40957"/>
                  </a:lnTo>
                  <a:lnTo>
                    <a:pt x="5397" y="40957"/>
                  </a:lnTo>
                  <a:lnTo>
                    <a:pt x="7543" y="46342"/>
                  </a:lnTo>
                  <a:lnTo>
                    <a:pt x="7543" y="47421"/>
                  </a:lnTo>
                  <a:lnTo>
                    <a:pt x="8623" y="47421"/>
                  </a:lnTo>
                  <a:lnTo>
                    <a:pt x="8623" y="45262"/>
                  </a:lnTo>
                  <a:lnTo>
                    <a:pt x="38798" y="43103"/>
                  </a:lnTo>
                  <a:lnTo>
                    <a:pt x="39878" y="44183"/>
                  </a:lnTo>
                  <a:lnTo>
                    <a:pt x="40957" y="46342"/>
                  </a:lnTo>
                  <a:lnTo>
                    <a:pt x="40957" y="47421"/>
                  </a:lnTo>
                  <a:lnTo>
                    <a:pt x="45262" y="44183"/>
                  </a:lnTo>
                  <a:close/>
                </a:path>
                <a:path w="106679" h="50164">
                  <a:moveTo>
                    <a:pt x="50647" y="22631"/>
                  </a:moveTo>
                  <a:lnTo>
                    <a:pt x="44780" y="19431"/>
                  </a:lnTo>
                  <a:lnTo>
                    <a:pt x="40005" y="14820"/>
                  </a:lnTo>
                  <a:lnTo>
                    <a:pt x="36258" y="8991"/>
                  </a:lnTo>
                  <a:lnTo>
                    <a:pt x="33413" y="2159"/>
                  </a:lnTo>
                  <a:lnTo>
                    <a:pt x="29095" y="4318"/>
                  </a:lnTo>
                  <a:lnTo>
                    <a:pt x="47421" y="28016"/>
                  </a:lnTo>
                  <a:lnTo>
                    <a:pt x="50647" y="22631"/>
                  </a:lnTo>
                  <a:close/>
                </a:path>
                <a:path w="106679" h="50164">
                  <a:moveTo>
                    <a:pt x="100215" y="36639"/>
                  </a:moveTo>
                  <a:lnTo>
                    <a:pt x="96989" y="35560"/>
                  </a:lnTo>
                  <a:lnTo>
                    <a:pt x="92671" y="33413"/>
                  </a:lnTo>
                  <a:lnTo>
                    <a:pt x="93751" y="32334"/>
                  </a:lnTo>
                  <a:lnTo>
                    <a:pt x="95910" y="31254"/>
                  </a:lnTo>
                  <a:lnTo>
                    <a:pt x="96989" y="30175"/>
                  </a:lnTo>
                  <a:lnTo>
                    <a:pt x="98069" y="30175"/>
                  </a:lnTo>
                  <a:lnTo>
                    <a:pt x="95910" y="28016"/>
                  </a:lnTo>
                  <a:lnTo>
                    <a:pt x="95910" y="25869"/>
                  </a:lnTo>
                  <a:lnTo>
                    <a:pt x="95910" y="22631"/>
                  </a:lnTo>
                  <a:lnTo>
                    <a:pt x="95910" y="19405"/>
                  </a:lnTo>
                  <a:lnTo>
                    <a:pt x="92671" y="19405"/>
                  </a:lnTo>
                  <a:lnTo>
                    <a:pt x="92671" y="29095"/>
                  </a:lnTo>
                  <a:lnTo>
                    <a:pt x="89446" y="32334"/>
                  </a:lnTo>
                  <a:lnTo>
                    <a:pt x="88366" y="31254"/>
                  </a:lnTo>
                  <a:lnTo>
                    <a:pt x="86207" y="31254"/>
                  </a:lnTo>
                  <a:lnTo>
                    <a:pt x="85128" y="30175"/>
                  </a:lnTo>
                  <a:lnTo>
                    <a:pt x="85128" y="29095"/>
                  </a:lnTo>
                  <a:lnTo>
                    <a:pt x="92671" y="29095"/>
                  </a:lnTo>
                  <a:lnTo>
                    <a:pt x="92671" y="19405"/>
                  </a:lnTo>
                  <a:lnTo>
                    <a:pt x="91605" y="19405"/>
                  </a:lnTo>
                  <a:lnTo>
                    <a:pt x="91605" y="22631"/>
                  </a:lnTo>
                  <a:lnTo>
                    <a:pt x="91605" y="25869"/>
                  </a:lnTo>
                  <a:lnTo>
                    <a:pt x="75438" y="25869"/>
                  </a:lnTo>
                  <a:lnTo>
                    <a:pt x="75438" y="22631"/>
                  </a:lnTo>
                  <a:lnTo>
                    <a:pt x="91605" y="22631"/>
                  </a:lnTo>
                  <a:lnTo>
                    <a:pt x="91605" y="19405"/>
                  </a:lnTo>
                  <a:lnTo>
                    <a:pt x="70053" y="19405"/>
                  </a:lnTo>
                  <a:lnTo>
                    <a:pt x="70053" y="29095"/>
                  </a:lnTo>
                  <a:lnTo>
                    <a:pt x="79743" y="29095"/>
                  </a:lnTo>
                  <a:lnTo>
                    <a:pt x="76517" y="32334"/>
                  </a:lnTo>
                  <a:lnTo>
                    <a:pt x="72199" y="34493"/>
                  </a:lnTo>
                  <a:lnTo>
                    <a:pt x="66814" y="35560"/>
                  </a:lnTo>
                  <a:lnTo>
                    <a:pt x="67894" y="39878"/>
                  </a:lnTo>
                  <a:lnTo>
                    <a:pt x="73279" y="37719"/>
                  </a:lnTo>
                  <a:lnTo>
                    <a:pt x="77584" y="35560"/>
                  </a:lnTo>
                  <a:lnTo>
                    <a:pt x="80822" y="33413"/>
                  </a:lnTo>
                  <a:lnTo>
                    <a:pt x="80822" y="40957"/>
                  </a:lnTo>
                  <a:lnTo>
                    <a:pt x="85128" y="40957"/>
                  </a:lnTo>
                  <a:lnTo>
                    <a:pt x="85128" y="33413"/>
                  </a:lnTo>
                  <a:lnTo>
                    <a:pt x="89446" y="35560"/>
                  </a:lnTo>
                  <a:lnTo>
                    <a:pt x="92671" y="37719"/>
                  </a:lnTo>
                  <a:lnTo>
                    <a:pt x="96989" y="40957"/>
                  </a:lnTo>
                  <a:lnTo>
                    <a:pt x="100215" y="36639"/>
                  </a:lnTo>
                  <a:close/>
                </a:path>
                <a:path w="106679" h="50164">
                  <a:moveTo>
                    <a:pt x="100215" y="14008"/>
                  </a:moveTo>
                  <a:lnTo>
                    <a:pt x="85128" y="14008"/>
                  </a:lnTo>
                  <a:lnTo>
                    <a:pt x="85128" y="10782"/>
                  </a:lnTo>
                  <a:lnTo>
                    <a:pt x="96989" y="10782"/>
                  </a:lnTo>
                  <a:lnTo>
                    <a:pt x="96989" y="7543"/>
                  </a:lnTo>
                  <a:lnTo>
                    <a:pt x="85128" y="7543"/>
                  </a:lnTo>
                  <a:lnTo>
                    <a:pt x="85128" y="6464"/>
                  </a:lnTo>
                  <a:lnTo>
                    <a:pt x="86207" y="5397"/>
                  </a:lnTo>
                  <a:lnTo>
                    <a:pt x="80822" y="5397"/>
                  </a:lnTo>
                  <a:lnTo>
                    <a:pt x="80822" y="7543"/>
                  </a:lnTo>
                  <a:lnTo>
                    <a:pt x="68973" y="7543"/>
                  </a:lnTo>
                  <a:lnTo>
                    <a:pt x="68973" y="10782"/>
                  </a:lnTo>
                  <a:lnTo>
                    <a:pt x="80822" y="10782"/>
                  </a:lnTo>
                  <a:lnTo>
                    <a:pt x="80822" y="14008"/>
                  </a:lnTo>
                  <a:lnTo>
                    <a:pt x="65735" y="14008"/>
                  </a:lnTo>
                  <a:lnTo>
                    <a:pt x="65735" y="17246"/>
                  </a:lnTo>
                  <a:lnTo>
                    <a:pt x="100215" y="17246"/>
                  </a:lnTo>
                  <a:lnTo>
                    <a:pt x="100215" y="14008"/>
                  </a:lnTo>
                  <a:close/>
                </a:path>
                <a:path w="106679" h="50164">
                  <a:moveTo>
                    <a:pt x="106680" y="0"/>
                  </a:moveTo>
                  <a:lnTo>
                    <a:pt x="102374" y="0"/>
                  </a:lnTo>
                  <a:lnTo>
                    <a:pt x="102374" y="4318"/>
                  </a:lnTo>
                  <a:lnTo>
                    <a:pt x="102374" y="43103"/>
                  </a:lnTo>
                  <a:lnTo>
                    <a:pt x="63576" y="43103"/>
                  </a:lnTo>
                  <a:lnTo>
                    <a:pt x="63576" y="4318"/>
                  </a:lnTo>
                  <a:lnTo>
                    <a:pt x="102374" y="4318"/>
                  </a:lnTo>
                  <a:lnTo>
                    <a:pt x="102374" y="0"/>
                  </a:lnTo>
                  <a:lnTo>
                    <a:pt x="59270" y="0"/>
                  </a:lnTo>
                  <a:lnTo>
                    <a:pt x="59270" y="49568"/>
                  </a:lnTo>
                  <a:lnTo>
                    <a:pt x="63576" y="49568"/>
                  </a:lnTo>
                  <a:lnTo>
                    <a:pt x="63576" y="46342"/>
                  </a:lnTo>
                  <a:lnTo>
                    <a:pt x="102374" y="46342"/>
                  </a:lnTo>
                  <a:lnTo>
                    <a:pt x="102374" y="48501"/>
                  </a:lnTo>
                  <a:lnTo>
                    <a:pt x="106680" y="48501"/>
                  </a:lnTo>
                  <a:lnTo>
                    <a:pt x="106680" y="46342"/>
                  </a:lnTo>
                  <a:lnTo>
                    <a:pt x="106680" y="43103"/>
                  </a:lnTo>
                  <a:lnTo>
                    <a:pt x="106680" y="4318"/>
                  </a:lnTo>
                  <a:lnTo>
                    <a:pt x="106680" y="0"/>
                  </a:lnTo>
                  <a:close/>
                </a:path>
              </a:pathLst>
            </a:custGeom>
            <a:solidFill>
              <a:srgbClr val="FFFFFF"/>
            </a:solidFill>
          </p:spPr>
          <p:txBody>
            <a:bodyPr wrap="square" lIns="0" tIns="0" rIns="0" bIns="0" rtlCol="0"/>
            <a:lstStyle/>
            <a:p>
              <a:endParaRPr sz="1539" dirty="0"/>
            </a:p>
          </p:txBody>
        </p:sp>
        <p:pic>
          <p:nvPicPr>
            <p:cNvPr id="216" name="object 216"/>
            <p:cNvPicPr/>
            <p:nvPr/>
          </p:nvPicPr>
          <p:blipFill>
            <a:blip r:embed="rId91" cstate="print"/>
            <a:stretch>
              <a:fillRect/>
            </a:stretch>
          </p:blipFill>
          <p:spPr>
            <a:xfrm>
              <a:off x="7941071" y="2572174"/>
              <a:ext cx="212282" cy="213360"/>
            </a:xfrm>
            <a:prstGeom prst="rect">
              <a:avLst/>
            </a:prstGeom>
          </p:spPr>
        </p:pic>
        <p:pic>
          <p:nvPicPr>
            <p:cNvPr id="217" name="object 217"/>
            <p:cNvPicPr/>
            <p:nvPr/>
          </p:nvPicPr>
          <p:blipFill>
            <a:blip r:embed="rId92" cstate="print"/>
            <a:stretch>
              <a:fillRect/>
            </a:stretch>
          </p:blipFill>
          <p:spPr>
            <a:xfrm>
              <a:off x="7482024" y="2598036"/>
              <a:ext cx="169179" cy="172412"/>
            </a:xfrm>
            <a:prstGeom prst="rect">
              <a:avLst/>
            </a:prstGeom>
          </p:spPr>
        </p:pic>
        <p:pic>
          <p:nvPicPr>
            <p:cNvPr id="218" name="object 218"/>
            <p:cNvPicPr/>
            <p:nvPr/>
          </p:nvPicPr>
          <p:blipFill>
            <a:blip r:embed="rId93" cstate="print"/>
            <a:stretch>
              <a:fillRect/>
            </a:stretch>
          </p:blipFill>
          <p:spPr>
            <a:xfrm>
              <a:off x="6991727" y="2592648"/>
              <a:ext cx="174567" cy="181032"/>
            </a:xfrm>
            <a:prstGeom prst="rect">
              <a:avLst/>
            </a:prstGeom>
          </p:spPr>
        </p:pic>
        <p:sp>
          <p:nvSpPr>
            <p:cNvPr id="219" name="object 219"/>
            <p:cNvSpPr/>
            <p:nvPr/>
          </p:nvSpPr>
          <p:spPr>
            <a:xfrm>
              <a:off x="5768678" y="2960101"/>
              <a:ext cx="3626485" cy="220345"/>
            </a:xfrm>
            <a:custGeom>
              <a:avLst/>
              <a:gdLst/>
              <a:ahLst/>
              <a:cxnLst/>
              <a:rect l="l" t="t" r="r" b="b"/>
              <a:pathLst>
                <a:path w="3626484" h="220344">
                  <a:moveTo>
                    <a:pt x="3516131" y="0"/>
                  </a:moveTo>
                  <a:lnTo>
                    <a:pt x="3516131" y="54956"/>
                  </a:lnTo>
                  <a:lnTo>
                    <a:pt x="109912" y="54956"/>
                  </a:lnTo>
                  <a:lnTo>
                    <a:pt x="109912" y="0"/>
                  </a:lnTo>
                  <a:lnTo>
                    <a:pt x="0" y="109912"/>
                  </a:lnTo>
                  <a:lnTo>
                    <a:pt x="109912" y="219825"/>
                  </a:lnTo>
                  <a:lnTo>
                    <a:pt x="109912" y="164869"/>
                  </a:lnTo>
                  <a:lnTo>
                    <a:pt x="3516131" y="164869"/>
                  </a:lnTo>
                  <a:lnTo>
                    <a:pt x="3516131" y="219825"/>
                  </a:lnTo>
                  <a:lnTo>
                    <a:pt x="3626043" y="109912"/>
                  </a:lnTo>
                  <a:lnTo>
                    <a:pt x="3516131" y="0"/>
                  </a:lnTo>
                  <a:close/>
                </a:path>
              </a:pathLst>
            </a:custGeom>
            <a:solidFill>
              <a:srgbClr val="0070BF"/>
            </a:solidFill>
          </p:spPr>
          <p:txBody>
            <a:bodyPr wrap="square" lIns="0" tIns="0" rIns="0" bIns="0" rtlCol="0"/>
            <a:lstStyle/>
            <a:p>
              <a:endParaRPr sz="1539" dirty="0"/>
            </a:p>
          </p:txBody>
        </p:sp>
        <p:sp>
          <p:nvSpPr>
            <p:cNvPr id="220" name="object 220"/>
            <p:cNvSpPr/>
            <p:nvPr/>
          </p:nvSpPr>
          <p:spPr>
            <a:xfrm>
              <a:off x="5945400" y="2862042"/>
              <a:ext cx="1429385" cy="391160"/>
            </a:xfrm>
            <a:custGeom>
              <a:avLst/>
              <a:gdLst/>
              <a:ahLst/>
              <a:cxnLst/>
              <a:rect l="l" t="t" r="r" b="b"/>
              <a:pathLst>
                <a:path w="1429384" h="391160">
                  <a:moveTo>
                    <a:pt x="1374987" y="0"/>
                  </a:moveTo>
                  <a:lnTo>
                    <a:pt x="53878" y="0"/>
                  </a:lnTo>
                  <a:lnTo>
                    <a:pt x="33185" y="4175"/>
                  </a:lnTo>
                  <a:lnTo>
                    <a:pt x="16028" y="15624"/>
                  </a:lnTo>
                  <a:lnTo>
                    <a:pt x="4327" y="32731"/>
                  </a:lnTo>
                  <a:lnTo>
                    <a:pt x="0" y="53878"/>
                  </a:lnTo>
                  <a:lnTo>
                    <a:pt x="0" y="337281"/>
                  </a:lnTo>
                  <a:lnTo>
                    <a:pt x="4327" y="358428"/>
                  </a:lnTo>
                  <a:lnTo>
                    <a:pt x="16028" y="375535"/>
                  </a:lnTo>
                  <a:lnTo>
                    <a:pt x="33185" y="386984"/>
                  </a:lnTo>
                  <a:lnTo>
                    <a:pt x="53878" y="391160"/>
                  </a:lnTo>
                  <a:lnTo>
                    <a:pt x="1374987" y="391160"/>
                  </a:lnTo>
                  <a:lnTo>
                    <a:pt x="1395680" y="386984"/>
                  </a:lnTo>
                  <a:lnTo>
                    <a:pt x="1412837" y="375535"/>
                  </a:lnTo>
                  <a:lnTo>
                    <a:pt x="1424538" y="358428"/>
                  </a:lnTo>
                  <a:lnTo>
                    <a:pt x="1428866" y="337281"/>
                  </a:lnTo>
                  <a:lnTo>
                    <a:pt x="1428866" y="53878"/>
                  </a:lnTo>
                  <a:lnTo>
                    <a:pt x="1424538" y="32731"/>
                  </a:lnTo>
                  <a:lnTo>
                    <a:pt x="1412837" y="15624"/>
                  </a:lnTo>
                  <a:lnTo>
                    <a:pt x="1395680" y="4175"/>
                  </a:lnTo>
                  <a:lnTo>
                    <a:pt x="1374987" y="0"/>
                  </a:lnTo>
                  <a:close/>
                </a:path>
              </a:pathLst>
            </a:custGeom>
            <a:solidFill>
              <a:srgbClr val="FFFFFF"/>
            </a:solidFill>
          </p:spPr>
          <p:txBody>
            <a:bodyPr wrap="square" lIns="0" tIns="0" rIns="0" bIns="0" rtlCol="0"/>
            <a:lstStyle/>
            <a:p>
              <a:endParaRPr sz="1539" dirty="0"/>
            </a:p>
          </p:txBody>
        </p:sp>
        <p:sp>
          <p:nvSpPr>
            <p:cNvPr id="221" name="object 221"/>
            <p:cNvSpPr/>
            <p:nvPr/>
          </p:nvSpPr>
          <p:spPr>
            <a:xfrm>
              <a:off x="5934624" y="2851266"/>
              <a:ext cx="1450975" cy="412750"/>
            </a:xfrm>
            <a:custGeom>
              <a:avLst/>
              <a:gdLst/>
              <a:ahLst/>
              <a:cxnLst/>
              <a:rect l="l" t="t" r="r" b="b"/>
              <a:pathLst>
                <a:path w="1450975" h="412750">
                  <a:moveTo>
                    <a:pt x="21551" y="348057"/>
                  </a:moveTo>
                  <a:lnTo>
                    <a:pt x="0" y="349134"/>
                  </a:lnTo>
                  <a:lnTo>
                    <a:pt x="0" y="355600"/>
                  </a:lnTo>
                  <a:lnTo>
                    <a:pt x="1077" y="362065"/>
                  </a:lnTo>
                  <a:lnTo>
                    <a:pt x="3232" y="368531"/>
                  </a:lnTo>
                  <a:lnTo>
                    <a:pt x="5387" y="373918"/>
                  </a:lnTo>
                  <a:lnTo>
                    <a:pt x="8620" y="379306"/>
                  </a:lnTo>
                  <a:lnTo>
                    <a:pt x="11853" y="385772"/>
                  </a:lnTo>
                  <a:lnTo>
                    <a:pt x="18318" y="393315"/>
                  </a:lnTo>
                  <a:lnTo>
                    <a:pt x="18318" y="394392"/>
                  </a:lnTo>
                  <a:lnTo>
                    <a:pt x="19396" y="394392"/>
                  </a:lnTo>
                  <a:lnTo>
                    <a:pt x="28016" y="401935"/>
                  </a:lnTo>
                  <a:lnTo>
                    <a:pt x="29094" y="401935"/>
                  </a:lnTo>
                  <a:lnTo>
                    <a:pt x="34482" y="405168"/>
                  </a:lnTo>
                  <a:lnTo>
                    <a:pt x="35560" y="406246"/>
                  </a:lnTo>
                  <a:lnTo>
                    <a:pt x="45258" y="386849"/>
                  </a:lnTo>
                  <a:lnTo>
                    <a:pt x="44180" y="385772"/>
                  </a:lnTo>
                  <a:lnTo>
                    <a:pt x="39870" y="383617"/>
                  </a:lnTo>
                  <a:lnTo>
                    <a:pt x="40588" y="383617"/>
                  </a:lnTo>
                  <a:lnTo>
                    <a:pt x="33404" y="378229"/>
                  </a:lnTo>
                  <a:lnTo>
                    <a:pt x="34636" y="378229"/>
                  </a:lnTo>
                  <a:lnTo>
                    <a:pt x="29094" y="371763"/>
                  </a:lnTo>
                  <a:lnTo>
                    <a:pt x="26939" y="368531"/>
                  </a:lnTo>
                  <a:lnTo>
                    <a:pt x="24784" y="364220"/>
                  </a:lnTo>
                  <a:lnTo>
                    <a:pt x="23706" y="360988"/>
                  </a:lnTo>
                  <a:lnTo>
                    <a:pt x="21551" y="352367"/>
                  </a:lnTo>
                  <a:lnTo>
                    <a:pt x="21551" y="348057"/>
                  </a:lnTo>
                  <a:close/>
                </a:path>
                <a:path w="1450975" h="412750">
                  <a:moveTo>
                    <a:pt x="40588" y="383617"/>
                  </a:moveTo>
                  <a:lnTo>
                    <a:pt x="39870" y="383617"/>
                  </a:lnTo>
                  <a:lnTo>
                    <a:pt x="42025" y="384694"/>
                  </a:lnTo>
                  <a:lnTo>
                    <a:pt x="40588" y="383617"/>
                  </a:lnTo>
                  <a:close/>
                </a:path>
                <a:path w="1450975" h="412750">
                  <a:moveTo>
                    <a:pt x="34636" y="378229"/>
                  </a:moveTo>
                  <a:lnTo>
                    <a:pt x="33404" y="378229"/>
                  </a:lnTo>
                  <a:lnTo>
                    <a:pt x="35560" y="379306"/>
                  </a:lnTo>
                  <a:lnTo>
                    <a:pt x="34636" y="378229"/>
                  </a:lnTo>
                  <a:close/>
                </a:path>
                <a:path w="1450975" h="412750">
                  <a:moveTo>
                    <a:pt x="21551" y="283402"/>
                  </a:moveTo>
                  <a:lnTo>
                    <a:pt x="0" y="283402"/>
                  </a:lnTo>
                  <a:lnTo>
                    <a:pt x="0" y="348057"/>
                  </a:lnTo>
                  <a:lnTo>
                    <a:pt x="21551" y="348057"/>
                  </a:lnTo>
                  <a:lnTo>
                    <a:pt x="21551" y="283402"/>
                  </a:lnTo>
                  <a:close/>
                </a:path>
                <a:path w="1450975" h="412750">
                  <a:moveTo>
                    <a:pt x="21551" y="196118"/>
                  </a:moveTo>
                  <a:lnTo>
                    <a:pt x="0" y="196118"/>
                  </a:lnTo>
                  <a:lnTo>
                    <a:pt x="0" y="260773"/>
                  </a:lnTo>
                  <a:lnTo>
                    <a:pt x="21551" y="260773"/>
                  </a:lnTo>
                  <a:lnTo>
                    <a:pt x="21551" y="196118"/>
                  </a:lnTo>
                  <a:close/>
                </a:path>
                <a:path w="1450975" h="412750">
                  <a:moveTo>
                    <a:pt x="21551" y="108835"/>
                  </a:moveTo>
                  <a:lnTo>
                    <a:pt x="0" y="108835"/>
                  </a:lnTo>
                  <a:lnTo>
                    <a:pt x="0" y="173489"/>
                  </a:lnTo>
                  <a:lnTo>
                    <a:pt x="21551" y="173489"/>
                  </a:lnTo>
                  <a:lnTo>
                    <a:pt x="21551" y="108835"/>
                  </a:lnTo>
                  <a:close/>
                </a:path>
                <a:path w="1450975" h="412750">
                  <a:moveTo>
                    <a:pt x="20473" y="17241"/>
                  </a:moveTo>
                  <a:lnTo>
                    <a:pt x="1077" y="51723"/>
                  </a:lnTo>
                  <a:lnTo>
                    <a:pt x="0" y="58189"/>
                  </a:lnTo>
                  <a:lnTo>
                    <a:pt x="0" y="87283"/>
                  </a:lnTo>
                  <a:lnTo>
                    <a:pt x="21551" y="87283"/>
                  </a:lnTo>
                  <a:lnTo>
                    <a:pt x="21551" y="64654"/>
                  </a:lnTo>
                  <a:lnTo>
                    <a:pt x="22629" y="59266"/>
                  </a:lnTo>
                  <a:lnTo>
                    <a:pt x="22629" y="54956"/>
                  </a:lnTo>
                  <a:lnTo>
                    <a:pt x="23706" y="50646"/>
                  </a:lnTo>
                  <a:lnTo>
                    <a:pt x="25861" y="47413"/>
                  </a:lnTo>
                  <a:lnTo>
                    <a:pt x="26939" y="43103"/>
                  </a:lnTo>
                  <a:lnTo>
                    <a:pt x="29094" y="39870"/>
                  </a:lnTo>
                  <a:lnTo>
                    <a:pt x="34482" y="34482"/>
                  </a:lnTo>
                  <a:lnTo>
                    <a:pt x="33404" y="34482"/>
                  </a:lnTo>
                  <a:lnTo>
                    <a:pt x="34171" y="34099"/>
                  </a:lnTo>
                  <a:lnTo>
                    <a:pt x="20473" y="17241"/>
                  </a:lnTo>
                  <a:close/>
                </a:path>
                <a:path w="1450975" h="412750">
                  <a:moveTo>
                    <a:pt x="34171" y="34099"/>
                  </a:moveTo>
                  <a:lnTo>
                    <a:pt x="33404" y="34482"/>
                  </a:lnTo>
                  <a:lnTo>
                    <a:pt x="34482" y="34482"/>
                  </a:lnTo>
                  <a:lnTo>
                    <a:pt x="34171" y="34099"/>
                  </a:lnTo>
                  <a:close/>
                </a:path>
                <a:path w="1450975" h="412750">
                  <a:moveTo>
                    <a:pt x="35560" y="33404"/>
                  </a:moveTo>
                  <a:lnTo>
                    <a:pt x="34171" y="34099"/>
                  </a:lnTo>
                  <a:lnTo>
                    <a:pt x="34482" y="34482"/>
                  </a:lnTo>
                  <a:lnTo>
                    <a:pt x="35560" y="33404"/>
                  </a:lnTo>
                  <a:close/>
                </a:path>
                <a:path w="1450975" h="412750">
                  <a:moveTo>
                    <a:pt x="110990" y="0"/>
                  </a:moveTo>
                  <a:lnTo>
                    <a:pt x="58189" y="0"/>
                  </a:lnTo>
                  <a:lnTo>
                    <a:pt x="51723" y="1077"/>
                  </a:lnTo>
                  <a:lnTo>
                    <a:pt x="42025" y="4310"/>
                  </a:lnTo>
                  <a:lnTo>
                    <a:pt x="49568" y="24784"/>
                  </a:lnTo>
                  <a:lnTo>
                    <a:pt x="52801" y="23706"/>
                  </a:lnTo>
                  <a:lnTo>
                    <a:pt x="61421" y="21551"/>
                  </a:lnTo>
                  <a:lnTo>
                    <a:pt x="110990" y="21551"/>
                  </a:lnTo>
                  <a:lnTo>
                    <a:pt x="110990" y="0"/>
                  </a:lnTo>
                  <a:close/>
                </a:path>
                <a:path w="1450975" h="412750">
                  <a:moveTo>
                    <a:pt x="198274" y="0"/>
                  </a:moveTo>
                  <a:lnTo>
                    <a:pt x="132541" y="0"/>
                  </a:lnTo>
                  <a:lnTo>
                    <a:pt x="132541" y="21551"/>
                  </a:lnTo>
                  <a:lnTo>
                    <a:pt x="198274" y="21551"/>
                  </a:lnTo>
                  <a:lnTo>
                    <a:pt x="198274" y="0"/>
                  </a:lnTo>
                  <a:close/>
                </a:path>
                <a:path w="1450975" h="412750">
                  <a:moveTo>
                    <a:pt x="285557" y="0"/>
                  </a:moveTo>
                  <a:lnTo>
                    <a:pt x="219825" y="0"/>
                  </a:lnTo>
                  <a:lnTo>
                    <a:pt x="219825" y="21551"/>
                  </a:lnTo>
                  <a:lnTo>
                    <a:pt x="285557" y="21551"/>
                  </a:lnTo>
                  <a:lnTo>
                    <a:pt x="285557" y="0"/>
                  </a:lnTo>
                  <a:close/>
                </a:path>
                <a:path w="1450975" h="412750">
                  <a:moveTo>
                    <a:pt x="371763" y="0"/>
                  </a:moveTo>
                  <a:lnTo>
                    <a:pt x="307109" y="0"/>
                  </a:lnTo>
                  <a:lnTo>
                    <a:pt x="307109" y="21551"/>
                  </a:lnTo>
                  <a:lnTo>
                    <a:pt x="371763" y="21551"/>
                  </a:lnTo>
                  <a:lnTo>
                    <a:pt x="371763" y="0"/>
                  </a:lnTo>
                  <a:close/>
                </a:path>
                <a:path w="1450975" h="412750">
                  <a:moveTo>
                    <a:pt x="459047" y="0"/>
                  </a:moveTo>
                  <a:lnTo>
                    <a:pt x="394392" y="0"/>
                  </a:lnTo>
                  <a:lnTo>
                    <a:pt x="394392" y="21551"/>
                  </a:lnTo>
                  <a:lnTo>
                    <a:pt x="459047" y="21551"/>
                  </a:lnTo>
                  <a:lnTo>
                    <a:pt x="459047" y="0"/>
                  </a:lnTo>
                  <a:close/>
                </a:path>
                <a:path w="1450975" h="412750">
                  <a:moveTo>
                    <a:pt x="546331" y="0"/>
                  </a:moveTo>
                  <a:lnTo>
                    <a:pt x="481676" y="0"/>
                  </a:lnTo>
                  <a:lnTo>
                    <a:pt x="481676" y="21551"/>
                  </a:lnTo>
                  <a:lnTo>
                    <a:pt x="546331" y="21551"/>
                  </a:lnTo>
                  <a:lnTo>
                    <a:pt x="546331" y="0"/>
                  </a:lnTo>
                  <a:close/>
                </a:path>
                <a:path w="1450975" h="412750">
                  <a:moveTo>
                    <a:pt x="633614" y="0"/>
                  </a:moveTo>
                  <a:lnTo>
                    <a:pt x="568960" y="0"/>
                  </a:lnTo>
                  <a:lnTo>
                    <a:pt x="568960" y="21551"/>
                  </a:lnTo>
                  <a:lnTo>
                    <a:pt x="633614" y="21551"/>
                  </a:lnTo>
                  <a:lnTo>
                    <a:pt x="633614" y="0"/>
                  </a:lnTo>
                  <a:close/>
                </a:path>
                <a:path w="1450975" h="412750">
                  <a:moveTo>
                    <a:pt x="720898" y="0"/>
                  </a:moveTo>
                  <a:lnTo>
                    <a:pt x="655166" y="0"/>
                  </a:lnTo>
                  <a:lnTo>
                    <a:pt x="655166" y="21551"/>
                  </a:lnTo>
                  <a:lnTo>
                    <a:pt x="720898" y="21551"/>
                  </a:lnTo>
                  <a:lnTo>
                    <a:pt x="720898" y="0"/>
                  </a:lnTo>
                  <a:close/>
                </a:path>
                <a:path w="1450975" h="412750">
                  <a:moveTo>
                    <a:pt x="808182" y="0"/>
                  </a:moveTo>
                  <a:lnTo>
                    <a:pt x="742449" y="0"/>
                  </a:lnTo>
                  <a:lnTo>
                    <a:pt x="742449" y="21551"/>
                  </a:lnTo>
                  <a:lnTo>
                    <a:pt x="808182" y="21551"/>
                  </a:lnTo>
                  <a:lnTo>
                    <a:pt x="808182" y="0"/>
                  </a:lnTo>
                  <a:close/>
                </a:path>
                <a:path w="1450975" h="412750">
                  <a:moveTo>
                    <a:pt x="895465" y="0"/>
                  </a:moveTo>
                  <a:lnTo>
                    <a:pt x="829733" y="0"/>
                  </a:lnTo>
                  <a:lnTo>
                    <a:pt x="829733" y="21551"/>
                  </a:lnTo>
                  <a:lnTo>
                    <a:pt x="895465" y="21551"/>
                  </a:lnTo>
                  <a:lnTo>
                    <a:pt x="895465" y="0"/>
                  </a:lnTo>
                  <a:close/>
                </a:path>
                <a:path w="1450975" h="412750">
                  <a:moveTo>
                    <a:pt x="982749" y="0"/>
                  </a:moveTo>
                  <a:lnTo>
                    <a:pt x="917017" y="0"/>
                  </a:lnTo>
                  <a:lnTo>
                    <a:pt x="917017" y="21551"/>
                  </a:lnTo>
                  <a:lnTo>
                    <a:pt x="982749" y="21551"/>
                  </a:lnTo>
                  <a:lnTo>
                    <a:pt x="982749" y="0"/>
                  </a:lnTo>
                  <a:close/>
                </a:path>
                <a:path w="1450975" h="412750">
                  <a:moveTo>
                    <a:pt x="1070033" y="0"/>
                  </a:moveTo>
                  <a:lnTo>
                    <a:pt x="1004300" y="0"/>
                  </a:lnTo>
                  <a:lnTo>
                    <a:pt x="1004300" y="21551"/>
                  </a:lnTo>
                  <a:lnTo>
                    <a:pt x="1070033" y="21551"/>
                  </a:lnTo>
                  <a:lnTo>
                    <a:pt x="1070033" y="0"/>
                  </a:lnTo>
                  <a:close/>
                </a:path>
                <a:path w="1450975" h="412750">
                  <a:moveTo>
                    <a:pt x="1157316" y="0"/>
                  </a:moveTo>
                  <a:lnTo>
                    <a:pt x="1091584" y="0"/>
                  </a:lnTo>
                  <a:lnTo>
                    <a:pt x="1091584" y="21551"/>
                  </a:lnTo>
                  <a:lnTo>
                    <a:pt x="1157316" y="21551"/>
                  </a:lnTo>
                  <a:lnTo>
                    <a:pt x="1157316" y="0"/>
                  </a:lnTo>
                  <a:close/>
                </a:path>
                <a:path w="1450975" h="412750">
                  <a:moveTo>
                    <a:pt x="1244600" y="0"/>
                  </a:moveTo>
                  <a:lnTo>
                    <a:pt x="1178868" y="0"/>
                  </a:lnTo>
                  <a:lnTo>
                    <a:pt x="1178868" y="21551"/>
                  </a:lnTo>
                  <a:lnTo>
                    <a:pt x="1244600" y="21551"/>
                  </a:lnTo>
                  <a:lnTo>
                    <a:pt x="1244600" y="0"/>
                  </a:lnTo>
                  <a:close/>
                </a:path>
                <a:path w="1450975" h="412750">
                  <a:moveTo>
                    <a:pt x="1331884" y="0"/>
                  </a:moveTo>
                  <a:lnTo>
                    <a:pt x="1266152" y="0"/>
                  </a:lnTo>
                  <a:lnTo>
                    <a:pt x="1266152" y="21551"/>
                  </a:lnTo>
                  <a:lnTo>
                    <a:pt x="1331884" y="21551"/>
                  </a:lnTo>
                  <a:lnTo>
                    <a:pt x="1331884" y="0"/>
                  </a:lnTo>
                  <a:close/>
                </a:path>
                <a:path w="1450975" h="412750">
                  <a:moveTo>
                    <a:pt x="1408392" y="28016"/>
                  </a:moveTo>
                  <a:lnTo>
                    <a:pt x="1409469" y="29094"/>
                  </a:lnTo>
                  <a:lnTo>
                    <a:pt x="1409780" y="28711"/>
                  </a:lnTo>
                  <a:lnTo>
                    <a:pt x="1408392" y="28016"/>
                  </a:lnTo>
                  <a:close/>
                </a:path>
                <a:path w="1450975" h="412750">
                  <a:moveTo>
                    <a:pt x="1392228" y="0"/>
                  </a:moveTo>
                  <a:lnTo>
                    <a:pt x="1353435" y="0"/>
                  </a:lnTo>
                  <a:lnTo>
                    <a:pt x="1353435" y="21551"/>
                  </a:lnTo>
                  <a:lnTo>
                    <a:pt x="1391150" y="21551"/>
                  </a:lnTo>
                  <a:lnTo>
                    <a:pt x="1394383" y="22629"/>
                  </a:lnTo>
                  <a:lnTo>
                    <a:pt x="1403004" y="24784"/>
                  </a:lnTo>
                  <a:lnTo>
                    <a:pt x="1406236" y="26939"/>
                  </a:lnTo>
                  <a:lnTo>
                    <a:pt x="1409780" y="28711"/>
                  </a:lnTo>
                  <a:lnTo>
                    <a:pt x="1423478" y="11853"/>
                  </a:lnTo>
                  <a:lnTo>
                    <a:pt x="1422400" y="11853"/>
                  </a:lnTo>
                  <a:lnTo>
                    <a:pt x="1422400" y="10775"/>
                  </a:lnTo>
                  <a:lnTo>
                    <a:pt x="1421322" y="10775"/>
                  </a:lnTo>
                  <a:lnTo>
                    <a:pt x="1410547" y="4310"/>
                  </a:lnTo>
                  <a:lnTo>
                    <a:pt x="1404081" y="2155"/>
                  </a:lnTo>
                  <a:lnTo>
                    <a:pt x="1397616" y="1077"/>
                  </a:lnTo>
                  <a:lnTo>
                    <a:pt x="1392228" y="0"/>
                  </a:lnTo>
                  <a:close/>
                </a:path>
                <a:path w="1450975" h="412750">
                  <a:moveTo>
                    <a:pt x="1440719" y="30172"/>
                  </a:moveTo>
                  <a:lnTo>
                    <a:pt x="1422400" y="42025"/>
                  </a:lnTo>
                  <a:lnTo>
                    <a:pt x="1425633" y="48490"/>
                  </a:lnTo>
                  <a:lnTo>
                    <a:pt x="1426710" y="51723"/>
                  </a:lnTo>
                  <a:lnTo>
                    <a:pt x="1428866" y="60344"/>
                  </a:lnTo>
                  <a:lnTo>
                    <a:pt x="1428866" y="100214"/>
                  </a:lnTo>
                  <a:lnTo>
                    <a:pt x="1450417" y="100214"/>
                  </a:lnTo>
                  <a:lnTo>
                    <a:pt x="1450417" y="57111"/>
                  </a:lnTo>
                  <a:lnTo>
                    <a:pt x="1449339" y="50646"/>
                  </a:lnTo>
                  <a:lnTo>
                    <a:pt x="1447184" y="44180"/>
                  </a:lnTo>
                  <a:lnTo>
                    <a:pt x="1445029" y="38792"/>
                  </a:lnTo>
                  <a:lnTo>
                    <a:pt x="1441796" y="33404"/>
                  </a:lnTo>
                  <a:lnTo>
                    <a:pt x="1440719" y="30172"/>
                  </a:lnTo>
                  <a:close/>
                </a:path>
                <a:path w="1450975" h="412750">
                  <a:moveTo>
                    <a:pt x="1450417" y="121766"/>
                  </a:moveTo>
                  <a:lnTo>
                    <a:pt x="1428866" y="121766"/>
                  </a:lnTo>
                  <a:lnTo>
                    <a:pt x="1428866" y="187498"/>
                  </a:lnTo>
                  <a:lnTo>
                    <a:pt x="1450417" y="187498"/>
                  </a:lnTo>
                  <a:lnTo>
                    <a:pt x="1450417" y="121766"/>
                  </a:lnTo>
                  <a:close/>
                </a:path>
                <a:path w="1450975" h="412750">
                  <a:moveTo>
                    <a:pt x="1450417" y="209049"/>
                  </a:moveTo>
                  <a:lnTo>
                    <a:pt x="1428866" y="209049"/>
                  </a:lnTo>
                  <a:lnTo>
                    <a:pt x="1428866" y="274781"/>
                  </a:lnTo>
                  <a:lnTo>
                    <a:pt x="1450417" y="274781"/>
                  </a:lnTo>
                  <a:lnTo>
                    <a:pt x="1450417" y="209049"/>
                  </a:lnTo>
                  <a:close/>
                </a:path>
                <a:path w="1450975" h="412750">
                  <a:moveTo>
                    <a:pt x="1450417" y="296333"/>
                  </a:moveTo>
                  <a:lnTo>
                    <a:pt x="1428866" y="296333"/>
                  </a:lnTo>
                  <a:lnTo>
                    <a:pt x="1428866" y="348057"/>
                  </a:lnTo>
                  <a:lnTo>
                    <a:pt x="1427788" y="353444"/>
                  </a:lnTo>
                  <a:lnTo>
                    <a:pt x="1427788" y="357755"/>
                  </a:lnTo>
                  <a:lnTo>
                    <a:pt x="1426710" y="358832"/>
                  </a:lnTo>
                  <a:lnTo>
                    <a:pt x="1448262" y="364220"/>
                  </a:lnTo>
                  <a:lnTo>
                    <a:pt x="1449339" y="360988"/>
                  </a:lnTo>
                  <a:lnTo>
                    <a:pt x="1450417" y="354522"/>
                  </a:lnTo>
                  <a:lnTo>
                    <a:pt x="1450417" y="296333"/>
                  </a:lnTo>
                  <a:close/>
                </a:path>
                <a:path w="1450975" h="412750">
                  <a:moveTo>
                    <a:pt x="1431104" y="383617"/>
                  </a:moveTo>
                  <a:lnTo>
                    <a:pt x="1410547" y="383617"/>
                  </a:lnTo>
                  <a:lnTo>
                    <a:pt x="1405159" y="386849"/>
                  </a:lnTo>
                  <a:lnTo>
                    <a:pt x="1401926" y="387927"/>
                  </a:lnTo>
                  <a:lnTo>
                    <a:pt x="1393305" y="390082"/>
                  </a:lnTo>
                  <a:lnTo>
                    <a:pt x="1390073" y="391160"/>
                  </a:lnTo>
                  <a:lnTo>
                    <a:pt x="1369599" y="391160"/>
                  </a:lnTo>
                  <a:lnTo>
                    <a:pt x="1369599" y="412711"/>
                  </a:lnTo>
                  <a:lnTo>
                    <a:pt x="1393305" y="412711"/>
                  </a:lnTo>
                  <a:lnTo>
                    <a:pt x="1399771" y="411634"/>
                  </a:lnTo>
                  <a:lnTo>
                    <a:pt x="1405159" y="409478"/>
                  </a:lnTo>
                  <a:lnTo>
                    <a:pt x="1411624" y="407323"/>
                  </a:lnTo>
                  <a:lnTo>
                    <a:pt x="1417012" y="405168"/>
                  </a:lnTo>
                  <a:lnTo>
                    <a:pt x="1421322" y="401935"/>
                  </a:lnTo>
                  <a:lnTo>
                    <a:pt x="1422400" y="401935"/>
                  </a:lnTo>
                  <a:lnTo>
                    <a:pt x="1431021" y="394392"/>
                  </a:lnTo>
                  <a:lnTo>
                    <a:pt x="1432098" y="394392"/>
                  </a:lnTo>
                  <a:lnTo>
                    <a:pt x="1432098" y="393315"/>
                  </a:lnTo>
                  <a:lnTo>
                    <a:pt x="1436409" y="387927"/>
                  </a:lnTo>
                  <a:lnTo>
                    <a:pt x="1431104" y="383617"/>
                  </a:lnTo>
                  <a:close/>
                </a:path>
                <a:path w="1450975" h="412750">
                  <a:moveTo>
                    <a:pt x="1424472" y="378229"/>
                  </a:moveTo>
                  <a:lnTo>
                    <a:pt x="1417012" y="378229"/>
                  </a:lnTo>
                  <a:lnTo>
                    <a:pt x="1408392" y="384694"/>
                  </a:lnTo>
                  <a:lnTo>
                    <a:pt x="1410547" y="383617"/>
                  </a:lnTo>
                  <a:lnTo>
                    <a:pt x="1431104" y="383617"/>
                  </a:lnTo>
                  <a:lnTo>
                    <a:pt x="1424472" y="378229"/>
                  </a:lnTo>
                  <a:close/>
                </a:path>
                <a:path w="1450975" h="412750">
                  <a:moveTo>
                    <a:pt x="1419167" y="373918"/>
                  </a:moveTo>
                  <a:lnTo>
                    <a:pt x="1414857" y="379306"/>
                  </a:lnTo>
                  <a:lnTo>
                    <a:pt x="1417012" y="378229"/>
                  </a:lnTo>
                  <a:lnTo>
                    <a:pt x="1424472" y="378229"/>
                  </a:lnTo>
                  <a:lnTo>
                    <a:pt x="1419167" y="373918"/>
                  </a:lnTo>
                  <a:close/>
                </a:path>
                <a:path w="1450975" h="412750">
                  <a:moveTo>
                    <a:pt x="1348047" y="391160"/>
                  </a:moveTo>
                  <a:lnTo>
                    <a:pt x="1282315" y="391160"/>
                  </a:lnTo>
                  <a:lnTo>
                    <a:pt x="1282315" y="412711"/>
                  </a:lnTo>
                  <a:lnTo>
                    <a:pt x="1348047" y="412711"/>
                  </a:lnTo>
                  <a:lnTo>
                    <a:pt x="1348047" y="391160"/>
                  </a:lnTo>
                  <a:close/>
                </a:path>
                <a:path w="1450975" h="412750">
                  <a:moveTo>
                    <a:pt x="1260764" y="391160"/>
                  </a:moveTo>
                  <a:lnTo>
                    <a:pt x="1195031" y="391160"/>
                  </a:lnTo>
                  <a:lnTo>
                    <a:pt x="1195031" y="412711"/>
                  </a:lnTo>
                  <a:lnTo>
                    <a:pt x="1260764" y="412711"/>
                  </a:lnTo>
                  <a:lnTo>
                    <a:pt x="1260764" y="391160"/>
                  </a:lnTo>
                  <a:close/>
                </a:path>
                <a:path w="1450975" h="412750">
                  <a:moveTo>
                    <a:pt x="1173480" y="391160"/>
                  </a:moveTo>
                  <a:lnTo>
                    <a:pt x="1107748" y="391160"/>
                  </a:lnTo>
                  <a:lnTo>
                    <a:pt x="1107748" y="412711"/>
                  </a:lnTo>
                  <a:lnTo>
                    <a:pt x="1173480" y="412711"/>
                  </a:lnTo>
                  <a:lnTo>
                    <a:pt x="1173480" y="391160"/>
                  </a:lnTo>
                  <a:close/>
                </a:path>
                <a:path w="1450975" h="412750">
                  <a:moveTo>
                    <a:pt x="1086196" y="391160"/>
                  </a:moveTo>
                  <a:lnTo>
                    <a:pt x="1020464" y="391160"/>
                  </a:lnTo>
                  <a:lnTo>
                    <a:pt x="1020464" y="412711"/>
                  </a:lnTo>
                  <a:lnTo>
                    <a:pt x="1086196" y="412711"/>
                  </a:lnTo>
                  <a:lnTo>
                    <a:pt x="1086196" y="391160"/>
                  </a:lnTo>
                  <a:close/>
                </a:path>
                <a:path w="1450975" h="412750">
                  <a:moveTo>
                    <a:pt x="998913" y="391160"/>
                  </a:moveTo>
                  <a:lnTo>
                    <a:pt x="933180" y="391160"/>
                  </a:lnTo>
                  <a:lnTo>
                    <a:pt x="933180" y="412711"/>
                  </a:lnTo>
                  <a:lnTo>
                    <a:pt x="998913" y="412711"/>
                  </a:lnTo>
                  <a:lnTo>
                    <a:pt x="998913" y="391160"/>
                  </a:lnTo>
                  <a:close/>
                </a:path>
                <a:path w="1450975" h="412750">
                  <a:moveTo>
                    <a:pt x="911629" y="391160"/>
                  </a:moveTo>
                  <a:lnTo>
                    <a:pt x="845897" y="391160"/>
                  </a:lnTo>
                  <a:lnTo>
                    <a:pt x="845897" y="412711"/>
                  </a:lnTo>
                  <a:lnTo>
                    <a:pt x="911629" y="412711"/>
                  </a:lnTo>
                  <a:lnTo>
                    <a:pt x="911629" y="391160"/>
                  </a:lnTo>
                  <a:close/>
                </a:path>
                <a:path w="1450975" h="412750">
                  <a:moveTo>
                    <a:pt x="824345" y="391160"/>
                  </a:moveTo>
                  <a:lnTo>
                    <a:pt x="758613" y="391160"/>
                  </a:lnTo>
                  <a:lnTo>
                    <a:pt x="758613" y="412711"/>
                  </a:lnTo>
                  <a:lnTo>
                    <a:pt x="824345" y="412711"/>
                  </a:lnTo>
                  <a:lnTo>
                    <a:pt x="824345" y="391160"/>
                  </a:lnTo>
                  <a:close/>
                </a:path>
                <a:path w="1450975" h="412750">
                  <a:moveTo>
                    <a:pt x="737062" y="391160"/>
                  </a:moveTo>
                  <a:lnTo>
                    <a:pt x="671329" y="391160"/>
                  </a:lnTo>
                  <a:lnTo>
                    <a:pt x="671329" y="412711"/>
                  </a:lnTo>
                  <a:lnTo>
                    <a:pt x="737062" y="412711"/>
                  </a:lnTo>
                  <a:lnTo>
                    <a:pt x="737062" y="391160"/>
                  </a:lnTo>
                  <a:close/>
                </a:path>
                <a:path w="1450975" h="412750">
                  <a:moveTo>
                    <a:pt x="649778" y="391160"/>
                  </a:moveTo>
                  <a:lnTo>
                    <a:pt x="584046" y="391160"/>
                  </a:lnTo>
                  <a:lnTo>
                    <a:pt x="584046" y="412711"/>
                  </a:lnTo>
                  <a:lnTo>
                    <a:pt x="649778" y="412711"/>
                  </a:lnTo>
                  <a:lnTo>
                    <a:pt x="649778" y="391160"/>
                  </a:lnTo>
                  <a:close/>
                </a:path>
                <a:path w="1450975" h="412750">
                  <a:moveTo>
                    <a:pt x="562494" y="391160"/>
                  </a:moveTo>
                  <a:lnTo>
                    <a:pt x="496762" y="391160"/>
                  </a:lnTo>
                  <a:lnTo>
                    <a:pt x="496762" y="412711"/>
                  </a:lnTo>
                  <a:lnTo>
                    <a:pt x="562494" y="412711"/>
                  </a:lnTo>
                  <a:lnTo>
                    <a:pt x="562494" y="391160"/>
                  </a:lnTo>
                  <a:close/>
                </a:path>
                <a:path w="1450975" h="412750">
                  <a:moveTo>
                    <a:pt x="475211" y="391160"/>
                  </a:moveTo>
                  <a:lnTo>
                    <a:pt x="409478" y="391160"/>
                  </a:lnTo>
                  <a:lnTo>
                    <a:pt x="409478" y="412711"/>
                  </a:lnTo>
                  <a:lnTo>
                    <a:pt x="475211" y="412711"/>
                  </a:lnTo>
                  <a:lnTo>
                    <a:pt x="475211" y="391160"/>
                  </a:lnTo>
                  <a:close/>
                </a:path>
                <a:path w="1450975" h="412750">
                  <a:moveTo>
                    <a:pt x="387927" y="391160"/>
                  </a:moveTo>
                  <a:lnTo>
                    <a:pt x="323272" y="391160"/>
                  </a:lnTo>
                  <a:lnTo>
                    <a:pt x="323272" y="412711"/>
                  </a:lnTo>
                  <a:lnTo>
                    <a:pt x="387927" y="412711"/>
                  </a:lnTo>
                  <a:lnTo>
                    <a:pt x="387927" y="391160"/>
                  </a:lnTo>
                  <a:close/>
                </a:path>
                <a:path w="1450975" h="412750">
                  <a:moveTo>
                    <a:pt x="300643" y="391160"/>
                  </a:moveTo>
                  <a:lnTo>
                    <a:pt x="235989" y="391160"/>
                  </a:lnTo>
                  <a:lnTo>
                    <a:pt x="235989" y="412711"/>
                  </a:lnTo>
                  <a:lnTo>
                    <a:pt x="300643" y="412711"/>
                  </a:lnTo>
                  <a:lnTo>
                    <a:pt x="300643" y="391160"/>
                  </a:lnTo>
                  <a:close/>
                </a:path>
                <a:path w="1450975" h="412750">
                  <a:moveTo>
                    <a:pt x="213360" y="391160"/>
                  </a:moveTo>
                  <a:lnTo>
                    <a:pt x="148705" y="391160"/>
                  </a:lnTo>
                  <a:lnTo>
                    <a:pt x="148705" y="412711"/>
                  </a:lnTo>
                  <a:lnTo>
                    <a:pt x="213360" y="412711"/>
                  </a:lnTo>
                  <a:lnTo>
                    <a:pt x="213360" y="391160"/>
                  </a:lnTo>
                  <a:close/>
                </a:path>
                <a:path w="1450975" h="412750">
                  <a:moveTo>
                    <a:pt x="126076" y="391160"/>
                  </a:moveTo>
                  <a:lnTo>
                    <a:pt x="61421" y="391160"/>
                  </a:lnTo>
                  <a:lnTo>
                    <a:pt x="60344" y="412711"/>
                  </a:lnTo>
                  <a:lnTo>
                    <a:pt x="126076" y="412711"/>
                  </a:lnTo>
                  <a:lnTo>
                    <a:pt x="126076" y="391160"/>
                  </a:lnTo>
                  <a:close/>
                </a:path>
              </a:pathLst>
            </a:custGeom>
            <a:solidFill>
              <a:srgbClr val="0070BF"/>
            </a:solidFill>
          </p:spPr>
          <p:txBody>
            <a:bodyPr wrap="square" lIns="0" tIns="0" rIns="0" bIns="0" rtlCol="0"/>
            <a:lstStyle/>
            <a:p>
              <a:endParaRPr sz="1539" dirty="0"/>
            </a:p>
          </p:txBody>
        </p:sp>
        <p:pic>
          <p:nvPicPr>
            <p:cNvPr id="222" name="object 222"/>
            <p:cNvPicPr/>
            <p:nvPr/>
          </p:nvPicPr>
          <p:blipFill>
            <a:blip r:embed="rId94" cstate="print"/>
            <a:stretch>
              <a:fillRect/>
            </a:stretch>
          </p:blipFill>
          <p:spPr>
            <a:xfrm>
              <a:off x="6568239" y="2904067"/>
              <a:ext cx="177800" cy="94826"/>
            </a:xfrm>
            <a:prstGeom prst="rect">
              <a:avLst/>
            </a:prstGeom>
          </p:spPr>
        </p:pic>
        <p:sp>
          <p:nvSpPr>
            <p:cNvPr id="223" name="object 223"/>
            <p:cNvSpPr/>
            <p:nvPr/>
          </p:nvSpPr>
          <p:spPr>
            <a:xfrm>
              <a:off x="7445386" y="2862042"/>
              <a:ext cx="961390" cy="391160"/>
            </a:xfrm>
            <a:custGeom>
              <a:avLst/>
              <a:gdLst/>
              <a:ahLst/>
              <a:cxnLst/>
              <a:rect l="l" t="t" r="r" b="b"/>
              <a:pathLst>
                <a:path w="961390" h="391160">
                  <a:moveTo>
                    <a:pt x="907319" y="0"/>
                  </a:moveTo>
                  <a:lnTo>
                    <a:pt x="53878" y="0"/>
                  </a:lnTo>
                  <a:lnTo>
                    <a:pt x="32731" y="4175"/>
                  </a:lnTo>
                  <a:lnTo>
                    <a:pt x="15624" y="15624"/>
                  </a:lnTo>
                  <a:lnTo>
                    <a:pt x="4175" y="32731"/>
                  </a:lnTo>
                  <a:lnTo>
                    <a:pt x="0" y="53878"/>
                  </a:lnTo>
                  <a:lnTo>
                    <a:pt x="0" y="337281"/>
                  </a:lnTo>
                  <a:lnTo>
                    <a:pt x="4175" y="358428"/>
                  </a:lnTo>
                  <a:lnTo>
                    <a:pt x="15624" y="375535"/>
                  </a:lnTo>
                  <a:lnTo>
                    <a:pt x="32731" y="386984"/>
                  </a:lnTo>
                  <a:lnTo>
                    <a:pt x="53878" y="391160"/>
                  </a:lnTo>
                  <a:lnTo>
                    <a:pt x="907319" y="391160"/>
                  </a:lnTo>
                  <a:lnTo>
                    <a:pt x="928466" y="386984"/>
                  </a:lnTo>
                  <a:lnTo>
                    <a:pt x="945573" y="375535"/>
                  </a:lnTo>
                  <a:lnTo>
                    <a:pt x="957022" y="358428"/>
                  </a:lnTo>
                  <a:lnTo>
                    <a:pt x="961197" y="337281"/>
                  </a:lnTo>
                  <a:lnTo>
                    <a:pt x="961197" y="53878"/>
                  </a:lnTo>
                  <a:lnTo>
                    <a:pt x="957022" y="32731"/>
                  </a:lnTo>
                  <a:lnTo>
                    <a:pt x="945573" y="15624"/>
                  </a:lnTo>
                  <a:lnTo>
                    <a:pt x="928466" y="4175"/>
                  </a:lnTo>
                  <a:lnTo>
                    <a:pt x="907319" y="0"/>
                  </a:lnTo>
                  <a:close/>
                </a:path>
              </a:pathLst>
            </a:custGeom>
            <a:solidFill>
              <a:srgbClr val="FFFFFF"/>
            </a:solidFill>
          </p:spPr>
          <p:txBody>
            <a:bodyPr wrap="square" lIns="0" tIns="0" rIns="0" bIns="0" rtlCol="0"/>
            <a:lstStyle/>
            <a:p>
              <a:endParaRPr sz="1539" dirty="0"/>
            </a:p>
          </p:txBody>
        </p:sp>
        <p:sp>
          <p:nvSpPr>
            <p:cNvPr id="224" name="object 224"/>
            <p:cNvSpPr/>
            <p:nvPr/>
          </p:nvSpPr>
          <p:spPr>
            <a:xfrm>
              <a:off x="7434610" y="2851266"/>
              <a:ext cx="982980" cy="414020"/>
            </a:xfrm>
            <a:custGeom>
              <a:avLst/>
              <a:gdLst/>
              <a:ahLst/>
              <a:cxnLst/>
              <a:rect l="l" t="t" r="r" b="b"/>
              <a:pathLst>
                <a:path w="982979" h="414020">
                  <a:moveTo>
                    <a:pt x="21551" y="283402"/>
                  </a:moveTo>
                  <a:lnTo>
                    <a:pt x="0" y="283402"/>
                  </a:lnTo>
                  <a:lnTo>
                    <a:pt x="0" y="348057"/>
                  </a:lnTo>
                  <a:lnTo>
                    <a:pt x="21551" y="348057"/>
                  </a:lnTo>
                  <a:lnTo>
                    <a:pt x="21551" y="283402"/>
                  </a:lnTo>
                  <a:close/>
                </a:path>
                <a:path w="982979" h="414020">
                  <a:moveTo>
                    <a:pt x="21551" y="196118"/>
                  </a:moveTo>
                  <a:lnTo>
                    <a:pt x="0" y="196118"/>
                  </a:lnTo>
                  <a:lnTo>
                    <a:pt x="0" y="261851"/>
                  </a:lnTo>
                  <a:lnTo>
                    <a:pt x="21551" y="261851"/>
                  </a:lnTo>
                  <a:lnTo>
                    <a:pt x="21551" y="196118"/>
                  </a:lnTo>
                  <a:close/>
                </a:path>
                <a:path w="982979" h="414020">
                  <a:moveTo>
                    <a:pt x="21551" y="108835"/>
                  </a:moveTo>
                  <a:lnTo>
                    <a:pt x="0" y="108835"/>
                  </a:lnTo>
                  <a:lnTo>
                    <a:pt x="0" y="174567"/>
                  </a:lnTo>
                  <a:lnTo>
                    <a:pt x="21551" y="174567"/>
                  </a:lnTo>
                  <a:lnTo>
                    <a:pt x="21551" y="108835"/>
                  </a:lnTo>
                  <a:close/>
                </a:path>
                <a:path w="982979" h="414020">
                  <a:moveTo>
                    <a:pt x="20473" y="17241"/>
                  </a:moveTo>
                  <a:lnTo>
                    <a:pt x="1077" y="51723"/>
                  </a:lnTo>
                  <a:lnTo>
                    <a:pt x="0" y="58189"/>
                  </a:lnTo>
                  <a:lnTo>
                    <a:pt x="0" y="87283"/>
                  </a:lnTo>
                  <a:lnTo>
                    <a:pt x="21551" y="87283"/>
                  </a:lnTo>
                  <a:lnTo>
                    <a:pt x="21551" y="64654"/>
                  </a:lnTo>
                  <a:lnTo>
                    <a:pt x="22629" y="59266"/>
                  </a:lnTo>
                  <a:lnTo>
                    <a:pt x="22629" y="54956"/>
                  </a:lnTo>
                  <a:lnTo>
                    <a:pt x="23706" y="50646"/>
                  </a:lnTo>
                  <a:lnTo>
                    <a:pt x="25861" y="47413"/>
                  </a:lnTo>
                  <a:lnTo>
                    <a:pt x="26939" y="43103"/>
                  </a:lnTo>
                  <a:lnTo>
                    <a:pt x="29094" y="39870"/>
                  </a:lnTo>
                  <a:lnTo>
                    <a:pt x="34482" y="34482"/>
                  </a:lnTo>
                  <a:lnTo>
                    <a:pt x="33404" y="34482"/>
                  </a:lnTo>
                  <a:lnTo>
                    <a:pt x="34171" y="34099"/>
                  </a:lnTo>
                  <a:lnTo>
                    <a:pt x="20473" y="17241"/>
                  </a:lnTo>
                  <a:close/>
                </a:path>
                <a:path w="982979" h="414020">
                  <a:moveTo>
                    <a:pt x="34171" y="34099"/>
                  </a:moveTo>
                  <a:lnTo>
                    <a:pt x="33404" y="34482"/>
                  </a:lnTo>
                  <a:lnTo>
                    <a:pt x="34482" y="34482"/>
                  </a:lnTo>
                  <a:lnTo>
                    <a:pt x="34171" y="34099"/>
                  </a:lnTo>
                  <a:close/>
                </a:path>
                <a:path w="982979" h="414020">
                  <a:moveTo>
                    <a:pt x="35560" y="33404"/>
                  </a:moveTo>
                  <a:lnTo>
                    <a:pt x="34171" y="34099"/>
                  </a:lnTo>
                  <a:lnTo>
                    <a:pt x="34482" y="34482"/>
                  </a:lnTo>
                  <a:lnTo>
                    <a:pt x="35560" y="33404"/>
                  </a:lnTo>
                  <a:close/>
                </a:path>
                <a:path w="982979" h="414020">
                  <a:moveTo>
                    <a:pt x="109912" y="0"/>
                  </a:moveTo>
                  <a:lnTo>
                    <a:pt x="57111" y="0"/>
                  </a:lnTo>
                  <a:lnTo>
                    <a:pt x="50646" y="1077"/>
                  </a:lnTo>
                  <a:lnTo>
                    <a:pt x="45258" y="3232"/>
                  </a:lnTo>
                  <a:lnTo>
                    <a:pt x="42025" y="4310"/>
                  </a:lnTo>
                  <a:lnTo>
                    <a:pt x="49568" y="24784"/>
                  </a:lnTo>
                  <a:lnTo>
                    <a:pt x="52801" y="23706"/>
                  </a:lnTo>
                  <a:lnTo>
                    <a:pt x="57111" y="22629"/>
                  </a:lnTo>
                  <a:lnTo>
                    <a:pt x="60344" y="21551"/>
                  </a:lnTo>
                  <a:lnTo>
                    <a:pt x="109912" y="21551"/>
                  </a:lnTo>
                  <a:lnTo>
                    <a:pt x="109912" y="0"/>
                  </a:lnTo>
                  <a:close/>
                </a:path>
                <a:path w="982979" h="414020">
                  <a:moveTo>
                    <a:pt x="197196" y="0"/>
                  </a:moveTo>
                  <a:lnTo>
                    <a:pt x="132541" y="0"/>
                  </a:lnTo>
                  <a:lnTo>
                    <a:pt x="132541" y="21551"/>
                  </a:lnTo>
                  <a:lnTo>
                    <a:pt x="197196" y="21551"/>
                  </a:lnTo>
                  <a:lnTo>
                    <a:pt x="197196" y="0"/>
                  </a:lnTo>
                  <a:close/>
                </a:path>
                <a:path w="982979" h="414020">
                  <a:moveTo>
                    <a:pt x="284480" y="0"/>
                  </a:moveTo>
                  <a:lnTo>
                    <a:pt x="219825" y="0"/>
                  </a:lnTo>
                  <a:lnTo>
                    <a:pt x="219825" y="21551"/>
                  </a:lnTo>
                  <a:lnTo>
                    <a:pt x="284480" y="21551"/>
                  </a:lnTo>
                  <a:lnTo>
                    <a:pt x="284480" y="0"/>
                  </a:lnTo>
                  <a:close/>
                </a:path>
                <a:path w="982979" h="414020">
                  <a:moveTo>
                    <a:pt x="371763" y="0"/>
                  </a:moveTo>
                  <a:lnTo>
                    <a:pt x="307109" y="0"/>
                  </a:lnTo>
                  <a:lnTo>
                    <a:pt x="307109" y="21551"/>
                  </a:lnTo>
                  <a:lnTo>
                    <a:pt x="371763" y="21551"/>
                  </a:lnTo>
                  <a:lnTo>
                    <a:pt x="371763" y="0"/>
                  </a:lnTo>
                  <a:close/>
                </a:path>
                <a:path w="982979" h="414020">
                  <a:moveTo>
                    <a:pt x="459047" y="0"/>
                  </a:moveTo>
                  <a:lnTo>
                    <a:pt x="393315" y="0"/>
                  </a:lnTo>
                  <a:lnTo>
                    <a:pt x="393315" y="21551"/>
                  </a:lnTo>
                  <a:lnTo>
                    <a:pt x="459047" y="21551"/>
                  </a:lnTo>
                  <a:lnTo>
                    <a:pt x="459047" y="0"/>
                  </a:lnTo>
                  <a:close/>
                </a:path>
                <a:path w="982979" h="414020">
                  <a:moveTo>
                    <a:pt x="546331" y="0"/>
                  </a:moveTo>
                  <a:lnTo>
                    <a:pt x="480598" y="0"/>
                  </a:lnTo>
                  <a:lnTo>
                    <a:pt x="480598" y="21551"/>
                  </a:lnTo>
                  <a:lnTo>
                    <a:pt x="546331" y="21551"/>
                  </a:lnTo>
                  <a:lnTo>
                    <a:pt x="546331" y="0"/>
                  </a:lnTo>
                  <a:close/>
                </a:path>
                <a:path w="982979" h="414020">
                  <a:moveTo>
                    <a:pt x="633614" y="0"/>
                  </a:moveTo>
                  <a:lnTo>
                    <a:pt x="567882" y="0"/>
                  </a:lnTo>
                  <a:lnTo>
                    <a:pt x="567882" y="21551"/>
                  </a:lnTo>
                  <a:lnTo>
                    <a:pt x="633614" y="21551"/>
                  </a:lnTo>
                  <a:lnTo>
                    <a:pt x="633614" y="0"/>
                  </a:lnTo>
                  <a:close/>
                </a:path>
                <a:path w="982979" h="414020">
                  <a:moveTo>
                    <a:pt x="720898" y="0"/>
                  </a:moveTo>
                  <a:lnTo>
                    <a:pt x="655166" y="0"/>
                  </a:lnTo>
                  <a:lnTo>
                    <a:pt x="655166" y="21551"/>
                  </a:lnTo>
                  <a:lnTo>
                    <a:pt x="720898" y="21551"/>
                  </a:lnTo>
                  <a:lnTo>
                    <a:pt x="720898" y="0"/>
                  </a:lnTo>
                  <a:close/>
                </a:path>
                <a:path w="982979" h="414020">
                  <a:moveTo>
                    <a:pt x="808182" y="0"/>
                  </a:moveTo>
                  <a:lnTo>
                    <a:pt x="742449" y="0"/>
                  </a:lnTo>
                  <a:lnTo>
                    <a:pt x="742449" y="21551"/>
                  </a:lnTo>
                  <a:lnTo>
                    <a:pt x="808182" y="21551"/>
                  </a:lnTo>
                  <a:lnTo>
                    <a:pt x="808182" y="0"/>
                  </a:lnTo>
                  <a:close/>
                </a:path>
                <a:path w="982979" h="414020">
                  <a:moveTo>
                    <a:pt x="895465" y="0"/>
                  </a:moveTo>
                  <a:lnTo>
                    <a:pt x="829733" y="0"/>
                  </a:lnTo>
                  <a:lnTo>
                    <a:pt x="829733" y="21551"/>
                  </a:lnTo>
                  <a:lnTo>
                    <a:pt x="895465" y="21551"/>
                  </a:lnTo>
                  <a:lnTo>
                    <a:pt x="895465" y="0"/>
                  </a:lnTo>
                  <a:close/>
                </a:path>
                <a:path w="982979" h="414020">
                  <a:moveTo>
                    <a:pt x="952885" y="38792"/>
                  </a:moveTo>
                  <a:lnTo>
                    <a:pt x="953597" y="39794"/>
                  </a:lnTo>
                  <a:lnTo>
                    <a:pt x="956887" y="44180"/>
                  </a:lnTo>
                  <a:lnTo>
                    <a:pt x="957965" y="48490"/>
                  </a:lnTo>
                  <a:lnTo>
                    <a:pt x="978439" y="40947"/>
                  </a:lnTo>
                  <a:lnTo>
                    <a:pt x="954732" y="40947"/>
                  </a:lnTo>
                  <a:lnTo>
                    <a:pt x="952885" y="38792"/>
                  </a:lnTo>
                  <a:close/>
                </a:path>
                <a:path w="982979" h="414020">
                  <a:moveTo>
                    <a:pt x="975206" y="33404"/>
                  </a:moveTo>
                  <a:lnTo>
                    <a:pt x="948267" y="33404"/>
                  </a:lnTo>
                  <a:lnTo>
                    <a:pt x="948764" y="33985"/>
                  </a:lnTo>
                  <a:lnTo>
                    <a:pt x="949344" y="34482"/>
                  </a:lnTo>
                  <a:lnTo>
                    <a:pt x="949190" y="34482"/>
                  </a:lnTo>
                  <a:lnTo>
                    <a:pt x="954732" y="40947"/>
                  </a:lnTo>
                  <a:lnTo>
                    <a:pt x="978439" y="40947"/>
                  </a:lnTo>
                  <a:lnTo>
                    <a:pt x="978439" y="38792"/>
                  </a:lnTo>
                  <a:lnTo>
                    <a:pt x="975852" y="34482"/>
                  </a:lnTo>
                  <a:lnTo>
                    <a:pt x="949344" y="34482"/>
                  </a:lnTo>
                  <a:lnTo>
                    <a:pt x="948847" y="33985"/>
                  </a:lnTo>
                  <a:lnTo>
                    <a:pt x="975554" y="33985"/>
                  </a:lnTo>
                  <a:lnTo>
                    <a:pt x="975206" y="33404"/>
                  </a:lnTo>
                  <a:close/>
                </a:path>
                <a:path w="982979" h="414020">
                  <a:moveTo>
                    <a:pt x="971973" y="28016"/>
                  </a:moveTo>
                  <a:lnTo>
                    <a:pt x="941801" y="28016"/>
                  </a:lnTo>
                  <a:lnTo>
                    <a:pt x="948764" y="33985"/>
                  </a:lnTo>
                  <a:lnTo>
                    <a:pt x="948267" y="33404"/>
                  </a:lnTo>
                  <a:lnTo>
                    <a:pt x="975206" y="33404"/>
                  </a:lnTo>
                  <a:lnTo>
                    <a:pt x="971973" y="29094"/>
                  </a:lnTo>
                  <a:lnTo>
                    <a:pt x="971973" y="28016"/>
                  </a:lnTo>
                  <a:close/>
                </a:path>
                <a:path w="982979" h="414020">
                  <a:moveTo>
                    <a:pt x="924560" y="0"/>
                  </a:moveTo>
                  <a:lnTo>
                    <a:pt x="917017" y="0"/>
                  </a:lnTo>
                  <a:lnTo>
                    <a:pt x="917017" y="21551"/>
                  </a:lnTo>
                  <a:lnTo>
                    <a:pt x="923482" y="21551"/>
                  </a:lnTo>
                  <a:lnTo>
                    <a:pt x="932103" y="23706"/>
                  </a:lnTo>
                  <a:lnTo>
                    <a:pt x="935336" y="24784"/>
                  </a:lnTo>
                  <a:lnTo>
                    <a:pt x="939646" y="26939"/>
                  </a:lnTo>
                  <a:lnTo>
                    <a:pt x="943687" y="29633"/>
                  </a:lnTo>
                  <a:lnTo>
                    <a:pt x="941801" y="28016"/>
                  </a:lnTo>
                  <a:lnTo>
                    <a:pt x="971973" y="28016"/>
                  </a:lnTo>
                  <a:lnTo>
                    <a:pt x="971973" y="26939"/>
                  </a:lnTo>
                  <a:lnTo>
                    <a:pt x="965508" y="19396"/>
                  </a:lnTo>
                  <a:lnTo>
                    <a:pt x="964430" y="19396"/>
                  </a:lnTo>
                  <a:lnTo>
                    <a:pt x="964430" y="18318"/>
                  </a:lnTo>
                  <a:lnTo>
                    <a:pt x="963353" y="18318"/>
                  </a:lnTo>
                  <a:lnTo>
                    <a:pt x="955810" y="11853"/>
                  </a:lnTo>
                  <a:lnTo>
                    <a:pt x="954732" y="10775"/>
                  </a:lnTo>
                  <a:lnTo>
                    <a:pt x="949344" y="7543"/>
                  </a:lnTo>
                  <a:lnTo>
                    <a:pt x="942879" y="4310"/>
                  </a:lnTo>
                  <a:lnTo>
                    <a:pt x="937491" y="2155"/>
                  </a:lnTo>
                  <a:lnTo>
                    <a:pt x="924560" y="0"/>
                  </a:lnTo>
                  <a:close/>
                </a:path>
                <a:path w="982979" h="414020">
                  <a:moveTo>
                    <a:pt x="982749" y="65732"/>
                  </a:moveTo>
                  <a:lnTo>
                    <a:pt x="961197" y="65732"/>
                  </a:lnTo>
                  <a:lnTo>
                    <a:pt x="961197" y="131464"/>
                  </a:lnTo>
                  <a:lnTo>
                    <a:pt x="982749" y="131464"/>
                  </a:lnTo>
                  <a:lnTo>
                    <a:pt x="982749" y="65732"/>
                  </a:lnTo>
                  <a:close/>
                </a:path>
                <a:path w="982979" h="414020">
                  <a:moveTo>
                    <a:pt x="982749" y="153015"/>
                  </a:moveTo>
                  <a:lnTo>
                    <a:pt x="961197" y="153015"/>
                  </a:lnTo>
                  <a:lnTo>
                    <a:pt x="961197" y="218747"/>
                  </a:lnTo>
                  <a:lnTo>
                    <a:pt x="982749" y="218747"/>
                  </a:lnTo>
                  <a:lnTo>
                    <a:pt x="982749" y="153015"/>
                  </a:lnTo>
                  <a:close/>
                </a:path>
                <a:path w="982979" h="414020">
                  <a:moveTo>
                    <a:pt x="982749" y="240299"/>
                  </a:moveTo>
                  <a:lnTo>
                    <a:pt x="961197" y="240299"/>
                  </a:lnTo>
                  <a:lnTo>
                    <a:pt x="961197" y="306031"/>
                  </a:lnTo>
                  <a:lnTo>
                    <a:pt x="982749" y="306031"/>
                  </a:lnTo>
                  <a:lnTo>
                    <a:pt x="982749" y="240299"/>
                  </a:lnTo>
                  <a:close/>
                </a:path>
                <a:path w="982979" h="414020">
                  <a:moveTo>
                    <a:pt x="975745" y="378229"/>
                  </a:moveTo>
                  <a:lnTo>
                    <a:pt x="949344" y="378229"/>
                  </a:lnTo>
                  <a:lnTo>
                    <a:pt x="948267" y="379306"/>
                  </a:lnTo>
                  <a:lnTo>
                    <a:pt x="962275" y="396548"/>
                  </a:lnTo>
                  <a:lnTo>
                    <a:pt x="965508" y="393315"/>
                  </a:lnTo>
                  <a:lnTo>
                    <a:pt x="971973" y="385772"/>
                  </a:lnTo>
                  <a:lnTo>
                    <a:pt x="971973" y="384694"/>
                  </a:lnTo>
                  <a:lnTo>
                    <a:pt x="975206" y="379306"/>
                  </a:lnTo>
                  <a:lnTo>
                    <a:pt x="975745" y="378229"/>
                  </a:lnTo>
                  <a:close/>
                </a:path>
                <a:path w="982979" h="414020">
                  <a:moveTo>
                    <a:pt x="978870" y="371763"/>
                  </a:moveTo>
                  <a:lnTo>
                    <a:pt x="954732" y="371763"/>
                  </a:lnTo>
                  <a:lnTo>
                    <a:pt x="948267" y="379306"/>
                  </a:lnTo>
                  <a:lnTo>
                    <a:pt x="949344" y="378229"/>
                  </a:lnTo>
                  <a:lnTo>
                    <a:pt x="975745" y="378229"/>
                  </a:lnTo>
                  <a:lnTo>
                    <a:pt x="978401" y="372917"/>
                  </a:lnTo>
                  <a:lnTo>
                    <a:pt x="978870" y="371763"/>
                  </a:lnTo>
                  <a:close/>
                </a:path>
                <a:path w="982979" h="414020">
                  <a:moveTo>
                    <a:pt x="982749" y="327583"/>
                  </a:moveTo>
                  <a:lnTo>
                    <a:pt x="961197" y="327583"/>
                  </a:lnTo>
                  <a:lnTo>
                    <a:pt x="961197" y="353444"/>
                  </a:lnTo>
                  <a:lnTo>
                    <a:pt x="959042" y="362065"/>
                  </a:lnTo>
                  <a:lnTo>
                    <a:pt x="957965" y="365298"/>
                  </a:lnTo>
                  <a:lnTo>
                    <a:pt x="955810" y="369608"/>
                  </a:lnTo>
                  <a:lnTo>
                    <a:pt x="953116" y="373649"/>
                  </a:lnTo>
                  <a:lnTo>
                    <a:pt x="954732" y="371763"/>
                  </a:lnTo>
                  <a:lnTo>
                    <a:pt x="978870" y="371763"/>
                  </a:lnTo>
                  <a:lnTo>
                    <a:pt x="980594" y="367453"/>
                  </a:lnTo>
                  <a:lnTo>
                    <a:pt x="982749" y="354522"/>
                  </a:lnTo>
                  <a:lnTo>
                    <a:pt x="982749" y="327583"/>
                  </a:lnTo>
                  <a:close/>
                </a:path>
                <a:path w="982979" h="414020">
                  <a:moveTo>
                    <a:pt x="933180" y="389004"/>
                  </a:moveTo>
                  <a:lnTo>
                    <a:pt x="931025" y="390082"/>
                  </a:lnTo>
                  <a:lnTo>
                    <a:pt x="926715" y="391160"/>
                  </a:lnTo>
                  <a:lnTo>
                    <a:pt x="871759" y="391160"/>
                  </a:lnTo>
                  <a:lnTo>
                    <a:pt x="871759" y="413789"/>
                  </a:lnTo>
                  <a:lnTo>
                    <a:pt x="919172" y="413789"/>
                  </a:lnTo>
                  <a:lnTo>
                    <a:pt x="938568" y="410556"/>
                  </a:lnTo>
                  <a:lnTo>
                    <a:pt x="940723" y="409478"/>
                  </a:lnTo>
                  <a:lnTo>
                    <a:pt x="933180" y="389004"/>
                  </a:lnTo>
                  <a:close/>
                </a:path>
                <a:path w="982979" h="414020">
                  <a:moveTo>
                    <a:pt x="850207" y="391160"/>
                  </a:moveTo>
                  <a:lnTo>
                    <a:pt x="784475" y="391160"/>
                  </a:lnTo>
                  <a:lnTo>
                    <a:pt x="784475" y="413789"/>
                  </a:lnTo>
                  <a:lnTo>
                    <a:pt x="850207" y="413789"/>
                  </a:lnTo>
                  <a:lnTo>
                    <a:pt x="850207" y="391160"/>
                  </a:lnTo>
                  <a:close/>
                </a:path>
                <a:path w="982979" h="414020">
                  <a:moveTo>
                    <a:pt x="762923" y="391160"/>
                  </a:moveTo>
                  <a:lnTo>
                    <a:pt x="697191" y="391160"/>
                  </a:lnTo>
                  <a:lnTo>
                    <a:pt x="697191" y="413789"/>
                  </a:lnTo>
                  <a:lnTo>
                    <a:pt x="762923" y="413789"/>
                  </a:lnTo>
                  <a:lnTo>
                    <a:pt x="762923" y="391160"/>
                  </a:lnTo>
                  <a:close/>
                </a:path>
                <a:path w="982979" h="414020">
                  <a:moveTo>
                    <a:pt x="675640" y="391160"/>
                  </a:moveTo>
                  <a:lnTo>
                    <a:pt x="609908" y="391160"/>
                  </a:lnTo>
                  <a:lnTo>
                    <a:pt x="609908" y="413789"/>
                  </a:lnTo>
                  <a:lnTo>
                    <a:pt x="675640" y="413789"/>
                  </a:lnTo>
                  <a:lnTo>
                    <a:pt x="675640" y="391160"/>
                  </a:lnTo>
                  <a:close/>
                </a:path>
                <a:path w="982979" h="414020">
                  <a:moveTo>
                    <a:pt x="588356" y="391160"/>
                  </a:moveTo>
                  <a:lnTo>
                    <a:pt x="522624" y="391160"/>
                  </a:lnTo>
                  <a:lnTo>
                    <a:pt x="522624" y="413789"/>
                  </a:lnTo>
                  <a:lnTo>
                    <a:pt x="588356" y="413789"/>
                  </a:lnTo>
                  <a:lnTo>
                    <a:pt x="588356" y="391160"/>
                  </a:lnTo>
                  <a:close/>
                </a:path>
                <a:path w="982979" h="414020">
                  <a:moveTo>
                    <a:pt x="501072" y="391160"/>
                  </a:moveTo>
                  <a:lnTo>
                    <a:pt x="435340" y="391160"/>
                  </a:lnTo>
                  <a:lnTo>
                    <a:pt x="435340" y="413789"/>
                  </a:lnTo>
                  <a:lnTo>
                    <a:pt x="501072" y="413789"/>
                  </a:lnTo>
                  <a:lnTo>
                    <a:pt x="501072" y="391160"/>
                  </a:lnTo>
                  <a:close/>
                </a:path>
                <a:path w="982979" h="414020">
                  <a:moveTo>
                    <a:pt x="413789" y="391160"/>
                  </a:moveTo>
                  <a:lnTo>
                    <a:pt x="348057" y="391160"/>
                  </a:lnTo>
                  <a:lnTo>
                    <a:pt x="348057" y="413789"/>
                  </a:lnTo>
                  <a:lnTo>
                    <a:pt x="413789" y="413789"/>
                  </a:lnTo>
                  <a:lnTo>
                    <a:pt x="413789" y="391160"/>
                  </a:lnTo>
                  <a:close/>
                </a:path>
                <a:path w="982979" h="414020">
                  <a:moveTo>
                    <a:pt x="326505" y="391160"/>
                  </a:moveTo>
                  <a:lnTo>
                    <a:pt x="260773" y="391160"/>
                  </a:lnTo>
                  <a:lnTo>
                    <a:pt x="260773" y="413789"/>
                  </a:lnTo>
                  <a:lnTo>
                    <a:pt x="326505" y="413789"/>
                  </a:lnTo>
                  <a:lnTo>
                    <a:pt x="326505" y="391160"/>
                  </a:lnTo>
                  <a:close/>
                </a:path>
                <a:path w="982979" h="414020">
                  <a:moveTo>
                    <a:pt x="239221" y="391160"/>
                  </a:moveTo>
                  <a:lnTo>
                    <a:pt x="173489" y="391160"/>
                  </a:lnTo>
                  <a:lnTo>
                    <a:pt x="173489" y="413789"/>
                  </a:lnTo>
                  <a:lnTo>
                    <a:pt x="239221" y="413789"/>
                  </a:lnTo>
                  <a:lnTo>
                    <a:pt x="239221" y="391160"/>
                  </a:lnTo>
                  <a:close/>
                </a:path>
                <a:path w="982979" h="414020">
                  <a:moveTo>
                    <a:pt x="151938" y="391160"/>
                  </a:moveTo>
                  <a:lnTo>
                    <a:pt x="86206" y="391160"/>
                  </a:lnTo>
                  <a:lnTo>
                    <a:pt x="86206" y="413789"/>
                  </a:lnTo>
                  <a:lnTo>
                    <a:pt x="151938" y="413789"/>
                  </a:lnTo>
                  <a:lnTo>
                    <a:pt x="151938" y="391160"/>
                  </a:lnTo>
                  <a:close/>
                </a:path>
                <a:path w="982979" h="414020">
                  <a:moveTo>
                    <a:pt x="24784" y="363143"/>
                  </a:moveTo>
                  <a:lnTo>
                    <a:pt x="4310" y="370686"/>
                  </a:lnTo>
                  <a:lnTo>
                    <a:pt x="5387" y="373918"/>
                  </a:lnTo>
                  <a:lnTo>
                    <a:pt x="8620" y="380384"/>
                  </a:lnTo>
                  <a:lnTo>
                    <a:pt x="11853" y="385772"/>
                  </a:lnTo>
                  <a:lnTo>
                    <a:pt x="18318" y="393315"/>
                  </a:lnTo>
                  <a:lnTo>
                    <a:pt x="18318" y="394392"/>
                  </a:lnTo>
                  <a:lnTo>
                    <a:pt x="19396" y="394392"/>
                  </a:lnTo>
                  <a:lnTo>
                    <a:pt x="19396" y="395470"/>
                  </a:lnTo>
                  <a:lnTo>
                    <a:pt x="29094" y="401935"/>
                  </a:lnTo>
                  <a:lnTo>
                    <a:pt x="34482" y="406246"/>
                  </a:lnTo>
                  <a:lnTo>
                    <a:pt x="39870" y="408401"/>
                  </a:lnTo>
                  <a:lnTo>
                    <a:pt x="46335" y="410556"/>
                  </a:lnTo>
                  <a:lnTo>
                    <a:pt x="52801" y="411634"/>
                  </a:lnTo>
                  <a:lnTo>
                    <a:pt x="58189" y="412711"/>
                  </a:lnTo>
                  <a:lnTo>
                    <a:pt x="64654" y="413789"/>
                  </a:lnTo>
                  <a:lnTo>
                    <a:pt x="64654" y="391160"/>
                  </a:lnTo>
                  <a:lnTo>
                    <a:pt x="59266" y="391160"/>
                  </a:lnTo>
                  <a:lnTo>
                    <a:pt x="56033" y="390082"/>
                  </a:lnTo>
                  <a:lnTo>
                    <a:pt x="47413" y="387927"/>
                  </a:lnTo>
                  <a:lnTo>
                    <a:pt x="44180" y="385772"/>
                  </a:lnTo>
                  <a:lnTo>
                    <a:pt x="39870" y="383617"/>
                  </a:lnTo>
                  <a:lnTo>
                    <a:pt x="33404" y="378229"/>
                  </a:lnTo>
                  <a:lnTo>
                    <a:pt x="34636" y="378229"/>
                  </a:lnTo>
                  <a:lnTo>
                    <a:pt x="29094" y="371763"/>
                  </a:lnTo>
                  <a:lnTo>
                    <a:pt x="24784" y="365298"/>
                  </a:lnTo>
                  <a:lnTo>
                    <a:pt x="24784" y="363143"/>
                  </a:lnTo>
                  <a:close/>
                </a:path>
                <a:path w="982979" h="414020">
                  <a:moveTo>
                    <a:pt x="34636" y="378229"/>
                  </a:moveTo>
                  <a:lnTo>
                    <a:pt x="33404" y="378229"/>
                  </a:lnTo>
                  <a:lnTo>
                    <a:pt x="35560" y="379306"/>
                  </a:lnTo>
                  <a:lnTo>
                    <a:pt x="34636" y="378229"/>
                  </a:lnTo>
                  <a:close/>
                </a:path>
              </a:pathLst>
            </a:custGeom>
            <a:solidFill>
              <a:srgbClr val="0070BF"/>
            </a:solidFill>
          </p:spPr>
          <p:txBody>
            <a:bodyPr wrap="square" lIns="0" tIns="0" rIns="0" bIns="0" rtlCol="0"/>
            <a:lstStyle/>
            <a:p>
              <a:endParaRPr sz="1539" dirty="0"/>
            </a:p>
          </p:txBody>
        </p:sp>
        <p:pic>
          <p:nvPicPr>
            <p:cNvPr id="225" name="object 225"/>
            <p:cNvPicPr/>
            <p:nvPr/>
          </p:nvPicPr>
          <p:blipFill>
            <a:blip r:embed="rId95" cstate="print"/>
            <a:stretch>
              <a:fillRect/>
            </a:stretch>
          </p:blipFill>
          <p:spPr>
            <a:xfrm>
              <a:off x="7840857" y="2907300"/>
              <a:ext cx="171334" cy="90516"/>
            </a:xfrm>
            <a:prstGeom prst="rect">
              <a:avLst/>
            </a:prstGeom>
          </p:spPr>
        </p:pic>
        <p:sp>
          <p:nvSpPr>
            <p:cNvPr id="226" name="object 226"/>
            <p:cNvSpPr/>
            <p:nvPr/>
          </p:nvSpPr>
          <p:spPr>
            <a:xfrm>
              <a:off x="8478782" y="2862042"/>
              <a:ext cx="713740" cy="391160"/>
            </a:xfrm>
            <a:custGeom>
              <a:avLst/>
              <a:gdLst/>
              <a:ahLst/>
              <a:cxnLst/>
              <a:rect l="l" t="t" r="r" b="b"/>
              <a:pathLst>
                <a:path w="713740" h="391160">
                  <a:moveTo>
                    <a:pt x="660554" y="0"/>
                  </a:moveTo>
                  <a:lnTo>
                    <a:pt x="53878" y="0"/>
                  </a:lnTo>
                  <a:lnTo>
                    <a:pt x="32731" y="4175"/>
                  </a:lnTo>
                  <a:lnTo>
                    <a:pt x="15624" y="15624"/>
                  </a:lnTo>
                  <a:lnTo>
                    <a:pt x="4175" y="32731"/>
                  </a:lnTo>
                  <a:lnTo>
                    <a:pt x="0" y="53878"/>
                  </a:lnTo>
                  <a:lnTo>
                    <a:pt x="0" y="337281"/>
                  </a:lnTo>
                  <a:lnTo>
                    <a:pt x="4175" y="358428"/>
                  </a:lnTo>
                  <a:lnTo>
                    <a:pt x="15624" y="375535"/>
                  </a:lnTo>
                  <a:lnTo>
                    <a:pt x="32731" y="386984"/>
                  </a:lnTo>
                  <a:lnTo>
                    <a:pt x="53878" y="391160"/>
                  </a:lnTo>
                  <a:lnTo>
                    <a:pt x="660554" y="391160"/>
                  </a:lnTo>
                  <a:lnTo>
                    <a:pt x="681078" y="386984"/>
                  </a:lnTo>
                  <a:lnTo>
                    <a:pt x="697865" y="375535"/>
                  </a:lnTo>
                  <a:lnTo>
                    <a:pt x="709196" y="358428"/>
                  </a:lnTo>
                  <a:lnTo>
                    <a:pt x="713355" y="337281"/>
                  </a:lnTo>
                  <a:lnTo>
                    <a:pt x="713355" y="53878"/>
                  </a:lnTo>
                  <a:lnTo>
                    <a:pt x="709196" y="32731"/>
                  </a:lnTo>
                  <a:lnTo>
                    <a:pt x="697865" y="15624"/>
                  </a:lnTo>
                  <a:lnTo>
                    <a:pt x="681078" y="4175"/>
                  </a:lnTo>
                  <a:lnTo>
                    <a:pt x="660554" y="0"/>
                  </a:lnTo>
                  <a:close/>
                </a:path>
              </a:pathLst>
            </a:custGeom>
            <a:solidFill>
              <a:srgbClr val="FFFFFF"/>
            </a:solidFill>
          </p:spPr>
          <p:txBody>
            <a:bodyPr wrap="square" lIns="0" tIns="0" rIns="0" bIns="0" rtlCol="0"/>
            <a:lstStyle/>
            <a:p>
              <a:endParaRPr sz="1539" dirty="0"/>
            </a:p>
          </p:txBody>
        </p:sp>
        <p:sp>
          <p:nvSpPr>
            <p:cNvPr id="227" name="object 227"/>
            <p:cNvSpPr/>
            <p:nvPr/>
          </p:nvSpPr>
          <p:spPr>
            <a:xfrm>
              <a:off x="8468006" y="2851266"/>
              <a:ext cx="736600" cy="414020"/>
            </a:xfrm>
            <a:custGeom>
              <a:avLst/>
              <a:gdLst/>
              <a:ahLst/>
              <a:cxnLst/>
              <a:rect l="l" t="t" r="r" b="b"/>
              <a:pathLst>
                <a:path w="736600" h="414020">
                  <a:moveTo>
                    <a:pt x="21551" y="348057"/>
                  </a:moveTo>
                  <a:lnTo>
                    <a:pt x="0" y="349134"/>
                  </a:lnTo>
                  <a:lnTo>
                    <a:pt x="0" y="355600"/>
                  </a:lnTo>
                  <a:lnTo>
                    <a:pt x="2155" y="368531"/>
                  </a:lnTo>
                  <a:lnTo>
                    <a:pt x="5387" y="373918"/>
                  </a:lnTo>
                  <a:lnTo>
                    <a:pt x="6465" y="378229"/>
                  </a:lnTo>
                  <a:lnTo>
                    <a:pt x="26939" y="368531"/>
                  </a:lnTo>
                  <a:lnTo>
                    <a:pt x="24784" y="365298"/>
                  </a:lnTo>
                  <a:lnTo>
                    <a:pt x="22629" y="360988"/>
                  </a:lnTo>
                  <a:lnTo>
                    <a:pt x="22629" y="356677"/>
                  </a:lnTo>
                  <a:lnTo>
                    <a:pt x="21551" y="352367"/>
                  </a:lnTo>
                  <a:lnTo>
                    <a:pt x="21551" y="348057"/>
                  </a:lnTo>
                  <a:close/>
                </a:path>
                <a:path w="736600" h="414020">
                  <a:moveTo>
                    <a:pt x="21551" y="283402"/>
                  </a:moveTo>
                  <a:lnTo>
                    <a:pt x="0" y="283402"/>
                  </a:lnTo>
                  <a:lnTo>
                    <a:pt x="0" y="348057"/>
                  </a:lnTo>
                  <a:lnTo>
                    <a:pt x="21551" y="348057"/>
                  </a:lnTo>
                  <a:lnTo>
                    <a:pt x="21551" y="283402"/>
                  </a:lnTo>
                  <a:close/>
                </a:path>
                <a:path w="736600" h="414020">
                  <a:moveTo>
                    <a:pt x="21551" y="196118"/>
                  </a:moveTo>
                  <a:lnTo>
                    <a:pt x="0" y="196118"/>
                  </a:lnTo>
                  <a:lnTo>
                    <a:pt x="0" y="261851"/>
                  </a:lnTo>
                  <a:lnTo>
                    <a:pt x="21551" y="261851"/>
                  </a:lnTo>
                  <a:lnTo>
                    <a:pt x="21551" y="196118"/>
                  </a:lnTo>
                  <a:close/>
                </a:path>
                <a:path w="736600" h="414020">
                  <a:moveTo>
                    <a:pt x="21551" y="108835"/>
                  </a:moveTo>
                  <a:lnTo>
                    <a:pt x="0" y="108835"/>
                  </a:lnTo>
                  <a:lnTo>
                    <a:pt x="0" y="174567"/>
                  </a:lnTo>
                  <a:lnTo>
                    <a:pt x="21551" y="174567"/>
                  </a:lnTo>
                  <a:lnTo>
                    <a:pt x="21551" y="108835"/>
                  </a:lnTo>
                  <a:close/>
                </a:path>
                <a:path w="736600" h="414020">
                  <a:moveTo>
                    <a:pt x="19396" y="17241"/>
                  </a:moveTo>
                  <a:lnTo>
                    <a:pt x="19396" y="18318"/>
                  </a:lnTo>
                  <a:lnTo>
                    <a:pt x="18318" y="18318"/>
                  </a:lnTo>
                  <a:lnTo>
                    <a:pt x="18318" y="19396"/>
                  </a:lnTo>
                  <a:lnTo>
                    <a:pt x="10775" y="26939"/>
                  </a:lnTo>
                  <a:lnTo>
                    <a:pt x="10775" y="29094"/>
                  </a:lnTo>
                  <a:lnTo>
                    <a:pt x="4310" y="39870"/>
                  </a:lnTo>
                  <a:lnTo>
                    <a:pt x="2155" y="45258"/>
                  </a:lnTo>
                  <a:lnTo>
                    <a:pt x="0" y="58189"/>
                  </a:lnTo>
                  <a:lnTo>
                    <a:pt x="0" y="87283"/>
                  </a:lnTo>
                  <a:lnTo>
                    <a:pt x="21551" y="87283"/>
                  </a:lnTo>
                  <a:lnTo>
                    <a:pt x="21551" y="59266"/>
                  </a:lnTo>
                  <a:lnTo>
                    <a:pt x="23706" y="50646"/>
                  </a:lnTo>
                  <a:lnTo>
                    <a:pt x="24784" y="47413"/>
                  </a:lnTo>
                  <a:lnTo>
                    <a:pt x="26939" y="43103"/>
                  </a:lnTo>
                  <a:lnTo>
                    <a:pt x="28376" y="40947"/>
                  </a:lnTo>
                  <a:lnTo>
                    <a:pt x="28016" y="40947"/>
                  </a:lnTo>
                  <a:lnTo>
                    <a:pt x="33479" y="34574"/>
                  </a:lnTo>
                  <a:lnTo>
                    <a:pt x="19396" y="17241"/>
                  </a:lnTo>
                  <a:close/>
                </a:path>
                <a:path w="736600" h="414020">
                  <a:moveTo>
                    <a:pt x="29633" y="39062"/>
                  </a:moveTo>
                  <a:lnTo>
                    <a:pt x="28016" y="40947"/>
                  </a:lnTo>
                  <a:lnTo>
                    <a:pt x="28376" y="40947"/>
                  </a:lnTo>
                  <a:lnTo>
                    <a:pt x="29633" y="39062"/>
                  </a:lnTo>
                  <a:close/>
                </a:path>
                <a:path w="736600" h="414020">
                  <a:moveTo>
                    <a:pt x="34482" y="33404"/>
                  </a:moveTo>
                  <a:lnTo>
                    <a:pt x="33312" y="34574"/>
                  </a:lnTo>
                  <a:lnTo>
                    <a:pt x="33479" y="34574"/>
                  </a:lnTo>
                  <a:lnTo>
                    <a:pt x="34482" y="33404"/>
                  </a:lnTo>
                  <a:close/>
                </a:path>
                <a:path w="736600" h="414020">
                  <a:moveTo>
                    <a:pt x="109912" y="0"/>
                  </a:moveTo>
                  <a:lnTo>
                    <a:pt x="57111" y="0"/>
                  </a:lnTo>
                  <a:lnTo>
                    <a:pt x="50646" y="1077"/>
                  </a:lnTo>
                  <a:lnTo>
                    <a:pt x="40947" y="4310"/>
                  </a:lnTo>
                  <a:lnTo>
                    <a:pt x="48490" y="24784"/>
                  </a:lnTo>
                  <a:lnTo>
                    <a:pt x="51723" y="23706"/>
                  </a:lnTo>
                  <a:lnTo>
                    <a:pt x="60344" y="21551"/>
                  </a:lnTo>
                  <a:lnTo>
                    <a:pt x="109912" y="21551"/>
                  </a:lnTo>
                  <a:lnTo>
                    <a:pt x="109912" y="0"/>
                  </a:lnTo>
                  <a:close/>
                </a:path>
                <a:path w="736600" h="414020">
                  <a:moveTo>
                    <a:pt x="197196" y="0"/>
                  </a:moveTo>
                  <a:lnTo>
                    <a:pt x="131464" y="0"/>
                  </a:lnTo>
                  <a:lnTo>
                    <a:pt x="131464" y="21551"/>
                  </a:lnTo>
                  <a:lnTo>
                    <a:pt x="197196" y="21551"/>
                  </a:lnTo>
                  <a:lnTo>
                    <a:pt x="197196" y="0"/>
                  </a:lnTo>
                  <a:close/>
                </a:path>
                <a:path w="736600" h="414020">
                  <a:moveTo>
                    <a:pt x="284480" y="0"/>
                  </a:moveTo>
                  <a:lnTo>
                    <a:pt x="218747" y="0"/>
                  </a:lnTo>
                  <a:lnTo>
                    <a:pt x="218747" y="21551"/>
                  </a:lnTo>
                  <a:lnTo>
                    <a:pt x="284480" y="21551"/>
                  </a:lnTo>
                  <a:lnTo>
                    <a:pt x="284480" y="0"/>
                  </a:lnTo>
                  <a:close/>
                </a:path>
                <a:path w="736600" h="414020">
                  <a:moveTo>
                    <a:pt x="371763" y="0"/>
                  </a:moveTo>
                  <a:lnTo>
                    <a:pt x="306031" y="0"/>
                  </a:lnTo>
                  <a:lnTo>
                    <a:pt x="306031" y="21551"/>
                  </a:lnTo>
                  <a:lnTo>
                    <a:pt x="371763" y="21551"/>
                  </a:lnTo>
                  <a:lnTo>
                    <a:pt x="371763" y="0"/>
                  </a:lnTo>
                  <a:close/>
                </a:path>
                <a:path w="736600" h="414020">
                  <a:moveTo>
                    <a:pt x="459047" y="0"/>
                  </a:moveTo>
                  <a:lnTo>
                    <a:pt x="393315" y="0"/>
                  </a:lnTo>
                  <a:lnTo>
                    <a:pt x="393315" y="21551"/>
                  </a:lnTo>
                  <a:lnTo>
                    <a:pt x="459047" y="21551"/>
                  </a:lnTo>
                  <a:lnTo>
                    <a:pt x="459047" y="0"/>
                  </a:lnTo>
                  <a:close/>
                </a:path>
                <a:path w="736600" h="414020">
                  <a:moveTo>
                    <a:pt x="546331" y="0"/>
                  </a:moveTo>
                  <a:lnTo>
                    <a:pt x="480598" y="0"/>
                  </a:lnTo>
                  <a:lnTo>
                    <a:pt x="480598" y="21551"/>
                  </a:lnTo>
                  <a:lnTo>
                    <a:pt x="546331" y="21551"/>
                  </a:lnTo>
                  <a:lnTo>
                    <a:pt x="546331" y="0"/>
                  </a:lnTo>
                  <a:close/>
                </a:path>
                <a:path w="736600" h="414020">
                  <a:moveTo>
                    <a:pt x="633614" y="0"/>
                  </a:moveTo>
                  <a:lnTo>
                    <a:pt x="567882" y="0"/>
                  </a:lnTo>
                  <a:lnTo>
                    <a:pt x="567882" y="21551"/>
                  </a:lnTo>
                  <a:lnTo>
                    <a:pt x="633614" y="21551"/>
                  </a:lnTo>
                  <a:lnTo>
                    <a:pt x="633614" y="0"/>
                  </a:lnTo>
                  <a:close/>
                </a:path>
                <a:path w="736600" h="414020">
                  <a:moveTo>
                    <a:pt x="711366" y="33404"/>
                  </a:moveTo>
                  <a:lnTo>
                    <a:pt x="700424" y="33404"/>
                  </a:lnTo>
                  <a:lnTo>
                    <a:pt x="700816" y="33894"/>
                  </a:lnTo>
                  <a:lnTo>
                    <a:pt x="701502" y="34482"/>
                  </a:lnTo>
                  <a:lnTo>
                    <a:pt x="701286" y="34482"/>
                  </a:lnTo>
                  <a:lnTo>
                    <a:pt x="704734" y="38792"/>
                  </a:lnTo>
                  <a:lnTo>
                    <a:pt x="710039" y="34482"/>
                  </a:lnTo>
                  <a:lnTo>
                    <a:pt x="701502" y="34482"/>
                  </a:lnTo>
                  <a:lnTo>
                    <a:pt x="700914" y="33894"/>
                  </a:lnTo>
                  <a:lnTo>
                    <a:pt x="710763" y="33894"/>
                  </a:lnTo>
                  <a:lnTo>
                    <a:pt x="711366" y="33404"/>
                  </a:lnTo>
                  <a:close/>
                </a:path>
                <a:path w="736600" h="414020">
                  <a:moveTo>
                    <a:pt x="717997" y="28016"/>
                  </a:moveTo>
                  <a:lnTo>
                    <a:pt x="693959" y="28016"/>
                  </a:lnTo>
                  <a:lnTo>
                    <a:pt x="694647" y="28705"/>
                  </a:lnTo>
                  <a:lnTo>
                    <a:pt x="695112" y="29005"/>
                  </a:lnTo>
                  <a:lnTo>
                    <a:pt x="700816" y="33894"/>
                  </a:lnTo>
                  <a:lnTo>
                    <a:pt x="700424" y="33404"/>
                  </a:lnTo>
                  <a:lnTo>
                    <a:pt x="711366" y="33404"/>
                  </a:lnTo>
                  <a:lnTo>
                    <a:pt x="717997" y="28016"/>
                  </a:lnTo>
                  <a:close/>
                </a:path>
                <a:path w="736600" h="414020">
                  <a:moveTo>
                    <a:pt x="676717" y="0"/>
                  </a:moveTo>
                  <a:lnTo>
                    <a:pt x="655166" y="0"/>
                  </a:lnTo>
                  <a:lnTo>
                    <a:pt x="655166" y="21551"/>
                  </a:lnTo>
                  <a:lnTo>
                    <a:pt x="675640" y="21551"/>
                  </a:lnTo>
                  <a:lnTo>
                    <a:pt x="688571" y="24784"/>
                  </a:lnTo>
                  <a:lnTo>
                    <a:pt x="695844" y="29633"/>
                  </a:lnTo>
                  <a:lnTo>
                    <a:pt x="693959" y="28016"/>
                  </a:lnTo>
                  <a:lnTo>
                    <a:pt x="717997" y="28016"/>
                  </a:lnTo>
                  <a:lnTo>
                    <a:pt x="721976" y="24784"/>
                  </a:lnTo>
                  <a:lnTo>
                    <a:pt x="717665" y="19396"/>
                  </a:lnTo>
                  <a:lnTo>
                    <a:pt x="716588" y="19396"/>
                  </a:lnTo>
                  <a:lnTo>
                    <a:pt x="716588" y="18318"/>
                  </a:lnTo>
                  <a:lnTo>
                    <a:pt x="715510" y="18318"/>
                  </a:lnTo>
                  <a:lnTo>
                    <a:pt x="707967" y="11853"/>
                  </a:lnTo>
                  <a:lnTo>
                    <a:pt x="707967" y="10775"/>
                  </a:lnTo>
                  <a:lnTo>
                    <a:pt x="706889" y="10775"/>
                  </a:lnTo>
                  <a:lnTo>
                    <a:pt x="701502" y="7543"/>
                  </a:lnTo>
                  <a:lnTo>
                    <a:pt x="695036" y="4310"/>
                  </a:lnTo>
                  <a:lnTo>
                    <a:pt x="689648" y="2155"/>
                  </a:lnTo>
                  <a:lnTo>
                    <a:pt x="676717" y="0"/>
                  </a:lnTo>
                  <a:close/>
                </a:path>
                <a:path w="736600" h="414020">
                  <a:moveTo>
                    <a:pt x="733829" y="48490"/>
                  </a:moveTo>
                  <a:lnTo>
                    <a:pt x="712277" y="53878"/>
                  </a:lnTo>
                  <a:lnTo>
                    <a:pt x="713355" y="56033"/>
                  </a:lnTo>
                  <a:lnTo>
                    <a:pt x="713355" y="116378"/>
                  </a:lnTo>
                  <a:lnTo>
                    <a:pt x="735984" y="116378"/>
                  </a:lnTo>
                  <a:lnTo>
                    <a:pt x="735984" y="63576"/>
                  </a:lnTo>
                  <a:lnTo>
                    <a:pt x="733829" y="50646"/>
                  </a:lnTo>
                  <a:lnTo>
                    <a:pt x="733829" y="48490"/>
                  </a:lnTo>
                  <a:close/>
                </a:path>
                <a:path w="736600" h="414020">
                  <a:moveTo>
                    <a:pt x="735984" y="139007"/>
                  </a:moveTo>
                  <a:lnTo>
                    <a:pt x="713355" y="139007"/>
                  </a:lnTo>
                  <a:lnTo>
                    <a:pt x="713355" y="203661"/>
                  </a:lnTo>
                  <a:lnTo>
                    <a:pt x="735984" y="203661"/>
                  </a:lnTo>
                  <a:lnTo>
                    <a:pt x="735984" y="139007"/>
                  </a:lnTo>
                  <a:close/>
                </a:path>
                <a:path w="736600" h="414020">
                  <a:moveTo>
                    <a:pt x="735984" y="226290"/>
                  </a:moveTo>
                  <a:lnTo>
                    <a:pt x="713355" y="226290"/>
                  </a:lnTo>
                  <a:lnTo>
                    <a:pt x="713355" y="290945"/>
                  </a:lnTo>
                  <a:lnTo>
                    <a:pt x="735984" y="290945"/>
                  </a:lnTo>
                  <a:lnTo>
                    <a:pt x="735984" y="226290"/>
                  </a:lnTo>
                  <a:close/>
                </a:path>
                <a:path w="736600" h="414020">
                  <a:moveTo>
                    <a:pt x="735984" y="312497"/>
                  </a:moveTo>
                  <a:lnTo>
                    <a:pt x="713355" y="312497"/>
                  </a:lnTo>
                  <a:lnTo>
                    <a:pt x="713355" y="353444"/>
                  </a:lnTo>
                  <a:lnTo>
                    <a:pt x="711200" y="362065"/>
                  </a:lnTo>
                  <a:lnTo>
                    <a:pt x="710122" y="365298"/>
                  </a:lnTo>
                  <a:lnTo>
                    <a:pt x="707967" y="369608"/>
                  </a:lnTo>
                  <a:lnTo>
                    <a:pt x="706889" y="370686"/>
                  </a:lnTo>
                  <a:lnTo>
                    <a:pt x="726286" y="382539"/>
                  </a:lnTo>
                  <a:lnTo>
                    <a:pt x="728441" y="379306"/>
                  </a:lnTo>
                  <a:lnTo>
                    <a:pt x="730596" y="372841"/>
                  </a:lnTo>
                  <a:lnTo>
                    <a:pt x="732751" y="367453"/>
                  </a:lnTo>
                  <a:lnTo>
                    <a:pt x="735984" y="348057"/>
                  </a:lnTo>
                  <a:lnTo>
                    <a:pt x="735984" y="312497"/>
                  </a:lnTo>
                  <a:close/>
                </a:path>
                <a:path w="736600" h="414020">
                  <a:moveTo>
                    <a:pt x="695036" y="384694"/>
                  </a:moveTo>
                  <a:lnTo>
                    <a:pt x="693959" y="384694"/>
                  </a:lnTo>
                  <a:lnTo>
                    <a:pt x="690726" y="386849"/>
                  </a:lnTo>
                  <a:lnTo>
                    <a:pt x="687493" y="387927"/>
                  </a:lnTo>
                  <a:lnTo>
                    <a:pt x="683183" y="390082"/>
                  </a:lnTo>
                  <a:lnTo>
                    <a:pt x="678872" y="391160"/>
                  </a:lnTo>
                  <a:lnTo>
                    <a:pt x="637925" y="391160"/>
                  </a:lnTo>
                  <a:lnTo>
                    <a:pt x="637925" y="413789"/>
                  </a:lnTo>
                  <a:lnTo>
                    <a:pt x="671329" y="413789"/>
                  </a:lnTo>
                  <a:lnTo>
                    <a:pt x="690726" y="410556"/>
                  </a:lnTo>
                  <a:lnTo>
                    <a:pt x="696114" y="408401"/>
                  </a:lnTo>
                  <a:lnTo>
                    <a:pt x="702579" y="405168"/>
                  </a:lnTo>
                  <a:lnTo>
                    <a:pt x="707967" y="401935"/>
                  </a:lnTo>
                  <a:lnTo>
                    <a:pt x="709045" y="400858"/>
                  </a:lnTo>
                  <a:lnTo>
                    <a:pt x="695036" y="384694"/>
                  </a:lnTo>
                  <a:close/>
                </a:path>
                <a:path w="736600" h="414020">
                  <a:moveTo>
                    <a:pt x="616373" y="391160"/>
                  </a:moveTo>
                  <a:lnTo>
                    <a:pt x="550641" y="391160"/>
                  </a:lnTo>
                  <a:lnTo>
                    <a:pt x="550641" y="413789"/>
                  </a:lnTo>
                  <a:lnTo>
                    <a:pt x="616373" y="413789"/>
                  </a:lnTo>
                  <a:lnTo>
                    <a:pt x="616373" y="391160"/>
                  </a:lnTo>
                  <a:close/>
                </a:path>
                <a:path w="736600" h="414020">
                  <a:moveTo>
                    <a:pt x="529089" y="391160"/>
                  </a:moveTo>
                  <a:lnTo>
                    <a:pt x="463357" y="391160"/>
                  </a:lnTo>
                  <a:lnTo>
                    <a:pt x="463357" y="413789"/>
                  </a:lnTo>
                  <a:lnTo>
                    <a:pt x="529089" y="413789"/>
                  </a:lnTo>
                  <a:lnTo>
                    <a:pt x="529089" y="391160"/>
                  </a:lnTo>
                  <a:close/>
                </a:path>
                <a:path w="736600" h="414020">
                  <a:moveTo>
                    <a:pt x="441806" y="391160"/>
                  </a:moveTo>
                  <a:lnTo>
                    <a:pt x="376074" y="391160"/>
                  </a:lnTo>
                  <a:lnTo>
                    <a:pt x="376074" y="413789"/>
                  </a:lnTo>
                  <a:lnTo>
                    <a:pt x="441806" y="413789"/>
                  </a:lnTo>
                  <a:lnTo>
                    <a:pt x="441806" y="391160"/>
                  </a:lnTo>
                  <a:close/>
                </a:path>
                <a:path w="736600" h="414020">
                  <a:moveTo>
                    <a:pt x="354522" y="391160"/>
                  </a:moveTo>
                  <a:lnTo>
                    <a:pt x="289867" y="391160"/>
                  </a:lnTo>
                  <a:lnTo>
                    <a:pt x="289867" y="413789"/>
                  </a:lnTo>
                  <a:lnTo>
                    <a:pt x="354522" y="413789"/>
                  </a:lnTo>
                  <a:lnTo>
                    <a:pt x="354522" y="391160"/>
                  </a:lnTo>
                  <a:close/>
                </a:path>
                <a:path w="736600" h="414020">
                  <a:moveTo>
                    <a:pt x="267238" y="391160"/>
                  </a:moveTo>
                  <a:lnTo>
                    <a:pt x="202584" y="391160"/>
                  </a:lnTo>
                  <a:lnTo>
                    <a:pt x="202584" y="413789"/>
                  </a:lnTo>
                  <a:lnTo>
                    <a:pt x="267238" y="413789"/>
                  </a:lnTo>
                  <a:lnTo>
                    <a:pt x="267238" y="391160"/>
                  </a:lnTo>
                  <a:close/>
                </a:path>
                <a:path w="736600" h="414020">
                  <a:moveTo>
                    <a:pt x="179955" y="391160"/>
                  </a:moveTo>
                  <a:lnTo>
                    <a:pt x="115300" y="391160"/>
                  </a:lnTo>
                  <a:lnTo>
                    <a:pt x="115300" y="413789"/>
                  </a:lnTo>
                  <a:lnTo>
                    <a:pt x="179955" y="413789"/>
                  </a:lnTo>
                  <a:lnTo>
                    <a:pt x="179955" y="391160"/>
                  </a:lnTo>
                  <a:close/>
                </a:path>
                <a:path w="736600" h="414020">
                  <a:moveTo>
                    <a:pt x="37715" y="381461"/>
                  </a:moveTo>
                  <a:lnTo>
                    <a:pt x="23706" y="398703"/>
                  </a:lnTo>
                  <a:lnTo>
                    <a:pt x="28016" y="401935"/>
                  </a:lnTo>
                  <a:lnTo>
                    <a:pt x="34482" y="406246"/>
                  </a:lnTo>
                  <a:lnTo>
                    <a:pt x="45258" y="410556"/>
                  </a:lnTo>
                  <a:lnTo>
                    <a:pt x="64654" y="413789"/>
                  </a:lnTo>
                  <a:lnTo>
                    <a:pt x="92671" y="413789"/>
                  </a:lnTo>
                  <a:lnTo>
                    <a:pt x="92671" y="391160"/>
                  </a:lnTo>
                  <a:lnTo>
                    <a:pt x="59266" y="391160"/>
                  </a:lnTo>
                  <a:lnTo>
                    <a:pt x="50646" y="389004"/>
                  </a:lnTo>
                  <a:lnTo>
                    <a:pt x="47413" y="387927"/>
                  </a:lnTo>
                  <a:lnTo>
                    <a:pt x="43103" y="385772"/>
                  </a:lnTo>
                  <a:lnTo>
                    <a:pt x="39870" y="383617"/>
                  </a:lnTo>
                  <a:lnTo>
                    <a:pt x="37715" y="381461"/>
                  </a:lnTo>
                  <a:close/>
                </a:path>
              </a:pathLst>
            </a:custGeom>
            <a:solidFill>
              <a:srgbClr val="0070BF"/>
            </a:solidFill>
          </p:spPr>
          <p:txBody>
            <a:bodyPr wrap="square" lIns="0" tIns="0" rIns="0" bIns="0" rtlCol="0"/>
            <a:lstStyle/>
            <a:p>
              <a:endParaRPr sz="1539" dirty="0"/>
            </a:p>
          </p:txBody>
        </p:sp>
        <p:pic>
          <p:nvPicPr>
            <p:cNvPr id="228" name="object 228"/>
            <p:cNvPicPr/>
            <p:nvPr/>
          </p:nvPicPr>
          <p:blipFill>
            <a:blip r:embed="rId96" cstate="print"/>
            <a:stretch>
              <a:fillRect/>
            </a:stretch>
          </p:blipFill>
          <p:spPr>
            <a:xfrm>
              <a:off x="8729857" y="2904068"/>
              <a:ext cx="211204" cy="316807"/>
            </a:xfrm>
            <a:prstGeom prst="rect">
              <a:avLst/>
            </a:prstGeom>
          </p:spPr>
        </p:pic>
        <p:pic>
          <p:nvPicPr>
            <p:cNvPr id="229" name="object 229"/>
            <p:cNvPicPr/>
            <p:nvPr/>
          </p:nvPicPr>
          <p:blipFill>
            <a:blip r:embed="rId97" cstate="print"/>
            <a:stretch>
              <a:fillRect/>
            </a:stretch>
          </p:blipFill>
          <p:spPr>
            <a:xfrm>
              <a:off x="8746021" y="3047385"/>
              <a:ext cx="177800" cy="182110"/>
            </a:xfrm>
            <a:prstGeom prst="rect">
              <a:avLst/>
            </a:prstGeom>
          </p:spPr>
        </p:pic>
        <p:sp>
          <p:nvSpPr>
            <p:cNvPr id="230" name="object 230"/>
            <p:cNvSpPr/>
            <p:nvPr/>
          </p:nvSpPr>
          <p:spPr>
            <a:xfrm>
              <a:off x="6083330" y="3057083"/>
              <a:ext cx="1159510" cy="137160"/>
            </a:xfrm>
            <a:custGeom>
              <a:avLst/>
              <a:gdLst/>
              <a:ahLst/>
              <a:cxnLst/>
              <a:rect l="l" t="t" r="r" b="b"/>
              <a:pathLst>
                <a:path w="1159509" h="137160">
                  <a:moveTo>
                    <a:pt x="1090507" y="0"/>
                  </a:moveTo>
                  <a:lnTo>
                    <a:pt x="1090507" y="34482"/>
                  </a:lnTo>
                  <a:lnTo>
                    <a:pt x="68964" y="34482"/>
                  </a:lnTo>
                  <a:lnTo>
                    <a:pt x="68964" y="0"/>
                  </a:lnTo>
                  <a:lnTo>
                    <a:pt x="0" y="67887"/>
                  </a:lnTo>
                  <a:lnTo>
                    <a:pt x="68964" y="136852"/>
                  </a:lnTo>
                  <a:lnTo>
                    <a:pt x="68964" y="102369"/>
                  </a:lnTo>
                  <a:lnTo>
                    <a:pt x="1090507" y="102369"/>
                  </a:lnTo>
                  <a:lnTo>
                    <a:pt x="1090507" y="136852"/>
                  </a:lnTo>
                  <a:lnTo>
                    <a:pt x="1159472" y="67887"/>
                  </a:lnTo>
                  <a:lnTo>
                    <a:pt x="1090507" y="0"/>
                  </a:lnTo>
                  <a:close/>
                </a:path>
              </a:pathLst>
            </a:custGeom>
            <a:solidFill>
              <a:srgbClr val="A8D18E"/>
            </a:solidFill>
          </p:spPr>
          <p:txBody>
            <a:bodyPr wrap="square" lIns="0" tIns="0" rIns="0" bIns="0" rtlCol="0"/>
            <a:lstStyle/>
            <a:p>
              <a:endParaRPr sz="1539" dirty="0"/>
            </a:p>
          </p:txBody>
        </p:sp>
        <p:pic>
          <p:nvPicPr>
            <p:cNvPr id="231" name="object 231"/>
            <p:cNvPicPr/>
            <p:nvPr/>
          </p:nvPicPr>
          <p:blipFill>
            <a:blip r:embed="rId98" cstate="print"/>
            <a:stretch>
              <a:fillRect/>
            </a:stretch>
          </p:blipFill>
          <p:spPr>
            <a:xfrm>
              <a:off x="6554231" y="3010747"/>
              <a:ext cx="211204" cy="213360"/>
            </a:xfrm>
            <a:prstGeom prst="rect">
              <a:avLst/>
            </a:prstGeom>
          </p:spPr>
        </p:pic>
        <p:pic>
          <p:nvPicPr>
            <p:cNvPr id="232" name="object 232"/>
            <p:cNvPicPr/>
            <p:nvPr/>
          </p:nvPicPr>
          <p:blipFill>
            <a:blip r:embed="rId99" cstate="print"/>
            <a:stretch>
              <a:fillRect/>
            </a:stretch>
          </p:blipFill>
          <p:spPr>
            <a:xfrm>
              <a:off x="6576860" y="3057083"/>
              <a:ext cx="169179" cy="172412"/>
            </a:xfrm>
            <a:prstGeom prst="rect">
              <a:avLst/>
            </a:prstGeom>
          </p:spPr>
        </p:pic>
        <p:pic>
          <p:nvPicPr>
            <p:cNvPr id="233" name="object 233"/>
            <p:cNvPicPr/>
            <p:nvPr/>
          </p:nvPicPr>
          <p:blipFill>
            <a:blip r:embed="rId100" cstate="print"/>
            <a:stretch>
              <a:fillRect/>
            </a:stretch>
          </p:blipFill>
          <p:spPr>
            <a:xfrm>
              <a:off x="6304233" y="3010747"/>
              <a:ext cx="210127" cy="213360"/>
            </a:xfrm>
            <a:prstGeom prst="rect">
              <a:avLst/>
            </a:prstGeom>
          </p:spPr>
        </p:pic>
        <p:pic>
          <p:nvPicPr>
            <p:cNvPr id="234" name="object 234"/>
            <p:cNvPicPr/>
            <p:nvPr/>
          </p:nvPicPr>
          <p:blipFill>
            <a:blip r:embed="rId101" cstate="print"/>
            <a:stretch>
              <a:fillRect/>
            </a:stretch>
          </p:blipFill>
          <p:spPr>
            <a:xfrm>
              <a:off x="6321474" y="3050618"/>
              <a:ext cx="174567" cy="181032"/>
            </a:xfrm>
            <a:prstGeom prst="rect">
              <a:avLst/>
            </a:prstGeom>
          </p:spPr>
        </p:pic>
        <p:pic>
          <p:nvPicPr>
            <p:cNvPr id="235" name="object 235"/>
            <p:cNvPicPr/>
            <p:nvPr/>
          </p:nvPicPr>
          <p:blipFill>
            <a:blip r:embed="rId102" cstate="print"/>
            <a:stretch>
              <a:fillRect/>
            </a:stretch>
          </p:blipFill>
          <p:spPr>
            <a:xfrm>
              <a:off x="6805306" y="3010747"/>
              <a:ext cx="210127" cy="213360"/>
            </a:xfrm>
            <a:prstGeom prst="rect">
              <a:avLst/>
            </a:prstGeom>
          </p:spPr>
        </p:pic>
        <p:pic>
          <p:nvPicPr>
            <p:cNvPr id="236" name="object 236"/>
            <p:cNvPicPr/>
            <p:nvPr/>
          </p:nvPicPr>
          <p:blipFill>
            <a:blip r:embed="rId103" cstate="print"/>
            <a:stretch>
              <a:fillRect/>
            </a:stretch>
          </p:blipFill>
          <p:spPr>
            <a:xfrm>
              <a:off x="6803151" y="3030144"/>
              <a:ext cx="213360" cy="213360"/>
            </a:xfrm>
            <a:prstGeom prst="rect">
              <a:avLst/>
            </a:prstGeom>
          </p:spPr>
        </p:pic>
        <p:sp>
          <p:nvSpPr>
            <p:cNvPr id="237" name="object 237"/>
            <p:cNvSpPr/>
            <p:nvPr/>
          </p:nvSpPr>
          <p:spPr>
            <a:xfrm>
              <a:off x="7524049" y="3052773"/>
              <a:ext cx="781685" cy="137160"/>
            </a:xfrm>
            <a:custGeom>
              <a:avLst/>
              <a:gdLst/>
              <a:ahLst/>
              <a:cxnLst/>
              <a:rect l="l" t="t" r="r" b="b"/>
              <a:pathLst>
                <a:path w="781684" h="137160">
                  <a:moveTo>
                    <a:pt x="712277" y="0"/>
                  </a:moveTo>
                  <a:lnTo>
                    <a:pt x="712277" y="34482"/>
                  </a:lnTo>
                  <a:lnTo>
                    <a:pt x="68964" y="34482"/>
                  </a:lnTo>
                  <a:lnTo>
                    <a:pt x="68964" y="0"/>
                  </a:lnTo>
                  <a:lnTo>
                    <a:pt x="0" y="68964"/>
                  </a:lnTo>
                  <a:lnTo>
                    <a:pt x="68964" y="136852"/>
                  </a:lnTo>
                  <a:lnTo>
                    <a:pt x="68964" y="102369"/>
                  </a:lnTo>
                  <a:lnTo>
                    <a:pt x="712277" y="102369"/>
                  </a:lnTo>
                  <a:lnTo>
                    <a:pt x="712277" y="136852"/>
                  </a:lnTo>
                  <a:lnTo>
                    <a:pt x="781242" y="68964"/>
                  </a:lnTo>
                  <a:lnTo>
                    <a:pt x="712277" y="0"/>
                  </a:lnTo>
                  <a:close/>
                </a:path>
              </a:pathLst>
            </a:custGeom>
            <a:solidFill>
              <a:srgbClr val="A8D18E"/>
            </a:solidFill>
          </p:spPr>
          <p:txBody>
            <a:bodyPr wrap="square" lIns="0" tIns="0" rIns="0" bIns="0" rtlCol="0"/>
            <a:lstStyle/>
            <a:p>
              <a:endParaRPr sz="1539" dirty="0"/>
            </a:p>
          </p:txBody>
        </p:sp>
        <p:pic>
          <p:nvPicPr>
            <p:cNvPr id="238" name="object 238"/>
            <p:cNvPicPr/>
            <p:nvPr/>
          </p:nvPicPr>
          <p:blipFill>
            <a:blip r:embed="rId104" cstate="print"/>
            <a:stretch>
              <a:fillRect/>
            </a:stretch>
          </p:blipFill>
          <p:spPr>
            <a:xfrm>
              <a:off x="7702927" y="3015058"/>
              <a:ext cx="210127" cy="213360"/>
            </a:xfrm>
            <a:prstGeom prst="rect">
              <a:avLst/>
            </a:prstGeom>
          </p:spPr>
        </p:pic>
        <p:pic>
          <p:nvPicPr>
            <p:cNvPr id="239" name="object 239"/>
            <p:cNvPicPr/>
            <p:nvPr/>
          </p:nvPicPr>
          <p:blipFill>
            <a:blip r:embed="rId105" cstate="print"/>
            <a:stretch>
              <a:fillRect/>
            </a:stretch>
          </p:blipFill>
          <p:spPr>
            <a:xfrm>
              <a:off x="7718013" y="3057083"/>
              <a:ext cx="176722" cy="177800"/>
            </a:xfrm>
            <a:prstGeom prst="rect">
              <a:avLst/>
            </a:prstGeom>
          </p:spPr>
        </p:pic>
        <p:pic>
          <p:nvPicPr>
            <p:cNvPr id="240" name="object 240"/>
            <p:cNvPicPr/>
            <p:nvPr/>
          </p:nvPicPr>
          <p:blipFill>
            <a:blip r:embed="rId106" cstate="print"/>
            <a:stretch>
              <a:fillRect/>
            </a:stretch>
          </p:blipFill>
          <p:spPr>
            <a:xfrm>
              <a:off x="7979864" y="3015058"/>
              <a:ext cx="211204" cy="213360"/>
            </a:xfrm>
            <a:prstGeom prst="rect">
              <a:avLst/>
            </a:prstGeom>
          </p:spPr>
        </p:pic>
        <p:pic>
          <p:nvPicPr>
            <p:cNvPr id="241" name="object 241"/>
            <p:cNvPicPr/>
            <p:nvPr/>
          </p:nvPicPr>
          <p:blipFill>
            <a:blip r:embed="rId107" cstate="print"/>
            <a:stretch>
              <a:fillRect/>
            </a:stretch>
          </p:blipFill>
          <p:spPr>
            <a:xfrm>
              <a:off x="7978787" y="3033377"/>
              <a:ext cx="213360" cy="216592"/>
            </a:xfrm>
            <a:prstGeom prst="rect">
              <a:avLst/>
            </a:prstGeom>
          </p:spPr>
        </p:pic>
        <p:pic>
          <p:nvPicPr>
            <p:cNvPr id="242" name="object 242"/>
            <p:cNvPicPr/>
            <p:nvPr/>
          </p:nvPicPr>
          <p:blipFill>
            <a:blip r:embed="rId108" cstate="print"/>
            <a:stretch>
              <a:fillRect/>
            </a:stretch>
          </p:blipFill>
          <p:spPr>
            <a:xfrm>
              <a:off x="5541309" y="2691785"/>
              <a:ext cx="338358" cy="202584"/>
            </a:xfrm>
            <a:prstGeom prst="rect">
              <a:avLst/>
            </a:prstGeom>
          </p:spPr>
        </p:pic>
      </p:grpSp>
      <p:sp>
        <p:nvSpPr>
          <p:cNvPr id="243" name="object 243"/>
          <p:cNvSpPr/>
          <p:nvPr/>
        </p:nvSpPr>
        <p:spPr>
          <a:xfrm>
            <a:off x="4571402" y="195478"/>
            <a:ext cx="0" cy="6464872"/>
          </a:xfrm>
          <a:custGeom>
            <a:avLst/>
            <a:gdLst/>
            <a:ahLst/>
            <a:cxnLst/>
            <a:rect l="l" t="t" r="r" b="b"/>
            <a:pathLst>
              <a:path h="7560309">
                <a:moveTo>
                  <a:pt x="0" y="7560005"/>
                </a:moveTo>
                <a:lnTo>
                  <a:pt x="0" y="0"/>
                </a:lnTo>
              </a:path>
            </a:pathLst>
          </a:custGeom>
          <a:ln w="12700">
            <a:solidFill>
              <a:srgbClr val="000000"/>
            </a:solidFill>
          </a:ln>
        </p:spPr>
        <p:txBody>
          <a:bodyPr wrap="square" lIns="0" tIns="0" rIns="0" bIns="0" rtlCol="0"/>
          <a:lstStyle/>
          <a:p>
            <a:endParaRPr sz="1539"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8148" y="195478"/>
            <a:ext cx="4474804" cy="2113328"/>
            <a:chOff x="56306" y="0"/>
            <a:chExt cx="5233035" cy="2471420"/>
          </a:xfrm>
        </p:grpSpPr>
        <p:sp>
          <p:nvSpPr>
            <p:cNvPr id="3" name="object 3"/>
            <p:cNvSpPr/>
            <p:nvPr/>
          </p:nvSpPr>
          <p:spPr>
            <a:xfrm>
              <a:off x="56306" y="0"/>
              <a:ext cx="5233035" cy="2471420"/>
            </a:xfrm>
            <a:custGeom>
              <a:avLst/>
              <a:gdLst/>
              <a:ahLst/>
              <a:cxnLst/>
              <a:rect l="l" t="t" r="r" b="b"/>
              <a:pathLst>
                <a:path w="5233035" h="2471420">
                  <a:moveTo>
                    <a:pt x="5232710" y="0"/>
                  </a:moveTo>
                  <a:lnTo>
                    <a:pt x="0" y="0"/>
                  </a:lnTo>
                  <a:lnTo>
                    <a:pt x="0" y="2470882"/>
                  </a:lnTo>
                  <a:lnTo>
                    <a:pt x="5232710" y="2470882"/>
                  </a:lnTo>
                  <a:lnTo>
                    <a:pt x="5232710" y="0"/>
                  </a:lnTo>
                  <a:close/>
                </a:path>
              </a:pathLst>
            </a:custGeom>
            <a:solidFill>
              <a:srgbClr val="BFBFBF"/>
            </a:solidFill>
          </p:spPr>
          <p:txBody>
            <a:bodyPr wrap="square" lIns="0" tIns="0" rIns="0" bIns="0" rtlCol="0"/>
            <a:lstStyle/>
            <a:p>
              <a:endParaRPr sz="1539" dirty="0"/>
            </a:p>
          </p:txBody>
        </p:sp>
        <p:sp>
          <p:nvSpPr>
            <p:cNvPr id="4" name="object 4"/>
            <p:cNvSpPr/>
            <p:nvPr/>
          </p:nvSpPr>
          <p:spPr>
            <a:xfrm>
              <a:off x="140357" y="129309"/>
              <a:ext cx="196215" cy="281305"/>
            </a:xfrm>
            <a:custGeom>
              <a:avLst/>
              <a:gdLst/>
              <a:ahLst/>
              <a:cxnLst/>
              <a:rect l="l" t="t" r="r" b="b"/>
              <a:pathLst>
                <a:path w="196215" h="281305">
                  <a:moveTo>
                    <a:pt x="96981" y="0"/>
                  </a:moveTo>
                  <a:lnTo>
                    <a:pt x="46520" y="14092"/>
                  </a:lnTo>
                  <a:lnTo>
                    <a:pt x="16163" y="50107"/>
                  </a:lnTo>
                  <a:lnTo>
                    <a:pt x="8620" y="81895"/>
                  </a:lnTo>
                  <a:lnTo>
                    <a:pt x="68964" y="81895"/>
                  </a:lnTo>
                  <a:lnTo>
                    <a:pt x="68964" y="67887"/>
                  </a:lnTo>
                  <a:lnTo>
                    <a:pt x="71120" y="62499"/>
                  </a:lnTo>
                  <a:lnTo>
                    <a:pt x="74352" y="58189"/>
                  </a:lnTo>
                  <a:lnTo>
                    <a:pt x="79740" y="51723"/>
                  </a:lnTo>
                  <a:lnTo>
                    <a:pt x="86206" y="48490"/>
                  </a:lnTo>
                  <a:lnTo>
                    <a:pt x="103447" y="48490"/>
                  </a:lnTo>
                  <a:lnTo>
                    <a:pt x="109912" y="51723"/>
                  </a:lnTo>
                  <a:lnTo>
                    <a:pt x="115300" y="57111"/>
                  </a:lnTo>
                  <a:lnTo>
                    <a:pt x="119610" y="62499"/>
                  </a:lnTo>
                  <a:lnTo>
                    <a:pt x="121766" y="70042"/>
                  </a:lnTo>
                  <a:lnTo>
                    <a:pt x="121766" y="77585"/>
                  </a:lnTo>
                  <a:lnTo>
                    <a:pt x="119560" y="91560"/>
                  </a:lnTo>
                  <a:lnTo>
                    <a:pt x="113010" y="101292"/>
                  </a:lnTo>
                  <a:lnTo>
                    <a:pt x="102218" y="106983"/>
                  </a:lnTo>
                  <a:lnTo>
                    <a:pt x="87283" y="108835"/>
                  </a:lnTo>
                  <a:lnTo>
                    <a:pt x="51723" y="108835"/>
                  </a:lnTo>
                  <a:lnTo>
                    <a:pt x="51723" y="155170"/>
                  </a:lnTo>
                  <a:lnTo>
                    <a:pt x="84050" y="155170"/>
                  </a:lnTo>
                  <a:lnTo>
                    <a:pt x="94136" y="155777"/>
                  </a:lnTo>
                  <a:lnTo>
                    <a:pt x="128231" y="176991"/>
                  </a:lnTo>
                  <a:lnTo>
                    <a:pt x="131464" y="193963"/>
                  </a:lnTo>
                  <a:lnTo>
                    <a:pt x="131464" y="203661"/>
                  </a:lnTo>
                  <a:lnTo>
                    <a:pt x="128231" y="211204"/>
                  </a:lnTo>
                  <a:lnTo>
                    <a:pt x="122843" y="217670"/>
                  </a:lnTo>
                  <a:lnTo>
                    <a:pt x="117455" y="223058"/>
                  </a:lnTo>
                  <a:lnTo>
                    <a:pt x="109912" y="225213"/>
                  </a:lnTo>
                  <a:lnTo>
                    <a:pt x="100214" y="225213"/>
                  </a:lnTo>
                  <a:lnTo>
                    <a:pt x="70042" y="192886"/>
                  </a:lnTo>
                  <a:lnTo>
                    <a:pt x="70042" y="187498"/>
                  </a:lnTo>
                  <a:lnTo>
                    <a:pt x="0" y="187498"/>
                  </a:lnTo>
                  <a:lnTo>
                    <a:pt x="13789" y="237504"/>
                  </a:lnTo>
                  <a:lnTo>
                    <a:pt x="56033" y="273839"/>
                  </a:lnTo>
                  <a:lnTo>
                    <a:pt x="101292" y="281247"/>
                  </a:lnTo>
                  <a:lnTo>
                    <a:pt x="120065" y="279816"/>
                  </a:lnTo>
                  <a:lnTo>
                    <a:pt x="168101" y="257540"/>
                  </a:lnTo>
                  <a:lnTo>
                    <a:pt x="194468" y="216778"/>
                  </a:lnTo>
                  <a:lnTo>
                    <a:pt x="196118" y="200429"/>
                  </a:lnTo>
                  <a:lnTo>
                    <a:pt x="193458" y="178591"/>
                  </a:lnTo>
                  <a:lnTo>
                    <a:pt x="185343" y="159885"/>
                  </a:lnTo>
                  <a:lnTo>
                    <a:pt x="171570" y="144210"/>
                  </a:lnTo>
                  <a:lnTo>
                    <a:pt x="151938" y="131464"/>
                  </a:lnTo>
                  <a:lnTo>
                    <a:pt x="160390" y="125638"/>
                  </a:lnTo>
                  <a:lnTo>
                    <a:pt x="185208" y="91728"/>
                  </a:lnTo>
                  <a:lnTo>
                    <a:pt x="187498" y="73275"/>
                  </a:lnTo>
                  <a:lnTo>
                    <a:pt x="185881" y="58525"/>
                  </a:lnTo>
                  <a:lnTo>
                    <a:pt x="161636" y="21551"/>
                  </a:lnTo>
                  <a:lnTo>
                    <a:pt x="115570" y="1397"/>
                  </a:lnTo>
                  <a:lnTo>
                    <a:pt x="96981" y="0"/>
                  </a:lnTo>
                  <a:close/>
                </a:path>
              </a:pathLst>
            </a:custGeom>
            <a:solidFill>
              <a:srgbClr val="000000"/>
            </a:solidFill>
          </p:spPr>
          <p:txBody>
            <a:bodyPr wrap="square" lIns="0" tIns="0" rIns="0" bIns="0" rtlCol="0"/>
            <a:lstStyle/>
            <a:p>
              <a:endParaRPr sz="1539" dirty="0"/>
            </a:p>
          </p:txBody>
        </p:sp>
        <p:pic>
          <p:nvPicPr>
            <p:cNvPr id="5" name="object 5"/>
            <p:cNvPicPr/>
            <p:nvPr/>
          </p:nvPicPr>
          <p:blipFill>
            <a:blip r:embed="rId2" cstate="print"/>
            <a:stretch>
              <a:fillRect/>
            </a:stretch>
          </p:blipFill>
          <p:spPr>
            <a:xfrm>
              <a:off x="391432" y="332970"/>
              <a:ext cx="78663" cy="79740"/>
            </a:xfrm>
            <a:prstGeom prst="rect">
              <a:avLst/>
            </a:prstGeom>
          </p:spPr>
        </p:pic>
        <p:sp>
          <p:nvSpPr>
            <p:cNvPr id="6" name="object 6"/>
            <p:cNvSpPr/>
            <p:nvPr/>
          </p:nvSpPr>
          <p:spPr>
            <a:xfrm>
              <a:off x="762114" y="88366"/>
              <a:ext cx="2983230" cy="362585"/>
            </a:xfrm>
            <a:custGeom>
              <a:avLst/>
              <a:gdLst/>
              <a:ahLst/>
              <a:cxnLst/>
              <a:rect l="l" t="t" r="r" b="b"/>
              <a:pathLst>
                <a:path w="2983229" h="362584">
                  <a:moveTo>
                    <a:pt x="192887" y="77584"/>
                  </a:moveTo>
                  <a:lnTo>
                    <a:pt x="178879" y="77584"/>
                  </a:lnTo>
                  <a:lnTo>
                    <a:pt x="178879" y="29095"/>
                  </a:lnTo>
                  <a:lnTo>
                    <a:pt x="181025" y="16167"/>
                  </a:lnTo>
                  <a:lnTo>
                    <a:pt x="135775" y="16167"/>
                  </a:lnTo>
                  <a:lnTo>
                    <a:pt x="135775" y="54952"/>
                  </a:lnTo>
                  <a:lnTo>
                    <a:pt x="135775" y="77584"/>
                  </a:lnTo>
                  <a:lnTo>
                    <a:pt x="135775" y="128231"/>
                  </a:lnTo>
                  <a:lnTo>
                    <a:pt x="135775" y="150863"/>
                  </a:lnTo>
                  <a:lnTo>
                    <a:pt x="103441" y="150863"/>
                  </a:lnTo>
                  <a:lnTo>
                    <a:pt x="103441" y="143319"/>
                  </a:lnTo>
                  <a:lnTo>
                    <a:pt x="104521" y="135775"/>
                  </a:lnTo>
                  <a:lnTo>
                    <a:pt x="104521" y="128231"/>
                  </a:lnTo>
                  <a:lnTo>
                    <a:pt x="135775" y="128231"/>
                  </a:lnTo>
                  <a:lnTo>
                    <a:pt x="135775" y="77584"/>
                  </a:lnTo>
                  <a:lnTo>
                    <a:pt x="104521" y="77584"/>
                  </a:lnTo>
                  <a:lnTo>
                    <a:pt x="104521" y="54952"/>
                  </a:lnTo>
                  <a:lnTo>
                    <a:pt x="135775" y="54952"/>
                  </a:lnTo>
                  <a:lnTo>
                    <a:pt x="135775" y="16167"/>
                  </a:lnTo>
                  <a:lnTo>
                    <a:pt x="23710" y="16167"/>
                  </a:lnTo>
                  <a:lnTo>
                    <a:pt x="23710" y="54952"/>
                  </a:lnTo>
                  <a:lnTo>
                    <a:pt x="53873" y="54952"/>
                  </a:lnTo>
                  <a:lnTo>
                    <a:pt x="53873" y="77584"/>
                  </a:lnTo>
                  <a:lnTo>
                    <a:pt x="6464" y="77584"/>
                  </a:lnTo>
                  <a:lnTo>
                    <a:pt x="6464" y="85128"/>
                  </a:lnTo>
                  <a:lnTo>
                    <a:pt x="7543" y="93751"/>
                  </a:lnTo>
                  <a:lnTo>
                    <a:pt x="7543" y="102374"/>
                  </a:lnTo>
                  <a:lnTo>
                    <a:pt x="7404" y="107759"/>
                  </a:lnTo>
                  <a:lnTo>
                    <a:pt x="7378" y="108839"/>
                  </a:lnTo>
                  <a:lnTo>
                    <a:pt x="6629" y="121767"/>
                  </a:lnTo>
                  <a:lnTo>
                    <a:pt x="6464" y="128231"/>
                  </a:lnTo>
                  <a:lnTo>
                    <a:pt x="52793" y="128231"/>
                  </a:lnTo>
                  <a:lnTo>
                    <a:pt x="52793" y="143319"/>
                  </a:lnTo>
                  <a:lnTo>
                    <a:pt x="51727" y="150863"/>
                  </a:lnTo>
                  <a:lnTo>
                    <a:pt x="19392" y="150863"/>
                  </a:lnTo>
                  <a:lnTo>
                    <a:pt x="20472" y="157327"/>
                  </a:lnTo>
                  <a:lnTo>
                    <a:pt x="20472" y="185343"/>
                  </a:lnTo>
                  <a:lnTo>
                    <a:pt x="19392" y="192887"/>
                  </a:lnTo>
                  <a:lnTo>
                    <a:pt x="44183" y="192887"/>
                  </a:lnTo>
                  <a:lnTo>
                    <a:pt x="24384" y="238823"/>
                  </a:lnTo>
                  <a:lnTo>
                    <a:pt x="0" y="260769"/>
                  </a:lnTo>
                  <a:lnTo>
                    <a:pt x="8877" y="271284"/>
                  </a:lnTo>
                  <a:lnTo>
                    <a:pt x="17640" y="283400"/>
                  </a:lnTo>
                  <a:lnTo>
                    <a:pt x="26212" y="297141"/>
                  </a:lnTo>
                  <a:lnTo>
                    <a:pt x="34480" y="312496"/>
                  </a:lnTo>
                  <a:lnTo>
                    <a:pt x="50647" y="296329"/>
                  </a:lnTo>
                  <a:lnTo>
                    <a:pt x="50647" y="330822"/>
                  </a:lnTo>
                  <a:lnTo>
                    <a:pt x="49568" y="339432"/>
                  </a:lnTo>
                  <a:lnTo>
                    <a:pt x="49568" y="348056"/>
                  </a:lnTo>
                  <a:lnTo>
                    <a:pt x="178879" y="348056"/>
                  </a:lnTo>
                  <a:lnTo>
                    <a:pt x="177800" y="339432"/>
                  </a:lnTo>
                  <a:lnTo>
                    <a:pt x="177800" y="297408"/>
                  </a:lnTo>
                  <a:lnTo>
                    <a:pt x="177812" y="265087"/>
                  </a:lnTo>
                  <a:lnTo>
                    <a:pt x="177927" y="227368"/>
                  </a:lnTo>
                  <a:lnTo>
                    <a:pt x="178257" y="220903"/>
                  </a:lnTo>
                  <a:lnTo>
                    <a:pt x="178879" y="214439"/>
                  </a:lnTo>
                  <a:lnTo>
                    <a:pt x="127152" y="214439"/>
                  </a:lnTo>
                  <a:lnTo>
                    <a:pt x="127152" y="265087"/>
                  </a:lnTo>
                  <a:lnTo>
                    <a:pt x="127152" y="297408"/>
                  </a:lnTo>
                  <a:lnTo>
                    <a:pt x="101295" y="297408"/>
                  </a:lnTo>
                  <a:lnTo>
                    <a:pt x="101295" y="296329"/>
                  </a:lnTo>
                  <a:lnTo>
                    <a:pt x="101295" y="265087"/>
                  </a:lnTo>
                  <a:lnTo>
                    <a:pt x="127152" y="265087"/>
                  </a:lnTo>
                  <a:lnTo>
                    <a:pt x="127152" y="214439"/>
                  </a:lnTo>
                  <a:lnTo>
                    <a:pt x="94830" y="214439"/>
                  </a:lnTo>
                  <a:lnTo>
                    <a:pt x="95897" y="207975"/>
                  </a:lnTo>
                  <a:lnTo>
                    <a:pt x="98056" y="200431"/>
                  </a:lnTo>
                  <a:lnTo>
                    <a:pt x="99136" y="192887"/>
                  </a:lnTo>
                  <a:lnTo>
                    <a:pt x="181025" y="192887"/>
                  </a:lnTo>
                  <a:lnTo>
                    <a:pt x="179959" y="186423"/>
                  </a:lnTo>
                  <a:lnTo>
                    <a:pt x="178879" y="178879"/>
                  </a:lnTo>
                  <a:lnTo>
                    <a:pt x="178879" y="128231"/>
                  </a:lnTo>
                  <a:lnTo>
                    <a:pt x="192887" y="128231"/>
                  </a:lnTo>
                  <a:lnTo>
                    <a:pt x="192087" y="121767"/>
                  </a:lnTo>
                  <a:lnTo>
                    <a:pt x="191401" y="115303"/>
                  </a:lnTo>
                  <a:lnTo>
                    <a:pt x="190919" y="108839"/>
                  </a:lnTo>
                  <a:lnTo>
                    <a:pt x="190728" y="102374"/>
                  </a:lnTo>
                  <a:lnTo>
                    <a:pt x="190728" y="93751"/>
                  </a:lnTo>
                  <a:lnTo>
                    <a:pt x="191808" y="85128"/>
                  </a:lnTo>
                  <a:lnTo>
                    <a:pt x="192887" y="77584"/>
                  </a:lnTo>
                  <a:close/>
                </a:path>
                <a:path w="2983229" h="362584">
                  <a:moveTo>
                    <a:pt x="357759" y="230606"/>
                  </a:moveTo>
                  <a:lnTo>
                    <a:pt x="301713" y="230606"/>
                  </a:lnTo>
                  <a:lnTo>
                    <a:pt x="301713" y="209054"/>
                  </a:lnTo>
                  <a:lnTo>
                    <a:pt x="348056" y="209054"/>
                  </a:lnTo>
                  <a:lnTo>
                    <a:pt x="347268" y="202590"/>
                  </a:lnTo>
                  <a:lnTo>
                    <a:pt x="346570" y="195986"/>
                  </a:lnTo>
                  <a:lnTo>
                    <a:pt x="346087" y="189204"/>
                  </a:lnTo>
                  <a:lnTo>
                    <a:pt x="346087" y="175628"/>
                  </a:lnTo>
                  <a:lnTo>
                    <a:pt x="346570" y="169049"/>
                  </a:lnTo>
                  <a:lnTo>
                    <a:pt x="347268" y="162255"/>
                  </a:lnTo>
                  <a:lnTo>
                    <a:pt x="348056" y="155168"/>
                  </a:lnTo>
                  <a:lnTo>
                    <a:pt x="301713" y="155168"/>
                  </a:lnTo>
                  <a:lnTo>
                    <a:pt x="301713" y="136855"/>
                  </a:lnTo>
                  <a:lnTo>
                    <a:pt x="353441" y="136855"/>
                  </a:lnTo>
                  <a:lnTo>
                    <a:pt x="353275" y="129578"/>
                  </a:lnTo>
                  <a:lnTo>
                    <a:pt x="352552" y="115303"/>
                  </a:lnTo>
                  <a:lnTo>
                    <a:pt x="352386" y="108839"/>
                  </a:lnTo>
                  <a:lnTo>
                    <a:pt x="352361" y="107759"/>
                  </a:lnTo>
                  <a:lnTo>
                    <a:pt x="352501" y="102374"/>
                  </a:lnTo>
                  <a:lnTo>
                    <a:pt x="352539" y="101295"/>
                  </a:lnTo>
                  <a:lnTo>
                    <a:pt x="353275" y="88366"/>
                  </a:lnTo>
                  <a:lnTo>
                    <a:pt x="353364" y="85128"/>
                  </a:lnTo>
                  <a:lnTo>
                    <a:pt x="353441" y="81902"/>
                  </a:lnTo>
                  <a:lnTo>
                    <a:pt x="324345" y="81902"/>
                  </a:lnTo>
                  <a:lnTo>
                    <a:pt x="329057" y="64655"/>
                  </a:lnTo>
                  <a:lnTo>
                    <a:pt x="331406" y="56032"/>
                  </a:lnTo>
                  <a:lnTo>
                    <a:pt x="340512" y="22631"/>
                  </a:lnTo>
                  <a:lnTo>
                    <a:pt x="343750" y="20472"/>
                  </a:lnTo>
                  <a:lnTo>
                    <a:pt x="345897" y="18326"/>
                  </a:lnTo>
                  <a:lnTo>
                    <a:pt x="345897" y="14008"/>
                  </a:lnTo>
                  <a:lnTo>
                    <a:pt x="344817" y="12928"/>
                  </a:lnTo>
                  <a:lnTo>
                    <a:pt x="340512" y="12928"/>
                  </a:lnTo>
                  <a:lnTo>
                    <a:pt x="324345" y="11150"/>
                  </a:lnTo>
                  <a:lnTo>
                    <a:pt x="309803" y="9156"/>
                  </a:lnTo>
                  <a:lnTo>
                    <a:pt x="285559" y="5384"/>
                  </a:lnTo>
                  <a:lnTo>
                    <a:pt x="282930" y="16941"/>
                  </a:lnTo>
                  <a:lnTo>
                    <a:pt x="279895" y="29095"/>
                  </a:lnTo>
                  <a:lnTo>
                    <a:pt x="276555" y="41706"/>
                  </a:lnTo>
                  <a:lnTo>
                    <a:pt x="272630" y="56032"/>
                  </a:lnTo>
                  <a:lnTo>
                    <a:pt x="270471" y="51663"/>
                  </a:lnTo>
                  <a:lnTo>
                    <a:pt x="270471" y="64655"/>
                  </a:lnTo>
                  <a:lnTo>
                    <a:pt x="266153" y="75438"/>
                  </a:lnTo>
                  <a:lnTo>
                    <a:pt x="265087" y="81902"/>
                  </a:lnTo>
                  <a:lnTo>
                    <a:pt x="230593" y="81902"/>
                  </a:lnTo>
                  <a:lnTo>
                    <a:pt x="239864" y="76631"/>
                  </a:lnTo>
                  <a:lnTo>
                    <a:pt x="249732" y="72059"/>
                  </a:lnTo>
                  <a:lnTo>
                    <a:pt x="259994" y="68110"/>
                  </a:lnTo>
                  <a:lnTo>
                    <a:pt x="270471" y="64655"/>
                  </a:lnTo>
                  <a:lnTo>
                    <a:pt x="270471" y="51663"/>
                  </a:lnTo>
                  <a:lnTo>
                    <a:pt x="265557" y="41706"/>
                  </a:lnTo>
                  <a:lnTo>
                    <a:pt x="257263" y="27889"/>
                  </a:lnTo>
                  <a:lnTo>
                    <a:pt x="247777" y="14668"/>
                  </a:lnTo>
                  <a:lnTo>
                    <a:pt x="237070" y="2159"/>
                  </a:lnTo>
                  <a:lnTo>
                    <a:pt x="224739" y="8420"/>
                  </a:lnTo>
                  <a:lnTo>
                    <a:pt x="212013" y="14274"/>
                  </a:lnTo>
                  <a:lnTo>
                    <a:pt x="198882" y="19735"/>
                  </a:lnTo>
                  <a:lnTo>
                    <a:pt x="185343" y="24790"/>
                  </a:lnTo>
                  <a:lnTo>
                    <a:pt x="196672" y="37947"/>
                  </a:lnTo>
                  <a:lnTo>
                    <a:pt x="206489" y="51727"/>
                  </a:lnTo>
                  <a:lnTo>
                    <a:pt x="214896" y="66306"/>
                  </a:lnTo>
                  <a:lnTo>
                    <a:pt x="221983" y="81902"/>
                  </a:lnTo>
                  <a:lnTo>
                    <a:pt x="197192" y="81902"/>
                  </a:lnTo>
                  <a:lnTo>
                    <a:pt x="197281" y="85128"/>
                  </a:lnTo>
                  <a:lnTo>
                    <a:pt x="197358" y="88366"/>
                  </a:lnTo>
                  <a:lnTo>
                    <a:pt x="198107" y="101295"/>
                  </a:lnTo>
                  <a:lnTo>
                    <a:pt x="198132" y="102374"/>
                  </a:lnTo>
                  <a:lnTo>
                    <a:pt x="198247" y="108839"/>
                  </a:lnTo>
                  <a:lnTo>
                    <a:pt x="198107" y="115036"/>
                  </a:lnTo>
                  <a:lnTo>
                    <a:pt x="197434" y="128231"/>
                  </a:lnTo>
                  <a:lnTo>
                    <a:pt x="197358" y="129578"/>
                  </a:lnTo>
                  <a:lnTo>
                    <a:pt x="197218" y="135775"/>
                  </a:lnTo>
                  <a:lnTo>
                    <a:pt x="197192" y="136855"/>
                  </a:lnTo>
                  <a:lnTo>
                    <a:pt x="243535" y="136855"/>
                  </a:lnTo>
                  <a:lnTo>
                    <a:pt x="243535" y="155168"/>
                  </a:lnTo>
                  <a:lnTo>
                    <a:pt x="201510" y="155168"/>
                  </a:lnTo>
                  <a:lnTo>
                    <a:pt x="202133" y="162255"/>
                  </a:lnTo>
                  <a:lnTo>
                    <a:pt x="202450" y="169049"/>
                  </a:lnTo>
                  <a:lnTo>
                    <a:pt x="202336" y="198272"/>
                  </a:lnTo>
                  <a:lnTo>
                    <a:pt x="202234" y="200431"/>
                  </a:lnTo>
                  <a:lnTo>
                    <a:pt x="202120" y="202590"/>
                  </a:lnTo>
                  <a:lnTo>
                    <a:pt x="201612" y="207975"/>
                  </a:lnTo>
                  <a:lnTo>
                    <a:pt x="201510" y="209054"/>
                  </a:lnTo>
                  <a:lnTo>
                    <a:pt x="243535" y="209054"/>
                  </a:lnTo>
                  <a:lnTo>
                    <a:pt x="243535" y="230606"/>
                  </a:lnTo>
                  <a:lnTo>
                    <a:pt x="187502" y="230606"/>
                  </a:lnTo>
                  <a:lnTo>
                    <a:pt x="188290" y="237871"/>
                  </a:lnTo>
                  <a:lnTo>
                    <a:pt x="188976" y="245148"/>
                  </a:lnTo>
                  <a:lnTo>
                    <a:pt x="189357" y="250863"/>
                  </a:lnTo>
                  <a:lnTo>
                    <a:pt x="189471" y="252425"/>
                  </a:lnTo>
                  <a:lnTo>
                    <a:pt x="189649" y="259702"/>
                  </a:lnTo>
                  <a:lnTo>
                    <a:pt x="189623" y="260769"/>
                  </a:lnTo>
                  <a:lnTo>
                    <a:pt x="189509" y="265087"/>
                  </a:lnTo>
                  <a:lnTo>
                    <a:pt x="189471" y="266801"/>
                  </a:lnTo>
                  <a:lnTo>
                    <a:pt x="188976" y="273710"/>
                  </a:lnTo>
                  <a:lnTo>
                    <a:pt x="188290" y="280606"/>
                  </a:lnTo>
                  <a:lnTo>
                    <a:pt x="187502" y="287718"/>
                  </a:lnTo>
                  <a:lnTo>
                    <a:pt x="243535" y="287718"/>
                  </a:lnTo>
                  <a:lnTo>
                    <a:pt x="243535" y="355600"/>
                  </a:lnTo>
                  <a:lnTo>
                    <a:pt x="250799" y="354812"/>
                  </a:lnTo>
                  <a:lnTo>
                    <a:pt x="258076" y="354114"/>
                  </a:lnTo>
                  <a:lnTo>
                    <a:pt x="265353" y="353631"/>
                  </a:lnTo>
                  <a:lnTo>
                    <a:pt x="272630" y="353441"/>
                  </a:lnTo>
                  <a:lnTo>
                    <a:pt x="279895" y="353631"/>
                  </a:lnTo>
                  <a:lnTo>
                    <a:pt x="287172" y="354114"/>
                  </a:lnTo>
                  <a:lnTo>
                    <a:pt x="294449" y="354812"/>
                  </a:lnTo>
                  <a:lnTo>
                    <a:pt x="301713" y="355600"/>
                  </a:lnTo>
                  <a:lnTo>
                    <a:pt x="301713" y="353441"/>
                  </a:lnTo>
                  <a:lnTo>
                    <a:pt x="301713" y="287718"/>
                  </a:lnTo>
                  <a:lnTo>
                    <a:pt x="357759" y="287718"/>
                  </a:lnTo>
                  <a:lnTo>
                    <a:pt x="357136" y="280606"/>
                  </a:lnTo>
                  <a:lnTo>
                    <a:pt x="356806" y="273710"/>
                  </a:lnTo>
                  <a:lnTo>
                    <a:pt x="356806" y="245148"/>
                  </a:lnTo>
                  <a:lnTo>
                    <a:pt x="357085" y="238823"/>
                  </a:lnTo>
                  <a:lnTo>
                    <a:pt x="357136" y="237871"/>
                  </a:lnTo>
                  <a:lnTo>
                    <a:pt x="357759" y="230606"/>
                  </a:lnTo>
                  <a:close/>
                </a:path>
                <a:path w="2983229" h="362584">
                  <a:moveTo>
                    <a:pt x="741375" y="98056"/>
                  </a:moveTo>
                  <a:lnTo>
                    <a:pt x="730859" y="86525"/>
                  </a:lnTo>
                  <a:lnTo>
                    <a:pt x="720356" y="72872"/>
                  </a:lnTo>
                  <a:lnTo>
                    <a:pt x="709853" y="56997"/>
                  </a:lnTo>
                  <a:lnTo>
                    <a:pt x="699350" y="38798"/>
                  </a:lnTo>
                  <a:lnTo>
                    <a:pt x="692873" y="40944"/>
                  </a:lnTo>
                  <a:lnTo>
                    <a:pt x="686409" y="42024"/>
                  </a:lnTo>
                  <a:lnTo>
                    <a:pt x="401929" y="42024"/>
                  </a:lnTo>
                  <a:lnTo>
                    <a:pt x="403148" y="57569"/>
                  </a:lnTo>
                  <a:lnTo>
                    <a:pt x="403555" y="73406"/>
                  </a:lnTo>
                  <a:lnTo>
                    <a:pt x="403148" y="89458"/>
                  </a:lnTo>
                  <a:lnTo>
                    <a:pt x="401929" y="105600"/>
                  </a:lnTo>
                  <a:lnTo>
                    <a:pt x="407327" y="105600"/>
                  </a:lnTo>
                  <a:lnTo>
                    <a:pt x="413791" y="104521"/>
                  </a:lnTo>
                  <a:lnTo>
                    <a:pt x="642239" y="104521"/>
                  </a:lnTo>
                  <a:lnTo>
                    <a:pt x="623430" y="123748"/>
                  </a:lnTo>
                  <a:lnTo>
                    <a:pt x="602500" y="144399"/>
                  </a:lnTo>
                  <a:lnTo>
                    <a:pt x="579348" y="166649"/>
                  </a:lnTo>
                  <a:lnTo>
                    <a:pt x="553872" y="190728"/>
                  </a:lnTo>
                  <a:lnTo>
                    <a:pt x="504164" y="153454"/>
                  </a:lnTo>
                  <a:lnTo>
                    <a:pt x="495681" y="147624"/>
                  </a:lnTo>
                  <a:lnTo>
                    <a:pt x="486410" y="160172"/>
                  </a:lnTo>
                  <a:lnTo>
                    <a:pt x="476427" y="172008"/>
                  </a:lnTo>
                  <a:lnTo>
                    <a:pt x="465836" y="183235"/>
                  </a:lnTo>
                  <a:lnTo>
                    <a:pt x="454736" y="193967"/>
                  </a:lnTo>
                  <a:lnTo>
                    <a:pt x="468503" y="202831"/>
                  </a:lnTo>
                  <a:lnTo>
                    <a:pt x="501713" y="229882"/>
                  </a:lnTo>
                  <a:lnTo>
                    <a:pt x="542518" y="269062"/>
                  </a:lnTo>
                  <a:lnTo>
                    <a:pt x="583679" y="312699"/>
                  </a:lnTo>
                  <a:lnTo>
                    <a:pt x="603440" y="335127"/>
                  </a:lnTo>
                  <a:lnTo>
                    <a:pt x="618007" y="320763"/>
                  </a:lnTo>
                  <a:lnTo>
                    <a:pt x="631050" y="308317"/>
                  </a:lnTo>
                  <a:lnTo>
                    <a:pt x="642683" y="297700"/>
                  </a:lnTo>
                  <a:lnTo>
                    <a:pt x="653008" y="288785"/>
                  </a:lnTo>
                  <a:lnTo>
                    <a:pt x="637667" y="272211"/>
                  </a:lnTo>
                  <a:lnTo>
                    <a:pt x="624052" y="257949"/>
                  </a:lnTo>
                  <a:lnTo>
                    <a:pt x="602361" y="235991"/>
                  </a:lnTo>
                  <a:lnTo>
                    <a:pt x="642569" y="200037"/>
                  </a:lnTo>
                  <a:lnTo>
                    <a:pt x="675906" y="168236"/>
                  </a:lnTo>
                  <a:lnTo>
                    <a:pt x="702373" y="140677"/>
                  </a:lnTo>
                  <a:lnTo>
                    <a:pt x="721969" y="117462"/>
                  </a:lnTo>
                  <a:lnTo>
                    <a:pt x="725614" y="113207"/>
                  </a:lnTo>
                  <a:lnTo>
                    <a:pt x="730059" y="108572"/>
                  </a:lnTo>
                  <a:lnTo>
                    <a:pt x="735304" y="103517"/>
                  </a:lnTo>
                  <a:lnTo>
                    <a:pt x="741375" y="98056"/>
                  </a:lnTo>
                  <a:close/>
                </a:path>
                <a:path w="2983229" h="362584">
                  <a:moveTo>
                    <a:pt x="996759" y="46342"/>
                  </a:moveTo>
                  <a:lnTo>
                    <a:pt x="979766" y="33185"/>
                  </a:lnTo>
                  <a:lnTo>
                    <a:pt x="962672" y="21145"/>
                  </a:lnTo>
                  <a:lnTo>
                    <a:pt x="945388" y="10121"/>
                  </a:lnTo>
                  <a:lnTo>
                    <a:pt x="927785" y="0"/>
                  </a:lnTo>
                  <a:lnTo>
                    <a:pt x="920534" y="9880"/>
                  </a:lnTo>
                  <a:lnTo>
                    <a:pt x="911758" y="20066"/>
                  </a:lnTo>
                  <a:lnTo>
                    <a:pt x="901573" y="30454"/>
                  </a:lnTo>
                  <a:lnTo>
                    <a:pt x="890079" y="40944"/>
                  </a:lnTo>
                  <a:lnTo>
                    <a:pt x="899998" y="46990"/>
                  </a:lnTo>
                  <a:lnTo>
                    <a:pt x="912037" y="55359"/>
                  </a:lnTo>
                  <a:lnTo>
                    <a:pt x="926287" y="65951"/>
                  </a:lnTo>
                  <a:lnTo>
                    <a:pt x="941463" y="77584"/>
                  </a:lnTo>
                  <a:lnTo>
                    <a:pt x="973683" y="77584"/>
                  </a:lnTo>
                  <a:lnTo>
                    <a:pt x="978877" y="68770"/>
                  </a:lnTo>
                  <a:lnTo>
                    <a:pt x="984897" y="60071"/>
                  </a:lnTo>
                  <a:lnTo>
                    <a:pt x="990930" y="52603"/>
                  </a:lnTo>
                  <a:lnTo>
                    <a:pt x="996759" y="46342"/>
                  </a:lnTo>
                  <a:close/>
                </a:path>
                <a:path w="2983229" h="362584">
                  <a:moveTo>
                    <a:pt x="1042365" y="77584"/>
                  </a:moveTo>
                  <a:lnTo>
                    <a:pt x="1040942" y="75438"/>
                  </a:lnTo>
                  <a:lnTo>
                    <a:pt x="1035545" y="77584"/>
                  </a:lnTo>
                  <a:lnTo>
                    <a:pt x="1042365" y="77584"/>
                  </a:lnTo>
                  <a:close/>
                </a:path>
                <a:path w="2983229" h="362584">
                  <a:moveTo>
                    <a:pt x="1075423" y="115303"/>
                  </a:moveTo>
                  <a:lnTo>
                    <a:pt x="1065936" y="106794"/>
                  </a:lnTo>
                  <a:lnTo>
                    <a:pt x="1056970" y="97383"/>
                  </a:lnTo>
                  <a:lnTo>
                    <a:pt x="1048600" y="86969"/>
                  </a:lnTo>
                  <a:lnTo>
                    <a:pt x="1043089" y="78663"/>
                  </a:lnTo>
                  <a:lnTo>
                    <a:pt x="1030160" y="78663"/>
                  </a:lnTo>
                  <a:lnTo>
                    <a:pt x="973048" y="78663"/>
                  </a:lnTo>
                  <a:lnTo>
                    <a:pt x="942873" y="78663"/>
                  </a:lnTo>
                  <a:lnTo>
                    <a:pt x="826503" y="78663"/>
                  </a:lnTo>
                  <a:lnTo>
                    <a:pt x="822299" y="78663"/>
                  </a:lnTo>
                  <a:lnTo>
                    <a:pt x="823861" y="93560"/>
                  </a:lnTo>
                  <a:lnTo>
                    <a:pt x="824153" y="106794"/>
                  </a:lnTo>
                  <a:lnTo>
                    <a:pt x="824204" y="109245"/>
                  </a:lnTo>
                  <a:lnTo>
                    <a:pt x="823556" y="124714"/>
                  </a:lnTo>
                  <a:lnTo>
                    <a:pt x="822185" y="140081"/>
                  </a:lnTo>
                  <a:lnTo>
                    <a:pt x="960120" y="140081"/>
                  </a:lnTo>
                  <a:lnTo>
                    <a:pt x="910818" y="175514"/>
                  </a:lnTo>
                  <a:lnTo>
                    <a:pt x="866368" y="200431"/>
                  </a:lnTo>
                  <a:lnTo>
                    <a:pt x="826223" y="216458"/>
                  </a:lnTo>
                  <a:lnTo>
                    <a:pt x="781240" y="228447"/>
                  </a:lnTo>
                  <a:lnTo>
                    <a:pt x="789520" y="242798"/>
                  </a:lnTo>
                  <a:lnTo>
                    <a:pt x="796594" y="258356"/>
                  </a:lnTo>
                  <a:lnTo>
                    <a:pt x="802462" y="275120"/>
                  </a:lnTo>
                  <a:lnTo>
                    <a:pt x="807097" y="293103"/>
                  </a:lnTo>
                  <a:lnTo>
                    <a:pt x="834415" y="283235"/>
                  </a:lnTo>
                  <a:lnTo>
                    <a:pt x="861517" y="271551"/>
                  </a:lnTo>
                  <a:lnTo>
                    <a:pt x="888428" y="258356"/>
                  </a:lnTo>
                  <a:lnTo>
                    <a:pt x="915936" y="243535"/>
                  </a:lnTo>
                  <a:lnTo>
                    <a:pt x="915936" y="356679"/>
                  </a:lnTo>
                  <a:lnTo>
                    <a:pt x="914857" y="362064"/>
                  </a:lnTo>
                  <a:lnTo>
                    <a:pt x="932459" y="360248"/>
                  </a:lnTo>
                  <a:lnTo>
                    <a:pt x="949744" y="359638"/>
                  </a:lnTo>
                  <a:lnTo>
                    <a:pt x="966838" y="360248"/>
                  </a:lnTo>
                  <a:lnTo>
                    <a:pt x="983830" y="362064"/>
                  </a:lnTo>
                  <a:lnTo>
                    <a:pt x="983830" y="359638"/>
                  </a:lnTo>
                  <a:lnTo>
                    <a:pt x="983830" y="243535"/>
                  </a:lnTo>
                  <a:lnTo>
                    <a:pt x="983830" y="199351"/>
                  </a:lnTo>
                  <a:lnTo>
                    <a:pt x="1007821" y="179552"/>
                  </a:lnTo>
                  <a:lnTo>
                    <a:pt x="1029487" y="160566"/>
                  </a:lnTo>
                  <a:lnTo>
                    <a:pt x="1048524" y="142379"/>
                  </a:lnTo>
                  <a:lnTo>
                    <a:pt x="1064641" y="125006"/>
                  </a:lnTo>
                  <a:lnTo>
                    <a:pt x="1071105" y="118529"/>
                  </a:lnTo>
                  <a:lnTo>
                    <a:pt x="1075423" y="115303"/>
                  </a:lnTo>
                  <a:close/>
                </a:path>
                <a:path w="2983229" h="362584">
                  <a:moveTo>
                    <a:pt x="1137920" y="251079"/>
                  </a:moveTo>
                  <a:lnTo>
                    <a:pt x="1117714" y="233705"/>
                  </a:lnTo>
                  <a:lnTo>
                    <a:pt x="1095895" y="217131"/>
                  </a:lnTo>
                  <a:lnTo>
                    <a:pt x="1072451" y="201371"/>
                  </a:lnTo>
                  <a:lnTo>
                    <a:pt x="1047407" y="186423"/>
                  </a:lnTo>
                  <a:lnTo>
                    <a:pt x="1039545" y="199136"/>
                  </a:lnTo>
                  <a:lnTo>
                    <a:pt x="1030566" y="211340"/>
                  </a:lnTo>
                  <a:lnTo>
                    <a:pt x="1020508" y="223012"/>
                  </a:lnTo>
                  <a:lnTo>
                    <a:pt x="1009688" y="233832"/>
                  </a:lnTo>
                  <a:lnTo>
                    <a:pt x="1028496" y="245351"/>
                  </a:lnTo>
                  <a:lnTo>
                    <a:pt x="1049426" y="260502"/>
                  </a:lnTo>
                  <a:lnTo>
                    <a:pt x="1072578" y="279298"/>
                  </a:lnTo>
                  <a:lnTo>
                    <a:pt x="1098054" y="301726"/>
                  </a:lnTo>
                  <a:lnTo>
                    <a:pt x="1107313" y="286994"/>
                  </a:lnTo>
                  <a:lnTo>
                    <a:pt x="1117180" y="273570"/>
                  </a:lnTo>
                  <a:lnTo>
                    <a:pt x="1127442" y="261569"/>
                  </a:lnTo>
                  <a:lnTo>
                    <a:pt x="1137920" y="251079"/>
                  </a:lnTo>
                  <a:close/>
                </a:path>
                <a:path w="2983229" h="362584">
                  <a:moveTo>
                    <a:pt x="1532305" y="191808"/>
                  </a:moveTo>
                  <a:lnTo>
                    <a:pt x="1529283" y="156654"/>
                  </a:lnTo>
                  <a:lnTo>
                    <a:pt x="1520190" y="125539"/>
                  </a:lnTo>
                  <a:lnTo>
                    <a:pt x="1505038" y="98463"/>
                  </a:lnTo>
                  <a:lnTo>
                    <a:pt x="1497711" y="90512"/>
                  </a:lnTo>
                  <a:lnTo>
                    <a:pt x="1483817" y="75438"/>
                  </a:lnTo>
                  <a:lnTo>
                    <a:pt x="1460754" y="59245"/>
                  </a:lnTo>
                  <a:lnTo>
                    <a:pt x="1435061" y="47815"/>
                  </a:lnTo>
                  <a:lnTo>
                    <a:pt x="1406537" y="41033"/>
                  </a:lnTo>
                  <a:lnTo>
                    <a:pt x="1374990" y="38798"/>
                  </a:lnTo>
                  <a:lnTo>
                    <a:pt x="1340802" y="41414"/>
                  </a:lnTo>
                  <a:lnTo>
                    <a:pt x="1336192" y="42570"/>
                  </a:lnTo>
                  <a:lnTo>
                    <a:pt x="1336192" y="94830"/>
                  </a:lnTo>
                  <a:lnTo>
                    <a:pt x="1331531" y="114261"/>
                  </a:lnTo>
                  <a:lnTo>
                    <a:pt x="1318158" y="158775"/>
                  </a:lnTo>
                  <a:lnTo>
                    <a:pt x="1298549" y="213347"/>
                  </a:lnTo>
                  <a:lnTo>
                    <a:pt x="1273695" y="251079"/>
                  </a:lnTo>
                  <a:lnTo>
                    <a:pt x="1270457" y="249656"/>
                  </a:lnTo>
                  <a:lnTo>
                    <a:pt x="1256449" y="211607"/>
                  </a:lnTo>
                  <a:lnTo>
                    <a:pt x="1255560" y="204114"/>
                  </a:lnTo>
                  <a:lnTo>
                    <a:pt x="1255483" y="202590"/>
                  </a:lnTo>
                  <a:lnTo>
                    <a:pt x="1255369" y="200431"/>
                  </a:lnTo>
                  <a:lnTo>
                    <a:pt x="1256398" y="185343"/>
                  </a:lnTo>
                  <a:lnTo>
                    <a:pt x="1256474" y="184264"/>
                  </a:lnTo>
                  <a:lnTo>
                    <a:pt x="1256588" y="182613"/>
                  </a:lnTo>
                  <a:lnTo>
                    <a:pt x="1260144" y="166585"/>
                  </a:lnTo>
                  <a:lnTo>
                    <a:pt x="1260221" y="166217"/>
                  </a:lnTo>
                  <a:lnTo>
                    <a:pt x="1266278" y="151028"/>
                  </a:lnTo>
                  <a:lnTo>
                    <a:pt x="1300632" y="111798"/>
                  </a:lnTo>
                  <a:lnTo>
                    <a:pt x="1336192" y="94830"/>
                  </a:lnTo>
                  <a:lnTo>
                    <a:pt x="1336192" y="42570"/>
                  </a:lnTo>
                  <a:lnTo>
                    <a:pt x="1280121" y="62433"/>
                  </a:lnTo>
                  <a:lnTo>
                    <a:pt x="1229004" y="105905"/>
                  </a:lnTo>
                  <a:lnTo>
                    <a:pt x="1200912" y="166217"/>
                  </a:lnTo>
                  <a:lnTo>
                    <a:pt x="1200785" y="166585"/>
                  </a:lnTo>
                  <a:lnTo>
                    <a:pt x="1197406" y="200431"/>
                  </a:lnTo>
                  <a:lnTo>
                    <a:pt x="1197343" y="205257"/>
                  </a:lnTo>
                  <a:lnTo>
                    <a:pt x="1198283" y="221576"/>
                  </a:lnTo>
                  <a:lnTo>
                    <a:pt x="1207643" y="261073"/>
                  </a:lnTo>
                  <a:lnTo>
                    <a:pt x="1227023" y="294817"/>
                  </a:lnTo>
                  <a:lnTo>
                    <a:pt x="1273695" y="315734"/>
                  </a:lnTo>
                  <a:lnTo>
                    <a:pt x="1293075" y="310642"/>
                  </a:lnTo>
                  <a:lnTo>
                    <a:pt x="1312354" y="295262"/>
                  </a:lnTo>
                  <a:lnTo>
                    <a:pt x="1331429" y="269367"/>
                  </a:lnTo>
                  <a:lnTo>
                    <a:pt x="1340802" y="251079"/>
                  </a:lnTo>
                  <a:lnTo>
                    <a:pt x="1350200" y="232752"/>
                  </a:lnTo>
                  <a:lnTo>
                    <a:pt x="1377010" y="162445"/>
                  </a:lnTo>
                  <a:lnTo>
                    <a:pt x="1392377" y="95389"/>
                  </a:lnTo>
                  <a:lnTo>
                    <a:pt x="1392478" y="94830"/>
                  </a:lnTo>
                  <a:lnTo>
                    <a:pt x="1393304" y="90512"/>
                  </a:lnTo>
                  <a:lnTo>
                    <a:pt x="1430883" y="105524"/>
                  </a:lnTo>
                  <a:lnTo>
                    <a:pt x="1459445" y="141706"/>
                  </a:lnTo>
                  <a:lnTo>
                    <a:pt x="1466367" y="182613"/>
                  </a:lnTo>
                  <a:lnTo>
                    <a:pt x="1466494" y="184264"/>
                  </a:lnTo>
                  <a:lnTo>
                    <a:pt x="1457693" y="221576"/>
                  </a:lnTo>
                  <a:lnTo>
                    <a:pt x="1431023" y="252158"/>
                  </a:lnTo>
                  <a:lnTo>
                    <a:pt x="1393837" y="272491"/>
                  </a:lnTo>
                  <a:lnTo>
                    <a:pt x="1350200" y="282321"/>
                  </a:lnTo>
                  <a:lnTo>
                    <a:pt x="1357477" y="296506"/>
                  </a:lnTo>
                  <a:lnTo>
                    <a:pt x="1363129" y="311696"/>
                  </a:lnTo>
                  <a:lnTo>
                    <a:pt x="1367167" y="328091"/>
                  </a:lnTo>
                  <a:lnTo>
                    <a:pt x="1369593" y="345897"/>
                  </a:lnTo>
                  <a:lnTo>
                    <a:pt x="1383284" y="344081"/>
                  </a:lnTo>
                  <a:lnTo>
                    <a:pt x="1431023" y="326504"/>
                  </a:lnTo>
                  <a:lnTo>
                    <a:pt x="1469948" y="304012"/>
                  </a:lnTo>
                  <a:lnTo>
                    <a:pt x="1499984" y="275856"/>
                  </a:lnTo>
                  <a:lnTo>
                    <a:pt x="1524228" y="236258"/>
                  </a:lnTo>
                  <a:lnTo>
                    <a:pt x="1530286" y="214642"/>
                  </a:lnTo>
                  <a:lnTo>
                    <a:pt x="1532305" y="191808"/>
                  </a:lnTo>
                  <a:close/>
                </a:path>
                <a:path w="2983229" h="362584">
                  <a:moveTo>
                    <a:pt x="1880374" y="215519"/>
                  </a:moveTo>
                  <a:lnTo>
                    <a:pt x="1863191" y="201002"/>
                  </a:lnTo>
                  <a:lnTo>
                    <a:pt x="1845614" y="186690"/>
                  </a:lnTo>
                  <a:lnTo>
                    <a:pt x="1827631" y="172783"/>
                  </a:lnTo>
                  <a:lnTo>
                    <a:pt x="1809254" y="159486"/>
                  </a:lnTo>
                  <a:lnTo>
                    <a:pt x="1820989" y="137287"/>
                  </a:lnTo>
                  <a:lnTo>
                    <a:pt x="1832013" y="112877"/>
                  </a:lnTo>
                  <a:lnTo>
                    <a:pt x="1842439" y="86448"/>
                  </a:lnTo>
                  <a:lnTo>
                    <a:pt x="1853425" y="54952"/>
                  </a:lnTo>
                  <a:lnTo>
                    <a:pt x="1855584" y="51727"/>
                  </a:lnTo>
                  <a:lnTo>
                    <a:pt x="1862048" y="47409"/>
                  </a:lnTo>
                  <a:lnTo>
                    <a:pt x="1863128" y="45262"/>
                  </a:lnTo>
                  <a:lnTo>
                    <a:pt x="1863128" y="40944"/>
                  </a:lnTo>
                  <a:lnTo>
                    <a:pt x="1862048" y="39865"/>
                  </a:lnTo>
                  <a:lnTo>
                    <a:pt x="1857743" y="39865"/>
                  </a:lnTo>
                  <a:lnTo>
                    <a:pt x="1842592" y="36220"/>
                  </a:lnTo>
                  <a:lnTo>
                    <a:pt x="1826221" y="31661"/>
                  </a:lnTo>
                  <a:lnTo>
                    <a:pt x="1808645" y="26085"/>
                  </a:lnTo>
                  <a:lnTo>
                    <a:pt x="1789849" y="19392"/>
                  </a:lnTo>
                  <a:lnTo>
                    <a:pt x="1781987" y="47713"/>
                  </a:lnTo>
                  <a:lnTo>
                    <a:pt x="1773021" y="74625"/>
                  </a:lnTo>
                  <a:lnTo>
                    <a:pt x="1763026" y="100317"/>
                  </a:lnTo>
                  <a:lnTo>
                    <a:pt x="1752142" y="125006"/>
                  </a:lnTo>
                  <a:lnTo>
                    <a:pt x="1731137" y="114896"/>
                  </a:lnTo>
                  <a:lnTo>
                    <a:pt x="1710245" y="105600"/>
                  </a:lnTo>
                  <a:lnTo>
                    <a:pt x="1689557" y="97116"/>
                  </a:lnTo>
                  <a:lnTo>
                    <a:pt x="1669161" y="89446"/>
                  </a:lnTo>
                  <a:lnTo>
                    <a:pt x="1663065" y="102971"/>
                  </a:lnTo>
                  <a:lnTo>
                    <a:pt x="1655965" y="116116"/>
                  </a:lnTo>
                  <a:lnTo>
                    <a:pt x="1647647" y="128841"/>
                  </a:lnTo>
                  <a:lnTo>
                    <a:pt x="1637919" y="141160"/>
                  </a:lnTo>
                  <a:lnTo>
                    <a:pt x="1656295" y="148450"/>
                  </a:lnTo>
                  <a:lnTo>
                    <a:pt x="1675904" y="157467"/>
                  </a:lnTo>
                  <a:lnTo>
                    <a:pt x="1696707" y="168287"/>
                  </a:lnTo>
                  <a:lnTo>
                    <a:pt x="1718729" y="181038"/>
                  </a:lnTo>
                  <a:lnTo>
                    <a:pt x="1689404" y="214744"/>
                  </a:lnTo>
                  <a:lnTo>
                    <a:pt x="1656232" y="244614"/>
                  </a:lnTo>
                  <a:lnTo>
                    <a:pt x="1619021" y="270433"/>
                  </a:lnTo>
                  <a:lnTo>
                    <a:pt x="1577568" y="292023"/>
                  </a:lnTo>
                  <a:lnTo>
                    <a:pt x="1590344" y="305371"/>
                  </a:lnTo>
                  <a:lnTo>
                    <a:pt x="1601406" y="319633"/>
                  </a:lnTo>
                  <a:lnTo>
                    <a:pt x="1611058" y="334911"/>
                  </a:lnTo>
                  <a:lnTo>
                    <a:pt x="1619592" y="351294"/>
                  </a:lnTo>
                  <a:lnTo>
                    <a:pt x="1662595" y="325259"/>
                  </a:lnTo>
                  <a:lnTo>
                    <a:pt x="1702574" y="294182"/>
                  </a:lnTo>
                  <a:lnTo>
                    <a:pt x="1739303" y="258254"/>
                  </a:lnTo>
                  <a:lnTo>
                    <a:pt x="1772615" y="217665"/>
                  </a:lnTo>
                  <a:lnTo>
                    <a:pt x="1789785" y="231038"/>
                  </a:lnTo>
                  <a:lnTo>
                    <a:pt x="1805749" y="243801"/>
                  </a:lnTo>
                  <a:lnTo>
                    <a:pt x="1820494" y="256159"/>
                  </a:lnTo>
                  <a:lnTo>
                    <a:pt x="1834032" y="268312"/>
                  </a:lnTo>
                  <a:lnTo>
                    <a:pt x="1845513" y="252945"/>
                  </a:lnTo>
                  <a:lnTo>
                    <a:pt x="1857197" y="239090"/>
                  </a:lnTo>
                  <a:lnTo>
                    <a:pt x="1868881" y="226644"/>
                  </a:lnTo>
                  <a:lnTo>
                    <a:pt x="1880374" y="215519"/>
                  </a:lnTo>
                  <a:close/>
                </a:path>
                <a:path w="2983229" h="362584">
                  <a:moveTo>
                    <a:pt x="2226272" y="123926"/>
                  </a:moveTo>
                  <a:lnTo>
                    <a:pt x="2226195" y="122847"/>
                  </a:lnTo>
                  <a:lnTo>
                    <a:pt x="2225675" y="122847"/>
                  </a:lnTo>
                  <a:lnTo>
                    <a:pt x="2225675" y="106921"/>
                  </a:lnTo>
                  <a:lnTo>
                    <a:pt x="2225065" y="106921"/>
                  </a:lnTo>
                  <a:lnTo>
                    <a:pt x="2225065" y="105651"/>
                  </a:lnTo>
                  <a:lnTo>
                    <a:pt x="2224862" y="105651"/>
                  </a:lnTo>
                  <a:lnTo>
                    <a:pt x="2224862" y="89141"/>
                  </a:lnTo>
                  <a:lnTo>
                    <a:pt x="2224659" y="89141"/>
                  </a:lnTo>
                  <a:lnTo>
                    <a:pt x="2224659" y="87871"/>
                  </a:lnTo>
                  <a:lnTo>
                    <a:pt x="2224849" y="87871"/>
                  </a:lnTo>
                  <a:lnTo>
                    <a:pt x="2224849" y="71361"/>
                  </a:lnTo>
                  <a:lnTo>
                    <a:pt x="2225052" y="71361"/>
                  </a:lnTo>
                  <a:lnTo>
                    <a:pt x="2225052" y="70091"/>
                  </a:lnTo>
                  <a:lnTo>
                    <a:pt x="2225649" y="70091"/>
                  </a:lnTo>
                  <a:lnTo>
                    <a:pt x="2225649" y="53581"/>
                  </a:lnTo>
                  <a:lnTo>
                    <a:pt x="2225446" y="53581"/>
                  </a:lnTo>
                  <a:lnTo>
                    <a:pt x="2225446" y="52311"/>
                  </a:lnTo>
                  <a:lnTo>
                    <a:pt x="1978177" y="52311"/>
                  </a:lnTo>
                  <a:lnTo>
                    <a:pt x="1978177" y="53581"/>
                  </a:lnTo>
                  <a:lnTo>
                    <a:pt x="1977948" y="53581"/>
                  </a:lnTo>
                  <a:lnTo>
                    <a:pt x="1977948" y="70091"/>
                  </a:lnTo>
                  <a:lnTo>
                    <a:pt x="1978533" y="70091"/>
                  </a:lnTo>
                  <a:lnTo>
                    <a:pt x="1978533" y="71361"/>
                  </a:lnTo>
                  <a:lnTo>
                    <a:pt x="1978748" y="71361"/>
                  </a:lnTo>
                  <a:lnTo>
                    <a:pt x="1978748" y="87871"/>
                  </a:lnTo>
                  <a:lnTo>
                    <a:pt x="1978952" y="87871"/>
                  </a:lnTo>
                  <a:lnTo>
                    <a:pt x="1978952" y="89141"/>
                  </a:lnTo>
                  <a:lnTo>
                    <a:pt x="1978774" y="89141"/>
                  </a:lnTo>
                  <a:lnTo>
                    <a:pt x="1978774" y="105651"/>
                  </a:lnTo>
                  <a:lnTo>
                    <a:pt x="1978571" y="105651"/>
                  </a:lnTo>
                  <a:lnTo>
                    <a:pt x="1978571" y="106921"/>
                  </a:lnTo>
                  <a:lnTo>
                    <a:pt x="1977974" y="106921"/>
                  </a:lnTo>
                  <a:lnTo>
                    <a:pt x="1977974" y="123431"/>
                  </a:lnTo>
                  <a:lnTo>
                    <a:pt x="2223795" y="123431"/>
                  </a:lnTo>
                  <a:lnTo>
                    <a:pt x="2226272" y="123926"/>
                  </a:lnTo>
                  <a:close/>
                </a:path>
                <a:path w="2983229" h="362584">
                  <a:moveTo>
                    <a:pt x="2276297" y="239001"/>
                  </a:moveTo>
                  <a:lnTo>
                    <a:pt x="2275840" y="239001"/>
                  </a:lnTo>
                  <a:lnTo>
                    <a:pt x="2275840" y="237731"/>
                  </a:lnTo>
                  <a:lnTo>
                    <a:pt x="1936394" y="237731"/>
                  </a:lnTo>
                  <a:lnTo>
                    <a:pt x="1936394" y="239001"/>
                  </a:lnTo>
                  <a:lnTo>
                    <a:pt x="1935619" y="239001"/>
                  </a:lnTo>
                  <a:lnTo>
                    <a:pt x="1935619" y="255511"/>
                  </a:lnTo>
                  <a:lnTo>
                    <a:pt x="1935911" y="255511"/>
                  </a:lnTo>
                  <a:lnTo>
                    <a:pt x="1935911" y="256781"/>
                  </a:lnTo>
                  <a:lnTo>
                    <a:pt x="1936026" y="273291"/>
                  </a:lnTo>
                  <a:lnTo>
                    <a:pt x="1936127" y="274561"/>
                  </a:lnTo>
                  <a:lnTo>
                    <a:pt x="1936038" y="292341"/>
                  </a:lnTo>
                  <a:lnTo>
                    <a:pt x="1935657" y="292341"/>
                  </a:lnTo>
                  <a:lnTo>
                    <a:pt x="1935657" y="308851"/>
                  </a:lnTo>
                  <a:lnTo>
                    <a:pt x="1935353" y="308851"/>
                  </a:lnTo>
                  <a:lnTo>
                    <a:pt x="1935353" y="310121"/>
                  </a:lnTo>
                  <a:lnTo>
                    <a:pt x="1939645" y="310121"/>
                  </a:lnTo>
                  <a:lnTo>
                    <a:pt x="1939645" y="308851"/>
                  </a:lnTo>
                  <a:lnTo>
                    <a:pt x="2276271" y="308851"/>
                  </a:lnTo>
                  <a:lnTo>
                    <a:pt x="2276271" y="292341"/>
                  </a:lnTo>
                  <a:lnTo>
                    <a:pt x="2275509" y="292341"/>
                  </a:lnTo>
                  <a:lnTo>
                    <a:pt x="2275509" y="274561"/>
                  </a:lnTo>
                  <a:lnTo>
                    <a:pt x="2275306" y="274561"/>
                  </a:lnTo>
                  <a:lnTo>
                    <a:pt x="2275306" y="273291"/>
                  </a:lnTo>
                  <a:lnTo>
                    <a:pt x="2275497" y="273291"/>
                  </a:lnTo>
                  <a:lnTo>
                    <a:pt x="2275497" y="256781"/>
                  </a:lnTo>
                  <a:lnTo>
                    <a:pt x="2275700" y="256781"/>
                  </a:lnTo>
                  <a:lnTo>
                    <a:pt x="2275700" y="255511"/>
                  </a:lnTo>
                  <a:lnTo>
                    <a:pt x="2276297" y="255511"/>
                  </a:lnTo>
                  <a:lnTo>
                    <a:pt x="2276297" y="239001"/>
                  </a:lnTo>
                  <a:close/>
                </a:path>
                <a:path w="2983229" h="362584">
                  <a:moveTo>
                    <a:pt x="2276919" y="310337"/>
                  </a:moveTo>
                  <a:lnTo>
                    <a:pt x="2276843" y="309270"/>
                  </a:lnTo>
                  <a:lnTo>
                    <a:pt x="2271534" y="309270"/>
                  </a:lnTo>
                  <a:lnTo>
                    <a:pt x="2276919" y="310337"/>
                  </a:lnTo>
                  <a:close/>
                </a:path>
                <a:path w="2983229" h="362584">
                  <a:moveTo>
                    <a:pt x="2595880" y="274777"/>
                  </a:moveTo>
                  <a:lnTo>
                    <a:pt x="2589415" y="275856"/>
                  </a:lnTo>
                  <a:lnTo>
                    <a:pt x="2538768" y="275856"/>
                  </a:lnTo>
                  <a:lnTo>
                    <a:pt x="2550617" y="132537"/>
                  </a:lnTo>
                  <a:lnTo>
                    <a:pt x="2551696" y="128231"/>
                  </a:lnTo>
                  <a:lnTo>
                    <a:pt x="2551696" y="123926"/>
                  </a:lnTo>
                  <a:lnTo>
                    <a:pt x="2552776" y="119608"/>
                  </a:lnTo>
                  <a:lnTo>
                    <a:pt x="2548471" y="120688"/>
                  </a:lnTo>
                  <a:lnTo>
                    <a:pt x="2354503" y="120688"/>
                  </a:lnTo>
                  <a:lnTo>
                    <a:pt x="2346960" y="119608"/>
                  </a:lnTo>
                  <a:lnTo>
                    <a:pt x="2348166" y="133350"/>
                  </a:lnTo>
                  <a:lnTo>
                    <a:pt x="2348573" y="148704"/>
                  </a:lnTo>
                  <a:lnTo>
                    <a:pt x="2348166" y="165684"/>
                  </a:lnTo>
                  <a:lnTo>
                    <a:pt x="2346960" y="184264"/>
                  </a:lnTo>
                  <a:lnTo>
                    <a:pt x="2478417" y="184264"/>
                  </a:lnTo>
                  <a:lnTo>
                    <a:pt x="2469807" y="275856"/>
                  </a:lnTo>
                  <a:lnTo>
                    <a:pt x="2323249" y="275856"/>
                  </a:lnTo>
                  <a:lnTo>
                    <a:pt x="2314625" y="274777"/>
                  </a:lnTo>
                  <a:lnTo>
                    <a:pt x="2315845" y="290944"/>
                  </a:lnTo>
                  <a:lnTo>
                    <a:pt x="2316251" y="307111"/>
                  </a:lnTo>
                  <a:lnTo>
                    <a:pt x="2315845" y="323278"/>
                  </a:lnTo>
                  <a:lnTo>
                    <a:pt x="2314625" y="339432"/>
                  </a:lnTo>
                  <a:lnTo>
                    <a:pt x="2577566" y="339432"/>
                  </a:lnTo>
                  <a:lnTo>
                    <a:pt x="2595880" y="339432"/>
                  </a:lnTo>
                  <a:lnTo>
                    <a:pt x="2594064" y="324485"/>
                  </a:lnTo>
                  <a:lnTo>
                    <a:pt x="2593454" y="308724"/>
                  </a:lnTo>
                  <a:lnTo>
                    <a:pt x="2594064" y="292163"/>
                  </a:lnTo>
                  <a:lnTo>
                    <a:pt x="2595880" y="274777"/>
                  </a:lnTo>
                  <a:close/>
                </a:path>
                <a:path w="2983229" h="362584">
                  <a:moveTo>
                    <a:pt x="2982734" y="151371"/>
                  </a:moveTo>
                  <a:lnTo>
                    <a:pt x="2685999" y="151371"/>
                  </a:lnTo>
                  <a:lnTo>
                    <a:pt x="2685999" y="150101"/>
                  </a:lnTo>
                  <a:lnTo>
                    <a:pt x="2683167" y="150101"/>
                  </a:lnTo>
                  <a:lnTo>
                    <a:pt x="2683167" y="151371"/>
                  </a:lnTo>
                  <a:lnTo>
                    <a:pt x="2683167" y="208521"/>
                  </a:lnTo>
                  <a:lnTo>
                    <a:pt x="2982734" y="208521"/>
                  </a:lnTo>
                  <a:lnTo>
                    <a:pt x="2982734" y="151371"/>
                  </a:lnTo>
                  <a:close/>
                </a:path>
              </a:pathLst>
            </a:custGeom>
            <a:solidFill>
              <a:srgbClr val="000000"/>
            </a:solidFill>
          </p:spPr>
          <p:txBody>
            <a:bodyPr wrap="square" lIns="0" tIns="0" rIns="0" bIns="0" rtlCol="0"/>
            <a:lstStyle/>
            <a:p>
              <a:endParaRPr sz="1539" dirty="0"/>
            </a:p>
          </p:txBody>
        </p:sp>
      </p:grpSp>
      <p:pic>
        <p:nvPicPr>
          <p:cNvPr id="7" name="object 7"/>
          <p:cNvPicPr/>
          <p:nvPr/>
        </p:nvPicPr>
        <p:blipFill>
          <a:blip r:embed="rId3" cstate="print"/>
          <a:stretch>
            <a:fillRect/>
          </a:stretch>
        </p:blipFill>
        <p:spPr>
          <a:xfrm>
            <a:off x="2253161" y="6496305"/>
            <a:ext cx="68084" cy="106888"/>
          </a:xfrm>
          <a:prstGeom prst="rect">
            <a:avLst/>
          </a:prstGeom>
        </p:spPr>
      </p:pic>
      <p:grpSp>
        <p:nvGrpSpPr>
          <p:cNvPr id="8" name="object 8"/>
          <p:cNvGrpSpPr/>
          <p:nvPr/>
        </p:nvGrpSpPr>
        <p:grpSpPr>
          <a:xfrm>
            <a:off x="106199" y="2383904"/>
            <a:ext cx="4359690" cy="356202"/>
            <a:chOff x="124193" y="2559243"/>
            <a:chExt cx="5098415" cy="416559"/>
          </a:xfrm>
        </p:grpSpPr>
        <p:sp>
          <p:nvSpPr>
            <p:cNvPr id="9" name="object 9"/>
            <p:cNvSpPr/>
            <p:nvPr/>
          </p:nvSpPr>
          <p:spPr>
            <a:xfrm>
              <a:off x="145745" y="2580794"/>
              <a:ext cx="5055235" cy="373380"/>
            </a:xfrm>
            <a:custGeom>
              <a:avLst/>
              <a:gdLst/>
              <a:ahLst/>
              <a:cxnLst/>
              <a:rect l="l" t="t" r="r" b="b"/>
              <a:pathLst>
                <a:path w="5055235" h="373380">
                  <a:moveTo>
                    <a:pt x="0" y="62499"/>
                  </a:moveTo>
                  <a:lnTo>
                    <a:pt x="4916" y="38186"/>
                  </a:lnTo>
                  <a:lnTo>
                    <a:pt x="18318" y="18318"/>
                  </a:lnTo>
                  <a:lnTo>
                    <a:pt x="38186" y="4916"/>
                  </a:lnTo>
                  <a:lnTo>
                    <a:pt x="62499" y="0"/>
                  </a:lnTo>
                  <a:lnTo>
                    <a:pt x="4992410" y="0"/>
                  </a:lnTo>
                  <a:lnTo>
                    <a:pt x="5016723" y="4916"/>
                  </a:lnTo>
                  <a:lnTo>
                    <a:pt x="5036591" y="18318"/>
                  </a:lnTo>
                  <a:lnTo>
                    <a:pt x="5049993" y="38186"/>
                  </a:lnTo>
                  <a:lnTo>
                    <a:pt x="5054910" y="62499"/>
                  </a:lnTo>
                  <a:lnTo>
                    <a:pt x="5054910" y="311419"/>
                  </a:lnTo>
                  <a:lnTo>
                    <a:pt x="5049993" y="335563"/>
                  </a:lnTo>
                  <a:lnTo>
                    <a:pt x="5036591" y="355061"/>
                  </a:lnTo>
                  <a:lnTo>
                    <a:pt x="5016723" y="368093"/>
                  </a:lnTo>
                  <a:lnTo>
                    <a:pt x="4992410" y="372841"/>
                  </a:lnTo>
                  <a:lnTo>
                    <a:pt x="62499" y="372841"/>
                  </a:lnTo>
                  <a:lnTo>
                    <a:pt x="38186" y="368093"/>
                  </a:lnTo>
                  <a:lnTo>
                    <a:pt x="18318" y="355061"/>
                  </a:lnTo>
                  <a:lnTo>
                    <a:pt x="4916" y="335563"/>
                  </a:lnTo>
                  <a:lnTo>
                    <a:pt x="0" y="311419"/>
                  </a:lnTo>
                  <a:lnTo>
                    <a:pt x="0" y="62499"/>
                  </a:lnTo>
                  <a:close/>
                </a:path>
              </a:pathLst>
            </a:custGeom>
            <a:ln w="43103">
              <a:solidFill>
                <a:srgbClr val="3F3F3F"/>
              </a:solidFill>
            </a:ln>
          </p:spPr>
          <p:txBody>
            <a:bodyPr wrap="square" lIns="0" tIns="0" rIns="0" bIns="0" rtlCol="0"/>
            <a:lstStyle/>
            <a:p>
              <a:endParaRPr sz="1539" dirty="0"/>
            </a:p>
          </p:txBody>
        </p:sp>
        <p:sp>
          <p:nvSpPr>
            <p:cNvPr id="10" name="object 10"/>
            <p:cNvSpPr/>
            <p:nvPr/>
          </p:nvSpPr>
          <p:spPr>
            <a:xfrm>
              <a:off x="145745" y="2580794"/>
              <a:ext cx="5055235" cy="373380"/>
            </a:xfrm>
            <a:custGeom>
              <a:avLst/>
              <a:gdLst/>
              <a:ahLst/>
              <a:cxnLst/>
              <a:rect l="l" t="t" r="r" b="b"/>
              <a:pathLst>
                <a:path w="5055235" h="373380">
                  <a:moveTo>
                    <a:pt x="0" y="62499"/>
                  </a:moveTo>
                  <a:lnTo>
                    <a:pt x="4916" y="38186"/>
                  </a:lnTo>
                  <a:lnTo>
                    <a:pt x="18318" y="18318"/>
                  </a:lnTo>
                  <a:lnTo>
                    <a:pt x="38186" y="4916"/>
                  </a:lnTo>
                  <a:lnTo>
                    <a:pt x="62499" y="0"/>
                  </a:lnTo>
                  <a:lnTo>
                    <a:pt x="4992410" y="0"/>
                  </a:lnTo>
                  <a:lnTo>
                    <a:pt x="5016723" y="4916"/>
                  </a:lnTo>
                  <a:lnTo>
                    <a:pt x="5036591" y="18318"/>
                  </a:lnTo>
                  <a:lnTo>
                    <a:pt x="5049993" y="38186"/>
                  </a:lnTo>
                  <a:lnTo>
                    <a:pt x="5054910" y="62499"/>
                  </a:lnTo>
                  <a:lnTo>
                    <a:pt x="5054910" y="311419"/>
                  </a:lnTo>
                  <a:lnTo>
                    <a:pt x="5049993" y="335563"/>
                  </a:lnTo>
                  <a:lnTo>
                    <a:pt x="5036591" y="355061"/>
                  </a:lnTo>
                  <a:lnTo>
                    <a:pt x="5016723" y="368093"/>
                  </a:lnTo>
                  <a:lnTo>
                    <a:pt x="4992410" y="372841"/>
                  </a:lnTo>
                  <a:lnTo>
                    <a:pt x="62499" y="372841"/>
                  </a:lnTo>
                  <a:lnTo>
                    <a:pt x="38186" y="368093"/>
                  </a:lnTo>
                  <a:lnTo>
                    <a:pt x="18318" y="355061"/>
                  </a:lnTo>
                  <a:lnTo>
                    <a:pt x="4916" y="335563"/>
                  </a:lnTo>
                  <a:lnTo>
                    <a:pt x="0" y="311419"/>
                  </a:lnTo>
                  <a:lnTo>
                    <a:pt x="0" y="62499"/>
                  </a:lnTo>
                  <a:close/>
                </a:path>
              </a:pathLst>
            </a:custGeom>
            <a:ln w="28016">
              <a:solidFill>
                <a:srgbClr val="3F3F3F"/>
              </a:solidFill>
            </a:ln>
          </p:spPr>
          <p:txBody>
            <a:bodyPr wrap="square" lIns="0" tIns="0" rIns="0" bIns="0" rtlCol="0"/>
            <a:lstStyle/>
            <a:p>
              <a:endParaRPr sz="1539" dirty="0"/>
            </a:p>
          </p:txBody>
        </p:sp>
        <p:sp>
          <p:nvSpPr>
            <p:cNvPr id="11" name="object 11"/>
            <p:cNvSpPr/>
            <p:nvPr/>
          </p:nvSpPr>
          <p:spPr>
            <a:xfrm>
              <a:off x="145745" y="2580794"/>
              <a:ext cx="5055235" cy="373380"/>
            </a:xfrm>
            <a:custGeom>
              <a:avLst/>
              <a:gdLst/>
              <a:ahLst/>
              <a:cxnLst/>
              <a:rect l="l" t="t" r="r" b="b"/>
              <a:pathLst>
                <a:path w="5055235" h="373380">
                  <a:moveTo>
                    <a:pt x="0" y="62499"/>
                  </a:moveTo>
                  <a:lnTo>
                    <a:pt x="4916" y="38186"/>
                  </a:lnTo>
                  <a:lnTo>
                    <a:pt x="18318" y="18318"/>
                  </a:lnTo>
                  <a:lnTo>
                    <a:pt x="38186" y="4916"/>
                  </a:lnTo>
                  <a:lnTo>
                    <a:pt x="62499" y="0"/>
                  </a:lnTo>
                  <a:lnTo>
                    <a:pt x="4992410" y="0"/>
                  </a:lnTo>
                  <a:lnTo>
                    <a:pt x="5016723" y="4916"/>
                  </a:lnTo>
                  <a:lnTo>
                    <a:pt x="5036591" y="18318"/>
                  </a:lnTo>
                  <a:lnTo>
                    <a:pt x="5049993" y="38186"/>
                  </a:lnTo>
                  <a:lnTo>
                    <a:pt x="5054910" y="62499"/>
                  </a:lnTo>
                  <a:lnTo>
                    <a:pt x="5054910" y="311419"/>
                  </a:lnTo>
                  <a:lnTo>
                    <a:pt x="5049993" y="335563"/>
                  </a:lnTo>
                  <a:lnTo>
                    <a:pt x="5036591" y="355061"/>
                  </a:lnTo>
                  <a:lnTo>
                    <a:pt x="5016723" y="368093"/>
                  </a:lnTo>
                  <a:lnTo>
                    <a:pt x="4992410" y="372841"/>
                  </a:lnTo>
                  <a:lnTo>
                    <a:pt x="62499" y="372841"/>
                  </a:lnTo>
                  <a:lnTo>
                    <a:pt x="38186" y="368093"/>
                  </a:lnTo>
                  <a:lnTo>
                    <a:pt x="18318" y="355061"/>
                  </a:lnTo>
                  <a:lnTo>
                    <a:pt x="4916" y="335563"/>
                  </a:lnTo>
                  <a:lnTo>
                    <a:pt x="0" y="311419"/>
                  </a:lnTo>
                  <a:lnTo>
                    <a:pt x="0" y="62499"/>
                  </a:lnTo>
                  <a:close/>
                </a:path>
              </a:pathLst>
            </a:custGeom>
            <a:ln w="21551">
              <a:solidFill>
                <a:srgbClr val="3F3F3F"/>
              </a:solidFill>
            </a:ln>
          </p:spPr>
          <p:txBody>
            <a:bodyPr wrap="square" lIns="0" tIns="0" rIns="0" bIns="0" rtlCol="0"/>
            <a:lstStyle/>
            <a:p>
              <a:endParaRPr sz="1539" dirty="0"/>
            </a:p>
          </p:txBody>
        </p:sp>
        <p:pic>
          <p:nvPicPr>
            <p:cNvPr id="12" name="object 12"/>
            <p:cNvPicPr/>
            <p:nvPr/>
          </p:nvPicPr>
          <p:blipFill>
            <a:blip r:embed="rId4" cstate="print"/>
            <a:stretch>
              <a:fillRect/>
            </a:stretch>
          </p:blipFill>
          <p:spPr>
            <a:xfrm>
              <a:off x="2028271" y="2683164"/>
              <a:ext cx="209049" cy="206894"/>
            </a:xfrm>
            <a:prstGeom prst="rect">
              <a:avLst/>
            </a:prstGeom>
          </p:spPr>
        </p:pic>
        <p:sp>
          <p:nvSpPr>
            <p:cNvPr id="13" name="object 13"/>
            <p:cNvSpPr/>
            <p:nvPr/>
          </p:nvSpPr>
          <p:spPr>
            <a:xfrm>
              <a:off x="2258860" y="2683166"/>
              <a:ext cx="591820" cy="199390"/>
            </a:xfrm>
            <a:custGeom>
              <a:avLst/>
              <a:gdLst/>
              <a:ahLst/>
              <a:cxnLst/>
              <a:rect l="l" t="t" r="r" b="b"/>
              <a:pathLst>
                <a:path w="591819" h="199389">
                  <a:moveTo>
                    <a:pt x="182118" y="57111"/>
                  </a:moveTo>
                  <a:lnTo>
                    <a:pt x="159486" y="31254"/>
                  </a:lnTo>
                  <a:lnTo>
                    <a:pt x="156260" y="34480"/>
                  </a:lnTo>
                  <a:lnTo>
                    <a:pt x="0" y="34480"/>
                  </a:lnTo>
                  <a:lnTo>
                    <a:pt x="0" y="65735"/>
                  </a:lnTo>
                  <a:lnTo>
                    <a:pt x="131470" y="65735"/>
                  </a:lnTo>
                  <a:lnTo>
                    <a:pt x="118135" y="80911"/>
                  </a:lnTo>
                  <a:lnTo>
                    <a:pt x="105613" y="94157"/>
                  </a:lnTo>
                  <a:lnTo>
                    <a:pt x="93891" y="105587"/>
                  </a:lnTo>
                  <a:lnTo>
                    <a:pt x="82981" y="115303"/>
                  </a:lnTo>
                  <a:lnTo>
                    <a:pt x="57111" y="89446"/>
                  </a:lnTo>
                  <a:lnTo>
                    <a:pt x="32334" y="113144"/>
                  </a:lnTo>
                  <a:lnTo>
                    <a:pt x="50533" y="129717"/>
                  </a:lnTo>
                  <a:lnTo>
                    <a:pt x="68033" y="147091"/>
                  </a:lnTo>
                  <a:lnTo>
                    <a:pt x="84912" y="165277"/>
                  </a:lnTo>
                  <a:lnTo>
                    <a:pt x="101295" y="184264"/>
                  </a:lnTo>
                  <a:lnTo>
                    <a:pt x="128231" y="162712"/>
                  </a:lnTo>
                  <a:lnTo>
                    <a:pt x="107759" y="139014"/>
                  </a:lnTo>
                  <a:lnTo>
                    <a:pt x="122720" y="124244"/>
                  </a:lnTo>
                  <a:lnTo>
                    <a:pt x="140093" y="105740"/>
                  </a:lnTo>
                  <a:lnTo>
                    <a:pt x="159893" y="83400"/>
                  </a:lnTo>
                  <a:lnTo>
                    <a:pt x="182118" y="57111"/>
                  </a:lnTo>
                  <a:close/>
                </a:path>
                <a:path w="591819" h="199389">
                  <a:moveTo>
                    <a:pt x="327583" y="22631"/>
                  </a:moveTo>
                  <a:lnTo>
                    <a:pt x="314845" y="16827"/>
                  </a:lnTo>
                  <a:lnTo>
                    <a:pt x="300786" y="10909"/>
                  </a:lnTo>
                  <a:lnTo>
                    <a:pt x="285305" y="5207"/>
                  </a:lnTo>
                  <a:lnTo>
                    <a:pt x="268325" y="0"/>
                  </a:lnTo>
                  <a:lnTo>
                    <a:pt x="257543" y="23710"/>
                  </a:lnTo>
                  <a:lnTo>
                    <a:pt x="289064" y="36779"/>
                  </a:lnTo>
                  <a:lnTo>
                    <a:pt x="301790" y="42354"/>
                  </a:lnTo>
                  <a:lnTo>
                    <a:pt x="312508" y="47421"/>
                  </a:lnTo>
                  <a:lnTo>
                    <a:pt x="327583" y="22631"/>
                  </a:lnTo>
                  <a:close/>
                </a:path>
                <a:path w="591819" h="199389">
                  <a:moveTo>
                    <a:pt x="363143" y="67894"/>
                  </a:moveTo>
                  <a:lnTo>
                    <a:pt x="343750" y="46342"/>
                  </a:lnTo>
                  <a:lnTo>
                    <a:pt x="339445" y="48501"/>
                  </a:lnTo>
                  <a:lnTo>
                    <a:pt x="220903" y="48501"/>
                  </a:lnTo>
                  <a:lnTo>
                    <a:pt x="220903" y="79743"/>
                  </a:lnTo>
                  <a:lnTo>
                    <a:pt x="311429" y="79743"/>
                  </a:lnTo>
                  <a:lnTo>
                    <a:pt x="288582" y="97510"/>
                  </a:lnTo>
                  <a:lnTo>
                    <a:pt x="261988" y="113550"/>
                  </a:lnTo>
                  <a:lnTo>
                    <a:pt x="231571" y="127787"/>
                  </a:lnTo>
                  <a:lnTo>
                    <a:pt x="197205" y="140093"/>
                  </a:lnTo>
                  <a:lnTo>
                    <a:pt x="213360" y="170256"/>
                  </a:lnTo>
                  <a:lnTo>
                    <a:pt x="233387" y="162420"/>
                  </a:lnTo>
                  <a:lnTo>
                    <a:pt x="249872" y="155181"/>
                  </a:lnTo>
                  <a:lnTo>
                    <a:pt x="262915" y="148742"/>
                  </a:lnTo>
                  <a:lnTo>
                    <a:pt x="272630" y="143319"/>
                  </a:lnTo>
                  <a:lnTo>
                    <a:pt x="272630" y="199351"/>
                  </a:lnTo>
                  <a:lnTo>
                    <a:pt x="308190" y="199351"/>
                  </a:lnTo>
                  <a:lnTo>
                    <a:pt x="308190" y="143319"/>
                  </a:lnTo>
                  <a:lnTo>
                    <a:pt x="308190" y="120688"/>
                  </a:lnTo>
                  <a:lnTo>
                    <a:pt x="324967" y="106527"/>
                  </a:lnTo>
                  <a:lnTo>
                    <a:pt x="339712" y="93078"/>
                  </a:lnTo>
                  <a:lnTo>
                    <a:pt x="352437" y="80238"/>
                  </a:lnTo>
                  <a:lnTo>
                    <a:pt x="363143" y="67894"/>
                  </a:lnTo>
                  <a:close/>
                </a:path>
                <a:path w="591819" h="199389">
                  <a:moveTo>
                    <a:pt x="383628" y="147637"/>
                  </a:moveTo>
                  <a:lnTo>
                    <a:pt x="368452" y="135699"/>
                  </a:lnTo>
                  <a:lnTo>
                    <a:pt x="355206" y="125679"/>
                  </a:lnTo>
                  <a:lnTo>
                    <a:pt x="343763" y="117475"/>
                  </a:lnTo>
                  <a:lnTo>
                    <a:pt x="334060" y="110998"/>
                  </a:lnTo>
                  <a:lnTo>
                    <a:pt x="316814" y="134696"/>
                  </a:lnTo>
                  <a:lnTo>
                    <a:pt x="330136" y="144399"/>
                  </a:lnTo>
                  <a:lnTo>
                    <a:pt x="342544" y="154101"/>
                  </a:lnTo>
                  <a:lnTo>
                    <a:pt x="353936" y="163791"/>
                  </a:lnTo>
                  <a:lnTo>
                    <a:pt x="364223" y="173494"/>
                  </a:lnTo>
                  <a:lnTo>
                    <a:pt x="383628" y="147637"/>
                  </a:lnTo>
                  <a:close/>
                </a:path>
                <a:path w="591819" h="199389">
                  <a:moveTo>
                    <a:pt x="591794" y="112471"/>
                  </a:moveTo>
                  <a:lnTo>
                    <a:pt x="591693" y="104330"/>
                  </a:lnTo>
                  <a:lnTo>
                    <a:pt x="591591" y="95910"/>
                  </a:lnTo>
                  <a:lnTo>
                    <a:pt x="589368" y="80518"/>
                  </a:lnTo>
                  <a:lnTo>
                    <a:pt x="565734" y="42024"/>
                  </a:lnTo>
                  <a:lnTo>
                    <a:pt x="531634" y="23545"/>
                  </a:lnTo>
                  <a:lnTo>
                    <a:pt x="504748" y="20294"/>
                  </a:lnTo>
                  <a:lnTo>
                    <a:pt x="491375" y="21145"/>
                  </a:lnTo>
                  <a:lnTo>
                    <a:pt x="478447" y="23749"/>
                  </a:lnTo>
                  <a:lnTo>
                    <a:pt x="478447" y="52806"/>
                  </a:lnTo>
                  <a:lnTo>
                    <a:pt x="477862" y="71996"/>
                  </a:lnTo>
                  <a:lnTo>
                    <a:pt x="469874" y="117297"/>
                  </a:lnTo>
                  <a:lnTo>
                    <a:pt x="445046" y="149783"/>
                  </a:lnTo>
                  <a:lnTo>
                    <a:pt x="439661" y="145478"/>
                  </a:lnTo>
                  <a:lnTo>
                    <a:pt x="436511" y="136042"/>
                  </a:lnTo>
                  <a:lnTo>
                    <a:pt x="434416" y="129476"/>
                  </a:lnTo>
                  <a:lnTo>
                    <a:pt x="433324" y="123380"/>
                  </a:lnTo>
                  <a:lnTo>
                    <a:pt x="433247" y="117297"/>
                  </a:lnTo>
                  <a:lnTo>
                    <a:pt x="434263" y="110998"/>
                  </a:lnTo>
                  <a:lnTo>
                    <a:pt x="438289" y="90995"/>
                  </a:lnTo>
                  <a:lnTo>
                    <a:pt x="447065" y="74625"/>
                  </a:lnTo>
                  <a:lnTo>
                    <a:pt x="460489" y="61899"/>
                  </a:lnTo>
                  <a:lnTo>
                    <a:pt x="478447" y="52806"/>
                  </a:lnTo>
                  <a:lnTo>
                    <a:pt x="478447" y="23749"/>
                  </a:lnTo>
                  <a:lnTo>
                    <a:pt x="431165" y="49301"/>
                  </a:lnTo>
                  <a:lnTo>
                    <a:pt x="408406" y="81902"/>
                  </a:lnTo>
                  <a:lnTo>
                    <a:pt x="400456" y="120421"/>
                  </a:lnTo>
                  <a:lnTo>
                    <a:pt x="402805" y="139179"/>
                  </a:lnTo>
                  <a:lnTo>
                    <a:pt x="428129" y="178549"/>
                  </a:lnTo>
                  <a:lnTo>
                    <a:pt x="444652" y="184594"/>
                  </a:lnTo>
                  <a:lnTo>
                    <a:pt x="452996" y="183870"/>
                  </a:lnTo>
                  <a:lnTo>
                    <a:pt x="460794" y="181038"/>
                  </a:lnTo>
                  <a:lnTo>
                    <a:pt x="460959" y="181038"/>
                  </a:lnTo>
                  <a:lnTo>
                    <a:pt x="488696" y="149783"/>
                  </a:lnTo>
                  <a:lnTo>
                    <a:pt x="506183" y="91998"/>
                  </a:lnTo>
                  <a:lnTo>
                    <a:pt x="508254" y="55905"/>
                  </a:lnTo>
                  <a:lnTo>
                    <a:pt x="508381" y="53784"/>
                  </a:lnTo>
                  <a:lnTo>
                    <a:pt x="508431" y="52806"/>
                  </a:lnTo>
                  <a:lnTo>
                    <a:pt x="508558" y="50761"/>
                  </a:lnTo>
                  <a:lnTo>
                    <a:pt x="508622" y="49568"/>
                  </a:lnTo>
                  <a:lnTo>
                    <a:pt x="548170" y="64871"/>
                  </a:lnTo>
                  <a:lnTo>
                    <a:pt x="561555" y="108978"/>
                  </a:lnTo>
                  <a:lnTo>
                    <a:pt x="557403" y="125018"/>
                  </a:lnTo>
                  <a:lnTo>
                    <a:pt x="531520" y="156387"/>
                  </a:lnTo>
                  <a:lnTo>
                    <a:pt x="503237" y="169189"/>
                  </a:lnTo>
                  <a:lnTo>
                    <a:pt x="519391" y="198272"/>
                  </a:lnTo>
                  <a:lnTo>
                    <a:pt x="564705" y="170091"/>
                  </a:lnTo>
                  <a:lnTo>
                    <a:pt x="589165" y="128231"/>
                  </a:lnTo>
                  <a:lnTo>
                    <a:pt x="591794" y="112471"/>
                  </a:lnTo>
                  <a:close/>
                </a:path>
              </a:pathLst>
            </a:custGeom>
            <a:solidFill>
              <a:srgbClr val="3F3F3F"/>
            </a:solidFill>
          </p:spPr>
          <p:txBody>
            <a:bodyPr wrap="square" lIns="0" tIns="0" rIns="0" bIns="0" rtlCol="0"/>
            <a:lstStyle/>
            <a:p>
              <a:endParaRPr sz="1539" dirty="0"/>
            </a:p>
          </p:txBody>
        </p:sp>
        <p:pic>
          <p:nvPicPr>
            <p:cNvPr id="14" name="object 14"/>
            <p:cNvPicPr/>
            <p:nvPr/>
          </p:nvPicPr>
          <p:blipFill>
            <a:blip r:embed="rId5" cstate="print"/>
            <a:stretch>
              <a:fillRect/>
            </a:stretch>
          </p:blipFill>
          <p:spPr>
            <a:xfrm>
              <a:off x="2870935" y="2682087"/>
              <a:ext cx="215515" cy="210127"/>
            </a:xfrm>
            <a:prstGeom prst="rect">
              <a:avLst/>
            </a:prstGeom>
          </p:spPr>
        </p:pic>
        <p:pic>
          <p:nvPicPr>
            <p:cNvPr id="15" name="object 15"/>
            <p:cNvPicPr/>
            <p:nvPr/>
          </p:nvPicPr>
          <p:blipFill>
            <a:blip r:embed="rId6" cstate="print"/>
            <a:stretch>
              <a:fillRect/>
            </a:stretch>
          </p:blipFill>
          <p:spPr>
            <a:xfrm>
              <a:off x="3106924" y="2687475"/>
              <a:ext cx="206894" cy="193963"/>
            </a:xfrm>
            <a:prstGeom prst="rect">
              <a:avLst/>
            </a:prstGeom>
          </p:spPr>
        </p:pic>
      </p:grpSp>
      <p:grpSp>
        <p:nvGrpSpPr>
          <p:cNvPr id="16" name="object 16"/>
          <p:cNvGrpSpPr/>
          <p:nvPr/>
        </p:nvGrpSpPr>
        <p:grpSpPr>
          <a:xfrm>
            <a:off x="202950" y="2804082"/>
            <a:ext cx="812859" cy="156925"/>
            <a:chOff x="237339" y="3050618"/>
            <a:chExt cx="950594" cy="183515"/>
          </a:xfrm>
        </p:grpSpPr>
        <p:pic>
          <p:nvPicPr>
            <p:cNvPr id="17" name="object 17"/>
            <p:cNvPicPr/>
            <p:nvPr/>
          </p:nvPicPr>
          <p:blipFill>
            <a:blip r:embed="rId7" cstate="print"/>
            <a:stretch>
              <a:fillRect/>
            </a:stretch>
          </p:blipFill>
          <p:spPr>
            <a:xfrm>
              <a:off x="237339" y="3051695"/>
              <a:ext cx="366375" cy="178877"/>
            </a:xfrm>
            <a:prstGeom prst="rect">
              <a:avLst/>
            </a:prstGeom>
          </p:spPr>
        </p:pic>
        <p:pic>
          <p:nvPicPr>
            <p:cNvPr id="18" name="object 18"/>
            <p:cNvPicPr/>
            <p:nvPr/>
          </p:nvPicPr>
          <p:blipFill>
            <a:blip r:embed="rId8" cstate="print"/>
            <a:stretch>
              <a:fillRect/>
            </a:stretch>
          </p:blipFill>
          <p:spPr>
            <a:xfrm>
              <a:off x="623111" y="3050618"/>
              <a:ext cx="372841" cy="183187"/>
            </a:xfrm>
            <a:prstGeom prst="rect">
              <a:avLst/>
            </a:prstGeom>
          </p:spPr>
        </p:pic>
        <p:pic>
          <p:nvPicPr>
            <p:cNvPr id="19" name="object 19"/>
            <p:cNvPicPr/>
            <p:nvPr/>
          </p:nvPicPr>
          <p:blipFill>
            <a:blip r:embed="rId9" cstate="print"/>
            <a:stretch>
              <a:fillRect/>
            </a:stretch>
          </p:blipFill>
          <p:spPr>
            <a:xfrm>
              <a:off x="1016427" y="3052773"/>
              <a:ext cx="171334" cy="176722"/>
            </a:xfrm>
            <a:prstGeom prst="rect">
              <a:avLst/>
            </a:prstGeom>
          </p:spPr>
        </p:pic>
      </p:grpSp>
      <p:grpSp>
        <p:nvGrpSpPr>
          <p:cNvPr id="20" name="object 20"/>
          <p:cNvGrpSpPr/>
          <p:nvPr/>
        </p:nvGrpSpPr>
        <p:grpSpPr>
          <a:xfrm>
            <a:off x="2286332" y="1581327"/>
            <a:ext cx="2161112" cy="623356"/>
            <a:chOff x="2673739" y="1620674"/>
            <a:chExt cx="2527300" cy="728980"/>
          </a:xfrm>
        </p:grpSpPr>
        <p:sp>
          <p:nvSpPr>
            <p:cNvPr id="21" name="object 21"/>
            <p:cNvSpPr/>
            <p:nvPr/>
          </p:nvSpPr>
          <p:spPr>
            <a:xfrm>
              <a:off x="2673739" y="1620674"/>
              <a:ext cx="2527300" cy="728980"/>
            </a:xfrm>
            <a:custGeom>
              <a:avLst/>
              <a:gdLst/>
              <a:ahLst/>
              <a:cxnLst/>
              <a:rect l="l" t="t" r="r" b="b"/>
              <a:pathLst>
                <a:path w="2527300" h="728980">
                  <a:moveTo>
                    <a:pt x="2526916" y="0"/>
                  </a:moveTo>
                  <a:lnTo>
                    <a:pt x="0" y="0"/>
                  </a:lnTo>
                  <a:lnTo>
                    <a:pt x="0" y="728441"/>
                  </a:lnTo>
                  <a:lnTo>
                    <a:pt x="2526916" y="728441"/>
                  </a:lnTo>
                  <a:lnTo>
                    <a:pt x="2526916" y="0"/>
                  </a:lnTo>
                  <a:close/>
                </a:path>
              </a:pathLst>
            </a:custGeom>
            <a:solidFill>
              <a:srgbClr val="FFFFFF"/>
            </a:solidFill>
          </p:spPr>
          <p:txBody>
            <a:bodyPr wrap="square" lIns="0" tIns="0" rIns="0" bIns="0" rtlCol="0"/>
            <a:lstStyle/>
            <a:p>
              <a:endParaRPr sz="1539" dirty="0"/>
            </a:p>
          </p:txBody>
        </p:sp>
        <p:pic>
          <p:nvPicPr>
            <p:cNvPr id="22" name="object 22"/>
            <p:cNvPicPr/>
            <p:nvPr/>
          </p:nvPicPr>
          <p:blipFill>
            <a:blip r:embed="rId10" cstate="print"/>
            <a:stretch>
              <a:fillRect/>
            </a:stretch>
          </p:blipFill>
          <p:spPr>
            <a:xfrm>
              <a:off x="2753479" y="1693949"/>
              <a:ext cx="1184256" cy="451504"/>
            </a:xfrm>
            <a:prstGeom prst="rect">
              <a:avLst/>
            </a:prstGeom>
          </p:spPr>
        </p:pic>
        <p:pic>
          <p:nvPicPr>
            <p:cNvPr id="23" name="object 23"/>
            <p:cNvPicPr/>
            <p:nvPr/>
          </p:nvPicPr>
          <p:blipFill>
            <a:blip r:embed="rId11" cstate="print"/>
            <a:stretch>
              <a:fillRect/>
            </a:stretch>
          </p:blipFill>
          <p:spPr>
            <a:xfrm>
              <a:off x="4285793" y="2183169"/>
              <a:ext cx="813569" cy="126076"/>
            </a:xfrm>
            <a:prstGeom prst="rect">
              <a:avLst/>
            </a:prstGeom>
          </p:spPr>
        </p:pic>
      </p:grpSp>
      <p:grpSp>
        <p:nvGrpSpPr>
          <p:cNvPr id="24" name="object 24"/>
          <p:cNvGrpSpPr/>
          <p:nvPr/>
        </p:nvGrpSpPr>
        <p:grpSpPr>
          <a:xfrm>
            <a:off x="394150" y="1754098"/>
            <a:ext cx="918201" cy="72218"/>
            <a:chOff x="460936" y="1822720"/>
            <a:chExt cx="1073785" cy="84455"/>
          </a:xfrm>
        </p:grpSpPr>
        <p:sp>
          <p:nvSpPr>
            <p:cNvPr id="25" name="object 25"/>
            <p:cNvSpPr/>
            <p:nvPr/>
          </p:nvSpPr>
          <p:spPr>
            <a:xfrm>
              <a:off x="475483" y="1837267"/>
              <a:ext cx="1044575" cy="55244"/>
            </a:xfrm>
            <a:custGeom>
              <a:avLst/>
              <a:gdLst/>
              <a:ahLst/>
              <a:cxnLst/>
              <a:rect l="l" t="t" r="r" b="b"/>
              <a:pathLst>
                <a:path w="1044575" h="55244">
                  <a:moveTo>
                    <a:pt x="1044171" y="0"/>
                  </a:moveTo>
                  <a:lnTo>
                    <a:pt x="0" y="54956"/>
                  </a:lnTo>
                </a:path>
              </a:pathLst>
            </a:custGeom>
            <a:ln w="29094">
              <a:solidFill>
                <a:srgbClr val="000000"/>
              </a:solidFill>
            </a:ln>
          </p:spPr>
          <p:txBody>
            <a:bodyPr wrap="square" lIns="0" tIns="0" rIns="0" bIns="0" rtlCol="0"/>
            <a:lstStyle/>
            <a:p>
              <a:endParaRPr sz="1539" dirty="0"/>
            </a:p>
          </p:txBody>
        </p:sp>
        <p:sp>
          <p:nvSpPr>
            <p:cNvPr id="26" name="object 26"/>
            <p:cNvSpPr/>
            <p:nvPr/>
          </p:nvSpPr>
          <p:spPr>
            <a:xfrm>
              <a:off x="475483" y="1837267"/>
              <a:ext cx="1044575" cy="55244"/>
            </a:xfrm>
            <a:custGeom>
              <a:avLst/>
              <a:gdLst/>
              <a:ahLst/>
              <a:cxnLst/>
              <a:rect l="l" t="t" r="r" b="b"/>
              <a:pathLst>
                <a:path w="1044575" h="55244">
                  <a:moveTo>
                    <a:pt x="1044171" y="0"/>
                  </a:moveTo>
                  <a:lnTo>
                    <a:pt x="0" y="54956"/>
                  </a:lnTo>
                </a:path>
              </a:pathLst>
            </a:custGeom>
            <a:ln w="19396">
              <a:solidFill>
                <a:srgbClr val="000000"/>
              </a:solidFill>
            </a:ln>
          </p:spPr>
          <p:txBody>
            <a:bodyPr wrap="square" lIns="0" tIns="0" rIns="0" bIns="0" rtlCol="0"/>
            <a:lstStyle/>
            <a:p>
              <a:endParaRPr sz="1539" dirty="0"/>
            </a:p>
          </p:txBody>
        </p:sp>
      </p:grpSp>
      <p:pic>
        <p:nvPicPr>
          <p:cNvPr id="27" name="object 27"/>
          <p:cNvPicPr/>
          <p:nvPr/>
        </p:nvPicPr>
        <p:blipFill>
          <a:blip r:embed="rId12" cstate="print"/>
          <a:stretch>
            <a:fillRect/>
          </a:stretch>
        </p:blipFill>
        <p:spPr>
          <a:xfrm>
            <a:off x="355449" y="875962"/>
            <a:ext cx="1467398" cy="811791"/>
          </a:xfrm>
          <a:prstGeom prst="rect">
            <a:avLst/>
          </a:prstGeom>
        </p:spPr>
      </p:pic>
      <p:sp>
        <p:nvSpPr>
          <p:cNvPr id="28" name="object 28"/>
          <p:cNvSpPr/>
          <p:nvPr/>
        </p:nvSpPr>
        <p:spPr>
          <a:xfrm>
            <a:off x="412118" y="1766537"/>
            <a:ext cx="893223" cy="47240"/>
          </a:xfrm>
          <a:custGeom>
            <a:avLst/>
            <a:gdLst/>
            <a:ahLst/>
            <a:cxnLst/>
            <a:rect l="l" t="t" r="r" b="b"/>
            <a:pathLst>
              <a:path w="1044575" h="55244">
                <a:moveTo>
                  <a:pt x="1044171" y="0"/>
                </a:moveTo>
                <a:lnTo>
                  <a:pt x="0" y="54956"/>
                </a:lnTo>
              </a:path>
            </a:pathLst>
          </a:custGeom>
          <a:ln w="14008">
            <a:solidFill>
              <a:srgbClr val="000000"/>
            </a:solidFill>
          </a:ln>
        </p:spPr>
        <p:txBody>
          <a:bodyPr wrap="square" lIns="0" tIns="0" rIns="0" bIns="0" rtlCol="0"/>
          <a:lstStyle/>
          <a:p>
            <a:endParaRPr sz="1539" dirty="0"/>
          </a:p>
        </p:txBody>
      </p:sp>
      <p:grpSp>
        <p:nvGrpSpPr>
          <p:cNvPr id="29" name="object 29"/>
          <p:cNvGrpSpPr/>
          <p:nvPr/>
        </p:nvGrpSpPr>
        <p:grpSpPr>
          <a:xfrm>
            <a:off x="1340933" y="1145485"/>
            <a:ext cx="270953" cy="172672"/>
            <a:chOff x="1568146" y="1110981"/>
            <a:chExt cx="316865" cy="201930"/>
          </a:xfrm>
        </p:grpSpPr>
        <p:sp>
          <p:nvSpPr>
            <p:cNvPr id="30" name="object 30"/>
            <p:cNvSpPr/>
            <p:nvPr/>
          </p:nvSpPr>
          <p:spPr>
            <a:xfrm>
              <a:off x="1568145" y="1141437"/>
              <a:ext cx="70485" cy="171450"/>
            </a:xfrm>
            <a:custGeom>
              <a:avLst/>
              <a:gdLst/>
              <a:ahLst/>
              <a:cxnLst/>
              <a:rect l="l" t="t" r="r" b="b"/>
              <a:pathLst>
                <a:path w="70485" h="171450">
                  <a:moveTo>
                    <a:pt x="70040" y="0"/>
                  </a:moveTo>
                  <a:lnTo>
                    <a:pt x="47409" y="0"/>
                  </a:lnTo>
                  <a:lnTo>
                    <a:pt x="47409" y="148590"/>
                  </a:lnTo>
                  <a:lnTo>
                    <a:pt x="0" y="148590"/>
                  </a:lnTo>
                  <a:lnTo>
                    <a:pt x="0" y="171450"/>
                  </a:lnTo>
                  <a:lnTo>
                    <a:pt x="70040" y="171450"/>
                  </a:lnTo>
                  <a:lnTo>
                    <a:pt x="70040" y="148590"/>
                  </a:lnTo>
                  <a:lnTo>
                    <a:pt x="70040" y="0"/>
                  </a:lnTo>
                  <a:close/>
                </a:path>
              </a:pathLst>
            </a:custGeom>
            <a:solidFill>
              <a:srgbClr val="3F3F3F"/>
            </a:solidFill>
          </p:spPr>
          <p:txBody>
            <a:bodyPr wrap="square" lIns="0" tIns="0" rIns="0" bIns="0" rtlCol="0"/>
            <a:lstStyle/>
            <a:p>
              <a:endParaRPr sz="1539" dirty="0"/>
            </a:p>
          </p:txBody>
        </p:sp>
        <p:pic>
          <p:nvPicPr>
            <p:cNvPr id="31" name="object 31"/>
            <p:cNvPicPr/>
            <p:nvPr/>
          </p:nvPicPr>
          <p:blipFill>
            <a:blip r:embed="rId13" cstate="print"/>
            <a:stretch>
              <a:fillRect/>
            </a:stretch>
          </p:blipFill>
          <p:spPr>
            <a:xfrm>
              <a:off x="1678058" y="1110981"/>
              <a:ext cx="206894" cy="190730"/>
            </a:xfrm>
            <a:prstGeom prst="rect">
              <a:avLst/>
            </a:prstGeom>
          </p:spPr>
        </p:pic>
      </p:grpSp>
      <p:pic>
        <p:nvPicPr>
          <p:cNvPr id="32" name="object 32"/>
          <p:cNvPicPr/>
          <p:nvPr/>
        </p:nvPicPr>
        <p:blipFill>
          <a:blip r:embed="rId14" cstate="print"/>
          <a:stretch>
            <a:fillRect/>
          </a:stretch>
        </p:blipFill>
        <p:spPr>
          <a:xfrm>
            <a:off x="1880897" y="1376767"/>
            <a:ext cx="125316" cy="172309"/>
          </a:xfrm>
          <a:prstGeom prst="rect">
            <a:avLst/>
          </a:prstGeom>
        </p:spPr>
      </p:pic>
      <p:grpSp>
        <p:nvGrpSpPr>
          <p:cNvPr id="33" name="object 33"/>
          <p:cNvGrpSpPr/>
          <p:nvPr/>
        </p:nvGrpSpPr>
        <p:grpSpPr>
          <a:xfrm>
            <a:off x="167475" y="2998967"/>
            <a:ext cx="4236973" cy="671139"/>
            <a:chOff x="195852" y="3278525"/>
            <a:chExt cx="4954905" cy="784860"/>
          </a:xfrm>
        </p:grpSpPr>
        <p:sp>
          <p:nvSpPr>
            <p:cNvPr id="34" name="object 34"/>
            <p:cNvSpPr/>
            <p:nvPr/>
          </p:nvSpPr>
          <p:spPr>
            <a:xfrm>
              <a:off x="200701" y="3283374"/>
              <a:ext cx="4945380" cy="775335"/>
            </a:xfrm>
            <a:custGeom>
              <a:avLst/>
              <a:gdLst/>
              <a:ahLst/>
              <a:cxnLst/>
              <a:rect l="l" t="t" r="r" b="b"/>
              <a:pathLst>
                <a:path w="4945380" h="775335">
                  <a:moveTo>
                    <a:pt x="0" y="0"/>
                  </a:moveTo>
                  <a:lnTo>
                    <a:pt x="4944997" y="0"/>
                  </a:lnTo>
                  <a:lnTo>
                    <a:pt x="4944997" y="774777"/>
                  </a:lnTo>
                  <a:lnTo>
                    <a:pt x="0" y="774777"/>
                  </a:lnTo>
                  <a:lnTo>
                    <a:pt x="0" y="0"/>
                  </a:lnTo>
                  <a:close/>
                </a:path>
              </a:pathLst>
            </a:custGeom>
            <a:ln w="9698">
              <a:solidFill>
                <a:srgbClr val="7E7E7E"/>
              </a:solidFill>
            </a:ln>
          </p:spPr>
          <p:txBody>
            <a:bodyPr wrap="square" lIns="0" tIns="0" rIns="0" bIns="0" rtlCol="0"/>
            <a:lstStyle/>
            <a:p>
              <a:endParaRPr sz="1539" dirty="0"/>
            </a:p>
          </p:txBody>
        </p:sp>
        <p:sp>
          <p:nvSpPr>
            <p:cNvPr id="35" name="object 35"/>
            <p:cNvSpPr/>
            <p:nvPr/>
          </p:nvSpPr>
          <p:spPr>
            <a:xfrm>
              <a:off x="200701" y="3283374"/>
              <a:ext cx="4945380" cy="775335"/>
            </a:xfrm>
            <a:custGeom>
              <a:avLst/>
              <a:gdLst/>
              <a:ahLst/>
              <a:cxnLst/>
              <a:rect l="l" t="t" r="r" b="b"/>
              <a:pathLst>
                <a:path w="4945380" h="775335">
                  <a:moveTo>
                    <a:pt x="0" y="0"/>
                  </a:moveTo>
                  <a:lnTo>
                    <a:pt x="4944997" y="0"/>
                  </a:lnTo>
                  <a:lnTo>
                    <a:pt x="4944997" y="774777"/>
                  </a:lnTo>
                  <a:lnTo>
                    <a:pt x="0" y="774777"/>
                  </a:lnTo>
                  <a:lnTo>
                    <a:pt x="0" y="0"/>
                  </a:lnTo>
                  <a:close/>
                </a:path>
              </a:pathLst>
            </a:custGeom>
            <a:ln w="6465">
              <a:solidFill>
                <a:srgbClr val="7E7E7E"/>
              </a:solidFill>
            </a:ln>
          </p:spPr>
          <p:txBody>
            <a:bodyPr wrap="square" lIns="0" tIns="0" rIns="0" bIns="0" rtlCol="0"/>
            <a:lstStyle/>
            <a:p>
              <a:endParaRPr sz="1539" dirty="0"/>
            </a:p>
          </p:txBody>
        </p:sp>
        <p:sp>
          <p:nvSpPr>
            <p:cNvPr id="36" name="object 36"/>
            <p:cNvSpPr/>
            <p:nvPr/>
          </p:nvSpPr>
          <p:spPr>
            <a:xfrm>
              <a:off x="200701" y="3283374"/>
              <a:ext cx="4945380" cy="775335"/>
            </a:xfrm>
            <a:custGeom>
              <a:avLst/>
              <a:gdLst/>
              <a:ahLst/>
              <a:cxnLst/>
              <a:rect l="l" t="t" r="r" b="b"/>
              <a:pathLst>
                <a:path w="4945380" h="775335">
                  <a:moveTo>
                    <a:pt x="0" y="0"/>
                  </a:moveTo>
                  <a:lnTo>
                    <a:pt x="4944997" y="0"/>
                  </a:lnTo>
                  <a:lnTo>
                    <a:pt x="4944997" y="774777"/>
                  </a:lnTo>
                  <a:lnTo>
                    <a:pt x="0" y="774777"/>
                  </a:lnTo>
                  <a:lnTo>
                    <a:pt x="0" y="0"/>
                  </a:lnTo>
                  <a:close/>
                </a:path>
              </a:pathLst>
            </a:custGeom>
            <a:ln w="5387">
              <a:solidFill>
                <a:srgbClr val="7E7E7E"/>
              </a:solidFill>
            </a:ln>
          </p:spPr>
          <p:txBody>
            <a:bodyPr wrap="square" lIns="0" tIns="0" rIns="0" bIns="0" rtlCol="0"/>
            <a:lstStyle/>
            <a:p>
              <a:endParaRPr sz="1539" dirty="0"/>
            </a:p>
          </p:txBody>
        </p:sp>
        <p:sp>
          <p:nvSpPr>
            <p:cNvPr id="37" name="object 37"/>
            <p:cNvSpPr/>
            <p:nvPr/>
          </p:nvSpPr>
          <p:spPr>
            <a:xfrm>
              <a:off x="278282" y="3383597"/>
              <a:ext cx="28575" cy="308610"/>
            </a:xfrm>
            <a:custGeom>
              <a:avLst/>
              <a:gdLst/>
              <a:ahLst/>
              <a:cxnLst/>
              <a:rect l="l" t="t" r="r" b="b"/>
              <a:pathLst>
                <a:path w="28575" h="308610">
                  <a:moveTo>
                    <a:pt x="28016" y="290944"/>
                  </a:moveTo>
                  <a:lnTo>
                    <a:pt x="25857" y="286639"/>
                  </a:lnTo>
                  <a:lnTo>
                    <a:pt x="20472" y="281241"/>
                  </a:lnTo>
                  <a:lnTo>
                    <a:pt x="17233" y="280162"/>
                  </a:lnTo>
                  <a:lnTo>
                    <a:pt x="9702" y="280162"/>
                  </a:lnTo>
                  <a:lnTo>
                    <a:pt x="6464" y="281241"/>
                  </a:lnTo>
                  <a:lnTo>
                    <a:pt x="1079" y="286639"/>
                  </a:lnTo>
                  <a:lnTo>
                    <a:pt x="0" y="290944"/>
                  </a:lnTo>
                  <a:lnTo>
                    <a:pt x="0" y="294182"/>
                  </a:lnTo>
                  <a:lnTo>
                    <a:pt x="0" y="298488"/>
                  </a:lnTo>
                  <a:lnTo>
                    <a:pt x="1079" y="301713"/>
                  </a:lnTo>
                  <a:lnTo>
                    <a:pt x="6464" y="307111"/>
                  </a:lnTo>
                  <a:lnTo>
                    <a:pt x="9702" y="308190"/>
                  </a:lnTo>
                  <a:lnTo>
                    <a:pt x="17233" y="308190"/>
                  </a:lnTo>
                  <a:lnTo>
                    <a:pt x="20472" y="307111"/>
                  </a:lnTo>
                  <a:lnTo>
                    <a:pt x="25857" y="301713"/>
                  </a:lnTo>
                  <a:lnTo>
                    <a:pt x="28016" y="298488"/>
                  </a:lnTo>
                  <a:lnTo>
                    <a:pt x="28016" y="290944"/>
                  </a:lnTo>
                  <a:close/>
                </a:path>
                <a:path w="28575" h="308610">
                  <a:moveTo>
                    <a:pt x="28016" y="150863"/>
                  </a:moveTo>
                  <a:lnTo>
                    <a:pt x="25857" y="146545"/>
                  </a:lnTo>
                  <a:lnTo>
                    <a:pt x="20472" y="141160"/>
                  </a:lnTo>
                  <a:lnTo>
                    <a:pt x="17233" y="140081"/>
                  </a:lnTo>
                  <a:lnTo>
                    <a:pt x="9702" y="140081"/>
                  </a:lnTo>
                  <a:lnTo>
                    <a:pt x="6464" y="141160"/>
                  </a:lnTo>
                  <a:lnTo>
                    <a:pt x="1079" y="146545"/>
                  </a:lnTo>
                  <a:lnTo>
                    <a:pt x="0" y="150863"/>
                  </a:lnTo>
                  <a:lnTo>
                    <a:pt x="0" y="154089"/>
                  </a:lnTo>
                  <a:lnTo>
                    <a:pt x="0" y="158407"/>
                  </a:lnTo>
                  <a:lnTo>
                    <a:pt x="1079" y="161632"/>
                  </a:lnTo>
                  <a:lnTo>
                    <a:pt x="6464" y="167017"/>
                  </a:lnTo>
                  <a:lnTo>
                    <a:pt x="9702" y="168097"/>
                  </a:lnTo>
                  <a:lnTo>
                    <a:pt x="17233" y="168097"/>
                  </a:lnTo>
                  <a:lnTo>
                    <a:pt x="20472" y="167017"/>
                  </a:lnTo>
                  <a:lnTo>
                    <a:pt x="25857" y="161632"/>
                  </a:lnTo>
                  <a:lnTo>
                    <a:pt x="28016" y="158407"/>
                  </a:lnTo>
                  <a:lnTo>
                    <a:pt x="28016" y="150863"/>
                  </a:lnTo>
                  <a:close/>
                </a:path>
                <a:path w="28575" h="308610">
                  <a:moveTo>
                    <a:pt x="28016" y="10769"/>
                  </a:moveTo>
                  <a:lnTo>
                    <a:pt x="25857" y="6464"/>
                  </a:lnTo>
                  <a:lnTo>
                    <a:pt x="20472" y="1079"/>
                  </a:lnTo>
                  <a:lnTo>
                    <a:pt x="17233" y="0"/>
                  </a:lnTo>
                  <a:lnTo>
                    <a:pt x="9702" y="0"/>
                  </a:lnTo>
                  <a:lnTo>
                    <a:pt x="6464" y="1079"/>
                  </a:lnTo>
                  <a:lnTo>
                    <a:pt x="1079" y="6464"/>
                  </a:lnTo>
                  <a:lnTo>
                    <a:pt x="0" y="10769"/>
                  </a:lnTo>
                  <a:lnTo>
                    <a:pt x="0" y="14008"/>
                  </a:lnTo>
                  <a:lnTo>
                    <a:pt x="0" y="18313"/>
                  </a:lnTo>
                  <a:lnTo>
                    <a:pt x="1079" y="21551"/>
                  </a:lnTo>
                  <a:lnTo>
                    <a:pt x="6464" y="26936"/>
                  </a:lnTo>
                  <a:lnTo>
                    <a:pt x="9702" y="28016"/>
                  </a:lnTo>
                  <a:lnTo>
                    <a:pt x="17233" y="28016"/>
                  </a:lnTo>
                  <a:lnTo>
                    <a:pt x="20472" y="26936"/>
                  </a:lnTo>
                  <a:lnTo>
                    <a:pt x="25857" y="21551"/>
                  </a:lnTo>
                  <a:lnTo>
                    <a:pt x="28016" y="18313"/>
                  </a:lnTo>
                  <a:lnTo>
                    <a:pt x="28016" y="10769"/>
                  </a:lnTo>
                  <a:close/>
                </a:path>
              </a:pathLst>
            </a:custGeom>
            <a:solidFill>
              <a:srgbClr val="000000"/>
            </a:solidFill>
          </p:spPr>
          <p:txBody>
            <a:bodyPr wrap="square" lIns="0" tIns="0" rIns="0" bIns="0" rtlCol="0"/>
            <a:lstStyle/>
            <a:p>
              <a:endParaRPr sz="1539" dirty="0"/>
            </a:p>
          </p:txBody>
        </p:sp>
        <p:pic>
          <p:nvPicPr>
            <p:cNvPr id="38" name="object 38"/>
            <p:cNvPicPr/>
            <p:nvPr/>
          </p:nvPicPr>
          <p:blipFill>
            <a:blip r:embed="rId15" cstate="print"/>
            <a:stretch>
              <a:fillRect/>
            </a:stretch>
          </p:blipFill>
          <p:spPr>
            <a:xfrm>
              <a:off x="415139" y="3344796"/>
              <a:ext cx="4657284" cy="662709"/>
            </a:xfrm>
            <a:prstGeom prst="rect">
              <a:avLst/>
            </a:prstGeom>
          </p:spPr>
        </p:pic>
      </p:grpSp>
      <p:grpSp>
        <p:nvGrpSpPr>
          <p:cNvPr id="39" name="object 39"/>
          <p:cNvGrpSpPr/>
          <p:nvPr/>
        </p:nvGrpSpPr>
        <p:grpSpPr>
          <a:xfrm>
            <a:off x="171621" y="4664475"/>
            <a:ext cx="4228829" cy="12488"/>
            <a:chOff x="200701" y="5226244"/>
            <a:chExt cx="4945380" cy="14604"/>
          </a:xfrm>
        </p:grpSpPr>
        <p:sp>
          <p:nvSpPr>
            <p:cNvPr id="40" name="object 40"/>
            <p:cNvSpPr/>
            <p:nvPr/>
          </p:nvSpPr>
          <p:spPr>
            <a:xfrm>
              <a:off x="200701" y="5233248"/>
              <a:ext cx="4928235" cy="0"/>
            </a:xfrm>
            <a:custGeom>
              <a:avLst/>
              <a:gdLst/>
              <a:ahLst/>
              <a:cxnLst/>
              <a:rect l="l" t="t" r="r" b="b"/>
              <a:pathLst>
                <a:path w="4928235">
                  <a:moveTo>
                    <a:pt x="0" y="0"/>
                  </a:moveTo>
                  <a:lnTo>
                    <a:pt x="4927755" y="0"/>
                  </a:lnTo>
                </a:path>
              </a:pathLst>
            </a:custGeom>
            <a:ln w="14008">
              <a:solidFill>
                <a:srgbClr val="7E7E7E"/>
              </a:solidFill>
              <a:prstDash val="sysDash"/>
            </a:ln>
          </p:spPr>
          <p:txBody>
            <a:bodyPr wrap="square" lIns="0" tIns="0" rIns="0" bIns="0" rtlCol="0"/>
            <a:lstStyle/>
            <a:p>
              <a:endParaRPr sz="1539" dirty="0"/>
            </a:p>
          </p:txBody>
        </p:sp>
        <p:sp>
          <p:nvSpPr>
            <p:cNvPr id="41" name="object 41"/>
            <p:cNvSpPr/>
            <p:nvPr/>
          </p:nvSpPr>
          <p:spPr>
            <a:xfrm>
              <a:off x="5143543" y="5226244"/>
              <a:ext cx="2540" cy="14604"/>
            </a:xfrm>
            <a:custGeom>
              <a:avLst/>
              <a:gdLst/>
              <a:ahLst/>
              <a:cxnLst/>
              <a:rect l="l" t="t" r="r" b="b"/>
              <a:pathLst>
                <a:path w="2539" h="14604">
                  <a:moveTo>
                    <a:pt x="2155" y="0"/>
                  </a:moveTo>
                  <a:lnTo>
                    <a:pt x="0" y="0"/>
                  </a:lnTo>
                  <a:lnTo>
                    <a:pt x="0" y="14008"/>
                  </a:lnTo>
                  <a:lnTo>
                    <a:pt x="2155" y="14008"/>
                  </a:lnTo>
                  <a:lnTo>
                    <a:pt x="2155" y="0"/>
                  </a:lnTo>
                  <a:close/>
                </a:path>
              </a:pathLst>
            </a:custGeom>
            <a:solidFill>
              <a:srgbClr val="7E7E7E"/>
            </a:solidFill>
          </p:spPr>
          <p:txBody>
            <a:bodyPr wrap="square" lIns="0" tIns="0" rIns="0" bIns="0" rtlCol="0"/>
            <a:lstStyle/>
            <a:p>
              <a:endParaRPr sz="1539" dirty="0"/>
            </a:p>
          </p:txBody>
        </p:sp>
      </p:grpSp>
      <p:pic>
        <p:nvPicPr>
          <p:cNvPr id="42" name="object 42"/>
          <p:cNvPicPr/>
          <p:nvPr/>
        </p:nvPicPr>
        <p:blipFill>
          <a:blip r:embed="rId16" cstate="print"/>
          <a:stretch>
            <a:fillRect/>
          </a:stretch>
        </p:blipFill>
        <p:spPr>
          <a:xfrm>
            <a:off x="165632" y="3758236"/>
            <a:ext cx="775855" cy="857863"/>
          </a:xfrm>
          <a:prstGeom prst="rect">
            <a:avLst/>
          </a:prstGeom>
        </p:spPr>
      </p:pic>
      <p:grpSp>
        <p:nvGrpSpPr>
          <p:cNvPr id="43" name="object 43"/>
          <p:cNvGrpSpPr/>
          <p:nvPr/>
        </p:nvGrpSpPr>
        <p:grpSpPr>
          <a:xfrm>
            <a:off x="995852" y="3758236"/>
            <a:ext cx="1650698" cy="857929"/>
            <a:chOff x="1164593" y="4166448"/>
            <a:chExt cx="1930400" cy="1003300"/>
          </a:xfrm>
        </p:grpSpPr>
        <p:sp>
          <p:nvSpPr>
            <p:cNvPr id="44" name="object 44"/>
            <p:cNvSpPr/>
            <p:nvPr/>
          </p:nvSpPr>
          <p:spPr>
            <a:xfrm>
              <a:off x="1171598" y="4173452"/>
              <a:ext cx="1916430" cy="989330"/>
            </a:xfrm>
            <a:custGeom>
              <a:avLst/>
              <a:gdLst/>
              <a:ahLst/>
              <a:cxnLst/>
              <a:rect l="l" t="t" r="r" b="b"/>
              <a:pathLst>
                <a:path w="1916430" h="989329">
                  <a:moveTo>
                    <a:pt x="0" y="0"/>
                  </a:moveTo>
                  <a:lnTo>
                    <a:pt x="1915930" y="0"/>
                  </a:lnTo>
                  <a:lnTo>
                    <a:pt x="1915930" y="989214"/>
                  </a:lnTo>
                  <a:lnTo>
                    <a:pt x="0" y="989214"/>
                  </a:lnTo>
                  <a:lnTo>
                    <a:pt x="0" y="0"/>
                  </a:lnTo>
                  <a:close/>
                </a:path>
              </a:pathLst>
            </a:custGeom>
            <a:ln w="14008">
              <a:solidFill>
                <a:srgbClr val="7E7E7E"/>
              </a:solidFill>
            </a:ln>
          </p:spPr>
          <p:txBody>
            <a:bodyPr wrap="square" lIns="0" tIns="0" rIns="0" bIns="0" rtlCol="0"/>
            <a:lstStyle/>
            <a:p>
              <a:endParaRPr sz="1539" dirty="0"/>
            </a:p>
          </p:txBody>
        </p:sp>
        <p:sp>
          <p:nvSpPr>
            <p:cNvPr id="45" name="object 45"/>
            <p:cNvSpPr/>
            <p:nvPr/>
          </p:nvSpPr>
          <p:spPr>
            <a:xfrm>
              <a:off x="1171598" y="4173452"/>
              <a:ext cx="1916430" cy="989330"/>
            </a:xfrm>
            <a:custGeom>
              <a:avLst/>
              <a:gdLst/>
              <a:ahLst/>
              <a:cxnLst/>
              <a:rect l="l" t="t" r="r" b="b"/>
              <a:pathLst>
                <a:path w="1916430" h="989329">
                  <a:moveTo>
                    <a:pt x="0" y="0"/>
                  </a:moveTo>
                  <a:lnTo>
                    <a:pt x="1915930" y="0"/>
                  </a:lnTo>
                  <a:lnTo>
                    <a:pt x="1915930" y="989214"/>
                  </a:lnTo>
                  <a:lnTo>
                    <a:pt x="0" y="989214"/>
                  </a:lnTo>
                  <a:lnTo>
                    <a:pt x="0" y="0"/>
                  </a:lnTo>
                  <a:close/>
                </a:path>
              </a:pathLst>
            </a:custGeom>
            <a:ln w="8620">
              <a:solidFill>
                <a:srgbClr val="7E7E7E"/>
              </a:solidFill>
            </a:ln>
          </p:spPr>
          <p:txBody>
            <a:bodyPr wrap="square" lIns="0" tIns="0" rIns="0" bIns="0" rtlCol="0"/>
            <a:lstStyle/>
            <a:p>
              <a:endParaRPr sz="1539" dirty="0"/>
            </a:p>
          </p:txBody>
        </p:sp>
        <p:sp>
          <p:nvSpPr>
            <p:cNvPr id="46" name="object 46"/>
            <p:cNvSpPr/>
            <p:nvPr/>
          </p:nvSpPr>
          <p:spPr>
            <a:xfrm>
              <a:off x="1171598" y="4173452"/>
              <a:ext cx="1916430" cy="989330"/>
            </a:xfrm>
            <a:custGeom>
              <a:avLst/>
              <a:gdLst/>
              <a:ahLst/>
              <a:cxnLst/>
              <a:rect l="l" t="t" r="r" b="b"/>
              <a:pathLst>
                <a:path w="1916430" h="989329">
                  <a:moveTo>
                    <a:pt x="0" y="0"/>
                  </a:moveTo>
                  <a:lnTo>
                    <a:pt x="1915930" y="0"/>
                  </a:lnTo>
                  <a:lnTo>
                    <a:pt x="1915930" y="989214"/>
                  </a:lnTo>
                  <a:lnTo>
                    <a:pt x="0" y="989214"/>
                  </a:lnTo>
                  <a:lnTo>
                    <a:pt x="0" y="0"/>
                  </a:lnTo>
                  <a:close/>
                </a:path>
              </a:pathLst>
            </a:custGeom>
            <a:ln w="6465">
              <a:solidFill>
                <a:srgbClr val="7E7E7E"/>
              </a:solidFill>
            </a:ln>
          </p:spPr>
          <p:txBody>
            <a:bodyPr wrap="square" lIns="0" tIns="0" rIns="0" bIns="0" rtlCol="0"/>
            <a:lstStyle/>
            <a:p>
              <a:endParaRPr sz="1539" dirty="0"/>
            </a:p>
          </p:txBody>
        </p:sp>
        <p:pic>
          <p:nvPicPr>
            <p:cNvPr id="47" name="object 47"/>
            <p:cNvPicPr/>
            <p:nvPr/>
          </p:nvPicPr>
          <p:blipFill>
            <a:blip r:embed="rId17" cstate="print"/>
            <a:stretch>
              <a:fillRect/>
            </a:stretch>
          </p:blipFill>
          <p:spPr>
            <a:xfrm>
              <a:off x="1537974" y="4231641"/>
              <a:ext cx="1184256" cy="195041"/>
            </a:xfrm>
            <a:prstGeom prst="rect">
              <a:avLst/>
            </a:prstGeom>
          </p:spPr>
        </p:pic>
      </p:grpSp>
      <p:grpSp>
        <p:nvGrpSpPr>
          <p:cNvPr id="48" name="object 48"/>
          <p:cNvGrpSpPr/>
          <p:nvPr/>
        </p:nvGrpSpPr>
        <p:grpSpPr>
          <a:xfrm>
            <a:off x="2755808" y="3758236"/>
            <a:ext cx="1650698" cy="857929"/>
            <a:chOff x="3222764" y="4166448"/>
            <a:chExt cx="1930400" cy="1003300"/>
          </a:xfrm>
        </p:grpSpPr>
        <p:sp>
          <p:nvSpPr>
            <p:cNvPr id="49" name="object 49"/>
            <p:cNvSpPr/>
            <p:nvPr/>
          </p:nvSpPr>
          <p:spPr>
            <a:xfrm>
              <a:off x="3229768" y="4173452"/>
              <a:ext cx="1916430" cy="989330"/>
            </a:xfrm>
            <a:custGeom>
              <a:avLst/>
              <a:gdLst/>
              <a:ahLst/>
              <a:cxnLst/>
              <a:rect l="l" t="t" r="r" b="b"/>
              <a:pathLst>
                <a:path w="1916429" h="989329">
                  <a:moveTo>
                    <a:pt x="0" y="0"/>
                  </a:moveTo>
                  <a:lnTo>
                    <a:pt x="1915930" y="0"/>
                  </a:lnTo>
                  <a:lnTo>
                    <a:pt x="1915930" y="989214"/>
                  </a:lnTo>
                  <a:lnTo>
                    <a:pt x="0" y="989214"/>
                  </a:lnTo>
                  <a:lnTo>
                    <a:pt x="0" y="0"/>
                  </a:lnTo>
                  <a:close/>
                </a:path>
              </a:pathLst>
            </a:custGeom>
            <a:ln w="14008">
              <a:solidFill>
                <a:srgbClr val="7E7E7E"/>
              </a:solidFill>
            </a:ln>
          </p:spPr>
          <p:txBody>
            <a:bodyPr wrap="square" lIns="0" tIns="0" rIns="0" bIns="0" rtlCol="0"/>
            <a:lstStyle/>
            <a:p>
              <a:endParaRPr sz="1539" dirty="0"/>
            </a:p>
          </p:txBody>
        </p:sp>
        <p:sp>
          <p:nvSpPr>
            <p:cNvPr id="50" name="object 50"/>
            <p:cNvSpPr/>
            <p:nvPr/>
          </p:nvSpPr>
          <p:spPr>
            <a:xfrm>
              <a:off x="3229768" y="4173452"/>
              <a:ext cx="1916430" cy="989330"/>
            </a:xfrm>
            <a:custGeom>
              <a:avLst/>
              <a:gdLst/>
              <a:ahLst/>
              <a:cxnLst/>
              <a:rect l="l" t="t" r="r" b="b"/>
              <a:pathLst>
                <a:path w="1916429" h="989329">
                  <a:moveTo>
                    <a:pt x="0" y="0"/>
                  </a:moveTo>
                  <a:lnTo>
                    <a:pt x="1915930" y="0"/>
                  </a:lnTo>
                  <a:lnTo>
                    <a:pt x="1915930" y="989214"/>
                  </a:lnTo>
                  <a:lnTo>
                    <a:pt x="0" y="989214"/>
                  </a:lnTo>
                  <a:lnTo>
                    <a:pt x="0" y="0"/>
                  </a:lnTo>
                  <a:close/>
                </a:path>
              </a:pathLst>
            </a:custGeom>
            <a:ln w="8620">
              <a:solidFill>
                <a:srgbClr val="7E7E7E"/>
              </a:solidFill>
            </a:ln>
          </p:spPr>
          <p:txBody>
            <a:bodyPr wrap="square" lIns="0" tIns="0" rIns="0" bIns="0" rtlCol="0"/>
            <a:lstStyle/>
            <a:p>
              <a:endParaRPr sz="1539" dirty="0"/>
            </a:p>
          </p:txBody>
        </p:sp>
        <p:sp>
          <p:nvSpPr>
            <p:cNvPr id="51" name="object 51"/>
            <p:cNvSpPr/>
            <p:nvPr/>
          </p:nvSpPr>
          <p:spPr>
            <a:xfrm>
              <a:off x="3229768" y="4173452"/>
              <a:ext cx="1916430" cy="989330"/>
            </a:xfrm>
            <a:custGeom>
              <a:avLst/>
              <a:gdLst/>
              <a:ahLst/>
              <a:cxnLst/>
              <a:rect l="l" t="t" r="r" b="b"/>
              <a:pathLst>
                <a:path w="1916429" h="989329">
                  <a:moveTo>
                    <a:pt x="0" y="0"/>
                  </a:moveTo>
                  <a:lnTo>
                    <a:pt x="1915930" y="0"/>
                  </a:lnTo>
                  <a:lnTo>
                    <a:pt x="1915930" y="989214"/>
                  </a:lnTo>
                  <a:lnTo>
                    <a:pt x="0" y="989214"/>
                  </a:lnTo>
                  <a:lnTo>
                    <a:pt x="0" y="0"/>
                  </a:lnTo>
                  <a:close/>
                </a:path>
              </a:pathLst>
            </a:custGeom>
            <a:ln w="6465">
              <a:solidFill>
                <a:srgbClr val="7E7E7E"/>
              </a:solidFill>
            </a:ln>
          </p:spPr>
          <p:txBody>
            <a:bodyPr wrap="square" lIns="0" tIns="0" rIns="0" bIns="0" rtlCol="0"/>
            <a:lstStyle/>
            <a:p>
              <a:endParaRPr sz="1539" dirty="0"/>
            </a:p>
          </p:txBody>
        </p:sp>
        <p:pic>
          <p:nvPicPr>
            <p:cNvPr id="52" name="object 52"/>
            <p:cNvPicPr/>
            <p:nvPr/>
          </p:nvPicPr>
          <p:blipFill>
            <a:blip r:embed="rId18" cstate="print"/>
            <a:stretch>
              <a:fillRect/>
            </a:stretch>
          </p:blipFill>
          <p:spPr>
            <a:xfrm>
              <a:off x="3667264" y="4231641"/>
              <a:ext cx="995680" cy="662709"/>
            </a:xfrm>
            <a:prstGeom prst="rect">
              <a:avLst/>
            </a:prstGeom>
          </p:spPr>
        </p:pic>
      </p:grpSp>
      <p:grpSp>
        <p:nvGrpSpPr>
          <p:cNvPr id="53" name="object 53"/>
          <p:cNvGrpSpPr/>
          <p:nvPr/>
        </p:nvGrpSpPr>
        <p:grpSpPr>
          <a:xfrm>
            <a:off x="1394376" y="4235083"/>
            <a:ext cx="295931" cy="126517"/>
            <a:chOff x="1630645" y="4724094"/>
            <a:chExt cx="346075" cy="147955"/>
          </a:xfrm>
        </p:grpSpPr>
        <p:sp>
          <p:nvSpPr>
            <p:cNvPr id="54" name="object 54"/>
            <p:cNvSpPr/>
            <p:nvPr/>
          </p:nvSpPr>
          <p:spPr>
            <a:xfrm>
              <a:off x="1630645" y="4724094"/>
              <a:ext cx="346075" cy="147955"/>
            </a:xfrm>
            <a:custGeom>
              <a:avLst/>
              <a:gdLst/>
              <a:ahLst/>
              <a:cxnLst/>
              <a:rect l="l" t="t" r="r" b="b"/>
              <a:pathLst>
                <a:path w="346075" h="147954">
                  <a:moveTo>
                    <a:pt x="321117" y="0"/>
                  </a:moveTo>
                  <a:lnTo>
                    <a:pt x="24784" y="0"/>
                  </a:lnTo>
                  <a:lnTo>
                    <a:pt x="15001" y="1902"/>
                  </a:lnTo>
                  <a:lnTo>
                    <a:pt x="7138" y="7138"/>
                  </a:lnTo>
                  <a:lnTo>
                    <a:pt x="1902" y="15001"/>
                  </a:lnTo>
                  <a:lnTo>
                    <a:pt x="0" y="24784"/>
                  </a:lnTo>
                  <a:lnTo>
                    <a:pt x="0" y="122843"/>
                  </a:lnTo>
                  <a:lnTo>
                    <a:pt x="1902" y="132626"/>
                  </a:lnTo>
                  <a:lnTo>
                    <a:pt x="7138" y="140488"/>
                  </a:lnTo>
                  <a:lnTo>
                    <a:pt x="15001" y="145725"/>
                  </a:lnTo>
                  <a:lnTo>
                    <a:pt x="24784" y="147627"/>
                  </a:lnTo>
                  <a:lnTo>
                    <a:pt x="321117" y="147627"/>
                  </a:lnTo>
                  <a:lnTo>
                    <a:pt x="330900" y="145725"/>
                  </a:lnTo>
                  <a:lnTo>
                    <a:pt x="338763" y="140488"/>
                  </a:lnTo>
                  <a:lnTo>
                    <a:pt x="343999" y="132626"/>
                  </a:lnTo>
                  <a:lnTo>
                    <a:pt x="345901" y="122843"/>
                  </a:lnTo>
                  <a:lnTo>
                    <a:pt x="345901" y="24784"/>
                  </a:lnTo>
                  <a:lnTo>
                    <a:pt x="343999" y="15001"/>
                  </a:lnTo>
                  <a:lnTo>
                    <a:pt x="338763" y="7138"/>
                  </a:lnTo>
                  <a:lnTo>
                    <a:pt x="330900" y="1902"/>
                  </a:lnTo>
                  <a:lnTo>
                    <a:pt x="321117" y="0"/>
                  </a:lnTo>
                  <a:close/>
                </a:path>
              </a:pathLst>
            </a:custGeom>
            <a:solidFill>
              <a:srgbClr val="0070BF"/>
            </a:solidFill>
          </p:spPr>
          <p:txBody>
            <a:bodyPr wrap="square" lIns="0" tIns="0" rIns="0" bIns="0" rtlCol="0"/>
            <a:lstStyle/>
            <a:p>
              <a:endParaRPr sz="1539" dirty="0"/>
            </a:p>
          </p:txBody>
        </p:sp>
        <p:pic>
          <p:nvPicPr>
            <p:cNvPr id="55" name="object 55"/>
            <p:cNvPicPr/>
            <p:nvPr/>
          </p:nvPicPr>
          <p:blipFill>
            <a:blip r:embed="rId19" cstate="print"/>
            <a:stretch>
              <a:fillRect/>
            </a:stretch>
          </p:blipFill>
          <p:spPr>
            <a:xfrm>
              <a:off x="1735170" y="4767197"/>
              <a:ext cx="137929" cy="71120"/>
            </a:xfrm>
            <a:prstGeom prst="rect">
              <a:avLst/>
            </a:prstGeom>
          </p:spPr>
        </p:pic>
      </p:grpSp>
      <p:grpSp>
        <p:nvGrpSpPr>
          <p:cNvPr id="56" name="object 56"/>
          <p:cNvGrpSpPr/>
          <p:nvPr/>
        </p:nvGrpSpPr>
        <p:grpSpPr>
          <a:xfrm>
            <a:off x="1665281" y="3990901"/>
            <a:ext cx="295931" cy="126517"/>
            <a:chOff x="1947453" y="4438536"/>
            <a:chExt cx="346075" cy="147955"/>
          </a:xfrm>
        </p:grpSpPr>
        <p:sp>
          <p:nvSpPr>
            <p:cNvPr id="57" name="object 57"/>
            <p:cNvSpPr/>
            <p:nvPr/>
          </p:nvSpPr>
          <p:spPr>
            <a:xfrm>
              <a:off x="1947453" y="4438536"/>
              <a:ext cx="346075" cy="147955"/>
            </a:xfrm>
            <a:custGeom>
              <a:avLst/>
              <a:gdLst/>
              <a:ahLst/>
              <a:cxnLst/>
              <a:rect l="l" t="t" r="r" b="b"/>
              <a:pathLst>
                <a:path w="346075" h="147954">
                  <a:moveTo>
                    <a:pt x="321117" y="0"/>
                  </a:moveTo>
                  <a:lnTo>
                    <a:pt x="23706" y="0"/>
                  </a:lnTo>
                  <a:lnTo>
                    <a:pt x="14547" y="1902"/>
                  </a:lnTo>
                  <a:lnTo>
                    <a:pt x="7004" y="7138"/>
                  </a:lnTo>
                  <a:lnTo>
                    <a:pt x="1885" y="15001"/>
                  </a:lnTo>
                  <a:lnTo>
                    <a:pt x="0" y="24784"/>
                  </a:lnTo>
                  <a:lnTo>
                    <a:pt x="0" y="122843"/>
                  </a:lnTo>
                  <a:lnTo>
                    <a:pt x="1885" y="132626"/>
                  </a:lnTo>
                  <a:lnTo>
                    <a:pt x="7004" y="140488"/>
                  </a:lnTo>
                  <a:lnTo>
                    <a:pt x="14547" y="145725"/>
                  </a:lnTo>
                  <a:lnTo>
                    <a:pt x="23706" y="147627"/>
                  </a:lnTo>
                  <a:lnTo>
                    <a:pt x="321117" y="147627"/>
                  </a:lnTo>
                  <a:lnTo>
                    <a:pt x="330445" y="145725"/>
                  </a:lnTo>
                  <a:lnTo>
                    <a:pt x="338358" y="140488"/>
                  </a:lnTo>
                  <a:lnTo>
                    <a:pt x="343847" y="132626"/>
                  </a:lnTo>
                  <a:lnTo>
                    <a:pt x="345901" y="122843"/>
                  </a:lnTo>
                  <a:lnTo>
                    <a:pt x="345901" y="24784"/>
                  </a:lnTo>
                  <a:lnTo>
                    <a:pt x="343847" y="15001"/>
                  </a:lnTo>
                  <a:lnTo>
                    <a:pt x="338358" y="7138"/>
                  </a:lnTo>
                  <a:lnTo>
                    <a:pt x="330445" y="1902"/>
                  </a:lnTo>
                  <a:lnTo>
                    <a:pt x="321117" y="0"/>
                  </a:lnTo>
                  <a:close/>
                </a:path>
              </a:pathLst>
            </a:custGeom>
            <a:solidFill>
              <a:srgbClr val="548234"/>
            </a:solidFill>
          </p:spPr>
          <p:txBody>
            <a:bodyPr wrap="square" lIns="0" tIns="0" rIns="0" bIns="0" rtlCol="0"/>
            <a:lstStyle/>
            <a:p>
              <a:endParaRPr sz="1539" dirty="0"/>
            </a:p>
          </p:txBody>
        </p:sp>
        <p:pic>
          <p:nvPicPr>
            <p:cNvPr id="58" name="object 58"/>
            <p:cNvPicPr/>
            <p:nvPr/>
          </p:nvPicPr>
          <p:blipFill>
            <a:blip r:embed="rId20" cstate="print"/>
            <a:stretch>
              <a:fillRect/>
            </a:stretch>
          </p:blipFill>
          <p:spPr>
            <a:xfrm>
              <a:off x="2046589" y="4479484"/>
              <a:ext cx="140084" cy="76507"/>
            </a:xfrm>
            <a:prstGeom prst="rect">
              <a:avLst/>
            </a:prstGeom>
          </p:spPr>
        </p:pic>
      </p:grpSp>
      <p:grpSp>
        <p:nvGrpSpPr>
          <p:cNvPr id="59" name="object 59"/>
          <p:cNvGrpSpPr/>
          <p:nvPr/>
        </p:nvGrpSpPr>
        <p:grpSpPr>
          <a:xfrm>
            <a:off x="1932499" y="4235083"/>
            <a:ext cx="295931" cy="126517"/>
            <a:chOff x="2259950" y="4724094"/>
            <a:chExt cx="346075" cy="147955"/>
          </a:xfrm>
        </p:grpSpPr>
        <p:sp>
          <p:nvSpPr>
            <p:cNvPr id="60" name="object 60"/>
            <p:cNvSpPr/>
            <p:nvPr/>
          </p:nvSpPr>
          <p:spPr>
            <a:xfrm>
              <a:off x="2259950" y="4724094"/>
              <a:ext cx="346075" cy="147955"/>
            </a:xfrm>
            <a:custGeom>
              <a:avLst/>
              <a:gdLst/>
              <a:ahLst/>
              <a:cxnLst/>
              <a:rect l="l" t="t" r="r" b="b"/>
              <a:pathLst>
                <a:path w="346075" h="147954">
                  <a:moveTo>
                    <a:pt x="321117" y="0"/>
                  </a:moveTo>
                  <a:lnTo>
                    <a:pt x="24784" y="0"/>
                  </a:lnTo>
                  <a:lnTo>
                    <a:pt x="15001" y="1902"/>
                  </a:lnTo>
                  <a:lnTo>
                    <a:pt x="7138" y="7138"/>
                  </a:lnTo>
                  <a:lnTo>
                    <a:pt x="1902" y="15001"/>
                  </a:lnTo>
                  <a:lnTo>
                    <a:pt x="0" y="24784"/>
                  </a:lnTo>
                  <a:lnTo>
                    <a:pt x="0" y="122843"/>
                  </a:lnTo>
                  <a:lnTo>
                    <a:pt x="1902" y="132626"/>
                  </a:lnTo>
                  <a:lnTo>
                    <a:pt x="7138" y="140488"/>
                  </a:lnTo>
                  <a:lnTo>
                    <a:pt x="15001" y="145725"/>
                  </a:lnTo>
                  <a:lnTo>
                    <a:pt x="24784" y="147627"/>
                  </a:lnTo>
                  <a:lnTo>
                    <a:pt x="321117" y="147627"/>
                  </a:lnTo>
                  <a:lnTo>
                    <a:pt x="330900" y="145725"/>
                  </a:lnTo>
                  <a:lnTo>
                    <a:pt x="338763" y="140488"/>
                  </a:lnTo>
                  <a:lnTo>
                    <a:pt x="343999" y="132626"/>
                  </a:lnTo>
                  <a:lnTo>
                    <a:pt x="345901" y="122843"/>
                  </a:lnTo>
                  <a:lnTo>
                    <a:pt x="345901" y="24784"/>
                  </a:lnTo>
                  <a:lnTo>
                    <a:pt x="343999" y="15001"/>
                  </a:lnTo>
                  <a:lnTo>
                    <a:pt x="338763" y="7138"/>
                  </a:lnTo>
                  <a:lnTo>
                    <a:pt x="330900" y="1902"/>
                  </a:lnTo>
                  <a:lnTo>
                    <a:pt x="321117" y="0"/>
                  </a:lnTo>
                  <a:close/>
                </a:path>
              </a:pathLst>
            </a:custGeom>
            <a:solidFill>
              <a:srgbClr val="0070BF"/>
            </a:solidFill>
          </p:spPr>
          <p:txBody>
            <a:bodyPr wrap="square" lIns="0" tIns="0" rIns="0" bIns="0" rtlCol="0"/>
            <a:lstStyle/>
            <a:p>
              <a:endParaRPr sz="1539" dirty="0"/>
            </a:p>
          </p:txBody>
        </p:sp>
        <p:pic>
          <p:nvPicPr>
            <p:cNvPr id="61" name="object 61"/>
            <p:cNvPicPr/>
            <p:nvPr/>
          </p:nvPicPr>
          <p:blipFill>
            <a:blip r:embed="rId21" cstate="print"/>
            <a:stretch>
              <a:fillRect/>
            </a:stretch>
          </p:blipFill>
          <p:spPr>
            <a:xfrm>
              <a:off x="2362319" y="4762886"/>
              <a:ext cx="139007" cy="76507"/>
            </a:xfrm>
            <a:prstGeom prst="rect">
              <a:avLst/>
            </a:prstGeom>
          </p:spPr>
        </p:pic>
      </p:grpSp>
      <p:sp>
        <p:nvSpPr>
          <p:cNvPr id="62" name="object 62"/>
          <p:cNvSpPr/>
          <p:nvPr/>
        </p:nvSpPr>
        <p:spPr>
          <a:xfrm>
            <a:off x="1541807" y="4114376"/>
            <a:ext cx="539192" cy="123802"/>
          </a:xfrm>
          <a:custGeom>
            <a:avLst/>
            <a:gdLst/>
            <a:ahLst/>
            <a:cxnLst/>
            <a:rect l="l" t="t" r="r" b="b"/>
            <a:pathLst>
              <a:path w="630555" h="144779">
                <a:moveTo>
                  <a:pt x="316801" y="3238"/>
                </a:moveTo>
                <a:lnTo>
                  <a:pt x="252145" y="0"/>
                </a:lnTo>
                <a:lnTo>
                  <a:pt x="260692" y="19951"/>
                </a:lnTo>
                <a:lnTo>
                  <a:pt x="50927" y="111417"/>
                </a:lnTo>
                <a:lnTo>
                  <a:pt x="42024" y="91592"/>
                </a:lnTo>
                <a:lnTo>
                  <a:pt x="0" y="141160"/>
                </a:lnTo>
                <a:lnTo>
                  <a:pt x="65722" y="144399"/>
                </a:lnTo>
                <a:lnTo>
                  <a:pt x="58470" y="128231"/>
                </a:lnTo>
                <a:lnTo>
                  <a:pt x="56667" y="124218"/>
                </a:lnTo>
                <a:lnTo>
                  <a:pt x="266382" y="33210"/>
                </a:lnTo>
                <a:lnTo>
                  <a:pt x="274777" y="52806"/>
                </a:lnTo>
                <a:lnTo>
                  <a:pt x="305841" y="16167"/>
                </a:lnTo>
                <a:lnTo>
                  <a:pt x="316801" y="3238"/>
                </a:lnTo>
                <a:close/>
              </a:path>
              <a:path w="630555" h="144779">
                <a:moveTo>
                  <a:pt x="630377" y="141160"/>
                </a:moveTo>
                <a:lnTo>
                  <a:pt x="619417" y="128231"/>
                </a:lnTo>
                <a:lnTo>
                  <a:pt x="588352" y="91592"/>
                </a:lnTo>
                <a:lnTo>
                  <a:pt x="579475" y="111379"/>
                </a:lnTo>
                <a:lnTo>
                  <a:pt x="373024" y="20066"/>
                </a:lnTo>
                <a:lnTo>
                  <a:pt x="374662" y="16167"/>
                </a:lnTo>
                <a:lnTo>
                  <a:pt x="381457" y="0"/>
                </a:lnTo>
                <a:lnTo>
                  <a:pt x="316801" y="3238"/>
                </a:lnTo>
                <a:lnTo>
                  <a:pt x="358825" y="53886"/>
                </a:lnTo>
                <a:lnTo>
                  <a:pt x="367601" y="32981"/>
                </a:lnTo>
                <a:lnTo>
                  <a:pt x="573735" y="124155"/>
                </a:lnTo>
                <a:lnTo>
                  <a:pt x="564642" y="144399"/>
                </a:lnTo>
                <a:lnTo>
                  <a:pt x="630377" y="141160"/>
                </a:lnTo>
                <a:close/>
              </a:path>
            </a:pathLst>
          </a:custGeom>
          <a:solidFill>
            <a:srgbClr val="3F3F3F"/>
          </a:solidFill>
        </p:spPr>
        <p:txBody>
          <a:bodyPr wrap="square" lIns="0" tIns="0" rIns="0" bIns="0" rtlCol="0"/>
          <a:lstStyle/>
          <a:p>
            <a:endParaRPr sz="1539" dirty="0"/>
          </a:p>
        </p:txBody>
      </p:sp>
      <p:pic>
        <p:nvPicPr>
          <p:cNvPr id="63" name="object 63"/>
          <p:cNvPicPr/>
          <p:nvPr/>
        </p:nvPicPr>
        <p:blipFill>
          <a:blip r:embed="rId22" cstate="print"/>
          <a:stretch>
            <a:fillRect/>
          </a:stretch>
        </p:blipFill>
        <p:spPr>
          <a:xfrm>
            <a:off x="1222066" y="4484794"/>
            <a:ext cx="1203404" cy="67265"/>
          </a:xfrm>
          <a:prstGeom prst="rect">
            <a:avLst/>
          </a:prstGeom>
        </p:spPr>
      </p:pic>
      <p:pic>
        <p:nvPicPr>
          <p:cNvPr id="64" name="object 64"/>
          <p:cNvPicPr/>
          <p:nvPr/>
        </p:nvPicPr>
        <p:blipFill>
          <a:blip r:embed="rId23" cstate="print"/>
          <a:stretch>
            <a:fillRect/>
          </a:stretch>
        </p:blipFill>
        <p:spPr>
          <a:xfrm>
            <a:off x="3200404" y="4439644"/>
            <a:ext cx="758347" cy="156644"/>
          </a:xfrm>
          <a:prstGeom prst="rect">
            <a:avLst/>
          </a:prstGeom>
        </p:spPr>
      </p:pic>
      <p:pic>
        <p:nvPicPr>
          <p:cNvPr id="65" name="object 65"/>
          <p:cNvPicPr/>
          <p:nvPr/>
        </p:nvPicPr>
        <p:blipFill>
          <a:blip r:embed="rId24" cstate="print"/>
          <a:stretch>
            <a:fillRect/>
          </a:stretch>
        </p:blipFill>
        <p:spPr>
          <a:xfrm>
            <a:off x="995852" y="5641665"/>
            <a:ext cx="1057816" cy="810870"/>
          </a:xfrm>
          <a:prstGeom prst="rect">
            <a:avLst/>
          </a:prstGeom>
        </p:spPr>
      </p:pic>
      <p:pic>
        <p:nvPicPr>
          <p:cNvPr id="66" name="object 66"/>
          <p:cNvPicPr/>
          <p:nvPr/>
        </p:nvPicPr>
        <p:blipFill>
          <a:blip r:embed="rId25" cstate="print"/>
          <a:stretch>
            <a:fillRect/>
          </a:stretch>
        </p:blipFill>
        <p:spPr>
          <a:xfrm>
            <a:off x="2119091" y="5641665"/>
            <a:ext cx="1057816" cy="810870"/>
          </a:xfrm>
          <a:prstGeom prst="rect">
            <a:avLst/>
          </a:prstGeom>
        </p:spPr>
      </p:pic>
      <p:pic>
        <p:nvPicPr>
          <p:cNvPr id="67" name="object 67"/>
          <p:cNvPicPr/>
          <p:nvPr/>
        </p:nvPicPr>
        <p:blipFill>
          <a:blip r:embed="rId26" cstate="print"/>
          <a:stretch>
            <a:fillRect/>
          </a:stretch>
        </p:blipFill>
        <p:spPr>
          <a:xfrm>
            <a:off x="165632" y="5641665"/>
            <a:ext cx="775855" cy="810870"/>
          </a:xfrm>
          <a:prstGeom prst="rect">
            <a:avLst/>
          </a:prstGeom>
        </p:spPr>
      </p:pic>
      <p:pic>
        <p:nvPicPr>
          <p:cNvPr id="68" name="object 68"/>
          <p:cNvPicPr/>
          <p:nvPr/>
        </p:nvPicPr>
        <p:blipFill>
          <a:blip r:embed="rId27" cstate="print"/>
          <a:stretch>
            <a:fillRect/>
          </a:stretch>
        </p:blipFill>
        <p:spPr>
          <a:xfrm>
            <a:off x="3242330" y="5641665"/>
            <a:ext cx="1057816" cy="810870"/>
          </a:xfrm>
          <a:prstGeom prst="rect">
            <a:avLst/>
          </a:prstGeom>
        </p:spPr>
      </p:pic>
      <p:pic>
        <p:nvPicPr>
          <p:cNvPr id="69" name="object 69"/>
          <p:cNvPicPr/>
          <p:nvPr/>
        </p:nvPicPr>
        <p:blipFill>
          <a:blip r:embed="rId28" cstate="print"/>
          <a:stretch>
            <a:fillRect/>
          </a:stretch>
        </p:blipFill>
        <p:spPr>
          <a:xfrm>
            <a:off x="995852" y="4736809"/>
            <a:ext cx="1057816" cy="857863"/>
          </a:xfrm>
          <a:prstGeom prst="rect">
            <a:avLst/>
          </a:prstGeom>
        </p:spPr>
      </p:pic>
      <p:pic>
        <p:nvPicPr>
          <p:cNvPr id="70" name="object 70"/>
          <p:cNvPicPr/>
          <p:nvPr/>
        </p:nvPicPr>
        <p:blipFill>
          <a:blip r:embed="rId29" cstate="print"/>
          <a:stretch>
            <a:fillRect/>
          </a:stretch>
        </p:blipFill>
        <p:spPr>
          <a:xfrm>
            <a:off x="2119091" y="4736809"/>
            <a:ext cx="1057816" cy="857863"/>
          </a:xfrm>
          <a:prstGeom prst="rect">
            <a:avLst/>
          </a:prstGeom>
        </p:spPr>
      </p:pic>
      <p:pic>
        <p:nvPicPr>
          <p:cNvPr id="71" name="object 71"/>
          <p:cNvPicPr/>
          <p:nvPr/>
        </p:nvPicPr>
        <p:blipFill>
          <a:blip r:embed="rId30" cstate="print"/>
          <a:stretch>
            <a:fillRect/>
          </a:stretch>
        </p:blipFill>
        <p:spPr>
          <a:xfrm>
            <a:off x="165632" y="4736809"/>
            <a:ext cx="775855" cy="857863"/>
          </a:xfrm>
          <a:prstGeom prst="rect">
            <a:avLst/>
          </a:prstGeom>
        </p:spPr>
      </p:pic>
      <p:pic>
        <p:nvPicPr>
          <p:cNvPr id="72" name="object 72"/>
          <p:cNvPicPr/>
          <p:nvPr/>
        </p:nvPicPr>
        <p:blipFill>
          <a:blip r:embed="rId31" cstate="print"/>
          <a:stretch>
            <a:fillRect/>
          </a:stretch>
        </p:blipFill>
        <p:spPr>
          <a:xfrm>
            <a:off x="3242330" y="4736809"/>
            <a:ext cx="1057816" cy="857863"/>
          </a:xfrm>
          <a:prstGeom prst="rect">
            <a:avLst/>
          </a:prstGeom>
        </p:spPr>
      </p:pic>
      <p:grpSp>
        <p:nvGrpSpPr>
          <p:cNvPr id="73" name="object 73"/>
          <p:cNvGrpSpPr/>
          <p:nvPr/>
        </p:nvGrpSpPr>
        <p:grpSpPr>
          <a:xfrm>
            <a:off x="42159" y="6463594"/>
            <a:ext cx="412132" cy="200364"/>
            <a:chOff x="49302" y="7330213"/>
            <a:chExt cx="481965" cy="234315"/>
          </a:xfrm>
        </p:grpSpPr>
        <p:sp>
          <p:nvSpPr>
            <p:cNvPr id="74" name="object 74"/>
            <p:cNvSpPr/>
            <p:nvPr/>
          </p:nvSpPr>
          <p:spPr>
            <a:xfrm>
              <a:off x="56306"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14008">
              <a:solidFill>
                <a:srgbClr val="00AF4F"/>
              </a:solidFill>
            </a:ln>
          </p:spPr>
          <p:txBody>
            <a:bodyPr wrap="square" lIns="0" tIns="0" rIns="0" bIns="0" rtlCol="0"/>
            <a:lstStyle/>
            <a:p>
              <a:endParaRPr sz="1539" dirty="0"/>
            </a:p>
          </p:txBody>
        </p:sp>
        <p:sp>
          <p:nvSpPr>
            <p:cNvPr id="75" name="object 75"/>
            <p:cNvSpPr/>
            <p:nvPr/>
          </p:nvSpPr>
          <p:spPr>
            <a:xfrm>
              <a:off x="56306"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8620">
              <a:solidFill>
                <a:srgbClr val="00AF4F"/>
              </a:solidFill>
            </a:ln>
          </p:spPr>
          <p:txBody>
            <a:bodyPr wrap="square" lIns="0" tIns="0" rIns="0" bIns="0" rtlCol="0"/>
            <a:lstStyle/>
            <a:p>
              <a:endParaRPr sz="1539" dirty="0"/>
            </a:p>
          </p:txBody>
        </p:sp>
        <p:sp>
          <p:nvSpPr>
            <p:cNvPr id="76" name="object 76"/>
            <p:cNvSpPr/>
            <p:nvPr/>
          </p:nvSpPr>
          <p:spPr>
            <a:xfrm>
              <a:off x="56306"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6465">
              <a:solidFill>
                <a:srgbClr val="00AF4F"/>
              </a:solidFill>
            </a:ln>
          </p:spPr>
          <p:txBody>
            <a:bodyPr wrap="square" lIns="0" tIns="0" rIns="0" bIns="0" rtlCol="0"/>
            <a:lstStyle/>
            <a:p>
              <a:endParaRPr sz="1539" dirty="0"/>
            </a:p>
          </p:txBody>
        </p:sp>
        <p:pic>
          <p:nvPicPr>
            <p:cNvPr id="77" name="object 77"/>
            <p:cNvPicPr/>
            <p:nvPr/>
          </p:nvPicPr>
          <p:blipFill>
            <a:blip r:embed="rId32" cstate="print"/>
            <a:stretch>
              <a:fillRect/>
            </a:stretch>
          </p:blipFill>
          <p:spPr>
            <a:xfrm>
              <a:off x="279364" y="7412648"/>
              <a:ext cx="187498" cy="88361"/>
            </a:xfrm>
            <a:prstGeom prst="rect">
              <a:avLst/>
            </a:prstGeom>
          </p:spPr>
        </p:pic>
        <p:pic>
          <p:nvPicPr>
            <p:cNvPr id="78" name="object 78"/>
            <p:cNvPicPr/>
            <p:nvPr/>
          </p:nvPicPr>
          <p:blipFill>
            <a:blip r:embed="rId33" cstate="print"/>
            <a:stretch>
              <a:fillRect/>
            </a:stretch>
          </p:blipFill>
          <p:spPr>
            <a:xfrm>
              <a:off x="55229" y="7346916"/>
              <a:ext cx="198274" cy="199351"/>
            </a:xfrm>
            <a:prstGeom prst="rect">
              <a:avLst/>
            </a:prstGeom>
          </p:spPr>
        </p:pic>
      </p:grpSp>
      <p:grpSp>
        <p:nvGrpSpPr>
          <p:cNvPr id="79" name="object 79"/>
          <p:cNvGrpSpPr/>
          <p:nvPr/>
        </p:nvGrpSpPr>
        <p:grpSpPr>
          <a:xfrm>
            <a:off x="6792307" y="6496305"/>
            <a:ext cx="141178" cy="106970"/>
            <a:chOff x="7943226" y="7368468"/>
            <a:chExt cx="165100" cy="125095"/>
          </a:xfrm>
        </p:grpSpPr>
        <p:sp>
          <p:nvSpPr>
            <p:cNvPr id="80" name="object 80"/>
            <p:cNvSpPr/>
            <p:nvPr/>
          </p:nvSpPr>
          <p:spPr>
            <a:xfrm>
              <a:off x="7943226" y="7368468"/>
              <a:ext cx="45720" cy="123189"/>
            </a:xfrm>
            <a:custGeom>
              <a:avLst/>
              <a:gdLst/>
              <a:ahLst/>
              <a:cxnLst/>
              <a:rect l="l" t="t" r="r" b="b"/>
              <a:pathLst>
                <a:path w="45720" h="123190">
                  <a:moveTo>
                    <a:pt x="45258" y="0"/>
                  </a:moveTo>
                  <a:lnTo>
                    <a:pt x="35560" y="0"/>
                  </a:lnTo>
                  <a:lnTo>
                    <a:pt x="33404" y="5387"/>
                  </a:lnTo>
                  <a:lnTo>
                    <a:pt x="28016" y="10775"/>
                  </a:lnTo>
                  <a:lnTo>
                    <a:pt x="0" y="31249"/>
                  </a:lnTo>
                  <a:lnTo>
                    <a:pt x="0" y="45258"/>
                  </a:lnTo>
                  <a:lnTo>
                    <a:pt x="5387" y="44180"/>
                  </a:lnTo>
                  <a:lnTo>
                    <a:pt x="9698" y="40947"/>
                  </a:lnTo>
                  <a:lnTo>
                    <a:pt x="16163" y="37715"/>
                  </a:lnTo>
                  <a:lnTo>
                    <a:pt x="26939" y="31249"/>
                  </a:lnTo>
                  <a:lnTo>
                    <a:pt x="30172" y="28016"/>
                  </a:lnTo>
                  <a:lnTo>
                    <a:pt x="30172" y="122844"/>
                  </a:lnTo>
                  <a:lnTo>
                    <a:pt x="45258" y="122844"/>
                  </a:lnTo>
                  <a:lnTo>
                    <a:pt x="45258" y="0"/>
                  </a:lnTo>
                  <a:close/>
                </a:path>
              </a:pathLst>
            </a:custGeom>
            <a:solidFill>
              <a:srgbClr val="000000"/>
            </a:solidFill>
          </p:spPr>
          <p:txBody>
            <a:bodyPr wrap="square" lIns="0" tIns="0" rIns="0" bIns="0" rtlCol="0"/>
            <a:lstStyle/>
            <a:p>
              <a:endParaRPr sz="1539" dirty="0"/>
            </a:p>
          </p:txBody>
        </p:sp>
        <p:pic>
          <p:nvPicPr>
            <p:cNvPr id="81" name="object 81"/>
            <p:cNvPicPr/>
            <p:nvPr/>
          </p:nvPicPr>
          <p:blipFill>
            <a:blip r:embed="rId34" cstate="print"/>
            <a:stretch>
              <a:fillRect/>
            </a:stretch>
          </p:blipFill>
          <p:spPr>
            <a:xfrm>
              <a:off x="8029432" y="7368468"/>
              <a:ext cx="78663" cy="124999"/>
            </a:xfrm>
            <a:prstGeom prst="rect">
              <a:avLst/>
            </a:prstGeom>
          </p:spPr>
        </p:pic>
      </p:grpSp>
      <p:pic>
        <p:nvPicPr>
          <p:cNvPr id="82" name="object 82"/>
          <p:cNvPicPr/>
          <p:nvPr/>
        </p:nvPicPr>
        <p:blipFill>
          <a:blip r:embed="rId35" cstate="print"/>
          <a:stretch>
            <a:fillRect/>
          </a:stretch>
        </p:blipFill>
        <p:spPr>
          <a:xfrm>
            <a:off x="4774348" y="268271"/>
            <a:ext cx="978571" cy="152959"/>
          </a:xfrm>
          <a:prstGeom prst="rect">
            <a:avLst/>
          </a:prstGeom>
        </p:spPr>
      </p:pic>
      <p:pic>
        <p:nvPicPr>
          <p:cNvPr id="83" name="object 83"/>
          <p:cNvPicPr/>
          <p:nvPr/>
        </p:nvPicPr>
        <p:blipFill>
          <a:blip r:embed="rId36" cstate="print"/>
          <a:stretch>
            <a:fillRect/>
          </a:stretch>
        </p:blipFill>
        <p:spPr>
          <a:xfrm>
            <a:off x="4774348" y="3302583"/>
            <a:ext cx="978571" cy="152959"/>
          </a:xfrm>
          <a:prstGeom prst="rect">
            <a:avLst/>
          </a:prstGeom>
        </p:spPr>
      </p:pic>
      <p:grpSp>
        <p:nvGrpSpPr>
          <p:cNvPr id="84" name="object 84"/>
          <p:cNvGrpSpPr/>
          <p:nvPr/>
        </p:nvGrpSpPr>
        <p:grpSpPr>
          <a:xfrm>
            <a:off x="4774348" y="4986058"/>
            <a:ext cx="1051777" cy="154210"/>
            <a:chOff x="5583334" y="5602318"/>
            <a:chExt cx="1229995" cy="180340"/>
          </a:xfrm>
        </p:grpSpPr>
        <p:pic>
          <p:nvPicPr>
            <p:cNvPr id="85" name="object 85"/>
            <p:cNvPicPr/>
            <p:nvPr/>
          </p:nvPicPr>
          <p:blipFill>
            <a:blip r:embed="rId37" cstate="print"/>
            <a:stretch>
              <a:fillRect/>
            </a:stretch>
          </p:blipFill>
          <p:spPr>
            <a:xfrm>
              <a:off x="5583334" y="5602318"/>
              <a:ext cx="498917" cy="179955"/>
            </a:xfrm>
            <a:prstGeom prst="rect">
              <a:avLst/>
            </a:prstGeom>
          </p:spPr>
        </p:pic>
        <p:sp>
          <p:nvSpPr>
            <p:cNvPr id="86" name="object 86"/>
            <p:cNvSpPr/>
            <p:nvPr/>
          </p:nvSpPr>
          <p:spPr>
            <a:xfrm>
              <a:off x="6102718" y="5606630"/>
              <a:ext cx="518795" cy="172720"/>
            </a:xfrm>
            <a:custGeom>
              <a:avLst/>
              <a:gdLst/>
              <a:ahLst/>
              <a:cxnLst/>
              <a:rect l="l" t="t" r="r" b="b"/>
              <a:pathLst>
                <a:path w="518795" h="172720">
                  <a:moveTo>
                    <a:pt x="156248" y="54965"/>
                  </a:moveTo>
                  <a:lnTo>
                    <a:pt x="135775" y="37719"/>
                  </a:lnTo>
                  <a:lnTo>
                    <a:pt x="132549" y="39878"/>
                  </a:lnTo>
                  <a:lnTo>
                    <a:pt x="65735" y="51727"/>
                  </a:lnTo>
                  <a:lnTo>
                    <a:pt x="65735" y="7543"/>
                  </a:lnTo>
                  <a:lnTo>
                    <a:pt x="36639" y="7543"/>
                  </a:lnTo>
                  <a:lnTo>
                    <a:pt x="36639" y="57111"/>
                  </a:lnTo>
                  <a:lnTo>
                    <a:pt x="0" y="62509"/>
                  </a:lnTo>
                  <a:lnTo>
                    <a:pt x="4318" y="90525"/>
                  </a:lnTo>
                  <a:lnTo>
                    <a:pt x="36639" y="84061"/>
                  </a:lnTo>
                  <a:lnTo>
                    <a:pt x="36639" y="126085"/>
                  </a:lnTo>
                  <a:lnTo>
                    <a:pt x="38671" y="140843"/>
                  </a:lnTo>
                  <a:lnTo>
                    <a:pt x="44856" y="151269"/>
                  </a:lnTo>
                  <a:lnTo>
                    <a:pt x="55283" y="157454"/>
                  </a:lnTo>
                  <a:lnTo>
                    <a:pt x="70040" y="159486"/>
                  </a:lnTo>
                  <a:lnTo>
                    <a:pt x="144399" y="158407"/>
                  </a:lnTo>
                  <a:lnTo>
                    <a:pt x="147624" y="130390"/>
                  </a:lnTo>
                  <a:lnTo>
                    <a:pt x="130873" y="131800"/>
                  </a:lnTo>
                  <a:lnTo>
                    <a:pt x="116243" y="132816"/>
                  </a:lnTo>
                  <a:lnTo>
                    <a:pt x="103835" y="133426"/>
                  </a:lnTo>
                  <a:lnTo>
                    <a:pt x="93751" y="133629"/>
                  </a:lnTo>
                  <a:lnTo>
                    <a:pt x="68961" y="133629"/>
                  </a:lnTo>
                  <a:lnTo>
                    <a:pt x="65735" y="130390"/>
                  </a:lnTo>
                  <a:lnTo>
                    <a:pt x="65735" y="77584"/>
                  </a:lnTo>
                  <a:lnTo>
                    <a:pt x="117462" y="68973"/>
                  </a:lnTo>
                  <a:lnTo>
                    <a:pt x="113017" y="75641"/>
                  </a:lnTo>
                  <a:lnTo>
                    <a:pt x="107759" y="82702"/>
                  </a:lnTo>
                  <a:lnTo>
                    <a:pt x="101701" y="90182"/>
                  </a:lnTo>
                  <a:lnTo>
                    <a:pt x="94830" y="98069"/>
                  </a:lnTo>
                  <a:lnTo>
                    <a:pt x="118529" y="115303"/>
                  </a:lnTo>
                  <a:lnTo>
                    <a:pt x="127000" y="102997"/>
                  </a:lnTo>
                  <a:lnTo>
                    <a:pt x="136182" y="88773"/>
                  </a:lnTo>
                  <a:lnTo>
                    <a:pt x="145961" y="72720"/>
                  </a:lnTo>
                  <a:lnTo>
                    <a:pt x="156248" y="54965"/>
                  </a:lnTo>
                  <a:close/>
                </a:path>
                <a:path w="518795" h="172720">
                  <a:moveTo>
                    <a:pt x="328663" y="133629"/>
                  </a:moveTo>
                  <a:lnTo>
                    <a:pt x="316153" y="120878"/>
                  </a:lnTo>
                  <a:lnTo>
                    <a:pt x="302933" y="108432"/>
                  </a:lnTo>
                  <a:lnTo>
                    <a:pt x="289115" y="96189"/>
                  </a:lnTo>
                  <a:lnTo>
                    <a:pt x="274789" y="84061"/>
                  </a:lnTo>
                  <a:lnTo>
                    <a:pt x="280250" y="74320"/>
                  </a:lnTo>
                  <a:lnTo>
                    <a:pt x="287045" y="61163"/>
                  </a:lnTo>
                  <a:lnTo>
                    <a:pt x="295236" y="44348"/>
                  </a:lnTo>
                  <a:lnTo>
                    <a:pt x="304952" y="23710"/>
                  </a:lnTo>
                  <a:lnTo>
                    <a:pt x="287718" y="9702"/>
                  </a:lnTo>
                  <a:lnTo>
                    <a:pt x="283400" y="11861"/>
                  </a:lnTo>
                  <a:lnTo>
                    <a:pt x="186423" y="11861"/>
                  </a:lnTo>
                  <a:lnTo>
                    <a:pt x="186423" y="37719"/>
                  </a:lnTo>
                  <a:lnTo>
                    <a:pt x="267246" y="37719"/>
                  </a:lnTo>
                  <a:lnTo>
                    <a:pt x="260781" y="53276"/>
                  </a:lnTo>
                  <a:lnTo>
                    <a:pt x="231686" y="92671"/>
                  </a:lnTo>
                  <a:lnTo>
                    <a:pt x="187731" y="122986"/>
                  </a:lnTo>
                  <a:lnTo>
                    <a:pt x="169176" y="131470"/>
                  </a:lnTo>
                  <a:lnTo>
                    <a:pt x="187502" y="158407"/>
                  </a:lnTo>
                  <a:lnTo>
                    <a:pt x="207683" y="148526"/>
                  </a:lnTo>
                  <a:lnTo>
                    <a:pt x="226161" y="136728"/>
                  </a:lnTo>
                  <a:lnTo>
                    <a:pt x="242811" y="123101"/>
                  </a:lnTo>
                  <a:lnTo>
                    <a:pt x="257543" y="107759"/>
                  </a:lnTo>
                  <a:lnTo>
                    <a:pt x="270433" y="118071"/>
                  </a:lnTo>
                  <a:lnTo>
                    <a:pt x="283133" y="129578"/>
                  </a:lnTo>
                  <a:lnTo>
                    <a:pt x="295427" y="142316"/>
                  </a:lnTo>
                  <a:lnTo>
                    <a:pt x="307111" y="156248"/>
                  </a:lnTo>
                  <a:lnTo>
                    <a:pt x="328663" y="133629"/>
                  </a:lnTo>
                  <a:close/>
                </a:path>
                <a:path w="518795" h="172720">
                  <a:moveTo>
                    <a:pt x="392239" y="25869"/>
                  </a:moveTo>
                  <a:lnTo>
                    <a:pt x="364223" y="2159"/>
                  </a:lnTo>
                  <a:lnTo>
                    <a:pt x="348056" y="21551"/>
                  </a:lnTo>
                  <a:lnTo>
                    <a:pt x="353441" y="23710"/>
                  </a:lnTo>
                  <a:lnTo>
                    <a:pt x="358838" y="28016"/>
                  </a:lnTo>
                  <a:lnTo>
                    <a:pt x="366382" y="34493"/>
                  </a:lnTo>
                  <a:lnTo>
                    <a:pt x="371767" y="38798"/>
                  </a:lnTo>
                  <a:lnTo>
                    <a:pt x="374992" y="43103"/>
                  </a:lnTo>
                  <a:lnTo>
                    <a:pt x="377151" y="46342"/>
                  </a:lnTo>
                  <a:lnTo>
                    <a:pt x="392239" y="25869"/>
                  </a:lnTo>
                  <a:close/>
                </a:path>
                <a:path w="518795" h="172720">
                  <a:moveTo>
                    <a:pt x="514007" y="108839"/>
                  </a:moveTo>
                  <a:lnTo>
                    <a:pt x="464439" y="108839"/>
                  </a:lnTo>
                  <a:lnTo>
                    <a:pt x="464439" y="102374"/>
                  </a:lnTo>
                  <a:lnTo>
                    <a:pt x="505383" y="102374"/>
                  </a:lnTo>
                  <a:lnTo>
                    <a:pt x="505383" y="84061"/>
                  </a:lnTo>
                  <a:lnTo>
                    <a:pt x="505383" y="77584"/>
                  </a:lnTo>
                  <a:lnTo>
                    <a:pt x="505383" y="62509"/>
                  </a:lnTo>
                  <a:lnTo>
                    <a:pt x="505383" y="57111"/>
                  </a:lnTo>
                  <a:lnTo>
                    <a:pt x="505383" y="37719"/>
                  </a:lnTo>
                  <a:lnTo>
                    <a:pt x="479526" y="37719"/>
                  </a:lnTo>
                  <a:lnTo>
                    <a:pt x="479526" y="57111"/>
                  </a:lnTo>
                  <a:lnTo>
                    <a:pt x="479526" y="62509"/>
                  </a:lnTo>
                  <a:lnTo>
                    <a:pt x="479526" y="77584"/>
                  </a:lnTo>
                  <a:lnTo>
                    <a:pt x="479526" y="84061"/>
                  </a:lnTo>
                  <a:lnTo>
                    <a:pt x="464439" y="84061"/>
                  </a:lnTo>
                  <a:lnTo>
                    <a:pt x="464439" y="77584"/>
                  </a:lnTo>
                  <a:lnTo>
                    <a:pt x="479526" y="77584"/>
                  </a:lnTo>
                  <a:lnTo>
                    <a:pt x="479526" y="62509"/>
                  </a:lnTo>
                  <a:lnTo>
                    <a:pt x="464439" y="62509"/>
                  </a:lnTo>
                  <a:lnTo>
                    <a:pt x="464439" y="57111"/>
                  </a:lnTo>
                  <a:lnTo>
                    <a:pt x="479526" y="57111"/>
                  </a:lnTo>
                  <a:lnTo>
                    <a:pt x="479526" y="37719"/>
                  </a:lnTo>
                  <a:lnTo>
                    <a:pt x="464439" y="37719"/>
                  </a:lnTo>
                  <a:lnTo>
                    <a:pt x="464439" y="32334"/>
                  </a:lnTo>
                  <a:lnTo>
                    <a:pt x="511848" y="32334"/>
                  </a:lnTo>
                  <a:lnTo>
                    <a:pt x="511848" y="11861"/>
                  </a:lnTo>
                  <a:lnTo>
                    <a:pt x="464439" y="11861"/>
                  </a:lnTo>
                  <a:lnTo>
                    <a:pt x="464439" y="0"/>
                  </a:lnTo>
                  <a:lnTo>
                    <a:pt x="438581" y="0"/>
                  </a:lnTo>
                  <a:lnTo>
                    <a:pt x="438581" y="11861"/>
                  </a:lnTo>
                  <a:lnTo>
                    <a:pt x="393319" y="11861"/>
                  </a:lnTo>
                  <a:lnTo>
                    <a:pt x="393319" y="32334"/>
                  </a:lnTo>
                  <a:lnTo>
                    <a:pt x="438581" y="32334"/>
                  </a:lnTo>
                  <a:lnTo>
                    <a:pt x="438581" y="37719"/>
                  </a:lnTo>
                  <a:lnTo>
                    <a:pt x="438581" y="57111"/>
                  </a:lnTo>
                  <a:lnTo>
                    <a:pt x="438581" y="62509"/>
                  </a:lnTo>
                  <a:lnTo>
                    <a:pt x="438581" y="77584"/>
                  </a:lnTo>
                  <a:lnTo>
                    <a:pt x="438581" y="84061"/>
                  </a:lnTo>
                  <a:lnTo>
                    <a:pt x="423494" y="84061"/>
                  </a:lnTo>
                  <a:lnTo>
                    <a:pt x="423494" y="77584"/>
                  </a:lnTo>
                  <a:lnTo>
                    <a:pt x="438581" y="77584"/>
                  </a:lnTo>
                  <a:lnTo>
                    <a:pt x="438581" y="62509"/>
                  </a:lnTo>
                  <a:lnTo>
                    <a:pt x="423494" y="62509"/>
                  </a:lnTo>
                  <a:lnTo>
                    <a:pt x="423494" y="57111"/>
                  </a:lnTo>
                  <a:lnTo>
                    <a:pt x="438581" y="57111"/>
                  </a:lnTo>
                  <a:lnTo>
                    <a:pt x="438581" y="37719"/>
                  </a:lnTo>
                  <a:lnTo>
                    <a:pt x="397624" y="37719"/>
                  </a:lnTo>
                  <a:lnTo>
                    <a:pt x="397624" y="102374"/>
                  </a:lnTo>
                  <a:lnTo>
                    <a:pt x="438581" y="102374"/>
                  </a:lnTo>
                  <a:lnTo>
                    <a:pt x="438581" y="108839"/>
                  </a:lnTo>
                  <a:lnTo>
                    <a:pt x="394398" y="108839"/>
                  </a:lnTo>
                  <a:lnTo>
                    <a:pt x="394398" y="130390"/>
                  </a:lnTo>
                  <a:lnTo>
                    <a:pt x="438581" y="130390"/>
                  </a:lnTo>
                  <a:lnTo>
                    <a:pt x="438581" y="143319"/>
                  </a:lnTo>
                  <a:lnTo>
                    <a:pt x="464439" y="143319"/>
                  </a:lnTo>
                  <a:lnTo>
                    <a:pt x="464439" y="130390"/>
                  </a:lnTo>
                  <a:lnTo>
                    <a:pt x="514007" y="130390"/>
                  </a:lnTo>
                  <a:lnTo>
                    <a:pt x="514007" y="108839"/>
                  </a:lnTo>
                  <a:close/>
                </a:path>
                <a:path w="518795" h="172720">
                  <a:moveTo>
                    <a:pt x="518312" y="143319"/>
                  </a:moveTo>
                  <a:lnTo>
                    <a:pt x="481672" y="145478"/>
                  </a:lnTo>
                  <a:lnTo>
                    <a:pt x="407327" y="145478"/>
                  </a:lnTo>
                  <a:lnTo>
                    <a:pt x="399783" y="143319"/>
                  </a:lnTo>
                  <a:lnTo>
                    <a:pt x="394398" y="139014"/>
                  </a:lnTo>
                  <a:lnTo>
                    <a:pt x="390080" y="135775"/>
                  </a:lnTo>
                  <a:lnTo>
                    <a:pt x="386854" y="131470"/>
                  </a:lnTo>
                  <a:lnTo>
                    <a:pt x="386854" y="73279"/>
                  </a:lnTo>
                  <a:lnTo>
                    <a:pt x="346976" y="73279"/>
                  </a:lnTo>
                  <a:lnTo>
                    <a:pt x="346976" y="95910"/>
                  </a:lnTo>
                  <a:lnTo>
                    <a:pt x="362064" y="95910"/>
                  </a:lnTo>
                  <a:lnTo>
                    <a:pt x="362064" y="136855"/>
                  </a:lnTo>
                  <a:lnTo>
                    <a:pt x="344830" y="153022"/>
                  </a:lnTo>
                  <a:lnTo>
                    <a:pt x="357759" y="172415"/>
                  </a:lnTo>
                  <a:lnTo>
                    <a:pt x="377151" y="157327"/>
                  </a:lnTo>
                  <a:lnTo>
                    <a:pt x="385470" y="162814"/>
                  </a:lnTo>
                  <a:lnTo>
                    <a:pt x="394398" y="166484"/>
                  </a:lnTo>
                  <a:lnTo>
                    <a:pt x="404126" y="168541"/>
                  </a:lnTo>
                  <a:lnTo>
                    <a:pt x="414870" y="169189"/>
                  </a:lnTo>
                  <a:lnTo>
                    <a:pt x="512927" y="168109"/>
                  </a:lnTo>
                  <a:lnTo>
                    <a:pt x="515277" y="157327"/>
                  </a:lnTo>
                  <a:lnTo>
                    <a:pt x="517842" y="145478"/>
                  </a:lnTo>
                  <a:lnTo>
                    <a:pt x="518312" y="143319"/>
                  </a:lnTo>
                  <a:close/>
                </a:path>
              </a:pathLst>
            </a:custGeom>
            <a:solidFill>
              <a:srgbClr val="3F3F3F"/>
            </a:solidFill>
          </p:spPr>
          <p:txBody>
            <a:bodyPr wrap="square" lIns="0" tIns="0" rIns="0" bIns="0" rtlCol="0"/>
            <a:lstStyle/>
            <a:p>
              <a:endParaRPr sz="1539" dirty="0"/>
            </a:p>
          </p:txBody>
        </p:sp>
        <p:pic>
          <p:nvPicPr>
            <p:cNvPr id="87" name="object 87"/>
            <p:cNvPicPr/>
            <p:nvPr/>
          </p:nvPicPr>
          <p:blipFill>
            <a:blip r:embed="rId9" cstate="print"/>
            <a:stretch>
              <a:fillRect/>
            </a:stretch>
          </p:blipFill>
          <p:spPr>
            <a:xfrm>
              <a:off x="6641514" y="5604473"/>
              <a:ext cx="171334" cy="176722"/>
            </a:xfrm>
            <a:prstGeom prst="rect">
              <a:avLst/>
            </a:prstGeom>
          </p:spPr>
        </p:pic>
      </p:grpSp>
      <p:grpSp>
        <p:nvGrpSpPr>
          <p:cNvPr id="88" name="object 88"/>
          <p:cNvGrpSpPr/>
          <p:nvPr/>
        </p:nvGrpSpPr>
        <p:grpSpPr>
          <a:xfrm>
            <a:off x="5444697" y="5748552"/>
            <a:ext cx="1711514" cy="686886"/>
            <a:chOff x="6367271" y="6494012"/>
            <a:chExt cx="2001520" cy="803275"/>
          </a:xfrm>
        </p:grpSpPr>
        <p:sp>
          <p:nvSpPr>
            <p:cNvPr id="89" name="object 89"/>
            <p:cNvSpPr/>
            <p:nvPr/>
          </p:nvSpPr>
          <p:spPr>
            <a:xfrm>
              <a:off x="6374276" y="6501017"/>
              <a:ext cx="1987550" cy="789305"/>
            </a:xfrm>
            <a:custGeom>
              <a:avLst/>
              <a:gdLst/>
              <a:ahLst/>
              <a:cxnLst/>
              <a:rect l="l" t="t" r="r" b="b"/>
              <a:pathLst>
                <a:path w="1987550" h="789304">
                  <a:moveTo>
                    <a:pt x="0" y="0"/>
                  </a:moveTo>
                  <a:lnTo>
                    <a:pt x="1987050" y="0"/>
                  </a:lnTo>
                  <a:lnTo>
                    <a:pt x="1987050" y="788787"/>
                  </a:lnTo>
                  <a:lnTo>
                    <a:pt x="0" y="788787"/>
                  </a:lnTo>
                  <a:lnTo>
                    <a:pt x="0" y="0"/>
                  </a:lnTo>
                  <a:close/>
                </a:path>
              </a:pathLst>
            </a:custGeom>
            <a:ln w="14008">
              <a:solidFill>
                <a:srgbClr val="7E7E7E"/>
              </a:solidFill>
            </a:ln>
          </p:spPr>
          <p:txBody>
            <a:bodyPr wrap="square" lIns="0" tIns="0" rIns="0" bIns="0" rtlCol="0"/>
            <a:lstStyle/>
            <a:p>
              <a:endParaRPr sz="1539" dirty="0"/>
            </a:p>
          </p:txBody>
        </p:sp>
        <p:sp>
          <p:nvSpPr>
            <p:cNvPr id="90" name="object 90"/>
            <p:cNvSpPr/>
            <p:nvPr/>
          </p:nvSpPr>
          <p:spPr>
            <a:xfrm>
              <a:off x="6374276" y="6501017"/>
              <a:ext cx="1987550" cy="789305"/>
            </a:xfrm>
            <a:custGeom>
              <a:avLst/>
              <a:gdLst/>
              <a:ahLst/>
              <a:cxnLst/>
              <a:rect l="l" t="t" r="r" b="b"/>
              <a:pathLst>
                <a:path w="1987550" h="789304">
                  <a:moveTo>
                    <a:pt x="0" y="0"/>
                  </a:moveTo>
                  <a:lnTo>
                    <a:pt x="1987050" y="0"/>
                  </a:lnTo>
                  <a:lnTo>
                    <a:pt x="1987050" y="788787"/>
                  </a:lnTo>
                  <a:lnTo>
                    <a:pt x="0" y="788787"/>
                  </a:lnTo>
                  <a:lnTo>
                    <a:pt x="0" y="0"/>
                  </a:lnTo>
                  <a:close/>
                </a:path>
              </a:pathLst>
            </a:custGeom>
            <a:ln w="8620">
              <a:solidFill>
                <a:srgbClr val="7E7E7E"/>
              </a:solidFill>
            </a:ln>
          </p:spPr>
          <p:txBody>
            <a:bodyPr wrap="square" lIns="0" tIns="0" rIns="0" bIns="0" rtlCol="0"/>
            <a:lstStyle/>
            <a:p>
              <a:endParaRPr sz="1539" dirty="0"/>
            </a:p>
          </p:txBody>
        </p:sp>
        <p:sp>
          <p:nvSpPr>
            <p:cNvPr id="91" name="object 91"/>
            <p:cNvSpPr/>
            <p:nvPr/>
          </p:nvSpPr>
          <p:spPr>
            <a:xfrm>
              <a:off x="6374276" y="6501017"/>
              <a:ext cx="1987550" cy="789305"/>
            </a:xfrm>
            <a:custGeom>
              <a:avLst/>
              <a:gdLst/>
              <a:ahLst/>
              <a:cxnLst/>
              <a:rect l="l" t="t" r="r" b="b"/>
              <a:pathLst>
                <a:path w="1987550" h="789304">
                  <a:moveTo>
                    <a:pt x="0" y="0"/>
                  </a:moveTo>
                  <a:lnTo>
                    <a:pt x="1987050" y="0"/>
                  </a:lnTo>
                  <a:lnTo>
                    <a:pt x="1987050" y="788787"/>
                  </a:lnTo>
                  <a:lnTo>
                    <a:pt x="0" y="788787"/>
                  </a:lnTo>
                  <a:lnTo>
                    <a:pt x="0" y="0"/>
                  </a:lnTo>
                  <a:close/>
                </a:path>
              </a:pathLst>
            </a:custGeom>
            <a:ln w="6465">
              <a:solidFill>
                <a:srgbClr val="7E7E7E"/>
              </a:solidFill>
            </a:ln>
          </p:spPr>
          <p:txBody>
            <a:bodyPr wrap="square" lIns="0" tIns="0" rIns="0" bIns="0" rtlCol="0"/>
            <a:lstStyle/>
            <a:p>
              <a:endParaRPr sz="1539" dirty="0"/>
            </a:p>
          </p:txBody>
        </p:sp>
        <p:pic>
          <p:nvPicPr>
            <p:cNvPr id="92" name="object 92"/>
            <p:cNvPicPr/>
            <p:nvPr/>
          </p:nvPicPr>
          <p:blipFill>
            <a:blip r:embed="rId38" cstate="print"/>
            <a:stretch>
              <a:fillRect/>
            </a:stretch>
          </p:blipFill>
          <p:spPr>
            <a:xfrm>
              <a:off x="6866728" y="6559206"/>
              <a:ext cx="1001068" cy="92671"/>
            </a:xfrm>
            <a:prstGeom prst="rect">
              <a:avLst/>
            </a:prstGeom>
          </p:spPr>
        </p:pic>
      </p:grpSp>
      <p:grpSp>
        <p:nvGrpSpPr>
          <p:cNvPr id="93" name="object 93"/>
          <p:cNvGrpSpPr/>
          <p:nvPr/>
        </p:nvGrpSpPr>
        <p:grpSpPr>
          <a:xfrm>
            <a:off x="7262704" y="5748552"/>
            <a:ext cx="1711514" cy="686886"/>
            <a:chOff x="8493329" y="6494012"/>
            <a:chExt cx="2001520" cy="803275"/>
          </a:xfrm>
        </p:grpSpPr>
        <p:sp>
          <p:nvSpPr>
            <p:cNvPr id="94" name="object 94"/>
            <p:cNvSpPr/>
            <p:nvPr/>
          </p:nvSpPr>
          <p:spPr>
            <a:xfrm>
              <a:off x="8500333" y="6501017"/>
              <a:ext cx="1987550" cy="789305"/>
            </a:xfrm>
            <a:custGeom>
              <a:avLst/>
              <a:gdLst/>
              <a:ahLst/>
              <a:cxnLst/>
              <a:rect l="l" t="t" r="r" b="b"/>
              <a:pathLst>
                <a:path w="1987550" h="789304">
                  <a:moveTo>
                    <a:pt x="0" y="0"/>
                  </a:moveTo>
                  <a:lnTo>
                    <a:pt x="1987050" y="0"/>
                  </a:lnTo>
                  <a:lnTo>
                    <a:pt x="1987050" y="788787"/>
                  </a:lnTo>
                  <a:lnTo>
                    <a:pt x="0" y="788787"/>
                  </a:lnTo>
                  <a:lnTo>
                    <a:pt x="0" y="0"/>
                  </a:lnTo>
                  <a:close/>
                </a:path>
              </a:pathLst>
            </a:custGeom>
            <a:ln w="14008">
              <a:solidFill>
                <a:srgbClr val="7E7E7E"/>
              </a:solidFill>
            </a:ln>
          </p:spPr>
          <p:txBody>
            <a:bodyPr wrap="square" lIns="0" tIns="0" rIns="0" bIns="0" rtlCol="0"/>
            <a:lstStyle/>
            <a:p>
              <a:endParaRPr sz="1539" dirty="0"/>
            </a:p>
          </p:txBody>
        </p:sp>
        <p:sp>
          <p:nvSpPr>
            <p:cNvPr id="95" name="object 95"/>
            <p:cNvSpPr/>
            <p:nvPr/>
          </p:nvSpPr>
          <p:spPr>
            <a:xfrm>
              <a:off x="8500333" y="6501017"/>
              <a:ext cx="1987550" cy="789305"/>
            </a:xfrm>
            <a:custGeom>
              <a:avLst/>
              <a:gdLst/>
              <a:ahLst/>
              <a:cxnLst/>
              <a:rect l="l" t="t" r="r" b="b"/>
              <a:pathLst>
                <a:path w="1987550" h="789304">
                  <a:moveTo>
                    <a:pt x="0" y="0"/>
                  </a:moveTo>
                  <a:lnTo>
                    <a:pt x="1987050" y="0"/>
                  </a:lnTo>
                  <a:lnTo>
                    <a:pt x="1987050" y="788787"/>
                  </a:lnTo>
                  <a:lnTo>
                    <a:pt x="0" y="788787"/>
                  </a:lnTo>
                  <a:lnTo>
                    <a:pt x="0" y="0"/>
                  </a:lnTo>
                  <a:close/>
                </a:path>
              </a:pathLst>
            </a:custGeom>
            <a:ln w="8620">
              <a:solidFill>
                <a:srgbClr val="7E7E7E"/>
              </a:solidFill>
            </a:ln>
          </p:spPr>
          <p:txBody>
            <a:bodyPr wrap="square" lIns="0" tIns="0" rIns="0" bIns="0" rtlCol="0"/>
            <a:lstStyle/>
            <a:p>
              <a:endParaRPr sz="1539" dirty="0"/>
            </a:p>
          </p:txBody>
        </p:sp>
        <p:sp>
          <p:nvSpPr>
            <p:cNvPr id="96" name="object 96"/>
            <p:cNvSpPr/>
            <p:nvPr/>
          </p:nvSpPr>
          <p:spPr>
            <a:xfrm>
              <a:off x="8500333" y="6501017"/>
              <a:ext cx="1987550" cy="789305"/>
            </a:xfrm>
            <a:custGeom>
              <a:avLst/>
              <a:gdLst/>
              <a:ahLst/>
              <a:cxnLst/>
              <a:rect l="l" t="t" r="r" b="b"/>
              <a:pathLst>
                <a:path w="1987550" h="789304">
                  <a:moveTo>
                    <a:pt x="0" y="0"/>
                  </a:moveTo>
                  <a:lnTo>
                    <a:pt x="1987050" y="0"/>
                  </a:lnTo>
                  <a:lnTo>
                    <a:pt x="1987050" y="788787"/>
                  </a:lnTo>
                  <a:lnTo>
                    <a:pt x="0" y="788787"/>
                  </a:lnTo>
                  <a:lnTo>
                    <a:pt x="0" y="0"/>
                  </a:lnTo>
                  <a:close/>
                </a:path>
              </a:pathLst>
            </a:custGeom>
            <a:ln w="6465">
              <a:solidFill>
                <a:srgbClr val="7E7E7E"/>
              </a:solidFill>
            </a:ln>
          </p:spPr>
          <p:txBody>
            <a:bodyPr wrap="square" lIns="0" tIns="0" rIns="0" bIns="0" rtlCol="0"/>
            <a:lstStyle/>
            <a:p>
              <a:endParaRPr sz="1539" dirty="0"/>
            </a:p>
          </p:txBody>
        </p:sp>
        <p:pic>
          <p:nvPicPr>
            <p:cNvPr id="97" name="object 97"/>
            <p:cNvPicPr/>
            <p:nvPr/>
          </p:nvPicPr>
          <p:blipFill>
            <a:blip r:embed="rId39" cstate="print"/>
            <a:stretch>
              <a:fillRect/>
            </a:stretch>
          </p:blipFill>
          <p:spPr>
            <a:xfrm>
              <a:off x="8839770" y="6559206"/>
              <a:ext cx="1204730" cy="92671"/>
            </a:xfrm>
            <a:prstGeom prst="rect">
              <a:avLst/>
            </a:prstGeom>
          </p:spPr>
        </p:pic>
        <p:sp>
          <p:nvSpPr>
            <p:cNvPr id="98" name="object 98"/>
            <p:cNvSpPr/>
            <p:nvPr/>
          </p:nvSpPr>
          <p:spPr>
            <a:xfrm>
              <a:off x="10058502" y="6559207"/>
              <a:ext cx="89535" cy="90805"/>
            </a:xfrm>
            <a:custGeom>
              <a:avLst/>
              <a:gdLst/>
              <a:ahLst/>
              <a:cxnLst/>
              <a:rect l="l" t="t" r="r" b="b"/>
              <a:pathLst>
                <a:path w="89534" h="90804">
                  <a:moveTo>
                    <a:pt x="51727" y="26949"/>
                  </a:moveTo>
                  <a:lnTo>
                    <a:pt x="37719" y="26949"/>
                  </a:lnTo>
                  <a:lnTo>
                    <a:pt x="37719" y="30175"/>
                  </a:lnTo>
                  <a:lnTo>
                    <a:pt x="51727" y="30175"/>
                  </a:lnTo>
                  <a:lnTo>
                    <a:pt x="51727" y="26949"/>
                  </a:lnTo>
                  <a:close/>
                </a:path>
                <a:path w="89534" h="90804">
                  <a:moveTo>
                    <a:pt x="76504" y="26949"/>
                  </a:moveTo>
                  <a:lnTo>
                    <a:pt x="63576" y="26949"/>
                  </a:lnTo>
                  <a:lnTo>
                    <a:pt x="63576" y="30175"/>
                  </a:lnTo>
                  <a:lnTo>
                    <a:pt x="76504" y="30175"/>
                  </a:lnTo>
                  <a:lnTo>
                    <a:pt x="76504" y="26949"/>
                  </a:lnTo>
                  <a:close/>
                </a:path>
                <a:path w="89534" h="90804">
                  <a:moveTo>
                    <a:pt x="89433" y="52806"/>
                  </a:moveTo>
                  <a:lnTo>
                    <a:pt x="80822" y="52806"/>
                  </a:lnTo>
                  <a:lnTo>
                    <a:pt x="80822" y="50850"/>
                  </a:lnTo>
                  <a:lnTo>
                    <a:pt x="80822" y="40690"/>
                  </a:lnTo>
                  <a:lnTo>
                    <a:pt x="66814" y="40690"/>
                  </a:lnTo>
                  <a:lnTo>
                    <a:pt x="66814" y="50850"/>
                  </a:lnTo>
                  <a:lnTo>
                    <a:pt x="66814" y="52806"/>
                  </a:lnTo>
                  <a:lnTo>
                    <a:pt x="51727" y="52806"/>
                  </a:lnTo>
                  <a:lnTo>
                    <a:pt x="51727" y="50850"/>
                  </a:lnTo>
                  <a:lnTo>
                    <a:pt x="66814" y="50850"/>
                  </a:lnTo>
                  <a:lnTo>
                    <a:pt x="66814" y="40690"/>
                  </a:lnTo>
                  <a:lnTo>
                    <a:pt x="51727" y="40690"/>
                  </a:lnTo>
                  <a:lnTo>
                    <a:pt x="51727" y="39420"/>
                  </a:lnTo>
                  <a:lnTo>
                    <a:pt x="76504" y="39420"/>
                  </a:lnTo>
                  <a:lnTo>
                    <a:pt x="76504" y="30530"/>
                  </a:lnTo>
                  <a:lnTo>
                    <a:pt x="25857" y="30530"/>
                  </a:lnTo>
                  <a:lnTo>
                    <a:pt x="25857" y="26720"/>
                  </a:lnTo>
                  <a:lnTo>
                    <a:pt x="76504" y="26720"/>
                  </a:lnTo>
                  <a:lnTo>
                    <a:pt x="76504" y="17830"/>
                  </a:lnTo>
                  <a:lnTo>
                    <a:pt x="51727" y="17830"/>
                  </a:lnTo>
                  <a:lnTo>
                    <a:pt x="51727" y="16167"/>
                  </a:lnTo>
                  <a:lnTo>
                    <a:pt x="88366" y="16167"/>
                  </a:lnTo>
                  <a:lnTo>
                    <a:pt x="88366" y="5397"/>
                  </a:lnTo>
                  <a:lnTo>
                    <a:pt x="51727" y="5397"/>
                  </a:lnTo>
                  <a:lnTo>
                    <a:pt x="51727" y="0"/>
                  </a:lnTo>
                  <a:lnTo>
                    <a:pt x="37719" y="0"/>
                  </a:lnTo>
                  <a:lnTo>
                    <a:pt x="37719" y="5397"/>
                  </a:lnTo>
                  <a:lnTo>
                    <a:pt x="0" y="5397"/>
                  </a:lnTo>
                  <a:lnTo>
                    <a:pt x="0" y="16167"/>
                  </a:lnTo>
                  <a:lnTo>
                    <a:pt x="37719" y="16167"/>
                  </a:lnTo>
                  <a:lnTo>
                    <a:pt x="37719" y="17830"/>
                  </a:lnTo>
                  <a:lnTo>
                    <a:pt x="11849" y="17830"/>
                  </a:lnTo>
                  <a:lnTo>
                    <a:pt x="11849" y="26720"/>
                  </a:lnTo>
                  <a:lnTo>
                    <a:pt x="11849" y="30530"/>
                  </a:lnTo>
                  <a:lnTo>
                    <a:pt x="11849" y="39420"/>
                  </a:lnTo>
                  <a:lnTo>
                    <a:pt x="37719" y="39420"/>
                  </a:lnTo>
                  <a:lnTo>
                    <a:pt x="37719" y="40690"/>
                  </a:lnTo>
                  <a:lnTo>
                    <a:pt x="6464" y="40690"/>
                  </a:lnTo>
                  <a:lnTo>
                    <a:pt x="6464" y="50850"/>
                  </a:lnTo>
                  <a:lnTo>
                    <a:pt x="37719" y="50850"/>
                  </a:lnTo>
                  <a:lnTo>
                    <a:pt x="37719" y="52806"/>
                  </a:lnTo>
                  <a:lnTo>
                    <a:pt x="0" y="52806"/>
                  </a:lnTo>
                  <a:lnTo>
                    <a:pt x="0" y="62509"/>
                  </a:lnTo>
                  <a:lnTo>
                    <a:pt x="37719" y="62509"/>
                  </a:lnTo>
                  <a:lnTo>
                    <a:pt x="37719" y="64655"/>
                  </a:lnTo>
                  <a:lnTo>
                    <a:pt x="51727" y="64655"/>
                  </a:lnTo>
                  <a:lnTo>
                    <a:pt x="51727" y="62509"/>
                  </a:lnTo>
                  <a:lnTo>
                    <a:pt x="66814" y="62509"/>
                  </a:lnTo>
                  <a:lnTo>
                    <a:pt x="66814" y="64820"/>
                  </a:lnTo>
                  <a:lnTo>
                    <a:pt x="6464" y="64820"/>
                  </a:lnTo>
                  <a:lnTo>
                    <a:pt x="6464" y="74980"/>
                  </a:lnTo>
                  <a:lnTo>
                    <a:pt x="37719" y="74980"/>
                  </a:lnTo>
                  <a:lnTo>
                    <a:pt x="37719" y="78790"/>
                  </a:lnTo>
                  <a:lnTo>
                    <a:pt x="36969" y="78790"/>
                  </a:lnTo>
                  <a:lnTo>
                    <a:pt x="36969" y="80060"/>
                  </a:lnTo>
                  <a:lnTo>
                    <a:pt x="35979" y="80060"/>
                  </a:lnTo>
                  <a:lnTo>
                    <a:pt x="35979" y="78790"/>
                  </a:lnTo>
                  <a:lnTo>
                    <a:pt x="25057" y="78790"/>
                  </a:lnTo>
                  <a:lnTo>
                    <a:pt x="25057" y="80060"/>
                  </a:lnTo>
                  <a:lnTo>
                    <a:pt x="26670" y="80060"/>
                  </a:lnTo>
                  <a:lnTo>
                    <a:pt x="26670" y="87680"/>
                  </a:lnTo>
                  <a:lnTo>
                    <a:pt x="28524" y="87680"/>
                  </a:lnTo>
                  <a:lnTo>
                    <a:pt x="28524" y="90220"/>
                  </a:lnTo>
                  <a:lnTo>
                    <a:pt x="50063" y="90220"/>
                  </a:lnTo>
                  <a:lnTo>
                    <a:pt x="50063" y="87680"/>
                  </a:lnTo>
                  <a:lnTo>
                    <a:pt x="51727" y="87680"/>
                  </a:lnTo>
                  <a:lnTo>
                    <a:pt x="51727" y="80060"/>
                  </a:lnTo>
                  <a:lnTo>
                    <a:pt x="51727" y="78790"/>
                  </a:lnTo>
                  <a:lnTo>
                    <a:pt x="51727" y="74980"/>
                  </a:lnTo>
                  <a:lnTo>
                    <a:pt x="66814" y="74980"/>
                  </a:lnTo>
                  <a:lnTo>
                    <a:pt x="66814" y="77520"/>
                  </a:lnTo>
                  <a:lnTo>
                    <a:pt x="80822" y="77520"/>
                  </a:lnTo>
                  <a:lnTo>
                    <a:pt x="80822" y="74980"/>
                  </a:lnTo>
                  <a:lnTo>
                    <a:pt x="80822" y="64820"/>
                  </a:lnTo>
                  <a:lnTo>
                    <a:pt x="80822" y="62509"/>
                  </a:lnTo>
                  <a:lnTo>
                    <a:pt x="89433" y="62509"/>
                  </a:lnTo>
                  <a:lnTo>
                    <a:pt x="89433" y="52806"/>
                  </a:lnTo>
                  <a:close/>
                </a:path>
              </a:pathLst>
            </a:custGeom>
            <a:solidFill>
              <a:srgbClr val="000000"/>
            </a:solidFill>
          </p:spPr>
          <p:txBody>
            <a:bodyPr wrap="square" lIns="0" tIns="0" rIns="0" bIns="0" rtlCol="0"/>
            <a:lstStyle/>
            <a:p>
              <a:endParaRPr sz="1539" dirty="0"/>
            </a:p>
          </p:txBody>
        </p:sp>
      </p:grpSp>
      <p:grpSp>
        <p:nvGrpSpPr>
          <p:cNvPr id="99" name="object 99"/>
          <p:cNvGrpSpPr/>
          <p:nvPr/>
        </p:nvGrpSpPr>
        <p:grpSpPr>
          <a:xfrm>
            <a:off x="4738873" y="482506"/>
            <a:ext cx="4236973" cy="1012682"/>
            <a:chOff x="5541848" y="335664"/>
            <a:chExt cx="4954905" cy="1184275"/>
          </a:xfrm>
        </p:grpSpPr>
        <p:sp>
          <p:nvSpPr>
            <p:cNvPr id="100" name="object 100"/>
            <p:cNvSpPr/>
            <p:nvPr/>
          </p:nvSpPr>
          <p:spPr>
            <a:xfrm>
              <a:off x="5546697" y="340513"/>
              <a:ext cx="4945380" cy="1174750"/>
            </a:xfrm>
            <a:custGeom>
              <a:avLst/>
              <a:gdLst/>
              <a:ahLst/>
              <a:cxnLst/>
              <a:rect l="l" t="t" r="r" b="b"/>
              <a:pathLst>
                <a:path w="4945380" h="1174750">
                  <a:moveTo>
                    <a:pt x="0" y="0"/>
                  </a:moveTo>
                  <a:lnTo>
                    <a:pt x="4944997" y="0"/>
                  </a:lnTo>
                  <a:lnTo>
                    <a:pt x="4944997" y="1174558"/>
                  </a:lnTo>
                  <a:lnTo>
                    <a:pt x="0" y="1174558"/>
                  </a:lnTo>
                  <a:lnTo>
                    <a:pt x="0" y="0"/>
                  </a:lnTo>
                  <a:close/>
                </a:path>
              </a:pathLst>
            </a:custGeom>
            <a:ln w="9698">
              <a:solidFill>
                <a:srgbClr val="7E7E7E"/>
              </a:solidFill>
            </a:ln>
          </p:spPr>
          <p:txBody>
            <a:bodyPr wrap="square" lIns="0" tIns="0" rIns="0" bIns="0" rtlCol="0"/>
            <a:lstStyle/>
            <a:p>
              <a:endParaRPr sz="1539" dirty="0"/>
            </a:p>
          </p:txBody>
        </p:sp>
        <p:sp>
          <p:nvSpPr>
            <p:cNvPr id="101" name="object 101"/>
            <p:cNvSpPr/>
            <p:nvPr/>
          </p:nvSpPr>
          <p:spPr>
            <a:xfrm>
              <a:off x="5546697" y="340513"/>
              <a:ext cx="4945380" cy="1174750"/>
            </a:xfrm>
            <a:custGeom>
              <a:avLst/>
              <a:gdLst/>
              <a:ahLst/>
              <a:cxnLst/>
              <a:rect l="l" t="t" r="r" b="b"/>
              <a:pathLst>
                <a:path w="4945380" h="1174750">
                  <a:moveTo>
                    <a:pt x="0" y="0"/>
                  </a:moveTo>
                  <a:lnTo>
                    <a:pt x="4944997" y="0"/>
                  </a:lnTo>
                  <a:lnTo>
                    <a:pt x="4944997" y="1174558"/>
                  </a:lnTo>
                  <a:lnTo>
                    <a:pt x="0" y="1174558"/>
                  </a:lnTo>
                  <a:lnTo>
                    <a:pt x="0" y="0"/>
                  </a:lnTo>
                  <a:close/>
                </a:path>
              </a:pathLst>
            </a:custGeom>
            <a:ln w="6465">
              <a:solidFill>
                <a:srgbClr val="7E7E7E"/>
              </a:solidFill>
            </a:ln>
          </p:spPr>
          <p:txBody>
            <a:bodyPr wrap="square" lIns="0" tIns="0" rIns="0" bIns="0" rtlCol="0"/>
            <a:lstStyle/>
            <a:p>
              <a:endParaRPr sz="1539" dirty="0"/>
            </a:p>
          </p:txBody>
        </p:sp>
        <p:sp>
          <p:nvSpPr>
            <p:cNvPr id="102" name="object 102"/>
            <p:cNvSpPr/>
            <p:nvPr/>
          </p:nvSpPr>
          <p:spPr>
            <a:xfrm>
              <a:off x="5546697" y="340513"/>
              <a:ext cx="4945380" cy="1174750"/>
            </a:xfrm>
            <a:custGeom>
              <a:avLst/>
              <a:gdLst/>
              <a:ahLst/>
              <a:cxnLst/>
              <a:rect l="l" t="t" r="r" b="b"/>
              <a:pathLst>
                <a:path w="4945380" h="1174750">
                  <a:moveTo>
                    <a:pt x="0" y="0"/>
                  </a:moveTo>
                  <a:lnTo>
                    <a:pt x="4944997" y="0"/>
                  </a:lnTo>
                  <a:lnTo>
                    <a:pt x="4944997" y="1174558"/>
                  </a:lnTo>
                  <a:lnTo>
                    <a:pt x="0" y="1174558"/>
                  </a:lnTo>
                  <a:lnTo>
                    <a:pt x="0" y="0"/>
                  </a:lnTo>
                  <a:close/>
                </a:path>
              </a:pathLst>
            </a:custGeom>
            <a:ln w="5387">
              <a:solidFill>
                <a:srgbClr val="7E7E7E"/>
              </a:solidFill>
            </a:ln>
          </p:spPr>
          <p:txBody>
            <a:bodyPr wrap="square" lIns="0" tIns="0" rIns="0" bIns="0" rtlCol="0"/>
            <a:lstStyle/>
            <a:p>
              <a:endParaRPr sz="1539" dirty="0"/>
            </a:p>
          </p:txBody>
        </p:sp>
        <p:sp>
          <p:nvSpPr>
            <p:cNvPr id="103" name="object 103"/>
            <p:cNvSpPr/>
            <p:nvPr/>
          </p:nvSpPr>
          <p:spPr>
            <a:xfrm>
              <a:off x="5624271" y="441807"/>
              <a:ext cx="28575" cy="587375"/>
            </a:xfrm>
            <a:custGeom>
              <a:avLst/>
              <a:gdLst/>
              <a:ahLst/>
              <a:cxnLst/>
              <a:rect l="l" t="t" r="r" b="b"/>
              <a:pathLst>
                <a:path w="28575" h="587375">
                  <a:moveTo>
                    <a:pt x="28016" y="570039"/>
                  </a:moveTo>
                  <a:lnTo>
                    <a:pt x="25869" y="565734"/>
                  </a:lnTo>
                  <a:lnTo>
                    <a:pt x="20485" y="560349"/>
                  </a:lnTo>
                  <a:lnTo>
                    <a:pt x="17246" y="559269"/>
                  </a:lnTo>
                  <a:lnTo>
                    <a:pt x="9702" y="559269"/>
                  </a:lnTo>
                  <a:lnTo>
                    <a:pt x="6477" y="560349"/>
                  </a:lnTo>
                  <a:lnTo>
                    <a:pt x="1079" y="565734"/>
                  </a:lnTo>
                  <a:lnTo>
                    <a:pt x="0" y="570039"/>
                  </a:lnTo>
                  <a:lnTo>
                    <a:pt x="0" y="573278"/>
                  </a:lnTo>
                  <a:lnTo>
                    <a:pt x="0" y="577583"/>
                  </a:lnTo>
                  <a:lnTo>
                    <a:pt x="1079" y="580821"/>
                  </a:lnTo>
                  <a:lnTo>
                    <a:pt x="6477" y="586206"/>
                  </a:lnTo>
                  <a:lnTo>
                    <a:pt x="9702" y="587286"/>
                  </a:lnTo>
                  <a:lnTo>
                    <a:pt x="17246" y="587286"/>
                  </a:lnTo>
                  <a:lnTo>
                    <a:pt x="20485" y="586206"/>
                  </a:lnTo>
                  <a:lnTo>
                    <a:pt x="25869" y="580821"/>
                  </a:lnTo>
                  <a:lnTo>
                    <a:pt x="28016" y="577583"/>
                  </a:lnTo>
                  <a:lnTo>
                    <a:pt x="28016" y="570039"/>
                  </a:lnTo>
                  <a:close/>
                </a:path>
                <a:path w="28575" h="587375">
                  <a:moveTo>
                    <a:pt x="28016" y="290957"/>
                  </a:moveTo>
                  <a:lnTo>
                    <a:pt x="25869" y="286639"/>
                  </a:lnTo>
                  <a:lnTo>
                    <a:pt x="20485" y="281254"/>
                  </a:lnTo>
                  <a:lnTo>
                    <a:pt x="17246" y="280174"/>
                  </a:lnTo>
                  <a:lnTo>
                    <a:pt x="9702" y="280174"/>
                  </a:lnTo>
                  <a:lnTo>
                    <a:pt x="6477" y="281254"/>
                  </a:lnTo>
                  <a:lnTo>
                    <a:pt x="1079" y="286639"/>
                  </a:lnTo>
                  <a:lnTo>
                    <a:pt x="0" y="290957"/>
                  </a:lnTo>
                  <a:lnTo>
                    <a:pt x="0" y="294182"/>
                  </a:lnTo>
                  <a:lnTo>
                    <a:pt x="0" y="298488"/>
                  </a:lnTo>
                  <a:lnTo>
                    <a:pt x="1079" y="301726"/>
                  </a:lnTo>
                  <a:lnTo>
                    <a:pt x="6477" y="307111"/>
                  </a:lnTo>
                  <a:lnTo>
                    <a:pt x="9702" y="308190"/>
                  </a:lnTo>
                  <a:lnTo>
                    <a:pt x="17246" y="308190"/>
                  </a:lnTo>
                  <a:lnTo>
                    <a:pt x="20485" y="307111"/>
                  </a:lnTo>
                  <a:lnTo>
                    <a:pt x="25869" y="301726"/>
                  </a:lnTo>
                  <a:lnTo>
                    <a:pt x="28016" y="298488"/>
                  </a:lnTo>
                  <a:lnTo>
                    <a:pt x="28016" y="290957"/>
                  </a:lnTo>
                  <a:close/>
                </a:path>
                <a:path w="28575" h="587375">
                  <a:moveTo>
                    <a:pt x="28016" y="10782"/>
                  </a:moveTo>
                  <a:lnTo>
                    <a:pt x="25869" y="6464"/>
                  </a:lnTo>
                  <a:lnTo>
                    <a:pt x="20485" y="1079"/>
                  </a:lnTo>
                  <a:lnTo>
                    <a:pt x="17246" y="0"/>
                  </a:lnTo>
                  <a:lnTo>
                    <a:pt x="9702" y="0"/>
                  </a:lnTo>
                  <a:lnTo>
                    <a:pt x="6477" y="1079"/>
                  </a:lnTo>
                  <a:lnTo>
                    <a:pt x="1079" y="6464"/>
                  </a:lnTo>
                  <a:lnTo>
                    <a:pt x="0" y="10782"/>
                  </a:lnTo>
                  <a:lnTo>
                    <a:pt x="0" y="14008"/>
                  </a:lnTo>
                  <a:lnTo>
                    <a:pt x="0" y="18326"/>
                  </a:lnTo>
                  <a:lnTo>
                    <a:pt x="1079" y="21551"/>
                  </a:lnTo>
                  <a:lnTo>
                    <a:pt x="6477" y="26949"/>
                  </a:lnTo>
                  <a:lnTo>
                    <a:pt x="9702" y="28016"/>
                  </a:lnTo>
                  <a:lnTo>
                    <a:pt x="17246" y="28016"/>
                  </a:lnTo>
                  <a:lnTo>
                    <a:pt x="20485" y="26949"/>
                  </a:lnTo>
                  <a:lnTo>
                    <a:pt x="25869" y="21551"/>
                  </a:lnTo>
                  <a:lnTo>
                    <a:pt x="28016" y="18326"/>
                  </a:lnTo>
                  <a:lnTo>
                    <a:pt x="28016" y="10782"/>
                  </a:lnTo>
                  <a:close/>
                </a:path>
              </a:pathLst>
            </a:custGeom>
            <a:solidFill>
              <a:srgbClr val="000000"/>
            </a:solidFill>
          </p:spPr>
          <p:txBody>
            <a:bodyPr wrap="square" lIns="0" tIns="0" rIns="0" bIns="0" rtlCol="0"/>
            <a:lstStyle/>
            <a:p>
              <a:endParaRPr sz="1539" dirty="0"/>
            </a:p>
          </p:txBody>
        </p:sp>
        <p:pic>
          <p:nvPicPr>
            <p:cNvPr id="104" name="object 104"/>
            <p:cNvPicPr/>
            <p:nvPr/>
          </p:nvPicPr>
          <p:blipFill>
            <a:blip r:embed="rId40" cstate="print"/>
            <a:stretch>
              <a:fillRect/>
            </a:stretch>
          </p:blipFill>
          <p:spPr>
            <a:xfrm>
              <a:off x="5761134" y="403013"/>
              <a:ext cx="4657284" cy="1059257"/>
            </a:xfrm>
            <a:prstGeom prst="rect">
              <a:avLst/>
            </a:prstGeom>
          </p:spPr>
        </p:pic>
      </p:grpSp>
      <p:pic>
        <p:nvPicPr>
          <p:cNvPr id="105" name="object 105"/>
          <p:cNvPicPr/>
          <p:nvPr/>
        </p:nvPicPr>
        <p:blipFill>
          <a:blip r:embed="rId41" cstate="print"/>
          <a:stretch>
            <a:fillRect/>
          </a:stretch>
        </p:blipFill>
        <p:spPr>
          <a:xfrm>
            <a:off x="4744401" y="1590081"/>
            <a:ext cx="669888" cy="668045"/>
          </a:xfrm>
          <a:prstGeom prst="rect">
            <a:avLst/>
          </a:prstGeom>
        </p:spPr>
      </p:pic>
      <p:pic>
        <p:nvPicPr>
          <p:cNvPr id="106" name="object 106"/>
          <p:cNvPicPr/>
          <p:nvPr/>
        </p:nvPicPr>
        <p:blipFill>
          <a:blip r:embed="rId42" cstate="print"/>
          <a:stretch>
            <a:fillRect/>
          </a:stretch>
        </p:blipFill>
        <p:spPr>
          <a:xfrm>
            <a:off x="7002857" y="1590081"/>
            <a:ext cx="956458" cy="668045"/>
          </a:xfrm>
          <a:prstGeom prst="rect">
            <a:avLst/>
          </a:prstGeom>
        </p:spPr>
      </p:pic>
      <p:pic>
        <p:nvPicPr>
          <p:cNvPr id="107" name="object 107"/>
          <p:cNvPicPr/>
          <p:nvPr/>
        </p:nvPicPr>
        <p:blipFill>
          <a:blip r:embed="rId43" cstate="print"/>
          <a:stretch>
            <a:fillRect/>
          </a:stretch>
        </p:blipFill>
        <p:spPr>
          <a:xfrm>
            <a:off x="5492613" y="1590081"/>
            <a:ext cx="704903" cy="668045"/>
          </a:xfrm>
          <a:prstGeom prst="rect">
            <a:avLst/>
          </a:prstGeom>
        </p:spPr>
      </p:pic>
      <p:pic>
        <p:nvPicPr>
          <p:cNvPr id="108" name="object 108"/>
          <p:cNvPicPr/>
          <p:nvPr/>
        </p:nvPicPr>
        <p:blipFill>
          <a:blip r:embed="rId44" cstate="print"/>
          <a:stretch>
            <a:fillRect/>
          </a:stretch>
        </p:blipFill>
        <p:spPr>
          <a:xfrm>
            <a:off x="6248196" y="1590081"/>
            <a:ext cx="704903" cy="668045"/>
          </a:xfrm>
          <a:prstGeom prst="rect">
            <a:avLst/>
          </a:prstGeom>
        </p:spPr>
      </p:pic>
      <p:pic>
        <p:nvPicPr>
          <p:cNvPr id="109" name="object 109"/>
          <p:cNvPicPr/>
          <p:nvPr/>
        </p:nvPicPr>
        <p:blipFill>
          <a:blip r:embed="rId45" cstate="print"/>
          <a:stretch>
            <a:fillRect/>
          </a:stretch>
        </p:blipFill>
        <p:spPr>
          <a:xfrm>
            <a:off x="8021051" y="1590081"/>
            <a:ext cx="956458" cy="668045"/>
          </a:xfrm>
          <a:prstGeom prst="rect">
            <a:avLst/>
          </a:prstGeom>
        </p:spPr>
      </p:pic>
      <p:pic>
        <p:nvPicPr>
          <p:cNvPr id="110" name="object 110"/>
          <p:cNvPicPr/>
          <p:nvPr/>
        </p:nvPicPr>
        <p:blipFill>
          <a:blip r:embed="rId46" cstate="print"/>
          <a:stretch>
            <a:fillRect/>
          </a:stretch>
        </p:blipFill>
        <p:spPr>
          <a:xfrm>
            <a:off x="7385717" y="1816295"/>
            <a:ext cx="187052" cy="190738"/>
          </a:xfrm>
          <a:prstGeom prst="rect">
            <a:avLst/>
          </a:prstGeom>
        </p:spPr>
      </p:pic>
      <p:grpSp>
        <p:nvGrpSpPr>
          <p:cNvPr id="111" name="object 111"/>
          <p:cNvGrpSpPr/>
          <p:nvPr/>
        </p:nvGrpSpPr>
        <p:grpSpPr>
          <a:xfrm>
            <a:off x="7038333" y="1761930"/>
            <a:ext cx="307334" cy="248148"/>
            <a:chOff x="8230939" y="1831879"/>
            <a:chExt cx="359410" cy="290195"/>
          </a:xfrm>
        </p:grpSpPr>
        <p:pic>
          <p:nvPicPr>
            <p:cNvPr id="112" name="object 112"/>
            <p:cNvPicPr/>
            <p:nvPr/>
          </p:nvPicPr>
          <p:blipFill>
            <a:blip r:embed="rId47" cstate="print"/>
            <a:stretch>
              <a:fillRect/>
            </a:stretch>
          </p:blipFill>
          <p:spPr>
            <a:xfrm>
              <a:off x="8519729" y="1952568"/>
              <a:ext cx="70042" cy="70042"/>
            </a:xfrm>
            <a:prstGeom prst="rect">
              <a:avLst/>
            </a:prstGeom>
          </p:spPr>
        </p:pic>
        <p:sp>
          <p:nvSpPr>
            <p:cNvPr id="113" name="object 113"/>
            <p:cNvSpPr/>
            <p:nvPr/>
          </p:nvSpPr>
          <p:spPr>
            <a:xfrm>
              <a:off x="8230939" y="1831879"/>
              <a:ext cx="276225" cy="281305"/>
            </a:xfrm>
            <a:custGeom>
              <a:avLst/>
              <a:gdLst/>
              <a:ahLst/>
              <a:cxnLst/>
              <a:rect l="l" t="t" r="r" b="b"/>
              <a:pathLst>
                <a:path w="276225" h="281305">
                  <a:moveTo>
                    <a:pt x="275859" y="0"/>
                  </a:moveTo>
                  <a:lnTo>
                    <a:pt x="0" y="0"/>
                  </a:lnTo>
                  <a:lnTo>
                    <a:pt x="0" y="281247"/>
                  </a:lnTo>
                  <a:lnTo>
                    <a:pt x="275859" y="281247"/>
                  </a:lnTo>
                  <a:lnTo>
                    <a:pt x="275859" y="0"/>
                  </a:lnTo>
                  <a:close/>
                </a:path>
              </a:pathLst>
            </a:custGeom>
            <a:solidFill>
              <a:srgbClr val="ED7C31"/>
            </a:solidFill>
          </p:spPr>
          <p:txBody>
            <a:bodyPr wrap="square" lIns="0" tIns="0" rIns="0" bIns="0" rtlCol="0"/>
            <a:lstStyle/>
            <a:p>
              <a:endParaRPr sz="1539" dirty="0"/>
            </a:p>
          </p:txBody>
        </p:sp>
        <p:sp>
          <p:nvSpPr>
            <p:cNvPr id="114" name="object 114"/>
            <p:cNvSpPr/>
            <p:nvPr/>
          </p:nvSpPr>
          <p:spPr>
            <a:xfrm>
              <a:off x="8313902" y="1846973"/>
              <a:ext cx="110489" cy="52069"/>
            </a:xfrm>
            <a:custGeom>
              <a:avLst/>
              <a:gdLst/>
              <a:ahLst/>
              <a:cxnLst/>
              <a:rect l="l" t="t" r="r" b="b"/>
              <a:pathLst>
                <a:path w="110490" h="52069">
                  <a:moveTo>
                    <a:pt x="12928" y="10769"/>
                  </a:moveTo>
                  <a:lnTo>
                    <a:pt x="10782" y="7543"/>
                  </a:lnTo>
                  <a:lnTo>
                    <a:pt x="5397" y="2159"/>
                  </a:lnTo>
                  <a:lnTo>
                    <a:pt x="1079" y="5384"/>
                  </a:lnTo>
                  <a:lnTo>
                    <a:pt x="4318" y="7543"/>
                  </a:lnTo>
                  <a:lnTo>
                    <a:pt x="7543" y="10769"/>
                  </a:lnTo>
                  <a:lnTo>
                    <a:pt x="8623" y="14008"/>
                  </a:lnTo>
                  <a:lnTo>
                    <a:pt x="12928" y="10769"/>
                  </a:lnTo>
                  <a:close/>
                </a:path>
                <a:path w="110490" h="52069">
                  <a:moveTo>
                    <a:pt x="28016" y="5384"/>
                  </a:moveTo>
                  <a:lnTo>
                    <a:pt x="26949" y="3225"/>
                  </a:lnTo>
                  <a:lnTo>
                    <a:pt x="23710" y="0"/>
                  </a:lnTo>
                  <a:lnTo>
                    <a:pt x="20472" y="3225"/>
                  </a:lnTo>
                  <a:lnTo>
                    <a:pt x="24790" y="7543"/>
                  </a:lnTo>
                  <a:lnTo>
                    <a:pt x="28016" y="5384"/>
                  </a:lnTo>
                  <a:close/>
                </a:path>
                <a:path w="110490" h="52069">
                  <a:moveTo>
                    <a:pt x="49568" y="7543"/>
                  </a:moveTo>
                  <a:lnTo>
                    <a:pt x="37719" y="7543"/>
                  </a:lnTo>
                  <a:lnTo>
                    <a:pt x="40957" y="2159"/>
                  </a:lnTo>
                  <a:lnTo>
                    <a:pt x="42024" y="2159"/>
                  </a:lnTo>
                  <a:lnTo>
                    <a:pt x="42024" y="1079"/>
                  </a:lnTo>
                  <a:lnTo>
                    <a:pt x="36639" y="0"/>
                  </a:lnTo>
                  <a:lnTo>
                    <a:pt x="33413" y="7543"/>
                  </a:lnTo>
                  <a:lnTo>
                    <a:pt x="24790" y="7543"/>
                  </a:lnTo>
                  <a:lnTo>
                    <a:pt x="14008" y="7543"/>
                  </a:lnTo>
                  <a:lnTo>
                    <a:pt x="14008" y="10769"/>
                  </a:lnTo>
                  <a:lnTo>
                    <a:pt x="29095" y="10769"/>
                  </a:lnTo>
                  <a:lnTo>
                    <a:pt x="28016" y="15087"/>
                  </a:lnTo>
                  <a:lnTo>
                    <a:pt x="19405" y="15087"/>
                  </a:lnTo>
                  <a:lnTo>
                    <a:pt x="19405" y="44183"/>
                  </a:lnTo>
                  <a:lnTo>
                    <a:pt x="22631" y="44183"/>
                  </a:lnTo>
                  <a:lnTo>
                    <a:pt x="22631" y="40944"/>
                  </a:lnTo>
                  <a:lnTo>
                    <a:pt x="40957" y="40944"/>
                  </a:lnTo>
                  <a:lnTo>
                    <a:pt x="40957" y="43103"/>
                  </a:lnTo>
                  <a:lnTo>
                    <a:pt x="44183" y="43103"/>
                  </a:lnTo>
                  <a:lnTo>
                    <a:pt x="44183" y="40944"/>
                  </a:lnTo>
                  <a:lnTo>
                    <a:pt x="44183" y="37719"/>
                  </a:lnTo>
                  <a:lnTo>
                    <a:pt x="44183" y="15087"/>
                  </a:lnTo>
                  <a:lnTo>
                    <a:pt x="40957" y="15087"/>
                  </a:lnTo>
                  <a:lnTo>
                    <a:pt x="40957" y="37719"/>
                  </a:lnTo>
                  <a:lnTo>
                    <a:pt x="22631" y="37719"/>
                  </a:lnTo>
                  <a:lnTo>
                    <a:pt x="22631" y="33401"/>
                  </a:lnTo>
                  <a:lnTo>
                    <a:pt x="40957" y="33401"/>
                  </a:lnTo>
                  <a:lnTo>
                    <a:pt x="40957" y="30175"/>
                  </a:lnTo>
                  <a:lnTo>
                    <a:pt x="22631" y="30175"/>
                  </a:lnTo>
                  <a:lnTo>
                    <a:pt x="22631" y="25857"/>
                  </a:lnTo>
                  <a:lnTo>
                    <a:pt x="40957" y="25857"/>
                  </a:lnTo>
                  <a:lnTo>
                    <a:pt x="40957" y="22631"/>
                  </a:lnTo>
                  <a:lnTo>
                    <a:pt x="22631" y="22631"/>
                  </a:lnTo>
                  <a:lnTo>
                    <a:pt x="22631" y="18313"/>
                  </a:lnTo>
                  <a:lnTo>
                    <a:pt x="40957" y="18313"/>
                  </a:lnTo>
                  <a:lnTo>
                    <a:pt x="40957" y="15087"/>
                  </a:lnTo>
                  <a:lnTo>
                    <a:pt x="32334" y="15087"/>
                  </a:lnTo>
                  <a:lnTo>
                    <a:pt x="34480" y="10769"/>
                  </a:lnTo>
                  <a:lnTo>
                    <a:pt x="49568" y="10769"/>
                  </a:lnTo>
                  <a:lnTo>
                    <a:pt x="49568" y="7543"/>
                  </a:lnTo>
                  <a:close/>
                </a:path>
                <a:path w="110490" h="52069">
                  <a:moveTo>
                    <a:pt x="50647" y="46329"/>
                  </a:moveTo>
                  <a:lnTo>
                    <a:pt x="19405" y="46329"/>
                  </a:lnTo>
                  <a:lnTo>
                    <a:pt x="17246" y="45262"/>
                  </a:lnTo>
                  <a:lnTo>
                    <a:pt x="15087" y="44183"/>
                  </a:lnTo>
                  <a:lnTo>
                    <a:pt x="12928" y="40944"/>
                  </a:lnTo>
                  <a:lnTo>
                    <a:pt x="12928" y="23710"/>
                  </a:lnTo>
                  <a:lnTo>
                    <a:pt x="1079" y="23710"/>
                  </a:lnTo>
                  <a:lnTo>
                    <a:pt x="1079" y="28016"/>
                  </a:lnTo>
                  <a:lnTo>
                    <a:pt x="7543" y="28016"/>
                  </a:lnTo>
                  <a:lnTo>
                    <a:pt x="7543" y="40944"/>
                  </a:lnTo>
                  <a:lnTo>
                    <a:pt x="0" y="46329"/>
                  </a:lnTo>
                  <a:lnTo>
                    <a:pt x="2159" y="50647"/>
                  </a:lnTo>
                  <a:lnTo>
                    <a:pt x="4318" y="49568"/>
                  </a:lnTo>
                  <a:lnTo>
                    <a:pt x="6464" y="47409"/>
                  </a:lnTo>
                  <a:lnTo>
                    <a:pt x="9702" y="45262"/>
                  </a:lnTo>
                  <a:lnTo>
                    <a:pt x="14008" y="48488"/>
                  </a:lnTo>
                  <a:lnTo>
                    <a:pt x="18326" y="50647"/>
                  </a:lnTo>
                  <a:lnTo>
                    <a:pt x="49568" y="50647"/>
                  </a:lnTo>
                  <a:lnTo>
                    <a:pt x="50647" y="46329"/>
                  </a:lnTo>
                  <a:close/>
                </a:path>
                <a:path w="110490" h="52069">
                  <a:moveTo>
                    <a:pt x="80822" y="44183"/>
                  </a:moveTo>
                  <a:lnTo>
                    <a:pt x="80556" y="43103"/>
                  </a:lnTo>
                  <a:lnTo>
                    <a:pt x="79743" y="39865"/>
                  </a:lnTo>
                  <a:lnTo>
                    <a:pt x="72199" y="43103"/>
                  </a:lnTo>
                  <a:lnTo>
                    <a:pt x="72199" y="32321"/>
                  </a:lnTo>
                  <a:lnTo>
                    <a:pt x="77584" y="32321"/>
                  </a:lnTo>
                  <a:lnTo>
                    <a:pt x="77584" y="29095"/>
                  </a:lnTo>
                  <a:lnTo>
                    <a:pt x="77584" y="28016"/>
                  </a:lnTo>
                  <a:lnTo>
                    <a:pt x="72199" y="28016"/>
                  </a:lnTo>
                  <a:lnTo>
                    <a:pt x="72199" y="19392"/>
                  </a:lnTo>
                  <a:lnTo>
                    <a:pt x="77584" y="19392"/>
                  </a:lnTo>
                  <a:lnTo>
                    <a:pt x="77584" y="16167"/>
                  </a:lnTo>
                  <a:lnTo>
                    <a:pt x="77584" y="7543"/>
                  </a:lnTo>
                  <a:lnTo>
                    <a:pt x="77584" y="3225"/>
                  </a:lnTo>
                  <a:lnTo>
                    <a:pt x="73279" y="3225"/>
                  </a:lnTo>
                  <a:lnTo>
                    <a:pt x="73279" y="7543"/>
                  </a:lnTo>
                  <a:lnTo>
                    <a:pt x="73279" y="16167"/>
                  </a:lnTo>
                  <a:lnTo>
                    <a:pt x="64655" y="16167"/>
                  </a:lnTo>
                  <a:lnTo>
                    <a:pt x="64655" y="7543"/>
                  </a:lnTo>
                  <a:lnTo>
                    <a:pt x="73279" y="7543"/>
                  </a:lnTo>
                  <a:lnTo>
                    <a:pt x="73279" y="3225"/>
                  </a:lnTo>
                  <a:lnTo>
                    <a:pt x="60350" y="3225"/>
                  </a:lnTo>
                  <a:lnTo>
                    <a:pt x="60350" y="19392"/>
                  </a:lnTo>
                  <a:lnTo>
                    <a:pt x="67894" y="19392"/>
                  </a:lnTo>
                  <a:lnTo>
                    <a:pt x="67894" y="44183"/>
                  </a:lnTo>
                  <a:lnTo>
                    <a:pt x="64655" y="44183"/>
                  </a:lnTo>
                  <a:lnTo>
                    <a:pt x="64655" y="25857"/>
                  </a:lnTo>
                  <a:lnTo>
                    <a:pt x="65735" y="25857"/>
                  </a:lnTo>
                  <a:lnTo>
                    <a:pt x="65735" y="24777"/>
                  </a:lnTo>
                  <a:lnTo>
                    <a:pt x="60350" y="24777"/>
                  </a:lnTo>
                  <a:lnTo>
                    <a:pt x="60350" y="45262"/>
                  </a:lnTo>
                  <a:lnTo>
                    <a:pt x="58191" y="46329"/>
                  </a:lnTo>
                  <a:lnTo>
                    <a:pt x="59270" y="50647"/>
                  </a:lnTo>
                  <a:lnTo>
                    <a:pt x="60350" y="51727"/>
                  </a:lnTo>
                  <a:lnTo>
                    <a:pt x="60350" y="49568"/>
                  </a:lnTo>
                  <a:lnTo>
                    <a:pt x="80822" y="44183"/>
                  </a:lnTo>
                  <a:close/>
                </a:path>
                <a:path w="110490" h="52069">
                  <a:moveTo>
                    <a:pt x="104533" y="31242"/>
                  </a:moveTo>
                  <a:lnTo>
                    <a:pt x="100215" y="31242"/>
                  </a:lnTo>
                  <a:lnTo>
                    <a:pt x="100215" y="34480"/>
                  </a:lnTo>
                  <a:lnTo>
                    <a:pt x="100215" y="44183"/>
                  </a:lnTo>
                  <a:lnTo>
                    <a:pt x="88366" y="44183"/>
                  </a:lnTo>
                  <a:lnTo>
                    <a:pt x="88366" y="34480"/>
                  </a:lnTo>
                  <a:lnTo>
                    <a:pt x="100215" y="34480"/>
                  </a:lnTo>
                  <a:lnTo>
                    <a:pt x="100215" y="31242"/>
                  </a:lnTo>
                  <a:lnTo>
                    <a:pt x="84048" y="31242"/>
                  </a:lnTo>
                  <a:lnTo>
                    <a:pt x="84048" y="51727"/>
                  </a:lnTo>
                  <a:lnTo>
                    <a:pt x="88366" y="51727"/>
                  </a:lnTo>
                  <a:lnTo>
                    <a:pt x="88366" y="48488"/>
                  </a:lnTo>
                  <a:lnTo>
                    <a:pt x="100215" y="48488"/>
                  </a:lnTo>
                  <a:lnTo>
                    <a:pt x="100215" y="50647"/>
                  </a:lnTo>
                  <a:lnTo>
                    <a:pt x="104533" y="50647"/>
                  </a:lnTo>
                  <a:lnTo>
                    <a:pt x="104533" y="48488"/>
                  </a:lnTo>
                  <a:lnTo>
                    <a:pt x="104533" y="44183"/>
                  </a:lnTo>
                  <a:lnTo>
                    <a:pt x="104533" y="34480"/>
                  </a:lnTo>
                  <a:lnTo>
                    <a:pt x="104533" y="31242"/>
                  </a:lnTo>
                  <a:close/>
                </a:path>
                <a:path w="110490" h="52069">
                  <a:moveTo>
                    <a:pt x="109918" y="28016"/>
                  </a:moveTo>
                  <a:lnTo>
                    <a:pt x="106680" y="26936"/>
                  </a:lnTo>
                  <a:lnTo>
                    <a:pt x="102374" y="23710"/>
                  </a:lnTo>
                  <a:lnTo>
                    <a:pt x="96989" y="20472"/>
                  </a:lnTo>
                  <a:lnTo>
                    <a:pt x="100215" y="17233"/>
                  </a:lnTo>
                  <a:lnTo>
                    <a:pt x="103987" y="9702"/>
                  </a:lnTo>
                  <a:lnTo>
                    <a:pt x="104533" y="8623"/>
                  </a:lnTo>
                  <a:lnTo>
                    <a:pt x="105600" y="7543"/>
                  </a:lnTo>
                  <a:lnTo>
                    <a:pt x="105600" y="6464"/>
                  </a:lnTo>
                  <a:lnTo>
                    <a:pt x="103987" y="5384"/>
                  </a:lnTo>
                  <a:lnTo>
                    <a:pt x="102374" y="4305"/>
                  </a:lnTo>
                  <a:lnTo>
                    <a:pt x="101295" y="5384"/>
                  </a:lnTo>
                  <a:lnTo>
                    <a:pt x="99136" y="5384"/>
                  </a:lnTo>
                  <a:lnTo>
                    <a:pt x="99136" y="9702"/>
                  </a:lnTo>
                  <a:lnTo>
                    <a:pt x="98069" y="10769"/>
                  </a:lnTo>
                  <a:lnTo>
                    <a:pt x="96989" y="14008"/>
                  </a:lnTo>
                  <a:lnTo>
                    <a:pt x="93751" y="17233"/>
                  </a:lnTo>
                  <a:lnTo>
                    <a:pt x="91592" y="14008"/>
                  </a:lnTo>
                  <a:lnTo>
                    <a:pt x="89446" y="11849"/>
                  </a:lnTo>
                  <a:lnTo>
                    <a:pt x="88366" y="9702"/>
                  </a:lnTo>
                  <a:lnTo>
                    <a:pt x="99136" y="9702"/>
                  </a:lnTo>
                  <a:lnTo>
                    <a:pt x="99136" y="5384"/>
                  </a:lnTo>
                  <a:lnTo>
                    <a:pt x="90525" y="5384"/>
                  </a:lnTo>
                  <a:lnTo>
                    <a:pt x="91592" y="2159"/>
                  </a:lnTo>
                  <a:lnTo>
                    <a:pt x="92671" y="2159"/>
                  </a:lnTo>
                  <a:lnTo>
                    <a:pt x="91592" y="1079"/>
                  </a:lnTo>
                  <a:lnTo>
                    <a:pt x="87287" y="0"/>
                  </a:lnTo>
                  <a:lnTo>
                    <a:pt x="85128" y="7543"/>
                  </a:lnTo>
                  <a:lnTo>
                    <a:pt x="82981" y="12928"/>
                  </a:lnTo>
                  <a:lnTo>
                    <a:pt x="78663" y="17233"/>
                  </a:lnTo>
                  <a:lnTo>
                    <a:pt x="81902" y="21551"/>
                  </a:lnTo>
                  <a:lnTo>
                    <a:pt x="84048" y="19392"/>
                  </a:lnTo>
                  <a:lnTo>
                    <a:pt x="85128" y="17233"/>
                  </a:lnTo>
                  <a:lnTo>
                    <a:pt x="86207" y="14008"/>
                  </a:lnTo>
                  <a:lnTo>
                    <a:pt x="88366" y="17233"/>
                  </a:lnTo>
                  <a:lnTo>
                    <a:pt x="91592" y="20472"/>
                  </a:lnTo>
                  <a:lnTo>
                    <a:pt x="86207" y="24777"/>
                  </a:lnTo>
                  <a:lnTo>
                    <a:pt x="77584" y="29095"/>
                  </a:lnTo>
                  <a:lnTo>
                    <a:pt x="79743" y="33401"/>
                  </a:lnTo>
                  <a:lnTo>
                    <a:pt x="84048" y="31242"/>
                  </a:lnTo>
                  <a:lnTo>
                    <a:pt x="89446" y="28016"/>
                  </a:lnTo>
                  <a:lnTo>
                    <a:pt x="93751" y="23710"/>
                  </a:lnTo>
                  <a:lnTo>
                    <a:pt x="100215" y="28016"/>
                  </a:lnTo>
                  <a:lnTo>
                    <a:pt x="104533" y="31242"/>
                  </a:lnTo>
                  <a:lnTo>
                    <a:pt x="108839" y="32321"/>
                  </a:lnTo>
                  <a:lnTo>
                    <a:pt x="109918" y="28016"/>
                  </a:lnTo>
                  <a:close/>
                </a:path>
              </a:pathLst>
            </a:custGeom>
            <a:solidFill>
              <a:srgbClr val="FFFFFF"/>
            </a:solidFill>
          </p:spPr>
          <p:txBody>
            <a:bodyPr wrap="square" lIns="0" tIns="0" rIns="0" bIns="0" rtlCol="0"/>
            <a:lstStyle/>
            <a:p>
              <a:endParaRPr sz="1539" dirty="0"/>
            </a:p>
          </p:txBody>
        </p:sp>
        <p:pic>
          <p:nvPicPr>
            <p:cNvPr id="115" name="object 115"/>
            <p:cNvPicPr/>
            <p:nvPr/>
          </p:nvPicPr>
          <p:blipFill>
            <a:blip r:embed="rId48" cstate="print"/>
            <a:stretch>
              <a:fillRect/>
            </a:stretch>
          </p:blipFill>
          <p:spPr>
            <a:xfrm>
              <a:off x="8252490" y="1886835"/>
              <a:ext cx="230601" cy="234911"/>
            </a:xfrm>
            <a:prstGeom prst="rect">
              <a:avLst/>
            </a:prstGeom>
          </p:spPr>
        </p:pic>
      </p:grpSp>
      <p:grpSp>
        <p:nvGrpSpPr>
          <p:cNvPr id="116" name="object 116"/>
          <p:cNvGrpSpPr/>
          <p:nvPr/>
        </p:nvGrpSpPr>
        <p:grpSpPr>
          <a:xfrm>
            <a:off x="7605942" y="1754558"/>
            <a:ext cx="310049" cy="262809"/>
            <a:chOff x="8894726" y="1823258"/>
            <a:chExt cx="362585" cy="307340"/>
          </a:xfrm>
        </p:grpSpPr>
        <p:sp>
          <p:nvSpPr>
            <p:cNvPr id="117" name="object 117"/>
            <p:cNvSpPr/>
            <p:nvPr/>
          </p:nvSpPr>
          <p:spPr>
            <a:xfrm>
              <a:off x="8979855" y="1823258"/>
              <a:ext cx="277495" cy="281305"/>
            </a:xfrm>
            <a:custGeom>
              <a:avLst/>
              <a:gdLst/>
              <a:ahLst/>
              <a:cxnLst/>
              <a:rect l="l" t="t" r="r" b="b"/>
              <a:pathLst>
                <a:path w="277495" h="281305">
                  <a:moveTo>
                    <a:pt x="276937" y="0"/>
                  </a:moveTo>
                  <a:lnTo>
                    <a:pt x="0" y="0"/>
                  </a:lnTo>
                  <a:lnTo>
                    <a:pt x="0" y="281247"/>
                  </a:lnTo>
                  <a:lnTo>
                    <a:pt x="276937" y="281247"/>
                  </a:lnTo>
                  <a:lnTo>
                    <a:pt x="276937" y="0"/>
                  </a:lnTo>
                  <a:close/>
                </a:path>
              </a:pathLst>
            </a:custGeom>
            <a:solidFill>
              <a:srgbClr val="70AC46"/>
            </a:solidFill>
          </p:spPr>
          <p:txBody>
            <a:bodyPr wrap="square" lIns="0" tIns="0" rIns="0" bIns="0" rtlCol="0"/>
            <a:lstStyle/>
            <a:p>
              <a:endParaRPr sz="1539" dirty="0"/>
            </a:p>
          </p:txBody>
        </p:sp>
        <p:sp>
          <p:nvSpPr>
            <p:cNvPr id="118" name="object 118"/>
            <p:cNvSpPr/>
            <p:nvPr/>
          </p:nvSpPr>
          <p:spPr>
            <a:xfrm>
              <a:off x="9063901" y="1839429"/>
              <a:ext cx="106680" cy="50165"/>
            </a:xfrm>
            <a:custGeom>
              <a:avLst/>
              <a:gdLst/>
              <a:ahLst/>
              <a:cxnLst/>
              <a:rect l="l" t="t" r="r" b="b"/>
              <a:pathLst>
                <a:path w="106679" h="50164">
                  <a:moveTo>
                    <a:pt x="21551" y="6464"/>
                  </a:moveTo>
                  <a:lnTo>
                    <a:pt x="20472" y="5384"/>
                  </a:lnTo>
                  <a:lnTo>
                    <a:pt x="16167" y="2159"/>
                  </a:lnTo>
                  <a:lnTo>
                    <a:pt x="12725" y="8394"/>
                  </a:lnTo>
                  <a:lnTo>
                    <a:pt x="8890" y="14147"/>
                  </a:lnTo>
                  <a:lnTo>
                    <a:pt x="5664" y="18046"/>
                  </a:lnTo>
                  <a:lnTo>
                    <a:pt x="4483" y="19431"/>
                  </a:lnTo>
                  <a:lnTo>
                    <a:pt x="0" y="23710"/>
                  </a:lnTo>
                  <a:lnTo>
                    <a:pt x="3225" y="28016"/>
                  </a:lnTo>
                  <a:lnTo>
                    <a:pt x="8483" y="23139"/>
                  </a:lnTo>
                  <a:lnTo>
                    <a:pt x="12928" y="18046"/>
                  </a:lnTo>
                  <a:lnTo>
                    <a:pt x="16560" y="12560"/>
                  </a:lnTo>
                  <a:lnTo>
                    <a:pt x="19392" y="6464"/>
                  </a:lnTo>
                  <a:lnTo>
                    <a:pt x="21551" y="6464"/>
                  </a:lnTo>
                  <a:close/>
                </a:path>
                <a:path w="106679" h="50164">
                  <a:moveTo>
                    <a:pt x="45262" y="44183"/>
                  </a:moveTo>
                  <a:lnTo>
                    <a:pt x="44716" y="43103"/>
                  </a:lnTo>
                  <a:lnTo>
                    <a:pt x="43103" y="39865"/>
                  </a:lnTo>
                  <a:lnTo>
                    <a:pt x="42024" y="37719"/>
                  </a:lnTo>
                  <a:lnTo>
                    <a:pt x="38785" y="32321"/>
                  </a:lnTo>
                  <a:lnTo>
                    <a:pt x="34480" y="28016"/>
                  </a:lnTo>
                  <a:lnTo>
                    <a:pt x="30175" y="30175"/>
                  </a:lnTo>
                  <a:lnTo>
                    <a:pt x="34480" y="36639"/>
                  </a:lnTo>
                  <a:lnTo>
                    <a:pt x="36639" y="38785"/>
                  </a:lnTo>
                  <a:lnTo>
                    <a:pt x="17233" y="39865"/>
                  </a:lnTo>
                  <a:lnTo>
                    <a:pt x="20472" y="33401"/>
                  </a:lnTo>
                  <a:lnTo>
                    <a:pt x="22631" y="26936"/>
                  </a:lnTo>
                  <a:lnTo>
                    <a:pt x="25857" y="20472"/>
                  </a:lnTo>
                  <a:lnTo>
                    <a:pt x="28016" y="20472"/>
                  </a:lnTo>
                  <a:lnTo>
                    <a:pt x="26974" y="19431"/>
                  </a:lnTo>
                  <a:lnTo>
                    <a:pt x="21551" y="17246"/>
                  </a:lnTo>
                  <a:lnTo>
                    <a:pt x="19392" y="24777"/>
                  </a:lnTo>
                  <a:lnTo>
                    <a:pt x="16167" y="32321"/>
                  </a:lnTo>
                  <a:lnTo>
                    <a:pt x="12928" y="40944"/>
                  </a:lnTo>
                  <a:lnTo>
                    <a:pt x="5384" y="40944"/>
                  </a:lnTo>
                  <a:lnTo>
                    <a:pt x="7543" y="46329"/>
                  </a:lnTo>
                  <a:lnTo>
                    <a:pt x="7543" y="47409"/>
                  </a:lnTo>
                  <a:lnTo>
                    <a:pt x="8623" y="47409"/>
                  </a:lnTo>
                  <a:lnTo>
                    <a:pt x="8623" y="45262"/>
                  </a:lnTo>
                  <a:lnTo>
                    <a:pt x="38785" y="43103"/>
                  </a:lnTo>
                  <a:lnTo>
                    <a:pt x="39865" y="44183"/>
                  </a:lnTo>
                  <a:lnTo>
                    <a:pt x="40944" y="46329"/>
                  </a:lnTo>
                  <a:lnTo>
                    <a:pt x="40944" y="47409"/>
                  </a:lnTo>
                  <a:lnTo>
                    <a:pt x="45262" y="44183"/>
                  </a:lnTo>
                  <a:close/>
                </a:path>
                <a:path w="106679" h="50164">
                  <a:moveTo>
                    <a:pt x="50647" y="22631"/>
                  </a:moveTo>
                  <a:lnTo>
                    <a:pt x="44767" y="19431"/>
                  </a:lnTo>
                  <a:lnTo>
                    <a:pt x="40005" y="14820"/>
                  </a:lnTo>
                  <a:lnTo>
                    <a:pt x="36245" y="8991"/>
                  </a:lnTo>
                  <a:lnTo>
                    <a:pt x="33401" y="2159"/>
                  </a:lnTo>
                  <a:lnTo>
                    <a:pt x="29095" y="4305"/>
                  </a:lnTo>
                  <a:lnTo>
                    <a:pt x="31496" y="11201"/>
                  </a:lnTo>
                  <a:lnTo>
                    <a:pt x="35344" y="17246"/>
                  </a:lnTo>
                  <a:lnTo>
                    <a:pt x="35420" y="17373"/>
                  </a:lnTo>
                  <a:lnTo>
                    <a:pt x="40767" y="22948"/>
                  </a:lnTo>
                  <a:lnTo>
                    <a:pt x="47409" y="28016"/>
                  </a:lnTo>
                  <a:lnTo>
                    <a:pt x="50647" y="22631"/>
                  </a:lnTo>
                  <a:close/>
                </a:path>
                <a:path w="106679" h="50164">
                  <a:moveTo>
                    <a:pt x="100215" y="36639"/>
                  </a:moveTo>
                  <a:lnTo>
                    <a:pt x="96977" y="35560"/>
                  </a:lnTo>
                  <a:lnTo>
                    <a:pt x="92671" y="33401"/>
                  </a:lnTo>
                  <a:lnTo>
                    <a:pt x="93751" y="32321"/>
                  </a:lnTo>
                  <a:lnTo>
                    <a:pt x="95897" y="31254"/>
                  </a:lnTo>
                  <a:lnTo>
                    <a:pt x="96977" y="30175"/>
                  </a:lnTo>
                  <a:lnTo>
                    <a:pt x="98056" y="30175"/>
                  </a:lnTo>
                  <a:lnTo>
                    <a:pt x="95897" y="28016"/>
                  </a:lnTo>
                  <a:lnTo>
                    <a:pt x="95897" y="25857"/>
                  </a:lnTo>
                  <a:lnTo>
                    <a:pt x="95897" y="22631"/>
                  </a:lnTo>
                  <a:lnTo>
                    <a:pt x="95897" y="19392"/>
                  </a:lnTo>
                  <a:lnTo>
                    <a:pt x="92671" y="19392"/>
                  </a:lnTo>
                  <a:lnTo>
                    <a:pt x="92671" y="29095"/>
                  </a:lnTo>
                  <a:lnTo>
                    <a:pt x="89433" y="32321"/>
                  </a:lnTo>
                  <a:lnTo>
                    <a:pt x="88353" y="31254"/>
                  </a:lnTo>
                  <a:lnTo>
                    <a:pt x="86207" y="31254"/>
                  </a:lnTo>
                  <a:lnTo>
                    <a:pt x="85128" y="30175"/>
                  </a:lnTo>
                  <a:lnTo>
                    <a:pt x="85128" y="29095"/>
                  </a:lnTo>
                  <a:lnTo>
                    <a:pt x="92671" y="29095"/>
                  </a:lnTo>
                  <a:lnTo>
                    <a:pt x="92671" y="19392"/>
                  </a:lnTo>
                  <a:lnTo>
                    <a:pt x="91592" y="19392"/>
                  </a:lnTo>
                  <a:lnTo>
                    <a:pt x="91592" y="22631"/>
                  </a:lnTo>
                  <a:lnTo>
                    <a:pt x="91592" y="25857"/>
                  </a:lnTo>
                  <a:lnTo>
                    <a:pt x="75425" y="25857"/>
                  </a:lnTo>
                  <a:lnTo>
                    <a:pt x="75425" y="22631"/>
                  </a:lnTo>
                  <a:lnTo>
                    <a:pt x="91592" y="22631"/>
                  </a:lnTo>
                  <a:lnTo>
                    <a:pt x="91592" y="19392"/>
                  </a:lnTo>
                  <a:lnTo>
                    <a:pt x="70040" y="19392"/>
                  </a:lnTo>
                  <a:lnTo>
                    <a:pt x="70040" y="29095"/>
                  </a:lnTo>
                  <a:lnTo>
                    <a:pt x="79743" y="29095"/>
                  </a:lnTo>
                  <a:lnTo>
                    <a:pt x="76504" y="32321"/>
                  </a:lnTo>
                  <a:lnTo>
                    <a:pt x="72199" y="34480"/>
                  </a:lnTo>
                  <a:lnTo>
                    <a:pt x="66802" y="35560"/>
                  </a:lnTo>
                  <a:lnTo>
                    <a:pt x="67881" y="39865"/>
                  </a:lnTo>
                  <a:lnTo>
                    <a:pt x="73279" y="37719"/>
                  </a:lnTo>
                  <a:lnTo>
                    <a:pt x="77584" y="35560"/>
                  </a:lnTo>
                  <a:lnTo>
                    <a:pt x="80822" y="33401"/>
                  </a:lnTo>
                  <a:lnTo>
                    <a:pt x="80822" y="40944"/>
                  </a:lnTo>
                  <a:lnTo>
                    <a:pt x="85128" y="40944"/>
                  </a:lnTo>
                  <a:lnTo>
                    <a:pt x="85128" y="33401"/>
                  </a:lnTo>
                  <a:lnTo>
                    <a:pt x="89433" y="35560"/>
                  </a:lnTo>
                  <a:lnTo>
                    <a:pt x="92671" y="37719"/>
                  </a:lnTo>
                  <a:lnTo>
                    <a:pt x="96977" y="40944"/>
                  </a:lnTo>
                  <a:lnTo>
                    <a:pt x="100215" y="36639"/>
                  </a:lnTo>
                  <a:close/>
                </a:path>
                <a:path w="106679" h="50164">
                  <a:moveTo>
                    <a:pt x="100215" y="14008"/>
                  </a:moveTo>
                  <a:lnTo>
                    <a:pt x="85128" y="14008"/>
                  </a:lnTo>
                  <a:lnTo>
                    <a:pt x="85128" y="10769"/>
                  </a:lnTo>
                  <a:lnTo>
                    <a:pt x="96977" y="10769"/>
                  </a:lnTo>
                  <a:lnTo>
                    <a:pt x="96977" y="7543"/>
                  </a:lnTo>
                  <a:lnTo>
                    <a:pt x="85128" y="7543"/>
                  </a:lnTo>
                  <a:lnTo>
                    <a:pt x="85128" y="6464"/>
                  </a:lnTo>
                  <a:lnTo>
                    <a:pt x="86207" y="5384"/>
                  </a:lnTo>
                  <a:lnTo>
                    <a:pt x="80822" y="5384"/>
                  </a:lnTo>
                  <a:lnTo>
                    <a:pt x="80822" y="7543"/>
                  </a:lnTo>
                  <a:lnTo>
                    <a:pt x="68961" y="7543"/>
                  </a:lnTo>
                  <a:lnTo>
                    <a:pt x="68961" y="10769"/>
                  </a:lnTo>
                  <a:lnTo>
                    <a:pt x="80822" y="10769"/>
                  </a:lnTo>
                  <a:lnTo>
                    <a:pt x="80822" y="14008"/>
                  </a:lnTo>
                  <a:lnTo>
                    <a:pt x="65735" y="14008"/>
                  </a:lnTo>
                  <a:lnTo>
                    <a:pt x="65735" y="17246"/>
                  </a:lnTo>
                  <a:lnTo>
                    <a:pt x="100215" y="17246"/>
                  </a:lnTo>
                  <a:lnTo>
                    <a:pt x="100215" y="14008"/>
                  </a:lnTo>
                  <a:close/>
                </a:path>
                <a:path w="106679" h="50164">
                  <a:moveTo>
                    <a:pt x="106680" y="0"/>
                  </a:moveTo>
                  <a:lnTo>
                    <a:pt x="102362" y="0"/>
                  </a:lnTo>
                  <a:lnTo>
                    <a:pt x="102362" y="4305"/>
                  </a:lnTo>
                  <a:lnTo>
                    <a:pt x="102362" y="43103"/>
                  </a:lnTo>
                  <a:lnTo>
                    <a:pt x="63576" y="43103"/>
                  </a:lnTo>
                  <a:lnTo>
                    <a:pt x="63576" y="4305"/>
                  </a:lnTo>
                  <a:lnTo>
                    <a:pt x="102362" y="4305"/>
                  </a:lnTo>
                  <a:lnTo>
                    <a:pt x="102362" y="0"/>
                  </a:lnTo>
                  <a:lnTo>
                    <a:pt x="59270" y="0"/>
                  </a:lnTo>
                  <a:lnTo>
                    <a:pt x="59270" y="49568"/>
                  </a:lnTo>
                  <a:lnTo>
                    <a:pt x="63576" y="49568"/>
                  </a:lnTo>
                  <a:lnTo>
                    <a:pt x="63576" y="46329"/>
                  </a:lnTo>
                  <a:lnTo>
                    <a:pt x="102362" y="46329"/>
                  </a:lnTo>
                  <a:lnTo>
                    <a:pt x="102362" y="48488"/>
                  </a:lnTo>
                  <a:lnTo>
                    <a:pt x="106680" y="48488"/>
                  </a:lnTo>
                  <a:lnTo>
                    <a:pt x="106680" y="46329"/>
                  </a:lnTo>
                  <a:lnTo>
                    <a:pt x="106680" y="43103"/>
                  </a:lnTo>
                  <a:lnTo>
                    <a:pt x="106680" y="4305"/>
                  </a:lnTo>
                  <a:lnTo>
                    <a:pt x="106680" y="0"/>
                  </a:lnTo>
                  <a:close/>
                </a:path>
              </a:pathLst>
            </a:custGeom>
            <a:solidFill>
              <a:srgbClr val="FFFFFF"/>
            </a:solidFill>
          </p:spPr>
          <p:txBody>
            <a:bodyPr wrap="square" lIns="0" tIns="0" rIns="0" bIns="0" rtlCol="0"/>
            <a:lstStyle/>
            <a:p>
              <a:endParaRPr sz="1539" dirty="0"/>
            </a:p>
          </p:txBody>
        </p:sp>
        <p:pic>
          <p:nvPicPr>
            <p:cNvPr id="119" name="object 119"/>
            <p:cNvPicPr/>
            <p:nvPr/>
          </p:nvPicPr>
          <p:blipFill>
            <a:blip r:embed="rId49" cstate="print"/>
            <a:stretch>
              <a:fillRect/>
            </a:stretch>
          </p:blipFill>
          <p:spPr>
            <a:xfrm>
              <a:off x="8978777" y="1849120"/>
              <a:ext cx="276937" cy="281247"/>
            </a:xfrm>
            <a:prstGeom prst="rect">
              <a:avLst/>
            </a:prstGeom>
          </p:spPr>
        </p:pic>
        <p:pic>
          <p:nvPicPr>
            <p:cNvPr id="120" name="object 120"/>
            <p:cNvPicPr/>
            <p:nvPr/>
          </p:nvPicPr>
          <p:blipFill>
            <a:blip r:embed="rId50" cstate="print"/>
            <a:stretch>
              <a:fillRect/>
            </a:stretch>
          </p:blipFill>
          <p:spPr>
            <a:xfrm>
              <a:off x="8894726" y="1952568"/>
              <a:ext cx="70042" cy="70042"/>
            </a:xfrm>
            <a:prstGeom prst="rect">
              <a:avLst/>
            </a:prstGeom>
          </p:spPr>
        </p:pic>
      </p:grpSp>
      <p:grpSp>
        <p:nvGrpSpPr>
          <p:cNvPr id="121" name="object 121"/>
          <p:cNvGrpSpPr/>
          <p:nvPr/>
        </p:nvGrpSpPr>
        <p:grpSpPr>
          <a:xfrm>
            <a:off x="5566789" y="1761930"/>
            <a:ext cx="556568" cy="248148"/>
            <a:chOff x="6510050" y="1831879"/>
            <a:chExt cx="650875" cy="290195"/>
          </a:xfrm>
        </p:grpSpPr>
        <p:sp>
          <p:nvSpPr>
            <p:cNvPr id="122" name="object 122"/>
            <p:cNvSpPr/>
            <p:nvPr/>
          </p:nvSpPr>
          <p:spPr>
            <a:xfrm>
              <a:off x="6885047" y="1834034"/>
              <a:ext cx="276225" cy="281305"/>
            </a:xfrm>
            <a:custGeom>
              <a:avLst/>
              <a:gdLst/>
              <a:ahLst/>
              <a:cxnLst/>
              <a:rect l="l" t="t" r="r" b="b"/>
              <a:pathLst>
                <a:path w="276225" h="281305">
                  <a:moveTo>
                    <a:pt x="275859" y="0"/>
                  </a:moveTo>
                  <a:lnTo>
                    <a:pt x="0" y="0"/>
                  </a:lnTo>
                  <a:lnTo>
                    <a:pt x="0" y="281247"/>
                  </a:lnTo>
                  <a:lnTo>
                    <a:pt x="275859" y="281247"/>
                  </a:lnTo>
                  <a:lnTo>
                    <a:pt x="275859" y="0"/>
                  </a:lnTo>
                  <a:close/>
                </a:path>
              </a:pathLst>
            </a:custGeom>
            <a:solidFill>
              <a:srgbClr val="0070BF"/>
            </a:solidFill>
          </p:spPr>
          <p:txBody>
            <a:bodyPr wrap="square" lIns="0" tIns="0" rIns="0" bIns="0" rtlCol="0"/>
            <a:lstStyle/>
            <a:p>
              <a:endParaRPr sz="1539" dirty="0"/>
            </a:p>
          </p:txBody>
        </p:sp>
        <p:sp>
          <p:nvSpPr>
            <p:cNvPr id="123" name="object 123"/>
            <p:cNvSpPr/>
            <p:nvPr/>
          </p:nvSpPr>
          <p:spPr>
            <a:xfrm>
              <a:off x="6968020" y="1851278"/>
              <a:ext cx="106045" cy="47625"/>
            </a:xfrm>
            <a:custGeom>
              <a:avLst/>
              <a:gdLst/>
              <a:ahLst/>
              <a:cxnLst/>
              <a:rect l="l" t="t" r="r" b="b"/>
              <a:pathLst>
                <a:path w="106045" h="47625">
                  <a:moveTo>
                    <a:pt x="10769" y="18326"/>
                  </a:moveTo>
                  <a:lnTo>
                    <a:pt x="8610" y="16167"/>
                  </a:lnTo>
                  <a:lnTo>
                    <a:pt x="5384" y="14008"/>
                  </a:lnTo>
                  <a:lnTo>
                    <a:pt x="3225" y="11861"/>
                  </a:lnTo>
                  <a:lnTo>
                    <a:pt x="0" y="16167"/>
                  </a:lnTo>
                  <a:lnTo>
                    <a:pt x="2146" y="18326"/>
                  </a:lnTo>
                  <a:lnTo>
                    <a:pt x="5384" y="20472"/>
                  </a:lnTo>
                  <a:lnTo>
                    <a:pt x="7531" y="22631"/>
                  </a:lnTo>
                  <a:lnTo>
                    <a:pt x="10769" y="18326"/>
                  </a:lnTo>
                  <a:close/>
                </a:path>
                <a:path w="106045" h="47625">
                  <a:moveTo>
                    <a:pt x="11849" y="5397"/>
                  </a:moveTo>
                  <a:lnTo>
                    <a:pt x="7531" y="1079"/>
                  </a:lnTo>
                  <a:lnTo>
                    <a:pt x="5384" y="0"/>
                  </a:lnTo>
                  <a:lnTo>
                    <a:pt x="2146" y="4318"/>
                  </a:lnTo>
                  <a:lnTo>
                    <a:pt x="4305" y="5397"/>
                  </a:lnTo>
                  <a:lnTo>
                    <a:pt x="8610" y="9702"/>
                  </a:lnTo>
                  <a:lnTo>
                    <a:pt x="11849" y="5397"/>
                  </a:lnTo>
                  <a:close/>
                </a:path>
                <a:path w="106045" h="47625">
                  <a:moveTo>
                    <a:pt x="14008" y="29095"/>
                  </a:moveTo>
                  <a:lnTo>
                    <a:pt x="9690" y="26936"/>
                  </a:lnTo>
                  <a:lnTo>
                    <a:pt x="6464" y="33413"/>
                  </a:lnTo>
                  <a:lnTo>
                    <a:pt x="3225" y="38798"/>
                  </a:lnTo>
                  <a:lnTo>
                    <a:pt x="0" y="42024"/>
                  </a:lnTo>
                  <a:lnTo>
                    <a:pt x="4305" y="45262"/>
                  </a:lnTo>
                  <a:lnTo>
                    <a:pt x="4305" y="46342"/>
                  </a:lnTo>
                  <a:lnTo>
                    <a:pt x="5384" y="46342"/>
                  </a:lnTo>
                  <a:lnTo>
                    <a:pt x="5384" y="44183"/>
                  </a:lnTo>
                  <a:lnTo>
                    <a:pt x="8610" y="39878"/>
                  </a:lnTo>
                  <a:lnTo>
                    <a:pt x="14008" y="29095"/>
                  </a:lnTo>
                  <a:close/>
                </a:path>
                <a:path w="106045" h="47625">
                  <a:moveTo>
                    <a:pt x="33401" y="12928"/>
                  </a:moveTo>
                  <a:lnTo>
                    <a:pt x="29083" y="12928"/>
                  </a:lnTo>
                  <a:lnTo>
                    <a:pt x="29083" y="17246"/>
                  </a:lnTo>
                  <a:lnTo>
                    <a:pt x="29083" y="29095"/>
                  </a:lnTo>
                  <a:lnTo>
                    <a:pt x="20472" y="29095"/>
                  </a:lnTo>
                  <a:lnTo>
                    <a:pt x="20472" y="17246"/>
                  </a:lnTo>
                  <a:lnTo>
                    <a:pt x="29083" y="17246"/>
                  </a:lnTo>
                  <a:lnTo>
                    <a:pt x="29083" y="12928"/>
                  </a:lnTo>
                  <a:lnTo>
                    <a:pt x="16154" y="12928"/>
                  </a:lnTo>
                  <a:lnTo>
                    <a:pt x="16154" y="37719"/>
                  </a:lnTo>
                  <a:lnTo>
                    <a:pt x="20472" y="37719"/>
                  </a:lnTo>
                  <a:lnTo>
                    <a:pt x="20472" y="33413"/>
                  </a:lnTo>
                  <a:lnTo>
                    <a:pt x="29083" y="33413"/>
                  </a:lnTo>
                  <a:lnTo>
                    <a:pt x="29083" y="35560"/>
                  </a:lnTo>
                  <a:lnTo>
                    <a:pt x="33401" y="35560"/>
                  </a:lnTo>
                  <a:lnTo>
                    <a:pt x="33401" y="33413"/>
                  </a:lnTo>
                  <a:lnTo>
                    <a:pt x="33401" y="29095"/>
                  </a:lnTo>
                  <a:lnTo>
                    <a:pt x="33401" y="17246"/>
                  </a:lnTo>
                  <a:lnTo>
                    <a:pt x="33401" y="12928"/>
                  </a:lnTo>
                  <a:close/>
                </a:path>
                <a:path w="106045" h="47625">
                  <a:moveTo>
                    <a:pt x="50634" y="1079"/>
                  </a:moveTo>
                  <a:lnTo>
                    <a:pt x="14008" y="1079"/>
                  </a:lnTo>
                  <a:lnTo>
                    <a:pt x="14008" y="5397"/>
                  </a:lnTo>
                  <a:lnTo>
                    <a:pt x="39865" y="5397"/>
                  </a:lnTo>
                  <a:lnTo>
                    <a:pt x="39865" y="42024"/>
                  </a:lnTo>
                  <a:lnTo>
                    <a:pt x="34480" y="42024"/>
                  </a:lnTo>
                  <a:lnTo>
                    <a:pt x="35560" y="47421"/>
                  </a:lnTo>
                  <a:lnTo>
                    <a:pt x="43091" y="47421"/>
                  </a:lnTo>
                  <a:lnTo>
                    <a:pt x="44170" y="45262"/>
                  </a:lnTo>
                  <a:lnTo>
                    <a:pt x="44170" y="5397"/>
                  </a:lnTo>
                  <a:lnTo>
                    <a:pt x="50634" y="5397"/>
                  </a:lnTo>
                  <a:lnTo>
                    <a:pt x="50634" y="1079"/>
                  </a:lnTo>
                  <a:close/>
                </a:path>
                <a:path w="106045" h="47625">
                  <a:moveTo>
                    <a:pt x="71120" y="1079"/>
                  </a:moveTo>
                  <a:lnTo>
                    <a:pt x="64643" y="1079"/>
                  </a:lnTo>
                  <a:lnTo>
                    <a:pt x="64643" y="34480"/>
                  </a:lnTo>
                  <a:lnTo>
                    <a:pt x="62496" y="39878"/>
                  </a:lnTo>
                  <a:lnTo>
                    <a:pt x="58178" y="43103"/>
                  </a:lnTo>
                  <a:lnTo>
                    <a:pt x="62496" y="46342"/>
                  </a:lnTo>
                  <a:lnTo>
                    <a:pt x="67881" y="42024"/>
                  </a:lnTo>
                  <a:lnTo>
                    <a:pt x="70040" y="35560"/>
                  </a:lnTo>
                  <a:lnTo>
                    <a:pt x="70040" y="3238"/>
                  </a:lnTo>
                  <a:lnTo>
                    <a:pt x="71120" y="2159"/>
                  </a:lnTo>
                  <a:lnTo>
                    <a:pt x="71120" y="1079"/>
                  </a:lnTo>
                  <a:close/>
                </a:path>
                <a:path w="106045" h="47625">
                  <a:moveTo>
                    <a:pt x="88353" y="4318"/>
                  </a:moveTo>
                  <a:lnTo>
                    <a:pt x="86194" y="3238"/>
                  </a:lnTo>
                  <a:lnTo>
                    <a:pt x="81889" y="3238"/>
                  </a:lnTo>
                  <a:lnTo>
                    <a:pt x="81889" y="40957"/>
                  </a:lnTo>
                  <a:lnTo>
                    <a:pt x="87274" y="40957"/>
                  </a:lnTo>
                  <a:lnTo>
                    <a:pt x="87274" y="5397"/>
                  </a:lnTo>
                  <a:lnTo>
                    <a:pt x="88353" y="4318"/>
                  </a:lnTo>
                  <a:close/>
                </a:path>
                <a:path w="106045" h="47625">
                  <a:moveTo>
                    <a:pt x="105600" y="1079"/>
                  </a:moveTo>
                  <a:lnTo>
                    <a:pt x="104521" y="1079"/>
                  </a:lnTo>
                  <a:lnTo>
                    <a:pt x="103441" y="0"/>
                  </a:lnTo>
                  <a:lnTo>
                    <a:pt x="99136" y="0"/>
                  </a:lnTo>
                  <a:lnTo>
                    <a:pt x="99136" y="46342"/>
                  </a:lnTo>
                  <a:lnTo>
                    <a:pt x="103441" y="46342"/>
                  </a:lnTo>
                  <a:lnTo>
                    <a:pt x="103441" y="2159"/>
                  </a:lnTo>
                  <a:lnTo>
                    <a:pt x="105600" y="1079"/>
                  </a:lnTo>
                  <a:close/>
                </a:path>
              </a:pathLst>
            </a:custGeom>
            <a:solidFill>
              <a:srgbClr val="FFFFFF"/>
            </a:solidFill>
          </p:spPr>
          <p:txBody>
            <a:bodyPr wrap="square" lIns="0" tIns="0" rIns="0" bIns="0" rtlCol="0"/>
            <a:lstStyle/>
            <a:p>
              <a:endParaRPr sz="1539" dirty="0"/>
            </a:p>
          </p:txBody>
        </p:sp>
        <p:pic>
          <p:nvPicPr>
            <p:cNvPr id="124" name="object 124"/>
            <p:cNvPicPr/>
            <p:nvPr/>
          </p:nvPicPr>
          <p:blipFill>
            <a:blip r:embed="rId51" cstate="print"/>
            <a:stretch>
              <a:fillRect/>
            </a:stretch>
          </p:blipFill>
          <p:spPr>
            <a:xfrm>
              <a:off x="6915219" y="1895456"/>
              <a:ext cx="218747" cy="223058"/>
            </a:xfrm>
            <a:prstGeom prst="rect">
              <a:avLst/>
            </a:prstGeom>
          </p:spPr>
        </p:pic>
        <p:pic>
          <p:nvPicPr>
            <p:cNvPr id="125" name="object 125"/>
            <p:cNvPicPr/>
            <p:nvPr/>
          </p:nvPicPr>
          <p:blipFill>
            <a:blip r:embed="rId50" cstate="print"/>
            <a:stretch>
              <a:fillRect/>
            </a:stretch>
          </p:blipFill>
          <p:spPr>
            <a:xfrm>
              <a:off x="6798841" y="1952568"/>
              <a:ext cx="70042" cy="70042"/>
            </a:xfrm>
            <a:prstGeom prst="rect">
              <a:avLst/>
            </a:prstGeom>
          </p:spPr>
        </p:pic>
        <p:sp>
          <p:nvSpPr>
            <p:cNvPr id="126" name="object 126"/>
            <p:cNvSpPr/>
            <p:nvPr/>
          </p:nvSpPr>
          <p:spPr>
            <a:xfrm>
              <a:off x="6510050" y="1831879"/>
              <a:ext cx="277495" cy="281305"/>
            </a:xfrm>
            <a:custGeom>
              <a:avLst/>
              <a:gdLst/>
              <a:ahLst/>
              <a:cxnLst/>
              <a:rect l="l" t="t" r="r" b="b"/>
              <a:pathLst>
                <a:path w="277495" h="281305">
                  <a:moveTo>
                    <a:pt x="276937" y="0"/>
                  </a:moveTo>
                  <a:lnTo>
                    <a:pt x="0" y="0"/>
                  </a:lnTo>
                  <a:lnTo>
                    <a:pt x="0" y="281247"/>
                  </a:lnTo>
                  <a:lnTo>
                    <a:pt x="276937" y="281247"/>
                  </a:lnTo>
                  <a:lnTo>
                    <a:pt x="276937" y="0"/>
                  </a:lnTo>
                  <a:close/>
                </a:path>
              </a:pathLst>
            </a:custGeom>
            <a:solidFill>
              <a:srgbClr val="ED7C31"/>
            </a:solidFill>
          </p:spPr>
          <p:txBody>
            <a:bodyPr wrap="square" lIns="0" tIns="0" rIns="0" bIns="0" rtlCol="0"/>
            <a:lstStyle/>
            <a:p>
              <a:endParaRPr sz="1539" dirty="0"/>
            </a:p>
          </p:txBody>
        </p:sp>
        <p:sp>
          <p:nvSpPr>
            <p:cNvPr id="127" name="object 127"/>
            <p:cNvSpPr/>
            <p:nvPr/>
          </p:nvSpPr>
          <p:spPr>
            <a:xfrm>
              <a:off x="6593014" y="1846973"/>
              <a:ext cx="110489" cy="52069"/>
            </a:xfrm>
            <a:custGeom>
              <a:avLst/>
              <a:gdLst/>
              <a:ahLst/>
              <a:cxnLst/>
              <a:rect l="l" t="t" r="r" b="b"/>
              <a:pathLst>
                <a:path w="110490" h="52069">
                  <a:moveTo>
                    <a:pt x="12928" y="10769"/>
                  </a:moveTo>
                  <a:lnTo>
                    <a:pt x="10782" y="7543"/>
                  </a:lnTo>
                  <a:lnTo>
                    <a:pt x="5384" y="2159"/>
                  </a:lnTo>
                  <a:lnTo>
                    <a:pt x="1079" y="5384"/>
                  </a:lnTo>
                  <a:lnTo>
                    <a:pt x="4318" y="7543"/>
                  </a:lnTo>
                  <a:lnTo>
                    <a:pt x="7543" y="10769"/>
                  </a:lnTo>
                  <a:lnTo>
                    <a:pt x="8623" y="14008"/>
                  </a:lnTo>
                  <a:lnTo>
                    <a:pt x="12928" y="10769"/>
                  </a:lnTo>
                  <a:close/>
                </a:path>
                <a:path w="110490" h="52069">
                  <a:moveTo>
                    <a:pt x="28016" y="5384"/>
                  </a:moveTo>
                  <a:lnTo>
                    <a:pt x="26936" y="3225"/>
                  </a:lnTo>
                  <a:lnTo>
                    <a:pt x="23710" y="0"/>
                  </a:lnTo>
                  <a:lnTo>
                    <a:pt x="20472" y="3225"/>
                  </a:lnTo>
                  <a:lnTo>
                    <a:pt x="24790" y="7543"/>
                  </a:lnTo>
                  <a:lnTo>
                    <a:pt x="28016" y="5384"/>
                  </a:lnTo>
                  <a:close/>
                </a:path>
                <a:path w="110490" h="52069">
                  <a:moveTo>
                    <a:pt x="49568" y="7543"/>
                  </a:moveTo>
                  <a:lnTo>
                    <a:pt x="37719" y="7543"/>
                  </a:lnTo>
                  <a:lnTo>
                    <a:pt x="40944" y="2159"/>
                  </a:lnTo>
                  <a:lnTo>
                    <a:pt x="42024" y="2159"/>
                  </a:lnTo>
                  <a:lnTo>
                    <a:pt x="42024" y="1079"/>
                  </a:lnTo>
                  <a:lnTo>
                    <a:pt x="36639" y="0"/>
                  </a:lnTo>
                  <a:lnTo>
                    <a:pt x="33413" y="7543"/>
                  </a:lnTo>
                  <a:lnTo>
                    <a:pt x="24790" y="7543"/>
                  </a:lnTo>
                  <a:lnTo>
                    <a:pt x="14008" y="7543"/>
                  </a:lnTo>
                  <a:lnTo>
                    <a:pt x="14008" y="10769"/>
                  </a:lnTo>
                  <a:lnTo>
                    <a:pt x="29095" y="10769"/>
                  </a:lnTo>
                  <a:lnTo>
                    <a:pt x="28016" y="15087"/>
                  </a:lnTo>
                  <a:lnTo>
                    <a:pt x="19405" y="15087"/>
                  </a:lnTo>
                  <a:lnTo>
                    <a:pt x="19405" y="44183"/>
                  </a:lnTo>
                  <a:lnTo>
                    <a:pt x="22631" y="44183"/>
                  </a:lnTo>
                  <a:lnTo>
                    <a:pt x="22631" y="40944"/>
                  </a:lnTo>
                  <a:lnTo>
                    <a:pt x="40944" y="40944"/>
                  </a:lnTo>
                  <a:lnTo>
                    <a:pt x="40944" y="43103"/>
                  </a:lnTo>
                  <a:lnTo>
                    <a:pt x="44183" y="43103"/>
                  </a:lnTo>
                  <a:lnTo>
                    <a:pt x="44183" y="40944"/>
                  </a:lnTo>
                  <a:lnTo>
                    <a:pt x="44183" y="37719"/>
                  </a:lnTo>
                  <a:lnTo>
                    <a:pt x="44183" y="15087"/>
                  </a:lnTo>
                  <a:lnTo>
                    <a:pt x="40944" y="15087"/>
                  </a:lnTo>
                  <a:lnTo>
                    <a:pt x="40944" y="37719"/>
                  </a:lnTo>
                  <a:lnTo>
                    <a:pt x="22631" y="37719"/>
                  </a:lnTo>
                  <a:lnTo>
                    <a:pt x="22631" y="33401"/>
                  </a:lnTo>
                  <a:lnTo>
                    <a:pt x="40944" y="33401"/>
                  </a:lnTo>
                  <a:lnTo>
                    <a:pt x="40944" y="30175"/>
                  </a:lnTo>
                  <a:lnTo>
                    <a:pt x="22631" y="30175"/>
                  </a:lnTo>
                  <a:lnTo>
                    <a:pt x="22631" y="25857"/>
                  </a:lnTo>
                  <a:lnTo>
                    <a:pt x="40944" y="25857"/>
                  </a:lnTo>
                  <a:lnTo>
                    <a:pt x="40944" y="22631"/>
                  </a:lnTo>
                  <a:lnTo>
                    <a:pt x="22631" y="22631"/>
                  </a:lnTo>
                  <a:lnTo>
                    <a:pt x="22631" y="18313"/>
                  </a:lnTo>
                  <a:lnTo>
                    <a:pt x="40944" y="18313"/>
                  </a:lnTo>
                  <a:lnTo>
                    <a:pt x="40944" y="15087"/>
                  </a:lnTo>
                  <a:lnTo>
                    <a:pt x="32334" y="15087"/>
                  </a:lnTo>
                  <a:lnTo>
                    <a:pt x="34480" y="10769"/>
                  </a:lnTo>
                  <a:lnTo>
                    <a:pt x="49568" y="10769"/>
                  </a:lnTo>
                  <a:lnTo>
                    <a:pt x="49568" y="7543"/>
                  </a:lnTo>
                  <a:close/>
                </a:path>
                <a:path w="110490" h="52069">
                  <a:moveTo>
                    <a:pt x="50647" y="46329"/>
                  </a:moveTo>
                  <a:lnTo>
                    <a:pt x="19405" y="46329"/>
                  </a:lnTo>
                  <a:lnTo>
                    <a:pt x="17246" y="45262"/>
                  </a:lnTo>
                  <a:lnTo>
                    <a:pt x="15087" y="44183"/>
                  </a:lnTo>
                  <a:lnTo>
                    <a:pt x="12928" y="40944"/>
                  </a:lnTo>
                  <a:lnTo>
                    <a:pt x="12928" y="23710"/>
                  </a:lnTo>
                  <a:lnTo>
                    <a:pt x="1079" y="23710"/>
                  </a:lnTo>
                  <a:lnTo>
                    <a:pt x="1079" y="28016"/>
                  </a:lnTo>
                  <a:lnTo>
                    <a:pt x="7543" y="28016"/>
                  </a:lnTo>
                  <a:lnTo>
                    <a:pt x="7543" y="40944"/>
                  </a:lnTo>
                  <a:lnTo>
                    <a:pt x="0" y="46329"/>
                  </a:lnTo>
                  <a:lnTo>
                    <a:pt x="2159" y="50647"/>
                  </a:lnTo>
                  <a:lnTo>
                    <a:pt x="4318" y="49568"/>
                  </a:lnTo>
                  <a:lnTo>
                    <a:pt x="6464" y="47409"/>
                  </a:lnTo>
                  <a:lnTo>
                    <a:pt x="9702" y="45262"/>
                  </a:lnTo>
                  <a:lnTo>
                    <a:pt x="14008" y="48488"/>
                  </a:lnTo>
                  <a:lnTo>
                    <a:pt x="18326" y="50647"/>
                  </a:lnTo>
                  <a:lnTo>
                    <a:pt x="49568" y="50647"/>
                  </a:lnTo>
                  <a:lnTo>
                    <a:pt x="50647" y="46329"/>
                  </a:lnTo>
                  <a:close/>
                </a:path>
                <a:path w="110490" h="52069">
                  <a:moveTo>
                    <a:pt x="80822" y="44183"/>
                  </a:moveTo>
                  <a:lnTo>
                    <a:pt x="80556" y="43103"/>
                  </a:lnTo>
                  <a:lnTo>
                    <a:pt x="79743" y="39865"/>
                  </a:lnTo>
                  <a:lnTo>
                    <a:pt x="72199" y="43103"/>
                  </a:lnTo>
                  <a:lnTo>
                    <a:pt x="72199" y="32321"/>
                  </a:lnTo>
                  <a:lnTo>
                    <a:pt x="77584" y="32321"/>
                  </a:lnTo>
                  <a:lnTo>
                    <a:pt x="77584" y="29095"/>
                  </a:lnTo>
                  <a:lnTo>
                    <a:pt x="77584" y="28016"/>
                  </a:lnTo>
                  <a:lnTo>
                    <a:pt x="72199" y="28016"/>
                  </a:lnTo>
                  <a:lnTo>
                    <a:pt x="72199" y="19392"/>
                  </a:lnTo>
                  <a:lnTo>
                    <a:pt x="77584" y="19392"/>
                  </a:lnTo>
                  <a:lnTo>
                    <a:pt x="77584" y="16167"/>
                  </a:lnTo>
                  <a:lnTo>
                    <a:pt x="77584" y="7543"/>
                  </a:lnTo>
                  <a:lnTo>
                    <a:pt x="77584" y="3225"/>
                  </a:lnTo>
                  <a:lnTo>
                    <a:pt x="73279" y="3225"/>
                  </a:lnTo>
                  <a:lnTo>
                    <a:pt x="73279" y="7543"/>
                  </a:lnTo>
                  <a:lnTo>
                    <a:pt x="73279" y="16167"/>
                  </a:lnTo>
                  <a:lnTo>
                    <a:pt x="64655" y="16167"/>
                  </a:lnTo>
                  <a:lnTo>
                    <a:pt x="64655" y="7543"/>
                  </a:lnTo>
                  <a:lnTo>
                    <a:pt x="73279" y="7543"/>
                  </a:lnTo>
                  <a:lnTo>
                    <a:pt x="73279" y="3225"/>
                  </a:lnTo>
                  <a:lnTo>
                    <a:pt x="60350" y="3225"/>
                  </a:lnTo>
                  <a:lnTo>
                    <a:pt x="60350" y="19392"/>
                  </a:lnTo>
                  <a:lnTo>
                    <a:pt x="67894" y="19392"/>
                  </a:lnTo>
                  <a:lnTo>
                    <a:pt x="67894" y="44183"/>
                  </a:lnTo>
                  <a:lnTo>
                    <a:pt x="64655" y="44183"/>
                  </a:lnTo>
                  <a:lnTo>
                    <a:pt x="64655" y="25857"/>
                  </a:lnTo>
                  <a:lnTo>
                    <a:pt x="65735" y="25857"/>
                  </a:lnTo>
                  <a:lnTo>
                    <a:pt x="65735" y="24777"/>
                  </a:lnTo>
                  <a:lnTo>
                    <a:pt x="60350" y="24777"/>
                  </a:lnTo>
                  <a:lnTo>
                    <a:pt x="60350" y="45262"/>
                  </a:lnTo>
                  <a:lnTo>
                    <a:pt x="58191" y="46329"/>
                  </a:lnTo>
                  <a:lnTo>
                    <a:pt x="59270" y="50647"/>
                  </a:lnTo>
                  <a:lnTo>
                    <a:pt x="60350" y="51727"/>
                  </a:lnTo>
                  <a:lnTo>
                    <a:pt x="60350" y="49568"/>
                  </a:lnTo>
                  <a:lnTo>
                    <a:pt x="80822" y="44183"/>
                  </a:lnTo>
                  <a:close/>
                </a:path>
                <a:path w="110490" h="52069">
                  <a:moveTo>
                    <a:pt x="104533" y="31242"/>
                  </a:moveTo>
                  <a:lnTo>
                    <a:pt x="100215" y="31242"/>
                  </a:lnTo>
                  <a:lnTo>
                    <a:pt x="100215" y="34480"/>
                  </a:lnTo>
                  <a:lnTo>
                    <a:pt x="100215" y="44183"/>
                  </a:lnTo>
                  <a:lnTo>
                    <a:pt x="88366" y="44183"/>
                  </a:lnTo>
                  <a:lnTo>
                    <a:pt x="88366" y="34480"/>
                  </a:lnTo>
                  <a:lnTo>
                    <a:pt x="100215" y="34480"/>
                  </a:lnTo>
                  <a:lnTo>
                    <a:pt x="100215" y="31242"/>
                  </a:lnTo>
                  <a:lnTo>
                    <a:pt x="84048" y="31242"/>
                  </a:lnTo>
                  <a:lnTo>
                    <a:pt x="84048" y="51727"/>
                  </a:lnTo>
                  <a:lnTo>
                    <a:pt x="88366" y="51727"/>
                  </a:lnTo>
                  <a:lnTo>
                    <a:pt x="88366" y="48488"/>
                  </a:lnTo>
                  <a:lnTo>
                    <a:pt x="100215" y="48488"/>
                  </a:lnTo>
                  <a:lnTo>
                    <a:pt x="100215" y="50647"/>
                  </a:lnTo>
                  <a:lnTo>
                    <a:pt x="104533" y="50647"/>
                  </a:lnTo>
                  <a:lnTo>
                    <a:pt x="104533" y="48488"/>
                  </a:lnTo>
                  <a:lnTo>
                    <a:pt x="104533" y="44183"/>
                  </a:lnTo>
                  <a:lnTo>
                    <a:pt x="104533" y="34480"/>
                  </a:lnTo>
                  <a:lnTo>
                    <a:pt x="104533" y="31242"/>
                  </a:lnTo>
                  <a:close/>
                </a:path>
                <a:path w="110490" h="52069">
                  <a:moveTo>
                    <a:pt x="109918" y="28016"/>
                  </a:moveTo>
                  <a:lnTo>
                    <a:pt x="106680" y="26936"/>
                  </a:lnTo>
                  <a:lnTo>
                    <a:pt x="102374" y="23710"/>
                  </a:lnTo>
                  <a:lnTo>
                    <a:pt x="96989" y="20472"/>
                  </a:lnTo>
                  <a:lnTo>
                    <a:pt x="100215" y="17233"/>
                  </a:lnTo>
                  <a:lnTo>
                    <a:pt x="103987" y="9702"/>
                  </a:lnTo>
                  <a:lnTo>
                    <a:pt x="104533" y="8623"/>
                  </a:lnTo>
                  <a:lnTo>
                    <a:pt x="105600" y="7543"/>
                  </a:lnTo>
                  <a:lnTo>
                    <a:pt x="105600" y="6464"/>
                  </a:lnTo>
                  <a:lnTo>
                    <a:pt x="103987" y="5384"/>
                  </a:lnTo>
                  <a:lnTo>
                    <a:pt x="102374" y="4305"/>
                  </a:lnTo>
                  <a:lnTo>
                    <a:pt x="101295" y="5384"/>
                  </a:lnTo>
                  <a:lnTo>
                    <a:pt x="99136" y="5384"/>
                  </a:lnTo>
                  <a:lnTo>
                    <a:pt x="99136" y="9702"/>
                  </a:lnTo>
                  <a:lnTo>
                    <a:pt x="98056" y="10769"/>
                  </a:lnTo>
                  <a:lnTo>
                    <a:pt x="96989" y="14008"/>
                  </a:lnTo>
                  <a:lnTo>
                    <a:pt x="93751" y="17233"/>
                  </a:lnTo>
                  <a:lnTo>
                    <a:pt x="91592" y="14008"/>
                  </a:lnTo>
                  <a:lnTo>
                    <a:pt x="89446" y="11849"/>
                  </a:lnTo>
                  <a:lnTo>
                    <a:pt x="88366" y="9702"/>
                  </a:lnTo>
                  <a:lnTo>
                    <a:pt x="99136" y="9702"/>
                  </a:lnTo>
                  <a:lnTo>
                    <a:pt x="99136" y="5384"/>
                  </a:lnTo>
                  <a:lnTo>
                    <a:pt x="90525" y="5384"/>
                  </a:lnTo>
                  <a:lnTo>
                    <a:pt x="91592" y="2159"/>
                  </a:lnTo>
                  <a:lnTo>
                    <a:pt x="92671" y="2159"/>
                  </a:lnTo>
                  <a:lnTo>
                    <a:pt x="91592" y="1079"/>
                  </a:lnTo>
                  <a:lnTo>
                    <a:pt x="87287" y="0"/>
                  </a:lnTo>
                  <a:lnTo>
                    <a:pt x="85128" y="7543"/>
                  </a:lnTo>
                  <a:lnTo>
                    <a:pt x="82981" y="12928"/>
                  </a:lnTo>
                  <a:lnTo>
                    <a:pt x="78663" y="17233"/>
                  </a:lnTo>
                  <a:lnTo>
                    <a:pt x="81902" y="21551"/>
                  </a:lnTo>
                  <a:lnTo>
                    <a:pt x="84048" y="19392"/>
                  </a:lnTo>
                  <a:lnTo>
                    <a:pt x="85128" y="17233"/>
                  </a:lnTo>
                  <a:lnTo>
                    <a:pt x="86207" y="14008"/>
                  </a:lnTo>
                  <a:lnTo>
                    <a:pt x="88366" y="17233"/>
                  </a:lnTo>
                  <a:lnTo>
                    <a:pt x="91592" y="20472"/>
                  </a:lnTo>
                  <a:lnTo>
                    <a:pt x="86207" y="24777"/>
                  </a:lnTo>
                  <a:lnTo>
                    <a:pt x="77584" y="29095"/>
                  </a:lnTo>
                  <a:lnTo>
                    <a:pt x="79743" y="33401"/>
                  </a:lnTo>
                  <a:lnTo>
                    <a:pt x="84048" y="31242"/>
                  </a:lnTo>
                  <a:lnTo>
                    <a:pt x="89446" y="28016"/>
                  </a:lnTo>
                  <a:lnTo>
                    <a:pt x="93751" y="23710"/>
                  </a:lnTo>
                  <a:lnTo>
                    <a:pt x="100215" y="28016"/>
                  </a:lnTo>
                  <a:lnTo>
                    <a:pt x="104533" y="31242"/>
                  </a:lnTo>
                  <a:lnTo>
                    <a:pt x="108839" y="32321"/>
                  </a:lnTo>
                  <a:lnTo>
                    <a:pt x="109918" y="28016"/>
                  </a:lnTo>
                  <a:close/>
                </a:path>
              </a:pathLst>
            </a:custGeom>
            <a:solidFill>
              <a:srgbClr val="FFFFFF"/>
            </a:solidFill>
          </p:spPr>
          <p:txBody>
            <a:bodyPr wrap="square" lIns="0" tIns="0" rIns="0" bIns="0" rtlCol="0"/>
            <a:lstStyle/>
            <a:p>
              <a:endParaRPr sz="1539" dirty="0"/>
            </a:p>
          </p:txBody>
        </p:sp>
        <p:pic>
          <p:nvPicPr>
            <p:cNvPr id="128" name="object 128"/>
            <p:cNvPicPr/>
            <p:nvPr/>
          </p:nvPicPr>
          <p:blipFill>
            <a:blip r:embed="rId52" cstate="print"/>
            <a:stretch>
              <a:fillRect/>
            </a:stretch>
          </p:blipFill>
          <p:spPr>
            <a:xfrm>
              <a:off x="6532679" y="1886835"/>
              <a:ext cx="230601" cy="234911"/>
            </a:xfrm>
            <a:prstGeom prst="rect">
              <a:avLst/>
            </a:prstGeom>
          </p:spPr>
        </p:pic>
      </p:grpSp>
      <p:grpSp>
        <p:nvGrpSpPr>
          <p:cNvPr id="129" name="object 129"/>
          <p:cNvGrpSpPr/>
          <p:nvPr/>
        </p:nvGrpSpPr>
        <p:grpSpPr>
          <a:xfrm>
            <a:off x="6322372" y="1754558"/>
            <a:ext cx="556568" cy="262809"/>
            <a:chOff x="7393662" y="1823258"/>
            <a:chExt cx="650875" cy="307340"/>
          </a:xfrm>
        </p:grpSpPr>
        <p:pic>
          <p:nvPicPr>
            <p:cNvPr id="130" name="object 130"/>
            <p:cNvPicPr/>
            <p:nvPr/>
          </p:nvPicPr>
          <p:blipFill>
            <a:blip r:embed="rId47" cstate="print"/>
            <a:stretch>
              <a:fillRect/>
            </a:stretch>
          </p:blipFill>
          <p:spPr>
            <a:xfrm>
              <a:off x="7682453" y="1952568"/>
              <a:ext cx="70042" cy="70042"/>
            </a:xfrm>
            <a:prstGeom prst="rect">
              <a:avLst/>
            </a:prstGeom>
          </p:spPr>
        </p:pic>
        <p:sp>
          <p:nvSpPr>
            <p:cNvPr id="131" name="object 131"/>
            <p:cNvSpPr/>
            <p:nvPr/>
          </p:nvSpPr>
          <p:spPr>
            <a:xfrm>
              <a:off x="7393662" y="1831879"/>
              <a:ext cx="276225" cy="281305"/>
            </a:xfrm>
            <a:custGeom>
              <a:avLst/>
              <a:gdLst/>
              <a:ahLst/>
              <a:cxnLst/>
              <a:rect l="l" t="t" r="r" b="b"/>
              <a:pathLst>
                <a:path w="276225" h="281305">
                  <a:moveTo>
                    <a:pt x="275859" y="0"/>
                  </a:moveTo>
                  <a:lnTo>
                    <a:pt x="0" y="0"/>
                  </a:lnTo>
                  <a:lnTo>
                    <a:pt x="0" y="281247"/>
                  </a:lnTo>
                  <a:lnTo>
                    <a:pt x="275859" y="281247"/>
                  </a:lnTo>
                  <a:lnTo>
                    <a:pt x="275859" y="0"/>
                  </a:lnTo>
                  <a:close/>
                </a:path>
              </a:pathLst>
            </a:custGeom>
            <a:solidFill>
              <a:srgbClr val="ED7C31"/>
            </a:solidFill>
          </p:spPr>
          <p:txBody>
            <a:bodyPr wrap="square" lIns="0" tIns="0" rIns="0" bIns="0" rtlCol="0"/>
            <a:lstStyle/>
            <a:p>
              <a:endParaRPr sz="1539" dirty="0"/>
            </a:p>
          </p:txBody>
        </p:sp>
        <p:sp>
          <p:nvSpPr>
            <p:cNvPr id="132" name="object 132"/>
            <p:cNvSpPr/>
            <p:nvPr/>
          </p:nvSpPr>
          <p:spPr>
            <a:xfrm>
              <a:off x="7476629" y="1846973"/>
              <a:ext cx="110489" cy="52069"/>
            </a:xfrm>
            <a:custGeom>
              <a:avLst/>
              <a:gdLst/>
              <a:ahLst/>
              <a:cxnLst/>
              <a:rect l="l" t="t" r="r" b="b"/>
              <a:pathLst>
                <a:path w="110490" h="52069">
                  <a:moveTo>
                    <a:pt x="12928" y="10769"/>
                  </a:moveTo>
                  <a:lnTo>
                    <a:pt x="10769" y="7543"/>
                  </a:lnTo>
                  <a:lnTo>
                    <a:pt x="5384" y="2159"/>
                  </a:lnTo>
                  <a:lnTo>
                    <a:pt x="1079" y="5384"/>
                  </a:lnTo>
                  <a:lnTo>
                    <a:pt x="4305" y="7543"/>
                  </a:lnTo>
                  <a:lnTo>
                    <a:pt x="7543" y="10769"/>
                  </a:lnTo>
                  <a:lnTo>
                    <a:pt x="8623" y="14008"/>
                  </a:lnTo>
                  <a:lnTo>
                    <a:pt x="12928" y="10769"/>
                  </a:lnTo>
                  <a:close/>
                </a:path>
                <a:path w="110490" h="52069">
                  <a:moveTo>
                    <a:pt x="28016" y="5384"/>
                  </a:moveTo>
                  <a:lnTo>
                    <a:pt x="26936" y="3225"/>
                  </a:lnTo>
                  <a:lnTo>
                    <a:pt x="23710" y="0"/>
                  </a:lnTo>
                  <a:lnTo>
                    <a:pt x="20472" y="3225"/>
                  </a:lnTo>
                  <a:lnTo>
                    <a:pt x="24790" y="7543"/>
                  </a:lnTo>
                  <a:lnTo>
                    <a:pt x="28016" y="5384"/>
                  </a:lnTo>
                  <a:close/>
                </a:path>
                <a:path w="110490" h="52069">
                  <a:moveTo>
                    <a:pt x="49568" y="7543"/>
                  </a:moveTo>
                  <a:lnTo>
                    <a:pt x="37719" y="7543"/>
                  </a:lnTo>
                  <a:lnTo>
                    <a:pt x="40944" y="2159"/>
                  </a:lnTo>
                  <a:lnTo>
                    <a:pt x="42024" y="2159"/>
                  </a:lnTo>
                  <a:lnTo>
                    <a:pt x="42024" y="1079"/>
                  </a:lnTo>
                  <a:lnTo>
                    <a:pt x="36639" y="0"/>
                  </a:lnTo>
                  <a:lnTo>
                    <a:pt x="33401" y="7543"/>
                  </a:lnTo>
                  <a:lnTo>
                    <a:pt x="24790" y="7543"/>
                  </a:lnTo>
                  <a:lnTo>
                    <a:pt x="14008" y="7543"/>
                  </a:lnTo>
                  <a:lnTo>
                    <a:pt x="14008" y="10769"/>
                  </a:lnTo>
                  <a:lnTo>
                    <a:pt x="29095" y="10769"/>
                  </a:lnTo>
                  <a:lnTo>
                    <a:pt x="28016" y="15087"/>
                  </a:lnTo>
                  <a:lnTo>
                    <a:pt x="19392" y="15087"/>
                  </a:lnTo>
                  <a:lnTo>
                    <a:pt x="19392" y="44183"/>
                  </a:lnTo>
                  <a:lnTo>
                    <a:pt x="22631" y="44183"/>
                  </a:lnTo>
                  <a:lnTo>
                    <a:pt x="22631" y="40944"/>
                  </a:lnTo>
                  <a:lnTo>
                    <a:pt x="40944" y="40944"/>
                  </a:lnTo>
                  <a:lnTo>
                    <a:pt x="40944" y="43103"/>
                  </a:lnTo>
                  <a:lnTo>
                    <a:pt x="44183" y="43103"/>
                  </a:lnTo>
                  <a:lnTo>
                    <a:pt x="44183" y="40944"/>
                  </a:lnTo>
                  <a:lnTo>
                    <a:pt x="44183" y="37719"/>
                  </a:lnTo>
                  <a:lnTo>
                    <a:pt x="44183" y="15087"/>
                  </a:lnTo>
                  <a:lnTo>
                    <a:pt x="40944" y="15087"/>
                  </a:lnTo>
                  <a:lnTo>
                    <a:pt x="40944" y="37719"/>
                  </a:lnTo>
                  <a:lnTo>
                    <a:pt x="22631" y="37719"/>
                  </a:lnTo>
                  <a:lnTo>
                    <a:pt x="22631" y="33401"/>
                  </a:lnTo>
                  <a:lnTo>
                    <a:pt x="40944" y="33401"/>
                  </a:lnTo>
                  <a:lnTo>
                    <a:pt x="40944" y="30175"/>
                  </a:lnTo>
                  <a:lnTo>
                    <a:pt x="22631" y="30175"/>
                  </a:lnTo>
                  <a:lnTo>
                    <a:pt x="22631" y="25857"/>
                  </a:lnTo>
                  <a:lnTo>
                    <a:pt x="40944" y="25857"/>
                  </a:lnTo>
                  <a:lnTo>
                    <a:pt x="40944" y="22631"/>
                  </a:lnTo>
                  <a:lnTo>
                    <a:pt x="22631" y="22631"/>
                  </a:lnTo>
                  <a:lnTo>
                    <a:pt x="22631" y="18313"/>
                  </a:lnTo>
                  <a:lnTo>
                    <a:pt x="40944" y="18313"/>
                  </a:lnTo>
                  <a:lnTo>
                    <a:pt x="40944" y="15087"/>
                  </a:lnTo>
                  <a:lnTo>
                    <a:pt x="32321" y="15087"/>
                  </a:lnTo>
                  <a:lnTo>
                    <a:pt x="34480" y="10769"/>
                  </a:lnTo>
                  <a:lnTo>
                    <a:pt x="49568" y="10769"/>
                  </a:lnTo>
                  <a:lnTo>
                    <a:pt x="49568" y="7543"/>
                  </a:lnTo>
                  <a:close/>
                </a:path>
                <a:path w="110490" h="52069">
                  <a:moveTo>
                    <a:pt x="50647" y="46329"/>
                  </a:moveTo>
                  <a:lnTo>
                    <a:pt x="19392" y="46329"/>
                  </a:lnTo>
                  <a:lnTo>
                    <a:pt x="17246" y="45262"/>
                  </a:lnTo>
                  <a:lnTo>
                    <a:pt x="15087" y="44183"/>
                  </a:lnTo>
                  <a:lnTo>
                    <a:pt x="12928" y="40944"/>
                  </a:lnTo>
                  <a:lnTo>
                    <a:pt x="12928" y="23710"/>
                  </a:lnTo>
                  <a:lnTo>
                    <a:pt x="1079" y="23710"/>
                  </a:lnTo>
                  <a:lnTo>
                    <a:pt x="1079" y="28016"/>
                  </a:lnTo>
                  <a:lnTo>
                    <a:pt x="7543" y="28016"/>
                  </a:lnTo>
                  <a:lnTo>
                    <a:pt x="7543" y="40944"/>
                  </a:lnTo>
                  <a:lnTo>
                    <a:pt x="0" y="46329"/>
                  </a:lnTo>
                  <a:lnTo>
                    <a:pt x="2159" y="50647"/>
                  </a:lnTo>
                  <a:lnTo>
                    <a:pt x="4305" y="49568"/>
                  </a:lnTo>
                  <a:lnTo>
                    <a:pt x="6464" y="47409"/>
                  </a:lnTo>
                  <a:lnTo>
                    <a:pt x="9702" y="45262"/>
                  </a:lnTo>
                  <a:lnTo>
                    <a:pt x="14008" y="48488"/>
                  </a:lnTo>
                  <a:lnTo>
                    <a:pt x="18313" y="50647"/>
                  </a:lnTo>
                  <a:lnTo>
                    <a:pt x="49568" y="50647"/>
                  </a:lnTo>
                  <a:lnTo>
                    <a:pt x="50647" y="46329"/>
                  </a:lnTo>
                  <a:close/>
                </a:path>
                <a:path w="110490" h="52069">
                  <a:moveTo>
                    <a:pt x="80822" y="44183"/>
                  </a:moveTo>
                  <a:lnTo>
                    <a:pt x="80543" y="43103"/>
                  </a:lnTo>
                  <a:lnTo>
                    <a:pt x="79743" y="39865"/>
                  </a:lnTo>
                  <a:lnTo>
                    <a:pt x="72199" y="43103"/>
                  </a:lnTo>
                  <a:lnTo>
                    <a:pt x="72199" y="32321"/>
                  </a:lnTo>
                  <a:lnTo>
                    <a:pt x="77584" y="32321"/>
                  </a:lnTo>
                  <a:lnTo>
                    <a:pt x="77584" y="29095"/>
                  </a:lnTo>
                  <a:lnTo>
                    <a:pt x="77584" y="28016"/>
                  </a:lnTo>
                  <a:lnTo>
                    <a:pt x="72199" y="28016"/>
                  </a:lnTo>
                  <a:lnTo>
                    <a:pt x="72199" y="19392"/>
                  </a:lnTo>
                  <a:lnTo>
                    <a:pt x="77584" y="19392"/>
                  </a:lnTo>
                  <a:lnTo>
                    <a:pt x="77584" y="16167"/>
                  </a:lnTo>
                  <a:lnTo>
                    <a:pt x="77584" y="7543"/>
                  </a:lnTo>
                  <a:lnTo>
                    <a:pt x="77584" y="3225"/>
                  </a:lnTo>
                  <a:lnTo>
                    <a:pt x="73279" y="3225"/>
                  </a:lnTo>
                  <a:lnTo>
                    <a:pt x="73279" y="7543"/>
                  </a:lnTo>
                  <a:lnTo>
                    <a:pt x="73279" y="16167"/>
                  </a:lnTo>
                  <a:lnTo>
                    <a:pt x="64655" y="16167"/>
                  </a:lnTo>
                  <a:lnTo>
                    <a:pt x="64655" y="7543"/>
                  </a:lnTo>
                  <a:lnTo>
                    <a:pt x="73279" y="7543"/>
                  </a:lnTo>
                  <a:lnTo>
                    <a:pt x="73279" y="3225"/>
                  </a:lnTo>
                  <a:lnTo>
                    <a:pt x="60350" y="3225"/>
                  </a:lnTo>
                  <a:lnTo>
                    <a:pt x="60350" y="19392"/>
                  </a:lnTo>
                  <a:lnTo>
                    <a:pt x="67881" y="19392"/>
                  </a:lnTo>
                  <a:lnTo>
                    <a:pt x="67881" y="44183"/>
                  </a:lnTo>
                  <a:lnTo>
                    <a:pt x="64655" y="44183"/>
                  </a:lnTo>
                  <a:lnTo>
                    <a:pt x="64655" y="25857"/>
                  </a:lnTo>
                  <a:lnTo>
                    <a:pt x="65735" y="25857"/>
                  </a:lnTo>
                  <a:lnTo>
                    <a:pt x="65735" y="24777"/>
                  </a:lnTo>
                  <a:lnTo>
                    <a:pt x="60350" y="24777"/>
                  </a:lnTo>
                  <a:lnTo>
                    <a:pt x="60350" y="45262"/>
                  </a:lnTo>
                  <a:lnTo>
                    <a:pt x="58191" y="46329"/>
                  </a:lnTo>
                  <a:lnTo>
                    <a:pt x="59270" y="50647"/>
                  </a:lnTo>
                  <a:lnTo>
                    <a:pt x="60350" y="51727"/>
                  </a:lnTo>
                  <a:lnTo>
                    <a:pt x="60350" y="49568"/>
                  </a:lnTo>
                  <a:lnTo>
                    <a:pt x="80822" y="44183"/>
                  </a:lnTo>
                  <a:close/>
                </a:path>
                <a:path w="110490" h="52069">
                  <a:moveTo>
                    <a:pt x="104521" y="31242"/>
                  </a:moveTo>
                  <a:lnTo>
                    <a:pt x="100215" y="31242"/>
                  </a:lnTo>
                  <a:lnTo>
                    <a:pt x="100215" y="34480"/>
                  </a:lnTo>
                  <a:lnTo>
                    <a:pt x="100215" y="44183"/>
                  </a:lnTo>
                  <a:lnTo>
                    <a:pt x="88366" y="44183"/>
                  </a:lnTo>
                  <a:lnTo>
                    <a:pt x="88366" y="34480"/>
                  </a:lnTo>
                  <a:lnTo>
                    <a:pt x="100215" y="34480"/>
                  </a:lnTo>
                  <a:lnTo>
                    <a:pt x="100215" y="31242"/>
                  </a:lnTo>
                  <a:lnTo>
                    <a:pt x="84048" y="31242"/>
                  </a:lnTo>
                  <a:lnTo>
                    <a:pt x="84048" y="51727"/>
                  </a:lnTo>
                  <a:lnTo>
                    <a:pt x="88366" y="51727"/>
                  </a:lnTo>
                  <a:lnTo>
                    <a:pt x="88366" y="48488"/>
                  </a:lnTo>
                  <a:lnTo>
                    <a:pt x="100215" y="48488"/>
                  </a:lnTo>
                  <a:lnTo>
                    <a:pt x="100215" y="50647"/>
                  </a:lnTo>
                  <a:lnTo>
                    <a:pt x="104521" y="50647"/>
                  </a:lnTo>
                  <a:lnTo>
                    <a:pt x="104521" y="48488"/>
                  </a:lnTo>
                  <a:lnTo>
                    <a:pt x="104521" y="44183"/>
                  </a:lnTo>
                  <a:lnTo>
                    <a:pt x="104521" y="34480"/>
                  </a:lnTo>
                  <a:lnTo>
                    <a:pt x="104521" y="31242"/>
                  </a:lnTo>
                  <a:close/>
                </a:path>
                <a:path w="110490" h="52069">
                  <a:moveTo>
                    <a:pt x="109918" y="28016"/>
                  </a:moveTo>
                  <a:lnTo>
                    <a:pt x="106680" y="26936"/>
                  </a:lnTo>
                  <a:lnTo>
                    <a:pt x="102374" y="23710"/>
                  </a:lnTo>
                  <a:lnTo>
                    <a:pt x="96977" y="20472"/>
                  </a:lnTo>
                  <a:lnTo>
                    <a:pt x="100215" y="17233"/>
                  </a:lnTo>
                  <a:lnTo>
                    <a:pt x="103987" y="9702"/>
                  </a:lnTo>
                  <a:lnTo>
                    <a:pt x="104521" y="8623"/>
                  </a:lnTo>
                  <a:lnTo>
                    <a:pt x="105600" y="7543"/>
                  </a:lnTo>
                  <a:lnTo>
                    <a:pt x="105600" y="6464"/>
                  </a:lnTo>
                  <a:lnTo>
                    <a:pt x="103987" y="5384"/>
                  </a:lnTo>
                  <a:lnTo>
                    <a:pt x="102374" y="4305"/>
                  </a:lnTo>
                  <a:lnTo>
                    <a:pt x="101295" y="5384"/>
                  </a:lnTo>
                  <a:lnTo>
                    <a:pt x="99136" y="5384"/>
                  </a:lnTo>
                  <a:lnTo>
                    <a:pt x="99136" y="9702"/>
                  </a:lnTo>
                  <a:lnTo>
                    <a:pt x="98056" y="10769"/>
                  </a:lnTo>
                  <a:lnTo>
                    <a:pt x="96977" y="14008"/>
                  </a:lnTo>
                  <a:lnTo>
                    <a:pt x="93751" y="17233"/>
                  </a:lnTo>
                  <a:lnTo>
                    <a:pt x="91592" y="14008"/>
                  </a:lnTo>
                  <a:lnTo>
                    <a:pt x="89433" y="11849"/>
                  </a:lnTo>
                  <a:lnTo>
                    <a:pt x="88366" y="9702"/>
                  </a:lnTo>
                  <a:lnTo>
                    <a:pt x="99136" y="9702"/>
                  </a:lnTo>
                  <a:lnTo>
                    <a:pt x="99136" y="5384"/>
                  </a:lnTo>
                  <a:lnTo>
                    <a:pt x="90512" y="5384"/>
                  </a:lnTo>
                  <a:lnTo>
                    <a:pt x="91592" y="2159"/>
                  </a:lnTo>
                  <a:lnTo>
                    <a:pt x="92671" y="2159"/>
                  </a:lnTo>
                  <a:lnTo>
                    <a:pt x="91592" y="1079"/>
                  </a:lnTo>
                  <a:lnTo>
                    <a:pt x="87287" y="0"/>
                  </a:lnTo>
                  <a:lnTo>
                    <a:pt x="85128" y="7543"/>
                  </a:lnTo>
                  <a:lnTo>
                    <a:pt x="82969" y="12928"/>
                  </a:lnTo>
                  <a:lnTo>
                    <a:pt x="78663" y="17233"/>
                  </a:lnTo>
                  <a:lnTo>
                    <a:pt x="81902" y="21551"/>
                  </a:lnTo>
                  <a:lnTo>
                    <a:pt x="84048" y="19392"/>
                  </a:lnTo>
                  <a:lnTo>
                    <a:pt x="85128" y="17233"/>
                  </a:lnTo>
                  <a:lnTo>
                    <a:pt x="86207" y="14008"/>
                  </a:lnTo>
                  <a:lnTo>
                    <a:pt x="88366" y="17233"/>
                  </a:lnTo>
                  <a:lnTo>
                    <a:pt x="91592" y="20472"/>
                  </a:lnTo>
                  <a:lnTo>
                    <a:pt x="86207" y="24777"/>
                  </a:lnTo>
                  <a:lnTo>
                    <a:pt x="77584" y="29095"/>
                  </a:lnTo>
                  <a:lnTo>
                    <a:pt x="79743" y="33401"/>
                  </a:lnTo>
                  <a:lnTo>
                    <a:pt x="84048" y="31242"/>
                  </a:lnTo>
                  <a:lnTo>
                    <a:pt x="89433" y="28016"/>
                  </a:lnTo>
                  <a:lnTo>
                    <a:pt x="93751" y="23710"/>
                  </a:lnTo>
                  <a:lnTo>
                    <a:pt x="100215" y="28016"/>
                  </a:lnTo>
                  <a:lnTo>
                    <a:pt x="104521" y="31242"/>
                  </a:lnTo>
                  <a:lnTo>
                    <a:pt x="108839" y="32321"/>
                  </a:lnTo>
                  <a:lnTo>
                    <a:pt x="109918" y="28016"/>
                  </a:lnTo>
                  <a:close/>
                </a:path>
              </a:pathLst>
            </a:custGeom>
            <a:solidFill>
              <a:srgbClr val="FFFFFF"/>
            </a:solidFill>
          </p:spPr>
          <p:txBody>
            <a:bodyPr wrap="square" lIns="0" tIns="0" rIns="0" bIns="0" rtlCol="0"/>
            <a:lstStyle/>
            <a:p>
              <a:endParaRPr sz="1539" dirty="0"/>
            </a:p>
          </p:txBody>
        </p:sp>
        <p:pic>
          <p:nvPicPr>
            <p:cNvPr id="133" name="object 133"/>
            <p:cNvPicPr/>
            <p:nvPr/>
          </p:nvPicPr>
          <p:blipFill>
            <a:blip r:embed="rId53" cstate="print"/>
            <a:stretch>
              <a:fillRect/>
            </a:stretch>
          </p:blipFill>
          <p:spPr>
            <a:xfrm>
              <a:off x="7415214" y="1886835"/>
              <a:ext cx="229523" cy="234911"/>
            </a:xfrm>
            <a:prstGeom prst="rect">
              <a:avLst/>
            </a:prstGeom>
          </p:spPr>
        </p:pic>
        <p:sp>
          <p:nvSpPr>
            <p:cNvPr id="134" name="object 134"/>
            <p:cNvSpPr/>
            <p:nvPr/>
          </p:nvSpPr>
          <p:spPr>
            <a:xfrm>
              <a:off x="7767581" y="1823258"/>
              <a:ext cx="277495" cy="281305"/>
            </a:xfrm>
            <a:custGeom>
              <a:avLst/>
              <a:gdLst/>
              <a:ahLst/>
              <a:cxnLst/>
              <a:rect l="l" t="t" r="r" b="b"/>
              <a:pathLst>
                <a:path w="277495" h="281305">
                  <a:moveTo>
                    <a:pt x="276937" y="0"/>
                  </a:moveTo>
                  <a:lnTo>
                    <a:pt x="0" y="0"/>
                  </a:lnTo>
                  <a:lnTo>
                    <a:pt x="0" y="281247"/>
                  </a:lnTo>
                  <a:lnTo>
                    <a:pt x="276937" y="281247"/>
                  </a:lnTo>
                  <a:lnTo>
                    <a:pt x="276937" y="0"/>
                  </a:lnTo>
                  <a:close/>
                </a:path>
              </a:pathLst>
            </a:custGeom>
            <a:solidFill>
              <a:srgbClr val="70AC46"/>
            </a:solidFill>
          </p:spPr>
          <p:txBody>
            <a:bodyPr wrap="square" lIns="0" tIns="0" rIns="0" bIns="0" rtlCol="0"/>
            <a:lstStyle/>
            <a:p>
              <a:endParaRPr sz="1539" dirty="0"/>
            </a:p>
          </p:txBody>
        </p:sp>
        <p:sp>
          <p:nvSpPr>
            <p:cNvPr id="135" name="object 135"/>
            <p:cNvSpPr/>
            <p:nvPr/>
          </p:nvSpPr>
          <p:spPr>
            <a:xfrm>
              <a:off x="7851622" y="1839429"/>
              <a:ext cx="106680" cy="50165"/>
            </a:xfrm>
            <a:custGeom>
              <a:avLst/>
              <a:gdLst/>
              <a:ahLst/>
              <a:cxnLst/>
              <a:rect l="l" t="t" r="r" b="b"/>
              <a:pathLst>
                <a:path w="106679" h="50164">
                  <a:moveTo>
                    <a:pt x="21551" y="6464"/>
                  </a:moveTo>
                  <a:lnTo>
                    <a:pt x="20472" y="5384"/>
                  </a:lnTo>
                  <a:lnTo>
                    <a:pt x="16167" y="2159"/>
                  </a:lnTo>
                  <a:lnTo>
                    <a:pt x="12738" y="8394"/>
                  </a:lnTo>
                  <a:lnTo>
                    <a:pt x="8890" y="14147"/>
                  </a:lnTo>
                  <a:lnTo>
                    <a:pt x="5664" y="18046"/>
                  </a:lnTo>
                  <a:lnTo>
                    <a:pt x="4495" y="19431"/>
                  </a:lnTo>
                  <a:lnTo>
                    <a:pt x="0" y="23710"/>
                  </a:lnTo>
                  <a:lnTo>
                    <a:pt x="3238" y="28016"/>
                  </a:lnTo>
                  <a:lnTo>
                    <a:pt x="8483" y="23139"/>
                  </a:lnTo>
                  <a:lnTo>
                    <a:pt x="12928" y="18046"/>
                  </a:lnTo>
                  <a:lnTo>
                    <a:pt x="16573" y="12560"/>
                  </a:lnTo>
                  <a:lnTo>
                    <a:pt x="19405" y="6464"/>
                  </a:lnTo>
                  <a:lnTo>
                    <a:pt x="21551" y="6464"/>
                  </a:lnTo>
                  <a:close/>
                </a:path>
                <a:path w="106679" h="50164">
                  <a:moveTo>
                    <a:pt x="45262" y="44183"/>
                  </a:moveTo>
                  <a:lnTo>
                    <a:pt x="34480" y="28016"/>
                  </a:lnTo>
                  <a:lnTo>
                    <a:pt x="30175" y="30175"/>
                  </a:lnTo>
                  <a:lnTo>
                    <a:pt x="34480" y="36639"/>
                  </a:lnTo>
                  <a:lnTo>
                    <a:pt x="36639" y="38785"/>
                  </a:lnTo>
                  <a:lnTo>
                    <a:pt x="17246" y="39865"/>
                  </a:lnTo>
                  <a:lnTo>
                    <a:pt x="20472" y="33401"/>
                  </a:lnTo>
                  <a:lnTo>
                    <a:pt x="22631" y="26936"/>
                  </a:lnTo>
                  <a:lnTo>
                    <a:pt x="25869" y="20472"/>
                  </a:lnTo>
                  <a:lnTo>
                    <a:pt x="28016" y="20472"/>
                  </a:lnTo>
                  <a:lnTo>
                    <a:pt x="26974" y="19431"/>
                  </a:lnTo>
                  <a:lnTo>
                    <a:pt x="21551" y="17246"/>
                  </a:lnTo>
                  <a:lnTo>
                    <a:pt x="19405" y="24777"/>
                  </a:lnTo>
                  <a:lnTo>
                    <a:pt x="16167" y="32321"/>
                  </a:lnTo>
                  <a:lnTo>
                    <a:pt x="12928" y="40944"/>
                  </a:lnTo>
                  <a:lnTo>
                    <a:pt x="5397" y="40944"/>
                  </a:lnTo>
                  <a:lnTo>
                    <a:pt x="7543" y="46329"/>
                  </a:lnTo>
                  <a:lnTo>
                    <a:pt x="7543" y="47409"/>
                  </a:lnTo>
                  <a:lnTo>
                    <a:pt x="8623" y="47409"/>
                  </a:lnTo>
                  <a:lnTo>
                    <a:pt x="8623" y="45262"/>
                  </a:lnTo>
                  <a:lnTo>
                    <a:pt x="38798" y="43103"/>
                  </a:lnTo>
                  <a:lnTo>
                    <a:pt x="39878" y="44183"/>
                  </a:lnTo>
                  <a:lnTo>
                    <a:pt x="40957" y="46329"/>
                  </a:lnTo>
                  <a:lnTo>
                    <a:pt x="40957" y="47409"/>
                  </a:lnTo>
                  <a:lnTo>
                    <a:pt x="45262" y="44183"/>
                  </a:lnTo>
                  <a:close/>
                </a:path>
                <a:path w="106679" h="50164">
                  <a:moveTo>
                    <a:pt x="50647" y="22631"/>
                  </a:moveTo>
                  <a:lnTo>
                    <a:pt x="44767" y="19431"/>
                  </a:lnTo>
                  <a:lnTo>
                    <a:pt x="40005" y="14820"/>
                  </a:lnTo>
                  <a:lnTo>
                    <a:pt x="36258" y="8991"/>
                  </a:lnTo>
                  <a:lnTo>
                    <a:pt x="33413" y="2159"/>
                  </a:lnTo>
                  <a:lnTo>
                    <a:pt x="29095" y="4305"/>
                  </a:lnTo>
                  <a:lnTo>
                    <a:pt x="47421" y="28016"/>
                  </a:lnTo>
                  <a:lnTo>
                    <a:pt x="50647" y="22631"/>
                  </a:lnTo>
                  <a:close/>
                </a:path>
                <a:path w="106679" h="50164">
                  <a:moveTo>
                    <a:pt x="100215" y="36639"/>
                  </a:moveTo>
                  <a:lnTo>
                    <a:pt x="96989" y="35560"/>
                  </a:lnTo>
                  <a:lnTo>
                    <a:pt x="92671" y="33401"/>
                  </a:lnTo>
                  <a:lnTo>
                    <a:pt x="93751" y="32321"/>
                  </a:lnTo>
                  <a:lnTo>
                    <a:pt x="95910" y="31254"/>
                  </a:lnTo>
                  <a:lnTo>
                    <a:pt x="96989" y="30175"/>
                  </a:lnTo>
                  <a:lnTo>
                    <a:pt x="98069" y="30175"/>
                  </a:lnTo>
                  <a:lnTo>
                    <a:pt x="95910" y="28016"/>
                  </a:lnTo>
                  <a:lnTo>
                    <a:pt x="95910" y="25857"/>
                  </a:lnTo>
                  <a:lnTo>
                    <a:pt x="95910" y="22631"/>
                  </a:lnTo>
                  <a:lnTo>
                    <a:pt x="95910" y="19392"/>
                  </a:lnTo>
                  <a:lnTo>
                    <a:pt x="92671" y="19392"/>
                  </a:lnTo>
                  <a:lnTo>
                    <a:pt x="92671" y="29095"/>
                  </a:lnTo>
                  <a:lnTo>
                    <a:pt x="89446" y="32321"/>
                  </a:lnTo>
                  <a:lnTo>
                    <a:pt x="88366" y="31254"/>
                  </a:lnTo>
                  <a:lnTo>
                    <a:pt x="86207" y="31254"/>
                  </a:lnTo>
                  <a:lnTo>
                    <a:pt x="85128" y="30175"/>
                  </a:lnTo>
                  <a:lnTo>
                    <a:pt x="85128" y="29095"/>
                  </a:lnTo>
                  <a:lnTo>
                    <a:pt x="92671" y="29095"/>
                  </a:lnTo>
                  <a:lnTo>
                    <a:pt x="92671" y="19392"/>
                  </a:lnTo>
                  <a:lnTo>
                    <a:pt x="91592" y="19392"/>
                  </a:lnTo>
                  <a:lnTo>
                    <a:pt x="91592" y="22631"/>
                  </a:lnTo>
                  <a:lnTo>
                    <a:pt x="91592" y="25857"/>
                  </a:lnTo>
                  <a:lnTo>
                    <a:pt x="75438" y="25857"/>
                  </a:lnTo>
                  <a:lnTo>
                    <a:pt x="75438" y="22631"/>
                  </a:lnTo>
                  <a:lnTo>
                    <a:pt x="91592" y="22631"/>
                  </a:lnTo>
                  <a:lnTo>
                    <a:pt x="91592" y="19392"/>
                  </a:lnTo>
                  <a:lnTo>
                    <a:pt x="70040" y="19392"/>
                  </a:lnTo>
                  <a:lnTo>
                    <a:pt x="70040" y="29095"/>
                  </a:lnTo>
                  <a:lnTo>
                    <a:pt x="79743" y="29095"/>
                  </a:lnTo>
                  <a:lnTo>
                    <a:pt x="76517" y="32321"/>
                  </a:lnTo>
                  <a:lnTo>
                    <a:pt x="72199" y="34480"/>
                  </a:lnTo>
                  <a:lnTo>
                    <a:pt x="66814" y="35560"/>
                  </a:lnTo>
                  <a:lnTo>
                    <a:pt x="67894" y="39865"/>
                  </a:lnTo>
                  <a:lnTo>
                    <a:pt x="73279" y="37719"/>
                  </a:lnTo>
                  <a:lnTo>
                    <a:pt x="77584" y="35560"/>
                  </a:lnTo>
                  <a:lnTo>
                    <a:pt x="80822" y="33401"/>
                  </a:lnTo>
                  <a:lnTo>
                    <a:pt x="80822" y="40944"/>
                  </a:lnTo>
                  <a:lnTo>
                    <a:pt x="85128" y="40944"/>
                  </a:lnTo>
                  <a:lnTo>
                    <a:pt x="85128" y="33401"/>
                  </a:lnTo>
                  <a:lnTo>
                    <a:pt x="89446" y="35560"/>
                  </a:lnTo>
                  <a:lnTo>
                    <a:pt x="92671" y="37719"/>
                  </a:lnTo>
                  <a:lnTo>
                    <a:pt x="96989" y="40944"/>
                  </a:lnTo>
                  <a:lnTo>
                    <a:pt x="100215" y="36639"/>
                  </a:lnTo>
                  <a:close/>
                </a:path>
                <a:path w="106679" h="50164">
                  <a:moveTo>
                    <a:pt x="100215" y="14008"/>
                  </a:moveTo>
                  <a:lnTo>
                    <a:pt x="85128" y="14008"/>
                  </a:lnTo>
                  <a:lnTo>
                    <a:pt x="85128" y="10769"/>
                  </a:lnTo>
                  <a:lnTo>
                    <a:pt x="96989" y="10769"/>
                  </a:lnTo>
                  <a:lnTo>
                    <a:pt x="96989" y="7543"/>
                  </a:lnTo>
                  <a:lnTo>
                    <a:pt x="85128" y="7543"/>
                  </a:lnTo>
                  <a:lnTo>
                    <a:pt x="85128" y="6464"/>
                  </a:lnTo>
                  <a:lnTo>
                    <a:pt x="86207" y="5384"/>
                  </a:lnTo>
                  <a:lnTo>
                    <a:pt x="80822" y="5384"/>
                  </a:lnTo>
                  <a:lnTo>
                    <a:pt x="80822" y="7543"/>
                  </a:lnTo>
                  <a:lnTo>
                    <a:pt x="68973" y="7543"/>
                  </a:lnTo>
                  <a:lnTo>
                    <a:pt x="68973" y="10769"/>
                  </a:lnTo>
                  <a:lnTo>
                    <a:pt x="80822" y="10769"/>
                  </a:lnTo>
                  <a:lnTo>
                    <a:pt x="80822" y="14008"/>
                  </a:lnTo>
                  <a:lnTo>
                    <a:pt x="65735" y="14008"/>
                  </a:lnTo>
                  <a:lnTo>
                    <a:pt x="65735" y="17246"/>
                  </a:lnTo>
                  <a:lnTo>
                    <a:pt x="100215" y="17246"/>
                  </a:lnTo>
                  <a:lnTo>
                    <a:pt x="100215" y="14008"/>
                  </a:lnTo>
                  <a:close/>
                </a:path>
                <a:path w="106679" h="50164">
                  <a:moveTo>
                    <a:pt x="106680" y="0"/>
                  </a:moveTo>
                  <a:lnTo>
                    <a:pt x="102374" y="0"/>
                  </a:lnTo>
                  <a:lnTo>
                    <a:pt x="102374" y="4305"/>
                  </a:lnTo>
                  <a:lnTo>
                    <a:pt x="102374" y="43103"/>
                  </a:lnTo>
                  <a:lnTo>
                    <a:pt x="63576" y="43103"/>
                  </a:lnTo>
                  <a:lnTo>
                    <a:pt x="63576" y="4305"/>
                  </a:lnTo>
                  <a:lnTo>
                    <a:pt x="102374" y="4305"/>
                  </a:lnTo>
                  <a:lnTo>
                    <a:pt x="102374" y="0"/>
                  </a:lnTo>
                  <a:lnTo>
                    <a:pt x="59270" y="0"/>
                  </a:lnTo>
                  <a:lnTo>
                    <a:pt x="59270" y="49568"/>
                  </a:lnTo>
                  <a:lnTo>
                    <a:pt x="63576" y="49568"/>
                  </a:lnTo>
                  <a:lnTo>
                    <a:pt x="63576" y="46329"/>
                  </a:lnTo>
                  <a:lnTo>
                    <a:pt x="102374" y="46329"/>
                  </a:lnTo>
                  <a:lnTo>
                    <a:pt x="102374" y="48488"/>
                  </a:lnTo>
                  <a:lnTo>
                    <a:pt x="106680" y="48488"/>
                  </a:lnTo>
                  <a:lnTo>
                    <a:pt x="106680" y="46329"/>
                  </a:lnTo>
                  <a:lnTo>
                    <a:pt x="106680" y="43103"/>
                  </a:lnTo>
                  <a:lnTo>
                    <a:pt x="106680" y="4305"/>
                  </a:lnTo>
                  <a:lnTo>
                    <a:pt x="106680" y="0"/>
                  </a:lnTo>
                  <a:close/>
                </a:path>
              </a:pathLst>
            </a:custGeom>
            <a:solidFill>
              <a:srgbClr val="FFFFFF"/>
            </a:solidFill>
          </p:spPr>
          <p:txBody>
            <a:bodyPr wrap="square" lIns="0" tIns="0" rIns="0" bIns="0" rtlCol="0"/>
            <a:lstStyle/>
            <a:p>
              <a:endParaRPr sz="1539" dirty="0"/>
            </a:p>
          </p:txBody>
        </p:sp>
        <p:pic>
          <p:nvPicPr>
            <p:cNvPr id="136" name="object 136"/>
            <p:cNvPicPr/>
            <p:nvPr/>
          </p:nvPicPr>
          <p:blipFill>
            <a:blip r:embed="rId54" cstate="print"/>
            <a:stretch>
              <a:fillRect/>
            </a:stretch>
          </p:blipFill>
          <p:spPr>
            <a:xfrm>
              <a:off x="7767581" y="1849120"/>
              <a:ext cx="276937" cy="281247"/>
            </a:xfrm>
            <a:prstGeom prst="rect">
              <a:avLst/>
            </a:prstGeom>
          </p:spPr>
        </p:pic>
      </p:grpSp>
      <p:grpSp>
        <p:nvGrpSpPr>
          <p:cNvPr id="137" name="object 137"/>
          <p:cNvGrpSpPr/>
          <p:nvPr/>
        </p:nvGrpSpPr>
        <p:grpSpPr>
          <a:xfrm>
            <a:off x="8056527" y="1754558"/>
            <a:ext cx="877476" cy="255750"/>
            <a:chOff x="9421661" y="1823258"/>
            <a:chExt cx="1026160" cy="299085"/>
          </a:xfrm>
        </p:grpSpPr>
        <p:sp>
          <p:nvSpPr>
            <p:cNvPr id="138" name="object 138"/>
            <p:cNvSpPr/>
            <p:nvPr/>
          </p:nvSpPr>
          <p:spPr>
            <a:xfrm>
              <a:off x="9795580" y="1834034"/>
              <a:ext cx="277495" cy="281305"/>
            </a:xfrm>
            <a:custGeom>
              <a:avLst/>
              <a:gdLst/>
              <a:ahLst/>
              <a:cxnLst/>
              <a:rect l="l" t="t" r="r" b="b"/>
              <a:pathLst>
                <a:path w="277495" h="281305">
                  <a:moveTo>
                    <a:pt x="276937" y="0"/>
                  </a:moveTo>
                  <a:lnTo>
                    <a:pt x="0" y="0"/>
                  </a:lnTo>
                  <a:lnTo>
                    <a:pt x="0" y="281247"/>
                  </a:lnTo>
                  <a:lnTo>
                    <a:pt x="276937" y="281247"/>
                  </a:lnTo>
                  <a:lnTo>
                    <a:pt x="276937" y="0"/>
                  </a:lnTo>
                  <a:close/>
                </a:path>
              </a:pathLst>
            </a:custGeom>
            <a:solidFill>
              <a:srgbClr val="0070BF"/>
            </a:solidFill>
          </p:spPr>
          <p:txBody>
            <a:bodyPr wrap="square" lIns="0" tIns="0" rIns="0" bIns="0" rtlCol="0"/>
            <a:lstStyle/>
            <a:p>
              <a:endParaRPr sz="1539" dirty="0"/>
            </a:p>
          </p:txBody>
        </p:sp>
        <p:sp>
          <p:nvSpPr>
            <p:cNvPr id="139" name="object 139"/>
            <p:cNvSpPr/>
            <p:nvPr/>
          </p:nvSpPr>
          <p:spPr>
            <a:xfrm>
              <a:off x="9879622" y="1851278"/>
              <a:ext cx="106045" cy="47625"/>
            </a:xfrm>
            <a:custGeom>
              <a:avLst/>
              <a:gdLst/>
              <a:ahLst/>
              <a:cxnLst/>
              <a:rect l="l" t="t" r="r" b="b"/>
              <a:pathLst>
                <a:path w="106045" h="47625">
                  <a:moveTo>
                    <a:pt x="10782" y="18326"/>
                  </a:moveTo>
                  <a:lnTo>
                    <a:pt x="8623" y="16167"/>
                  </a:lnTo>
                  <a:lnTo>
                    <a:pt x="5384" y="14008"/>
                  </a:lnTo>
                  <a:lnTo>
                    <a:pt x="3238" y="11861"/>
                  </a:lnTo>
                  <a:lnTo>
                    <a:pt x="0" y="16167"/>
                  </a:lnTo>
                  <a:lnTo>
                    <a:pt x="2159" y="18326"/>
                  </a:lnTo>
                  <a:lnTo>
                    <a:pt x="5384" y="20472"/>
                  </a:lnTo>
                  <a:lnTo>
                    <a:pt x="7543" y="22631"/>
                  </a:lnTo>
                  <a:lnTo>
                    <a:pt x="10782" y="18326"/>
                  </a:lnTo>
                  <a:close/>
                </a:path>
                <a:path w="106045" h="47625">
                  <a:moveTo>
                    <a:pt x="11861" y="5397"/>
                  </a:moveTo>
                  <a:lnTo>
                    <a:pt x="7543" y="1079"/>
                  </a:lnTo>
                  <a:lnTo>
                    <a:pt x="5384" y="0"/>
                  </a:lnTo>
                  <a:lnTo>
                    <a:pt x="2159" y="4318"/>
                  </a:lnTo>
                  <a:lnTo>
                    <a:pt x="4318" y="5397"/>
                  </a:lnTo>
                  <a:lnTo>
                    <a:pt x="8623" y="9702"/>
                  </a:lnTo>
                  <a:lnTo>
                    <a:pt x="11861" y="5397"/>
                  </a:lnTo>
                  <a:close/>
                </a:path>
                <a:path w="106045" h="47625">
                  <a:moveTo>
                    <a:pt x="14008" y="29095"/>
                  </a:moveTo>
                  <a:lnTo>
                    <a:pt x="9702" y="26936"/>
                  </a:lnTo>
                  <a:lnTo>
                    <a:pt x="6464" y="33413"/>
                  </a:lnTo>
                  <a:lnTo>
                    <a:pt x="3238" y="38798"/>
                  </a:lnTo>
                  <a:lnTo>
                    <a:pt x="0" y="42024"/>
                  </a:lnTo>
                  <a:lnTo>
                    <a:pt x="4318" y="45262"/>
                  </a:lnTo>
                  <a:lnTo>
                    <a:pt x="4318" y="46342"/>
                  </a:lnTo>
                  <a:lnTo>
                    <a:pt x="5384" y="46342"/>
                  </a:lnTo>
                  <a:lnTo>
                    <a:pt x="5384" y="44183"/>
                  </a:lnTo>
                  <a:lnTo>
                    <a:pt x="8623" y="39878"/>
                  </a:lnTo>
                  <a:lnTo>
                    <a:pt x="14008" y="29095"/>
                  </a:lnTo>
                  <a:close/>
                </a:path>
                <a:path w="106045" h="47625">
                  <a:moveTo>
                    <a:pt x="33413" y="12928"/>
                  </a:moveTo>
                  <a:lnTo>
                    <a:pt x="29095" y="12928"/>
                  </a:lnTo>
                  <a:lnTo>
                    <a:pt x="29095" y="17246"/>
                  </a:lnTo>
                  <a:lnTo>
                    <a:pt x="29095" y="29095"/>
                  </a:lnTo>
                  <a:lnTo>
                    <a:pt x="20472" y="29095"/>
                  </a:lnTo>
                  <a:lnTo>
                    <a:pt x="20472" y="17246"/>
                  </a:lnTo>
                  <a:lnTo>
                    <a:pt x="29095" y="17246"/>
                  </a:lnTo>
                  <a:lnTo>
                    <a:pt x="29095" y="12928"/>
                  </a:lnTo>
                  <a:lnTo>
                    <a:pt x="16167" y="12928"/>
                  </a:lnTo>
                  <a:lnTo>
                    <a:pt x="16167" y="37719"/>
                  </a:lnTo>
                  <a:lnTo>
                    <a:pt x="20472" y="37719"/>
                  </a:lnTo>
                  <a:lnTo>
                    <a:pt x="20472" y="33413"/>
                  </a:lnTo>
                  <a:lnTo>
                    <a:pt x="29095" y="33413"/>
                  </a:lnTo>
                  <a:lnTo>
                    <a:pt x="29095" y="35560"/>
                  </a:lnTo>
                  <a:lnTo>
                    <a:pt x="33413" y="35560"/>
                  </a:lnTo>
                  <a:lnTo>
                    <a:pt x="33413" y="33413"/>
                  </a:lnTo>
                  <a:lnTo>
                    <a:pt x="33413" y="29095"/>
                  </a:lnTo>
                  <a:lnTo>
                    <a:pt x="33413" y="17246"/>
                  </a:lnTo>
                  <a:lnTo>
                    <a:pt x="33413" y="12928"/>
                  </a:lnTo>
                  <a:close/>
                </a:path>
                <a:path w="106045" h="47625">
                  <a:moveTo>
                    <a:pt x="50647" y="1079"/>
                  </a:moveTo>
                  <a:lnTo>
                    <a:pt x="14008" y="1079"/>
                  </a:lnTo>
                  <a:lnTo>
                    <a:pt x="14008" y="5397"/>
                  </a:lnTo>
                  <a:lnTo>
                    <a:pt x="39878" y="5397"/>
                  </a:lnTo>
                  <a:lnTo>
                    <a:pt x="39878" y="42024"/>
                  </a:lnTo>
                  <a:lnTo>
                    <a:pt x="34480" y="42024"/>
                  </a:lnTo>
                  <a:lnTo>
                    <a:pt x="35560" y="47421"/>
                  </a:lnTo>
                  <a:lnTo>
                    <a:pt x="43103" y="47421"/>
                  </a:lnTo>
                  <a:lnTo>
                    <a:pt x="44183" y="45262"/>
                  </a:lnTo>
                  <a:lnTo>
                    <a:pt x="44183" y="5397"/>
                  </a:lnTo>
                  <a:lnTo>
                    <a:pt x="50647" y="5397"/>
                  </a:lnTo>
                  <a:lnTo>
                    <a:pt x="50647" y="1079"/>
                  </a:lnTo>
                  <a:close/>
                </a:path>
                <a:path w="106045" h="47625">
                  <a:moveTo>
                    <a:pt x="71120" y="1079"/>
                  </a:moveTo>
                  <a:lnTo>
                    <a:pt x="64655" y="1079"/>
                  </a:lnTo>
                  <a:lnTo>
                    <a:pt x="64655" y="34480"/>
                  </a:lnTo>
                  <a:lnTo>
                    <a:pt x="62496" y="39878"/>
                  </a:lnTo>
                  <a:lnTo>
                    <a:pt x="58191" y="43103"/>
                  </a:lnTo>
                  <a:lnTo>
                    <a:pt x="62496" y="46342"/>
                  </a:lnTo>
                  <a:lnTo>
                    <a:pt x="67894" y="42024"/>
                  </a:lnTo>
                  <a:lnTo>
                    <a:pt x="70040" y="35560"/>
                  </a:lnTo>
                  <a:lnTo>
                    <a:pt x="70040" y="3238"/>
                  </a:lnTo>
                  <a:lnTo>
                    <a:pt x="71120" y="2159"/>
                  </a:lnTo>
                  <a:lnTo>
                    <a:pt x="71120" y="1079"/>
                  </a:lnTo>
                  <a:close/>
                </a:path>
                <a:path w="106045" h="47625">
                  <a:moveTo>
                    <a:pt x="88366" y="4318"/>
                  </a:moveTo>
                  <a:lnTo>
                    <a:pt x="86207" y="3238"/>
                  </a:lnTo>
                  <a:lnTo>
                    <a:pt x="81902" y="3238"/>
                  </a:lnTo>
                  <a:lnTo>
                    <a:pt x="81902" y="40957"/>
                  </a:lnTo>
                  <a:lnTo>
                    <a:pt x="87287" y="40957"/>
                  </a:lnTo>
                  <a:lnTo>
                    <a:pt x="87287" y="5397"/>
                  </a:lnTo>
                  <a:lnTo>
                    <a:pt x="88366" y="4318"/>
                  </a:lnTo>
                  <a:close/>
                </a:path>
                <a:path w="106045" h="47625">
                  <a:moveTo>
                    <a:pt x="105600" y="1079"/>
                  </a:moveTo>
                  <a:lnTo>
                    <a:pt x="104533" y="1079"/>
                  </a:lnTo>
                  <a:lnTo>
                    <a:pt x="103454" y="0"/>
                  </a:lnTo>
                  <a:lnTo>
                    <a:pt x="99136" y="0"/>
                  </a:lnTo>
                  <a:lnTo>
                    <a:pt x="99136" y="46342"/>
                  </a:lnTo>
                  <a:lnTo>
                    <a:pt x="103454" y="46342"/>
                  </a:lnTo>
                  <a:lnTo>
                    <a:pt x="103454" y="2159"/>
                  </a:lnTo>
                  <a:lnTo>
                    <a:pt x="105600" y="1079"/>
                  </a:lnTo>
                  <a:close/>
                </a:path>
              </a:pathLst>
            </a:custGeom>
            <a:solidFill>
              <a:srgbClr val="FFFFFF"/>
            </a:solidFill>
          </p:spPr>
          <p:txBody>
            <a:bodyPr wrap="square" lIns="0" tIns="0" rIns="0" bIns="0" rtlCol="0"/>
            <a:lstStyle/>
            <a:p>
              <a:endParaRPr sz="1539" dirty="0"/>
            </a:p>
          </p:txBody>
        </p:sp>
        <p:pic>
          <p:nvPicPr>
            <p:cNvPr id="140" name="object 140"/>
            <p:cNvPicPr/>
            <p:nvPr/>
          </p:nvPicPr>
          <p:blipFill>
            <a:blip r:embed="rId55" cstate="print"/>
            <a:stretch>
              <a:fillRect/>
            </a:stretch>
          </p:blipFill>
          <p:spPr>
            <a:xfrm>
              <a:off x="9827907" y="1895456"/>
              <a:ext cx="218747" cy="223058"/>
            </a:xfrm>
            <a:prstGeom prst="rect">
              <a:avLst/>
            </a:prstGeom>
          </p:spPr>
        </p:pic>
        <p:pic>
          <p:nvPicPr>
            <p:cNvPr id="141" name="object 141"/>
            <p:cNvPicPr/>
            <p:nvPr/>
          </p:nvPicPr>
          <p:blipFill>
            <a:blip r:embed="rId47" cstate="print"/>
            <a:stretch>
              <a:fillRect/>
            </a:stretch>
          </p:blipFill>
          <p:spPr>
            <a:xfrm>
              <a:off x="9710451" y="1952568"/>
              <a:ext cx="70042" cy="70042"/>
            </a:xfrm>
            <a:prstGeom prst="rect">
              <a:avLst/>
            </a:prstGeom>
          </p:spPr>
        </p:pic>
        <p:sp>
          <p:nvSpPr>
            <p:cNvPr id="142" name="object 142"/>
            <p:cNvSpPr/>
            <p:nvPr/>
          </p:nvSpPr>
          <p:spPr>
            <a:xfrm>
              <a:off x="9421661" y="1831879"/>
              <a:ext cx="276225" cy="281305"/>
            </a:xfrm>
            <a:custGeom>
              <a:avLst/>
              <a:gdLst/>
              <a:ahLst/>
              <a:cxnLst/>
              <a:rect l="l" t="t" r="r" b="b"/>
              <a:pathLst>
                <a:path w="276225" h="281305">
                  <a:moveTo>
                    <a:pt x="275859" y="0"/>
                  </a:moveTo>
                  <a:lnTo>
                    <a:pt x="0" y="0"/>
                  </a:lnTo>
                  <a:lnTo>
                    <a:pt x="0" y="281247"/>
                  </a:lnTo>
                  <a:lnTo>
                    <a:pt x="275859" y="281247"/>
                  </a:lnTo>
                  <a:lnTo>
                    <a:pt x="275859" y="0"/>
                  </a:lnTo>
                  <a:close/>
                </a:path>
              </a:pathLst>
            </a:custGeom>
            <a:solidFill>
              <a:srgbClr val="ED7C31"/>
            </a:solidFill>
          </p:spPr>
          <p:txBody>
            <a:bodyPr wrap="square" lIns="0" tIns="0" rIns="0" bIns="0" rtlCol="0"/>
            <a:lstStyle/>
            <a:p>
              <a:endParaRPr sz="1539" dirty="0"/>
            </a:p>
          </p:txBody>
        </p:sp>
        <p:sp>
          <p:nvSpPr>
            <p:cNvPr id="143" name="object 143"/>
            <p:cNvSpPr/>
            <p:nvPr/>
          </p:nvSpPr>
          <p:spPr>
            <a:xfrm>
              <a:off x="9504629" y="1846973"/>
              <a:ext cx="110489" cy="52069"/>
            </a:xfrm>
            <a:custGeom>
              <a:avLst/>
              <a:gdLst/>
              <a:ahLst/>
              <a:cxnLst/>
              <a:rect l="l" t="t" r="r" b="b"/>
              <a:pathLst>
                <a:path w="110490" h="52069">
                  <a:moveTo>
                    <a:pt x="12928" y="10769"/>
                  </a:moveTo>
                  <a:lnTo>
                    <a:pt x="10769" y="7543"/>
                  </a:lnTo>
                  <a:lnTo>
                    <a:pt x="5384" y="2159"/>
                  </a:lnTo>
                  <a:lnTo>
                    <a:pt x="1079" y="5384"/>
                  </a:lnTo>
                  <a:lnTo>
                    <a:pt x="4305" y="7543"/>
                  </a:lnTo>
                  <a:lnTo>
                    <a:pt x="7543" y="10769"/>
                  </a:lnTo>
                  <a:lnTo>
                    <a:pt x="8623" y="14008"/>
                  </a:lnTo>
                  <a:lnTo>
                    <a:pt x="12928" y="10769"/>
                  </a:lnTo>
                  <a:close/>
                </a:path>
                <a:path w="110490" h="52069">
                  <a:moveTo>
                    <a:pt x="28016" y="5384"/>
                  </a:moveTo>
                  <a:lnTo>
                    <a:pt x="26936" y="3225"/>
                  </a:lnTo>
                  <a:lnTo>
                    <a:pt x="23710" y="0"/>
                  </a:lnTo>
                  <a:lnTo>
                    <a:pt x="20472" y="3225"/>
                  </a:lnTo>
                  <a:lnTo>
                    <a:pt x="24777" y="7543"/>
                  </a:lnTo>
                  <a:lnTo>
                    <a:pt x="28016" y="5384"/>
                  </a:lnTo>
                  <a:close/>
                </a:path>
                <a:path w="110490" h="52069">
                  <a:moveTo>
                    <a:pt x="49568" y="7543"/>
                  </a:moveTo>
                  <a:lnTo>
                    <a:pt x="37719" y="7543"/>
                  </a:lnTo>
                  <a:lnTo>
                    <a:pt x="40944" y="2159"/>
                  </a:lnTo>
                  <a:lnTo>
                    <a:pt x="42024" y="2159"/>
                  </a:lnTo>
                  <a:lnTo>
                    <a:pt x="42024" y="1079"/>
                  </a:lnTo>
                  <a:lnTo>
                    <a:pt x="36639" y="0"/>
                  </a:lnTo>
                  <a:lnTo>
                    <a:pt x="33401" y="7543"/>
                  </a:lnTo>
                  <a:lnTo>
                    <a:pt x="24777" y="7543"/>
                  </a:lnTo>
                  <a:lnTo>
                    <a:pt x="14008" y="7543"/>
                  </a:lnTo>
                  <a:lnTo>
                    <a:pt x="14008" y="10769"/>
                  </a:lnTo>
                  <a:lnTo>
                    <a:pt x="29095" y="10769"/>
                  </a:lnTo>
                  <a:lnTo>
                    <a:pt x="28016" y="15087"/>
                  </a:lnTo>
                  <a:lnTo>
                    <a:pt x="19392" y="15087"/>
                  </a:lnTo>
                  <a:lnTo>
                    <a:pt x="19392" y="44183"/>
                  </a:lnTo>
                  <a:lnTo>
                    <a:pt x="22631" y="44183"/>
                  </a:lnTo>
                  <a:lnTo>
                    <a:pt x="22631" y="40944"/>
                  </a:lnTo>
                  <a:lnTo>
                    <a:pt x="40944" y="40944"/>
                  </a:lnTo>
                  <a:lnTo>
                    <a:pt x="40944" y="43103"/>
                  </a:lnTo>
                  <a:lnTo>
                    <a:pt x="44183" y="43103"/>
                  </a:lnTo>
                  <a:lnTo>
                    <a:pt x="44183" y="40944"/>
                  </a:lnTo>
                  <a:lnTo>
                    <a:pt x="44183" y="37719"/>
                  </a:lnTo>
                  <a:lnTo>
                    <a:pt x="44183" y="15087"/>
                  </a:lnTo>
                  <a:lnTo>
                    <a:pt x="40944" y="15087"/>
                  </a:lnTo>
                  <a:lnTo>
                    <a:pt x="40944" y="37719"/>
                  </a:lnTo>
                  <a:lnTo>
                    <a:pt x="22631" y="37719"/>
                  </a:lnTo>
                  <a:lnTo>
                    <a:pt x="22631" y="33401"/>
                  </a:lnTo>
                  <a:lnTo>
                    <a:pt x="40944" y="33401"/>
                  </a:lnTo>
                  <a:lnTo>
                    <a:pt x="40944" y="30175"/>
                  </a:lnTo>
                  <a:lnTo>
                    <a:pt x="22631" y="30175"/>
                  </a:lnTo>
                  <a:lnTo>
                    <a:pt x="22631" y="25857"/>
                  </a:lnTo>
                  <a:lnTo>
                    <a:pt x="40944" y="25857"/>
                  </a:lnTo>
                  <a:lnTo>
                    <a:pt x="40944" y="22631"/>
                  </a:lnTo>
                  <a:lnTo>
                    <a:pt x="22631" y="22631"/>
                  </a:lnTo>
                  <a:lnTo>
                    <a:pt x="22631" y="18313"/>
                  </a:lnTo>
                  <a:lnTo>
                    <a:pt x="40944" y="18313"/>
                  </a:lnTo>
                  <a:lnTo>
                    <a:pt x="40944" y="15087"/>
                  </a:lnTo>
                  <a:lnTo>
                    <a:pt x="32321" y="15087"/>
                  </a:lnTo>
                  <a:lnTo>
                    <a:pt x="34480" y="10769"/>
                  </a:lnTo>
                  <a:lnTo>
                    <a:pt x="49568" y="10769"/>
                  </a:lnTo>
                  <a:lnTo>
                    <a:pt x="49568" y="7543"/>
                  </a:lnTo>
                  <a:close/>
                </a:path>
                <a:path w="110490" h="52069">
                  <a:moveTo>
                    <a:pt x="50647" y="46329"/>
                  </a:moveTo>
                  <a:lnTo>
                    <a:pt x="19392" y="46329"/>
                  </a:lnTo>
                  <a:lnTo>
                    <a:pt x="17233" y="45262"/>
                  </a:lnTo>
                  <a:lnTo>
                    <a:pt x="15087" y="44183"/>
                  </a:lnTo>
                  <a:lnTo>
                    <a:pt x="12928" y="40944"/>
                  </a:lnTo>
                  <a:lnTo>
                    <a:pt x="12928" y="23710"/>
                  </a:lnTo>
                  <a:lnTo>
                    <a:pt x="1079" y="23710"/>
                  </a:lnTo>
                  <a:lnTo>
                    <a:pt x="1079" y="28016"/>
                  </a:lnTo>
                  <a:lnTo>
                    <a:pt x="7543" y="28016"/>
                  </a:lnTo>
                  <a:lnTo>
                    <a:pt x="7543" y="40944"/>
                  </a:lnTo>
                  <a:lnTo>
                    <a:pt x="0" y="46329"/>
                  </a:lnTo>
                  <a:lnTo>
                    <a:pt x="2159" y="50647"/>
                  </a:lnTo>
                  <a:lnTo>
                    <a:pt x="4305" y="49568"/>
                  </a:lnTo>
                  <a:lnTo>
                    <a:pt x="6464" y="47409"/>
                  </a:lnTo>
                  <a:lnTo>
                    <a:pt x="9702" y="45262"/>
                  </a:lnTo>
                  <a:lnTo>
                    <a:pt x="14008" y="48488"/>
                  </a:lnTo>
                  <a:lnTo>
                    <a:pt x="18313" y="50647"/>
                  </a:lnTo>
                  <a:lnTo>
                    <a:pt x="49568" y="50647"/>
                  </a:lnTo>
                  <a:lnTo>
                    <a:pt x="50647" y="46329"/>
                  </a:lnTo>
                  <a:close/>
                </a:path>
                <a:path w="110490" h="52069">
                  <a:moveTo>
                    <a:pt x="80822" y="44183"/>
                  </a:moveTo>
                  <a:lnTo>
                    <a:pt x="80543" y="43103"/>
                  </a:lnTo>
                  <a:lnTo>
                    <a:pt x="79743" y="39865"/>
                  </a:lnTo>
                  <a:lnTo>
                    <a:pt x="72199" y="43103"/>
                  </a:lnTo>
                  <a:lnTo>
                    <a:pt x="72199" y="32321"/>
                  </a:lnTo>
                  <a:lnTo>
                    <a:pt x="77584" y="32321"/>
                  </a:lnTo>
                  <a:lnTo>
                    <a:pt x="77584" y="29095"/>
                  </a:lnTo>
                  <a:lnTo>
                    <a:pt x="77584" y="28016"/>
                  </a:lnTo>
                  <a:lnTo>
                    <a:pt x="72199" y="28016"/>
                  </a:lnTo>
                  <a:lnTo>
                    <a:pt x="72199" y="19392"/>
                  </a:lnTo>
                  <a:lnTo>
                    <a:pt x="77584" y="19392"/>
                  </a:lnTo>
                  <a:lnTo>
                    <a:pt x="77584" y="16167"/>
                  </a:lnTo>
                  <a:lnTo>
                    <a:pt x="77584" y="7543"/>
                  </a:lnTo>
                  <a:lnTo>
                    <a:pt x="77584" y="3225"/>
                  </a:lnTo>
                  <a:lnTo>
                    <a:pt x="73279" y="3225"/>
                  </a:lnTo>
                  <a:lnTo>
                    <a:pt x="73279" y="7543"/>
                  </a:lnTo>
                  <a:lnTo>
                    <a:pt x="73279" y="16167"/>
                  </a:lnTo>
                  <a:lnTo>
                    <a:pt x="64655" y="16167"/>
                  </a:lnTo>
                  <a:lnTo>
                    <a:pt x="64655" y="7543"/>
                  </a:lnTo>
                  <a:lnTo>
                    <a:pt x="73279" y="7543"/>
                  </a:lnTo>
                  <a:lnTo>
                    <a:pt x="73279" y="3225"/>
                  </a:lnTo>
                  <a:lnTo>
                    <a:pt x="60337" y="3225"/>
                  </a:lnTo>
                  <a:lnTo>
                    <a:pt x="60337" y="19392"/>
                  </a:lnTo>
                  <a:lnTo>
                    <a:pt x="67881" y="19392"/>
                  </a:lnTo>
                  <a:lnTo>
                    <a:pt x="67881" y="44183"/>
                  </a:lnTo>
                  <a:lnTo>
                    <a:pt x="64655" y="44183"/>
                  </a:lnTo>
                  <a:lnTo>
                    <a:pt x="64655" y="25857"/>
                  </a:lnTo>
                  <a:lnTo>
                    <a:pt x="65735" y="25857"/>
                  </a:lnTo>
                  <a:lnTo>
                    <a:pt x="65735" y="24777"/>
                  </a:lnTo>
                  <a:lnTo>
                    <a:pt x="60337" y="24777"/>
                  </a:lnTo>
                  <a:lnTo>
                    <a:pt x="60337" y="45262"/>
                  </a:lnTo>
                  <a:lnTo>
                    <a:pt x="58191" y="46329"/>
                  </a:lnTo>
                  <a:lnTo>
                    <a:pt x="59270" y="50647"/>
                  </a:lnTo>
                  <a:lnTo>
                    <a:pt x="60337" y="51727"/>
                  </a:lnTo>
                  <a:lnTo>
                    <a:pt x="60337" y="49568"/>
                  </a:lnTo>
                  <a:lnTo>
                    <a:pt x="80822" y="44183"/>
                  </a:lnTo>
                  <a:close/>
                </a:path>
                <a:path w="110490" h="52069">
                  <a:moveTo>
                    <a:pt x="104521" y="31242"/>
                  </a:moveTo>
                  <a:lnTo>
                    <a:pt x="100215" y="31242"/>
                  </a:lnTo>
                  <a:lnTo>
                    <a:pt x="100215" y="34480"/>
                  </a:lnTo>
                  <a:lnTo>
                    <a:pt x="100215" y="44183"/>
                  </a:lnTo>
                  <a:lnTo>
                    <a:pt x="88353" y="44183"/>
                  </a:lnTo>
                  <a:lnTo>
                    <a:pt x="88353" y="34480"/>
                  </a:lnTo>
                  <a:lnTo>
                    <a:pt x="100215" y="34480"/>
                  </a:lnTo>
                  <a:lnTo>
                    <a:pt x="100215" y="31242"/>
                  </a:lnTo>
                  <a:lnTo>
                    <a:pt x="84048" y="31242"/>
                  </a:lnTo>
                  <a:lnTo>
                    <a:pt x="84048" y="51727"/>
                  </a:lnTo>
                  <a:lnTo>
                    <a:pt x="88353" y="51727"/>
                  </a:lnTo>
                  <a:lnTo>
                    <a:pt x="88353" y="48488"/>
                  </a:lnTo>
                  <a:lnTo>
                    <a:pt x="100215" y="48488"/>
                  </a:lnTo>
                  <a:lnTo>
                    <a:pt x="100215" y="50647"/>
                  </a:lnTo>
                  <a:lnTo>
                    <a:pt x="104521" y="50647"/>
                  </a:lnTo>
                  <a:lnTo>
                    <a:pt x="104521" y="48488"/>
                  </a:lnTo>
                  <a:lnTo>
                    <a:pt x="104521" y="44183"/>
                  </a:lnTo>
                  <a:lnTo>
                    <a:pt x="104521" y="34480"/>
                  </a:lnTo>
                  <a:lnTo>
                    <a:pt x="104521" y="31242"/>
                  </a:lnTo>
                  <a:close/>
                </a:path>
                <a:path w="110490" h="52069">
                  <a:moveTo>
                    <a:pt x="109905" y="28016"/>
                  </a:moveTo>
                  <a:lnTo>
                    <a:pt x="106680" y="26936"/>
                  </a:lnTo>
                  <a:lnTo>
                    <a:pt x="102374" y="23710"/>
                  </a:lnTo>
                  <a:lnTo>
                    <a:pt x="96977" y="20472"/>
                  </a:lnTo>
                  <a:lnTo>
                    <a:pt x="100215" y="17233"/>
                  </a:lnTo>
                  <a:lnTo>
                    <a:pt x="103987" y="9702"/>
                  </a:lnTo>
                  <a:lnTo>
                    <a:pt x="104521" y="8623"/>
                  </a:lnTo>
                  <a:lnTo>
                    <a:pt x="105600" y="7543"/>
                  </a:lnTo>
                  <a:lnTo>
                    <a:pt x="105600" y="6464"/>
                  </a:lnTo>
                  <a:lnTo>
                    <a:pt x="103987" y="5384"/>
                  </a:lnTo>
                  <a:lnTo>
                    <a:pt x="102374" y="4305"/>
                  </a:lnTo>
                  <a:lnTo>
                    <a:pt x="101295" y="5384"/>
                  </a:lnTo>
                  <a:lnTo>
                    <a:pt x="99136" y="5384"/>
                  </a:lnTo>
                  <a:lnTo>
                    <a:pt x="99136" y="9702"/>
                  </a:lnTo>
                  <a:lnTo>
                    <a:pt x="98056" y="10769"/>
                  </a:lnTo>
                  <a:lnTo>
                    <a:pt x="96977" y="14008"/>
                  </a:lnTo>
                  <a:lnTo>
                    <a:pt x="93751" y="17233"/>
                  </a:lnTo>
                  <a:lnTo>
                    <a:pt x="91592" y="14008"/>
                  </a:lnTo>
                  <a:lnTo>
                    <a:pt x="89433" y="11849"/>
                  </a:lnTo>
                  <a:lnTo>
                    <a:pt x="88353" y="9702"/>
                  </a:lnTo>
                  <a:lnTo>
                    <a:pt x="99136" y="9702"/>
                  </a:lnTo>
                  <a:lnTo>
                    <a:pt x="99136" y="5384"/>
                  </a:lnTo>
                  <a:lnTo>
                    <a:pt x="90512" y="5384"/>
                  </a:lnTo>
                  <a:lnTo>
                    <a:pt x="91592" y="2159"/>
                  </a:lnTo>
                  <a:lnTo>
                    <a:pt x="92671" y="2159"/>
                  </a:lnTo>
                  <a:lnTo>
                    <a:pt x="91592" y="1079"/>
                  </a:lnTo>
                  <a:lnTo>
                    <a:pt x="87287" y="0"/>
                  </a:lnTo>
                  <a:lnTo>
                    <a:pt x="85128" y="7543"/>
                  </a:lnTo>
                  <a:lnTo>
                    <a:pt x="82969" y="12928"/>
                  </a:lnTo>
                  <a:lnTo>
                    <a:pt x="78663" y="17233"/>
                  </a:lnTo>
                  <a:lnTo>
                    <a:pt x="81889" y="21551"/>
                  </a:lnTo>
                  <a:lnTo>
                    <a:pt x="84048" y="19392"/>
                  </a:lnTo>
                  <a:lnTo>
                    <a:pt x="85128" y="17233"/>
                  </a:lnTo>
                  <a:lnTo>
                    <a:pt x="86207" y="14008"/>
                  </a:lnTo>
                  <a:lnTo>
                    <a:pt x="88353" y="17233"/>
                  </a:lnTo>
                  <a:lnTo>
                    <a:pt x="91592" y="20472"/>
                  </a:lnTo>
                  <a:lnTo>
                    <a:pt x="86207" y="24777"/>
                  </a:lnTo>
                  <a:lnTo>
                    <a:pt x="77584" y="29095"/>
                  </a:lnTo>
                  <a:lnTo>
                    <a:pt x="79743" y="33401"/>
                  </a:lnTo>
                  <a:lnTo>
                    <a:pt x="84048" y="31242"/>
                  </a:lnTo>
                  <a:lnTo>
                    <a:pt x="89433" y="28016"/>
                  </a:lnTo>
                  <a:lnTo>
                    <a:pt x="93751" y="23710"/>
                  </a:lnTo>
                  <a:lnTo>
                    <a:pt x="100215" y="28016"/>
                  </a:lnTo>
                  <a:lnTo>
                    <a:pt x="104521" y="31242"/>
                  </a:lnTo>
                  <a:lnTo>
                    <a:pt x="108839" y="32321"/>
                  </a:lnTo>
                  <a:lnTo>
                    <a:pt x="109905" y="28016"/>
                  </a:lnTo>
                  <a:close/>
                </a:path>
              </a:pathLst>
            </a:custGeom>
            <a:solidFill>
              <a:srgbClr val="FFFFFF"/>
            </a:solidFill>
          </p:spPr>
          <p:txBody>
            <a:bodyPr wrap="square" lIns="0" tIns="0" rIns="0" bIns="0" rtlCol="0"/>
            <a:lstStyle/>
            <a:p>
              <a:endParaRPr sz="1539" dirty="0"/>
            </a:p>
          </p:txBody>
        </p:sp>
        <p:pic>
          <p:nvPicPr>
            <p:cNvPr id="144" name="object 144"/>
            <p:cNvPicPr/>
            <p:nvPr/>
          </p:nvPicPr>
          <p:blipFill>
            <a:blip r:embed="rId56" cstate="print"/>
            <a:stretch>
              <a:fillRect/>
            </a:stretch>
          </p:blipFill>
          <p:spPr>
            <a:xfrm>
              <a:off x="9442135" y="1886835"/>
              <a:ext cx="230601" cy="234911"/>
            </a:xfrm>
            <a:prstGeom prst="rect">
              <a:avLst/>
            </a:prstGeom>
          </p:spPr>
        </p:pic>
        <p:pic>
          <p:nvPicPr>
            <p:cNvPr id="145" name="object 145"/>
            <p:cNvPicPr/>
            <p:nvPr/>
          </p:nvPicPr>
          <p:blipFill>
            <a:blip r:embed="rId50" cstate="print"/>
            <a:stretch>
              <a:fillRect/>
            </a:stretch>
          </p:blipFill>
          <p:spPr>
            <a:xfrm>
              <a:off x="10085448" y="1952568"/>
              <a:ext cx="70042" cy="70042"/>
            </a:xfrm>
            <a:prstGeom prst="rect">
              <a:avLst/>
            </a:prstGeom>
          </p:spPr>
        </p:pic>
        <p:sp>
          <p:nvSpPr>
            <p:cNvPr id="146" name="object 146"/>
            <p:cNvSpPr/>
            <p:nvPr/>
          </p:nvSpPr>
          <p:spPr>
            <a:xfrm>
              <a:off x="10170576" y="1823258"/>
              <a:ext cx="277495" cy="281305"/>
            </a:xfrm>
            <a:custGeom>
              <a:avLst/>
              <a:gdLst/>
              <a:ahLst/>
              <a:cxnLst/>
              <a:rect l="l" t="t" r="r" b="b"/>
              <a:pathLst>
                <a:path w="277495" h="281305">
                  <a:moveTo>
                    <a:pt x="276937" y="0"/>
                  </a:moveTo>
                  <a:lnTo>
                    <a:pt x="0" y="0"/>
                  </a:lnTo>
                  <a:lnTo>
                    <a:pt x="0" y="281247"/>
                  </a:lnTo>
                  <a:lnTo>
                    <a:pt x="276937" y="281247"/>
                  </a:lnTo>
                  <a:lnTo>
                    <a:pt x="276937" y="0"/>
                  </a:lnTo>
                  <a:close/>
                </a:path>
              </a:pathLst>
            </a:custGeom>
            <a:solidFill>
              <a:srgbClr val="5DB5BF"/>
            </a:solidFill>
          </p:spPr>
          <p:txBody>
            <a:bodyPr wrap="square" lIns="0" tIns="0" rIns="0" bIns="0" rtlCol="0"/>
            <a:lstStyle/>
            <a:p>
              <a:endParaRPr sz="1539" dirty="0"/>
            </a:p>
          </p:txBody>
        </p:sp>
        <p:sp>
          <p:nvSpPr>
            <p:cNvPr id="147" name="object 147"/>
            <p:cNvSpPr/>
            <p:nvPr/>
          </p:nvSpPr>
          <p:spPr>
            <a:xfrm>
              <a:off x="10253548" y="1838350"/>
              <a:ext cx="110489" cy="50800"/>
            </a:xfrm>
            <a:custGeom>
              <a:avLst/>
              <a:gdLst/>
              <a:ahLst/>
              <a:cxnLst/>
              <a:rect l="l" t="t" r="r" b="b"/>
              <a:pathLst>
                <a:path w="110490" h="50800">
                  <a:moveTo>
                    <a:pt x="22618" y="3238"/>
                  </a:moveTo>
                  <a:lnTo>
                    <a:pt x="2146" y="3238"/>
                  </a:lnTo>
                  <a:lnTo>
                    <a:pt x="2146" y="7543"/>
                  </a:lnTo>
                  <a:lnTo>
                    <a:pt x="8610" y="7543"/>
                  </a:lnTo>
                  <a:lnTo>
                    <a:pt x="7899" y="14008"/>
                  </a:lnTo>
                  <a:lnTo>
                    <a:pt x="7772" y="15087"/>
                  </a:lnTo>
                  <a:lnTo>
                    <a:pt x="7658" y="16167"/>
                  </a:lnTo>
                  <a:lnTo>
                    <a:pt x="7543" y="17246"/>
                  </a:lnTo>
                  <a:lnTo>
                    <a:pt x="5384" y="23710"/>
                  </a:lnTo>
                  <a:lnTo>
                    <a:pt x="0" y="28016"/>
                  </a:lnTo>
                  <a:lnTo>
                    <a:pt x="3225" y="32334"/>
                  </a:lnTo>
                  <a:lnTo>
                    <a:pt x="4305" y="31254"/>
                  </a:lnTo>
                  <a:lnTo>
                    <a:pt x="5384" y="29095"/>
                  </a:lnTo>
                  <a:lnTo>
                    <a:pt x="6464" y="28016"/>
                  </a:lnTo>
                  <a:lnTo>
                    <a:pt x="6464" y="48488"/>
                  </a:lnTo>
                  <a:lnTo>
                    <a:pt x="10769" y="48488"/>
                  </a:lnTo>
                  <a:lnTo>
                    <a:pt x="10769" y="42024"/>
                  </a:lnTo>
                  <a:lnTo>
                    <a:pt x="19392" y="42024"/>
                  </a:lnTo>
                  <a:lnTo>
                    <a:pt x="19392" y="37719"/>
                  </a:lnTo>
                  <a:lnTo>
                    <a:pt x="19392" y="23710"/>
                  </a:lnTo>
                  <a:lnTo>
                    <a:pt x="19392" y="19392"/>
                  </a:lnTo>
                  <a:lnTo>
                    <a:pt x="16154" y="19392"/>
                  </a:lnTo>
                  <a:lnTo>
                    <a:pt x="16154" y="23710"/>
                  </a:lnTo>
                  <a:lnTo>
                    <a:pt x="16154" y="37719"/>
                  </a:lnTo>
                  <a:lnTo>
                    <a:pt x="10769" y="37719"/>
                  </a:lnTo>
                  <a:lnTo>
                    <a:pt x="10769" y="28016"/>
                  </a:lnTo>
                  <a:lnTo>
                    <a:pt x="10769" y="23710"/>
                  </a:lnTo>
                  <a:lnTo>
                    <a:pt x="16154" y="23710"/>
                  </a:lnTo>
                  <a:lnTo>
                    <a:pt x="16154" y="19392"/>
                  </a:lnTo>
                  <a:lnTo>
                    <a:pt x="10769" y="19392"/>
                  </a:lnTo>
                  <a:lnTo>
                    <a:pt x="11849" y="16167"/>
                  </a:lnTo>
                  <a:lnTo>
                    <a:pt x="14008" y="7543"/>
                  </a:lnTo>
                  <a:lnTo>
                    <a:pt x="22618" y="7543"/>
                  </a:lnTo>
                  <a:lnTo>
                    <a:pt x="22618" y="3238"/>
                  </a:lnTo>
                  <a:close/>
                </a:path>
                <a:path w="110490" h="50800">
                  <a:moveTo>
                    <a:pt x="31242" y="10782"/>
                  </a:moveTo>
                  <a:lnTo>
                    <a:pt x="30162" y="10782"/>
                  </a:lnTo>
                  <a:lnTo>
                    <a:pt x="24777" y="9702"/>
                  </a:lnTo>
                  <a:lnTo>
                    <a:pt x="24777" y="15087"/>
                  </a:lnTo>
                  <a:lnTo>
                    <a:pt x="22618" y="20472"/>
                  </a:lnTo>
                  <a:lnTo>
                    <a:pt x="20472" y="24790"/>
                  </a:lnTo>
                  <a:lnTo>
                    <a:pt x="25857" y="28016"/>
                  </a:lnTo>
                  <a:lnTo>
                    <a:pt x="28016" y="21551"/>
                  </a:lnTo>
                  <a:lnTo>
                    <a:pt x="29095" y="16167"/>
                  </a:lnTo>
                  <a:lnTo>
                    <a:pt x="30162" y="11849"/>
                  </a:lnTo>
                  <a:lnTo>
                    <a:pt x="31242" y="11849"/>
                  </a:lnTo>
                  <a:lnTo>
                    <a:pt x="31242" y="10782"/>
                  </a:lnTo>
                  <a:close/>
                </a:path>
                <a:path w="110490" h="50800">
                  <a:moveTo>
                    <a:pt x="38785" y="0"/>
                  </a:moveTo>
                  <a:lnTo>
                    <a:pt x="33401" y="0"/>
                  </a:lnTo>
                  <a:lnTo>
                    <a:pt x="33401" y="31254"/>
                  </a:lnTo>
                  <a:lnTo>
                    <a:pt x="29095" y="31254"/>
                  </a:lnTo>
                  <a:lnTo>
                    <a:pt x="29095" y="35560"/>
                  </a:lnTo>
                  <a:lnTo>
                    <a:pt x="36626" y="35560"/>
                  </a:lnTo>
                  <a:lnTo>
                    <a:pt x="37706" y="34480"/>
                  </a:lnTo>
                  <a:lnTo>
                    <a:pt x="37706" y="1079"/>
                  </a:lnTo>
                  <a:lnTo>
                    <a:pt x="38785" y="0"/>
                  </a:lnTo>
                  <a:close/>
                </a:path>
                <a:path w="110490" h="50800">
                  <a:moveTo>
                    <a:pt x="49568" y="30175"/>
                  </a:moveTo>
                  <a:lnTo>
                    <a:pt x="44170" y="26936"/>
                  </a:lnTo>
                  <a:lnTo>
                    <a:pt x="40157" y="34823"/>
                  </a:lnTo>
                  <a:lnTo>
                    <a:pt x="34607" y="40678"/>
                  </a:lnTo>
                  <a:lnTo>
                    <a:pt x="27660" y="44513"/>
                  </a:lnTo>
                  <a:lnTo>
                    <a:pt x="19392" y="46342"/>
                  </a:lnTo>
                  <a:lnTo>
                    <a:pt x="20472" y="50647"/>
                  </a:lnTo>
                  <a:lnTo>
                    <a:pt x="29387" y="48831"/>
                  </a:lnTo>
                  <a:lnTo>
                    <a:pt x="36906" y="44996"/>
                  </a:lnTo>
                  <a:lnTo>
                    <a:pt x="43205" y="39128"/>
                  </a:lnTo>
                  <a:lnTo>
                    <a:pt x="48488" y="31254"/>
                  </a:lnTo>
                  <a:lnTo>
                    <a:pt x="49568" y="31254"/>
                  </a:lnTo>
                  <a:lnTo>
                    <a:pt x="49568" y="30175"/>
                  </a:lnTo>
                  <a:close/>
                </a:path>
                <a:path w="110490" h="50800">
                  <a:moveTo>
                    <a:pt x="51714" y="23710"/>
                  </a:moveTo>
                  <a:lnTo>
                    <a:pt x="50647" y="19392"/>
                  </a:lnTo>
                  <a:lnTo>
                    <a:pt x="48488" y="14008"/>
                  </a:lnTo>
                  <a:lnTo>
                    <a:pt x="44170" y="9702"/>
                  </a:lnTo>
                  <a:lnTo>
                    <a:pt x="40944" y="11849"/>
                  </a:lnTo>
                  <a:lnTo>
                    <a:pt x="44170" y="16167"/>
                  </a:lnTo>
                  <a:lnTo>
                    <a:pt x="46329" y="21551"/>
                  </a:lnTo>
                  <a:lnTo>
                    <a:pt x="47409" y="25857"/>
                  </a:lnTo>
                  <a:lnTo>
                    <a:pt x="51714" y="23710"/>
                  </a:lnTo>
                  <a:close/>
                </a:path>
                <a:path w="110490" h="50800">
                  <a:moveTo>
                    <a:pt x="79730" y="4305"/>
                  </a:moveTo>
                  <a:lnTo>
                    <a:pt x="78663" y="4305"/>
                  </a:lnTo>
                  <a:lnTo>
                    <a:pt x="74345" y="1079"/>
                  </a:lnTo>
                  <a:lnTo>
                    <a:pt x="73266" y="2159"/>
                  </a:lnTo>
                  <a:lnTo>
                    <a:pt x="61417" y="2159"/>
                  </a:lnTo>
                  <a:lnTo>
                    <a:pt x="61417" y="50647"/>
                  </a:lnTo>
                  <a:lnTo>
                    <a:pt x="65722" y="50647"/>
                  </a:lnTo>
                  <a:lnTo>
                    <a:pt x="65722" y="6464"/>
                  </a:lnTo>
                  <a:lnTo>
                    <a:pt x="72186" y="6464"/>
                  </a:lnTo>
                  <a:lnTo>
                    <a:pt x="68961" y="20472"/>
                  </a:lnTo>
                  <a:lnTo>
                    <a:pt x="71120" y="25857"/>
                  </a:lnTo>
                  <a:lnTo>
                    <a:pt x="73266" y="29095"/>
                  </a:lnTo>
                  <a:lnTo>
                    <a:pt x="73266" y="36639"/>
                  </a:lnTo>
                  <a:lnTo>
                    <a:pt x="72186" y="38798"/>
                  </a:lnTo>
                  <a:lnTo>
                    <a:pt x="67881" y="38798"/>
                  </a:lnTo>
                  <a:lnTo>
                    <a:pt x="68961" y="43103"/>
                  </a:lnTo>
                  <a:lnTo>
                    <a:pt x="76504" y="43103"/>
                  </a:lnTo>
                  <a:lnTo>
                    <a:pt x="78663" y="38798"/>
                  </a:lnTo>
                  <a:lnTo>
                    <a:pt x="77584" y="31254"/>
                  </a:lnTo>
                  <a:lnTo>
                    <a:pt x="77584" y="28016"/>
                  </a:lnTo>
                  <a:lnTo>
                    <a:pt x="75425" y="24790"/>
                  </a:lnTo>
                  <a:lnTo>
                    <a:pt x="73266" y="20472"/>
                  </a:lnTo>
                  <a:lnTo>
                    <a:pt x="78270" y="6464"/>
                  </a:lnTo>
                  <a:lnTo>
                    <a:pt x="78663" y="5384"/>
                  </a:lnTo>
                  <a:lnTo>
                    <a:pt x="79730" y="5384"/>
                  </a:lnTo>
                  <a:lnTo>
                    <a:pt x="79730" y="4305"/>
                  </a:lnTo>
                  <a:close/>
                </a:path>
                <a:path w="110490" h="50800">
                  <a:moveTo>
                    <a:pt x="109905" y="8623"/>
                  </a:moveTo>
                  <a:lnTo>
                    <a:pt x="92671" y="8623"/>
                  </a:lnTo>
                  <a:lnTo>
                    <a:pt x="92671" y="1079"/>
                  </a:lnTo>
                  <a:lnTo>
                    <a:pt x="94818" y="1079"/>
                  </a:lnTo>
                  <a:lnTo>
                    <a:pt x="94818" y="0"/>
                  </a:lnTo>
                  <a:lnTo>
                    <a:pt x="88353" y="0"/>
                  </a:lnTo>
                  <a:lnTo>
                    <a:pt x="88353" y="8623"/>
                  </a:lnTo>
                  <a:lnTo>
                    <a:pt x="77584" y="8623"/>
                  </a:lnTo>
                  <a:lnTo>
                    <a:pt x="77584" y="12928"/>
                  </a:lnTo>
                  <a:lnTo>
                    <a:pt x="86207" y="12928"/>
                  </a:lnTo>
                  <a:lnTo>
                    <a:pt x="86106" y="21551"/>
                  </a:lnTo>
                  <a:lnTo>
                    <a:pt x="74345" y="46342"/>
                  </a:lnTo>
                  <a:lnTo>
                    <a:pt x="76504" y="50647"/>
                  </a:lnTo>
                  <a:lnTo>
                    <a:pt x="82181" y="46774"/>
                  </a:lnTo>
                  <a:lnTo>
                    <a:pt x="86334" y="41490"/>
                  </a:lnTo>
                  <a:lnTo>
                    <a:pt x="89077" y="34582"/>
                  </a:lnTo>
                  <a:lnTo>
                    <a:pt x="90512" y="25857"/>
                  </a:lnTo>
                  <a:lnTo>
                    <a:pt x="101282" y="25857"/>
                  </a:lnTo>
                  <a:lnTo>
                    <a:pt x="101282" y="35560"/>
                  </a:lnTo>
                  <a:lnTo>
                    <a:pt x="100304" y="41490"/>
                  </a:lnTo>
                  <a:lnTo>
                    <a:pt x="100215" y="43103"/>
                  </a:lnTo>
                  <a:lnTo>
                    <a:pt x="99136" y="45262"/>
                  </a:lnTo>
                  <a:lnTo>
                    <a:pt x="98056" y="46342"/>
                  </a:lnTo>
                  <a:lnTo>
                    <a:pt x="92671" y="46342"/>
                  </a:lnTo>
                  <a:lnTo>
                    <a:pt x="93738" y="50647"/>
                  </a:lnTo>
                  <a:lnTo>
                    <a:pt x="100215" y="50647"/>
                  </a:lnTo>
                  <a:lnTo>
                    <a:pt x="103441" y="48488"/>
                  </a:lnTo>
                  <a:lnTo>
                    <a:pt x="103441" y="46342"/>
                  </a:lnTo>
                  <a:lnTo>
                    <a:pt x="105600" y="43103"/>
                  </a:lnTo>
                  <a:lnTo>
                    <a:pt x="105600" y="34582"/>
                  </a:lnTo>
                  <a:lnTo>
                    <a:pt x="106311" y="25857"/>
                  </a:lnTo>
                  <a:lnTo>
                    <a:pt x="106680" y="21551"/>
                  </a:lnTo>
                  <a:lnTo>
                    <a:pt x="90512" y="21551"/>
                  </a:lnTo>
                  <a:lnTo>
                    <a:pt x="90512" y="12928"/>
                  </a:lnTo>
                  <a:lnTo>
                    <a:pt x="109905" y="12928"/>
                  </a:lnTo>
                  <a:lnTo>
                    <a:pt x="109905" y="8623"/>
                  </a:lnTo>
                  <a:close/>
                </a:path>
              </a:pathLst>
            </a:custGeom>
            <a:solidFill>
              <a:srgbClr val="FFFFFF"/>
            </a:solidFill>
          </p:spPr>
          <p:txBody>
            <a:bodyPr wrap="square" lIns="0" tIns="0" rIns="0" bIns="0" rtlCol="0"/>
            <a:lstStyle/>
            <a:p>
              <a:endParaRPr sz="1539" dirty="0"/>
            </a:p>
          </p:txBody>
        </p:sp>
        <p:pic>
          <p:nvPicPr>
            <p:cNvPr id="148" name="object 148"/>
            <p:cNvPicPr/>
            <p:nvPr/>
          </p:nvPicPr>
          <p:blipFill>
            <a:blip r:embed="rId57" cstate="print"/>
            <a:stretch>
              <a:fillRect/>
            </a:stretch>
          </p:blipFill>
          <p:spPr>
            <a:xfrm>
              <a:off x="10203981" y="1893301"/>
              <a:ext cx="215515" cy="196118"/>
            </a:xfrm>
            <a:prstGeom prst="rect">
              <a:avLst/>
            </a:prstGeom>
          </p:spPr>
        </p:pic>
      </p:grpSp>
      <p:grpSp>
        <p:nvGrpSpPr>
          <p:cNvPr id="149" name="object 149"/>
          <p:cNvGrpSpPr/>
          <p:nvPr/>
        </p:nvGrpSpPr>
        <p:grpSpPr>
          <a:xfrm>
            <a:off x="4743019" y="2312953"/>
            <a:ext cx="4228829" cy="13032"/>
            <a:chOff x="5546697" y="2476270"/>
            <a:chExt cx="4945380" cy="15240"/>
          </a:xfrm>
        </p:grpSpPr>
        <p:sp>
          <p:nvSpPr>
            <p:cNvPr id="150" name="object 150"/>
            <p:cNvSpPr/>
            <p:nvPr/>
          </p:nvSpPr>
          <p:spPr>
            <a:xfrm>
              <a:off x="5546697" y="2483813"/>
              <a:ext cx="4928235" cy="0"/>
            </a:xfrm>
            <a:custGeom>
              <a:avLst/>
              <a:gdLst/>
              <a:ahLst/>
              <a:cxnLst/>
              <a:rect l="l" t="t" r="r" b="b"/>
              <a:pathLst>
                <a:path w="4928234">
                  <a:moveTo>
                    <a:pt x="0" y="0"/>
                  </a:moveTo>
                  <a:lnTo>
                    <a:pt x="4927755" y="0"/>
                  </a:lnTo>
                </a:path>
              </a:pathLst>
            </a:custGeom>
            <a:ln w="15086">
              <a:solidFill>
                <a:srgbClr val="7E7E7E"/>
              </a:solidFill>
              <a:prstDash val="sysDash"/>
            </a:ln>
          </p:spPr>
          <p:txBody>
            <a:bodyPr wrap="square" lIns="0" tIns="0" rIns="0" bIns="0" rtlCol="0"/>
            <a:lstStyle/>
            <a:p>
              <a:endParaRPr sz="1539" dirty="0"/>
            </a:p>
          </p:txBody>
        </p:sp>
        <p:sp>
          <p:nvSpPr>
            <p:cNvPr id="151" name="object 151"/>
            <p:cNvSpPr/>
            <p:nvPr/>
          </p:nvSpPr>
          <p:spPr>
            <a:xfrm>
              <a:off x="10489539" y="2476270"/>
              <a:ext cx="2540" cy="15240"/>
            </a:xfrm>
            <a:custGeom>
              <a:avLst/>
              <a:gdLst/>
              <a:ahLst/>
              <a:cxnLst/>
              <a:rect l="l" t="t" r="r" b="b"/>
              <a:pathLst>
                <a:path w="2540" h="15239">
                  <a:moveTo>
                    <a:pt x="2155" y="0"/>
                  </a:moveTo>
                  <a:lnTo>
                    <a:pt x="0" y="0"/>
                  </a:lnTo>
                  <a:lnTo>
                    <a:pt x="0" y="15086"/>
                  </a:lnTo>
                  <a:lnTo>
                    <a:pt x="2155" y="15086"/>
                  </a:lnTo>
                  <a:lnTo>
                    <a:pt x="2155" y="0"/>
                  </a:lnTo>
                  <a:close/>
                </a:path>
              </a:pathLst>
            </a:custGeom>
            <a:solidFill>
              <a:srgbClr val="7E7E7E"/>
            </a:solidFill>
          </p:spPr>
          <p:txBody>
            <a:bodyPr wrap="square" lIns="0" tIns="0" rIns="0" bIns="0" rtlCol="0"/>
            <a:lstStyle/>
            <a:p>
              <a:endParaRPr sz="1539" dirty="0"/>
            </a:p>
          </p:txBody>
        </p:sp>
      </p:grpSp>
      <p:grpSp>
        <p:nvGrpSpPr>
          <p:cNvPr id="152" name="object 152"/>
          <p:cNvGrpSpPr/>
          <p:nvPr/>
        </p:nvGrpSpPr>
        <p:grpSpPr>
          <a:xfrm>
            <a:off x="4744401" y="2372386"/>
            <a:ext cx="670053" cy="740099"/>
            <a:chOff x="5548313" y="2545773"/>
            <a:chExt cx="783590" cy="865505"/>
          </a:xfrm>
        </p:grpSpPr>
        <p:sp>
          <p:nvSpPr>
            <p:cNvPr id="153" name="object 153"/>
            <p:cNvSpPr/>
            <p:nvPr/>
          </p:nvSpPr>
          <p:spPr>
            <a:xfrm>
              <a:off x="5555317" y="2552777"/>
              <a:ext cx="769620" cy="851535"/>
            </a:xfrm>
            <a:custGeom>
              <a:avLst/>
              <a:gdLst/>
              <a:ahLst/>
              <a:cxnLst/>
              <a:rect l="l" t="t" r="r" b="b"/>
              <a:pathLst>
                <a:path w="769620" h="851535">
                  <a:moveTo>
                    <a:pt x="769389" y="0"/>
                  </a:moveTo>
                  <a:lnTo>
                    <a:pt x="0" y="0"/>
                  </a:lnTo>
                  <a:lnTo>
                    <a:pt x="0" y="851285"/>
                  </a:lnTo>
                  <a:lnTo>
                    <a:pt x="769389" y="851285"/>
                  </a:lnTo>
                  <a:lnTo>
                    <a:pt x="769389" y="0"/>
                  </a:lnTo>
                  <a:close/>
                </a:path>
              </a:pathLst>
            </a:custGeom>
            <a:solidFill>
              <a:srgbClr val="7E7E7E"/>
            </a:solidFill>
          </p:spPr>
          <p:txBody>
            <a:bodyPr wrap="square" lIns="0" tIns="0" rIns="0" bIns="0" rtlCol="0"/>
            <a:lstStyle/>
            <a:p>
              <a:endParaRPr sz="1539" dirty="0"/>
            </a:p>
          </p:txBody>
        </p:sp>
        <p:sp>
          <p:nvSpPr>
            <p:cNvPr id="154" name="object 154"/>
            <p:cNvSpPr/>
            <p:nvPr/>
          </p:nvSpPr>
          <p:spPr>
            <a:xfrm>
              <a:off x="5555317" y="2552777"/>
              <a:ext cx="769620" cy="851535"/>
            </a:xfrm>
            <a:custGeom>
              <a:avLst/>
              <a:gdLst/>
              <a:ahLst/>
              <a:cxnLst/>
              <a:rect l="l" t="t" r="r" b="b"/>
              <a:pathLst>
                <a:path w="769620" h="851535">
                  <a:moveTo>
                    <a:pt x="0" y="0"/>
                  </a:moveTo>
                  <a:lnTo>
                    <a:pt x="769389" y="0"/>
                  </a:lnTo>
                  <a:lnTo>
                    <a:pt x="769389" y="851285"/>
                  </a:lnTo>
                  <a:lnTo>
                    <a:pt x="0" y="851285"/>
                  </a:lnTo>
                  <a:lnTo>
                    <a:pt x="0" y="0"/>
                  </a:lnTo>
                  <a:close/>
                </a:path>
              </a:pathLst>
            </a:custGeom>
            <a:ln w="14008">
              <a:solidFill>
                <a:srgbClr val="7E7E7E"/>
              </a:solidFill>
            </a:ln>
          </p:spPr>
          <p:txBody>
            <a:bodyPr wrap="square" lIns="0" tIns="0" rIns="0" bIns="0" rtlCol="0"/>
            <a:lstStyle/>
            <a:p>
              <a:endParaRPr sz="1539" dirty="0"/>
            </a:p>
          </p:txBody>
        </p:sp>
        <p:sp>
          <p:nvSpPr>
            <p:cNvPr id="155" name="object 155"/>
            <p:cNvSpPr/>
            <p:nvPr/>
          </p:nvSpPr>
          <p:spPr>
            <a:xfrm>
              <a:off x="5555317" y="2552777"/>
              <a:ext cx="769620" cy="851535"/>
            </a:xfrm>
            <a:custGeom>
              <a:avLst/>
              <a:gdLst/>
              <a:ahLst/>
              <a:cxnLst/>
              <a:rect l="l" t="t" r="r" b="b"/>
              <a:pathLst>
                <a:path w="769620" h="851535">
                  <a:moveTo>
                    <a:pt x="0" y="0"/>
                  </a:moveTo>
                  <a:lnTo>
                    <a:pt x="769389" y="0"/>
                  </a:lnTo>
                  <a:lnTo>
                    <a:pt x="769389" y="851285"/>
                  </a:lnTo>
                  <a:lnTo>
                    <a:pt x="0" y="851285"/>
                  </a:lnTo>
                  <a:lnTo>
                    <a:pt x="0" y="0"/>
                  </a:lnTo>
                  <a:close/>
                </a:path>
              </a:pathLst>
            </a:custGeom>
            <a:ln w="8620">
              <a:solidFill>
                <a:srgbClr val="7E7E7E"/>
              </a:solidFill>
            </a:ln>
          </p:spPr>
          <p:txBody>
            <a:bodyPr wrap="square" lIns="0" tIns="0" rIns="0" bIns="0" rtlCol="0"/>
            <a:lstStyle/>
            <a:p>
              <a:endParaRPr sz="1539" dirty="0"/>
            </a:p>
          </p:txBody>
        </p:sp>
        <p:sp>
          <p:nvSpPr>
            <p:cNvPr id="156" name="object 156"/>
            <p:cNvSpPr/>
            <p:nvPr/>
          </p:nvSpPr>
          <p:spPr>
            <a:xfrm>
              <a:off x="5555317" y="2552777"/>
              <a:ext cx="769620" cy="851535"/>
            </a:xfrm>
            <a:custGeom>
              <a:avLst/>
              <a:gdLst/>
              <a:ahLst/>
              <a:cxnLst/>
              <a:rect l="l" t="t" r="r" b="b"/>
              <a:pathLst>
                <a:path w="769620" h="851535">
                  <a:moveTo>
                    <a:pt x="0" y="0"/>
                  </a:moveTo>
                  <a:lnTo>
                    <a:pt x="769389" y="0"/>
                  </a:lnTo>
                  <a:lnTo>
                    <a:pt x="769389" y="851285"/>
                  </a:lnTo>
                  <a:lnTo>
                    <a:pt x="0" y="851285"/>
                  </a:lnTo>
                  <a:lnTo>
                    <a:pt x="0" y="0"/>
                  </a:lnTo>
                  <a:close/>
                </a:path>
              </a:pathLst>
            </a:custGeom>
            <a:ln w="6465">
              <a:solidFill>
                <a:srgbClr val="7E7E7E"/>
              </a:solidFill>
            </a:ln>
          </p:spPr>
          <p:txBody>
            <a:bodyPr wrap="square" lIns="0" tIns="0" rIns="0" bIns="0" rtlCol="0"/>
            <a:lstStyle/>
            <a:p>
              <a:endParaRPr sz="1539" dirty="0"/>
            </a:p>
          </p:txBody>
        </p:sp>
        <p:pic>
          <p:nvPicPr>
            <p:cNvPr id="157" name="object 157"/>
            <p:cNvPicPr/>
            <p:nvPr/>
          </p:nvPicPr>
          <p:blipFill>
            <a:blip r:embed="rId58" cstate="print"/>
            <a:stretch>
              <a:fillRect/>
            </a:stretch>
          </p:blipFill>
          <p:spPr>
            <a:xfrm>
              <a:off x="5659842" y="2860964"/>
              <a:ext cx="330815" cy="103447"/>
            </a:xfrm>
            <a:prstGeom prst="rect">
              <a:avLst/>
            </a:prstGeom>
          </p:spPr>
        </p:pic>
        <p:sp>
          <p:nvSpPr>
            <p:cNvPr id="158" name="object 158"/>
            <p:cNvSpPr/>
            <p:nvPr/>
          </p:nvSpPr>
          <p:spPr>
            <a:xfrm>
              <a:off x="6021908" y="2867367"/>
              <a:ext cx="67945" cy="96520"/>
            </a:xfrm>
            <a:custGeom>
              <a:avLst/>
              <a:gdLst/>
              <a:ahLst/>
              <a:cxnLst/>
              <a:rect l="l" t="t" r="r" b="b"/>
              <a:pathLst>
                <a:path w="67945" h="96519">
                  <a:moveTo>
                    <a:pt x="67881" y="34556"/>
                  </a:moveTo>
                  <a:lnTo>
                    <a:pt x="58178" y="34556"/>
                  </a:lnTo>
                  <a:lnTo>
                    <a:pt x="58178" y="51790"/>
                  </a:lnTo>
                  <a:lnTo>
                    <a:pt x="67881" y="51790"/>
                  </a:lnTo>
                  <a:lnTo>
                    <a:pt x="67881" y="34556"/>
                  </a:lnTo>
                  <a:close/>
                </a:path>
                <a:path w="67945" h="96519">
                  <a:moveTo>
                    <a:pt x="67881" y="0"/>
                  </a:moveTo>
                  <a:lnTo>
                    <a:pt x="58178" y="0"/>
                  </a:lnTo>
                  <a:lnTo>
                    <a:pt x="58178" y="8890"/>
                  </a:lnTo>
                  <a:lnTo>
                    <a:pt x="58178" y="25400"/>
                  </a:lnTo>
                  <a:lnTo>
                    <a:pt x="8610" y="25400"/>
                  </a:lnTo>
                  <a:lnTo>
                    <a:pt x="8610" y="8890"/>
                  </a:lnTo>
                  <a:lnTo>
                    <a:pt x="58178" y="8890"/>
                  </a:lnTo>
                  <a:lnTo>
                    <a:pt x="58178" y="0"/>
                  </a:lnTo>
                  <a:lnTo>
                    <a:pt x="0" y="0"/>
                  </a:lnTo>
                  <a:lnTo>
                    <a:pt x="0" y="8890"/>
                  </a:lnTo>
                  <a:lnTo>
                    <a:pt x="0" y="25400"/>
                  </a:lnTo>
                  <a:lnTo>
                    <a:pt x="0" y="96520"/>
                  </a:lnTo>
                  <a:lnTo>
                    <a:pt x="8610" y="96520"/>
                  </a:lnTo>
                  <a:lnTo>
                    <a:pt x="8610" y="88900"/>
                  </a:lnTo>
                  <a:lnTo>
                    <a:pt x="58178" y="88900"/>
                  </a:lnTo>
                  <a:lnTo>
                    <a:pt x="58178" y="93814"/>
                  </a:lnTo>
                  <a:lnTo>
                    <a:pt x="67881" y="93814"/>
                  </a:lnTo>
                  <a:lnTo>
                    <a:pt x="67881" y="88900"/>
                  </a:lnTo>
                  <a:lnTo>
                    <a:pt x="67881" y="88430"/>
                  </a:lnTo>
                  <a:lnTo>
                    <a:pt x="67881" y="80010"/>
                  </a:lnTo>
                  <a:lnTo>
                    <a:pt x="8610" y="80010"/>
                  </a:lnTo>
                  <a:lnTo>
                    <a:pt x="8610" y="60960"/>
                  </a:lnTo>
                  <a:lnTo>
                    <a:pt x="58178" y="60960"/>
                  </a:lnTo>
                  <a:lnTo>
                    <a:pt x="58178" y="79806"/>
                  </a:lnTo>
                  <a:lnTo>
                    <a:pt x="67881" y="79806"/>
                  </a:lnTo>
                  <a:lnTo>
                    <a:pt x="67881" y="60960"/>
                  </a:lnTo>
                  <a:lnTo>
                    <a:pt x="67881" y="60413"/>
                  </a:lnTo>
                  <a:lnTo>
                    <a:pt x="67881" y="52070"/>
                  </a:lnTo>
                  <a:lnTo>
                    <a:pt x="8610" y="52070"/>
                  </a:lnTo>
                  <a:lnTo>
                    <a:pt x="8610" y="34290"/>
                  </a:lnTo>
                  <a:lnTo>
                    <a:pt x="67881" y="34290"/>
                  </a:lnTo>
                  <a:lnTo>
                    <a:pt x="67881" y="25933"/>
                  </a:lnTo>
                  <a:lnTo>
                    <a:pt x="67881" y="25400"/>
                  </a:lnTo>
                  <a:lnTo>
                    <a:pt x="67881" y="8890"/>
                  </a:lnTo>
                  <a:lnTo>
                    <a:pt x="67881" y="8686"/>
                  </a:lnTo>
                  <a:lnTo>
                    <a:pt x="67881" y="0"/>
                  </a:lnTo>
                  <a:close/>
                </a:path>
              </a:pathLst>
            </a:custGeom>
            <a:solidFill>
              <a:srgbClr val="FFFFFF"/>
            </a:solidFill>
          </p:spPr>
          <p:txBody>
            <a:bodyPr wrap="square" lIns="0" tIns="0" rIns="0" bIns="0" rtlCol="0"/>
            <a:lstStyle/>
            <a:p>
              <a:endParaRPr sz="1539" dirty="0"/>
            </a:p>
          </p:txBody>
        </p:sp>
        <p:pic>
          <p:nvPicPr>
            <p:cNvPr id="159" name="object 159"/>
            <p:cNvPicPr/>
            <p:nvPr/>
          </p:nvPicPr>
          <p:blipFill>
            <a:blip r:embed="rId59" cstate="print"/>
            <a:stretch>
              <a:fillRect/>
            </a:stretch>
          </p:blipFill>
          <p:spPr>
            <a:xfrm>
              <a:off x="6125442" y="2872818"/>
              <a:ext cx="93661" cy="85128"/>
            </a:xfrm>
            <a:prstGeom prst="rect">
              <a:avLst/>
            </a:prstGeom>
          </p:spPr>
        </p:pic>
        <p:pic>
          <p:nvPicPr>
            <p:cNvPr id="160" name="object 160"/>
            <p:cNvPicPr/>
            <p:nvPr/>
          </p:nvPicPr>
          <p:blipFill>
            <a:blip r:embed="rId60" cstate="print"/>
            <a:stretch>
              <a:fillRect/>
            </a:stretch>
          </p:blipFill>
          <p:spPr>
            <a:xfrm>
              <a:off x="5713721" y="3002127"/>
              <a:ext cx="448271" cy="101292"/>
            </a:xfrm>
            <a:prstGeom prst="rect">
              <a:avLst/>
            </a:prstGeom>
          </p:spPr>
        </p:pic>
      </p:grpSp>
      <p:pic>
        <p:nvPicPr>
          <p:cNvPr id="161" name="object 161"/>
          <p:cNvPicPr/>
          <p:nvPr/>
        </p:nvPicPr>
        <p:blipFill>
          <a:blip r:embed="rId61" cstate="print"/>
          <a:stretch>
            <a:fillRect/>
          </a:stretch>
        </p:blipFill>
        <p:spPr>
          <a:xfrm>
            <a:off x="5492612" y="2372386"/>
            <a:ext cx="726097" cy="739918"/>
          </a:xfrm>
          <a:prstGeom prst="rect">
            <a:avLst/>
          </a:prstGeom>
        </p:spPr>
      </p:pic>
      <p:grpSp>
        <p:nvGrpSpPr>
          <p:cNvPr id="162" name="object 162"/>
          <p:cNvGrpSpPr/>
          <p:nvPr/>
        </p:nvGrpSpPr>
        <p:grpSpPr>
          <a:xfrm>
            <a:off x="7399999" y="2372386"/>
            <a:ext cx="1574135" cy="740099"/>
            <a:chOff x="8653888" y="2545773"/>
            <a:chExt cx="1840864" cy="865505"/>
          </a:xfrm>
        </p:grpSpPr>
        <p:pic>
          <p:nvPicPr>
            <p:cNvPr id="163" name="object 163"/>
            <p:cNvPicPr/>
            <p:nvPr/>
          </p:nvPicPr>
          <p:blipFill>
            <a:blip r:embed="rId62" cstate="print"/>
            <a:stretch>
              <a:fillRect/>
            </a:stretch>
          </p:blipFill>
          <p:spPr>
            <a:xfrm>
              <a:off x="8653888" y="2545773"/>
              <a:ext cx="1840500" cy="865293"/>
            </a:xfrm>
            <a:prstGeom prst="rect">
              <a:avLst/>
            </a:prstGeom>
          </p:spPr>
        </p:pic>
        <p:pic>
          <p:nvPicPr>
            <p:cNvPr id="164" name="object 164"/>
            <p:cNvPicPr/>
            <p:nvPr/>
          </p:nvPicPr>
          <p:blipFill>
            <a:blip r:embed="rId63" cstate="print"/>
            <a:stretch>
              <a:fillRect/>
            </a:stretch>
          </p:blipFill>
          <p:spPr>
            <a:xfrm>
              <a:off x="9404419" y="2885749"/>
              <a:ext cx="336203" cy="243532"/>
            </a:xfrm>
            <a:prstGeom prst="rect">
              <a:avLst/>
            </a:prstGeom>
          </p:spPr>
        </p:pic>
        <p:sp>
          <p:nvSpPr>
            <p:cNvPr id="165" name="object 165"/>
            <p:cNvSpPr/>
            <p:nvPr/>
          </p:nvSpPr>
          <p:spPr>
            <a:xfrm>
              <a:off x="9930277" y="2809241"/>
              <a:ext cx="476884" cy="334645"/>
            </a:xfrm>
            <a:custGeom>
              <a:avLst/>
              <a:gdLst/>
              <a:ahLst/>
              <a:cxnLst/>
              <a:rect l="l" t="t" r="r" b="b"/>
              <a:pathLst>
                <a:path w="476884" h="334644">
                  <a:moveTo>
                    <a:pt x="0" y="17241"/>
                  </a:moveTo>
                  <a:lnTo>
                    <a:pt x="0" y="7543"/>
                  </a:lnTo>
                  <a:lnTo>
                    <a:pt x="7543" y="0"/>
                  </a:lnTo>
                  <a:lnTo>
                    <a:pt x="16163" y="0"/>
                  </a:lnTo>
                  <a:lnTo>
                    <a:pt x="459047" y="0"/>
                  </a:lnTo>
                  <a:lnTo>
                    <a:pt x="468745" y="0"/>
                  </a:lnTo>
                  <a:lnTo>
                    <a:pt x="476288" y="7543"/>
                  </a:lnTo>
                  <a:lnTo>
                    <a:pt x="476288" y="17241"/>
                  </a:lnTo>
                  <a:lnTo>
                    <a:pt x="476288" y="316807"/>
                  </a:lnTo>
                  <a:lnTo>
                    <a:pt x="476288" y="326505"/>
                  </a:lnTo>
                  <a:lnTo>
                    <a:pt x="468745" y="334048"/>
                  </a:lnTo>
                  <a:lnTo>
                    <a:pt x="459047" y="334048"/>
                  </a:lnTo>
                  <a:lnTo>
                    <a:pt x="16163" y="334048"/>
                  </a:lnTo>
                  <a:lnTo>
                    <a:pt x="7543" y="334048"/>
                  </a:lnTo>
                  <a:lnTo>
                    <a:pt x="0" y="326505"/>
                  </a:lnTo>
                  <a:lnTo>
                    <a:pt x="0" y="316807"/>
                  </a:lnTo>
                  <a:lnTo>
                    <a:pt x="0" y="17241"/>
                  </a:lnTo>
                  <a:close/>
                </a:path>
              </a:pathLst>
            </a:custGeom>
            <a:ln w="9698">
              <a:solidFill>
                <a:srgbClr val="A5A5A5"/>
              </a:solidFill>
            </a:ln>
          </p:spPr>
          <p:txBody>
            <a:bodyPr wrap="square" lIns="0" tIns="0" rIns="0" bIns="0" rtlCol="0"/>
            <a:lstStyle/>
            <a:p>
              <a:endParaRPr sz="1539" dirty="0"/>
            </a:p>
          </p:txBody>
        </p:sp>
        <p:sp>
          <p:nvSpPr>
            <p:cNvPr id="166" name="object 166"/>
            <p:cNvSpPr/>
            <p:nvPr/>
          </p:nvSpPr>
          <p:spPr>
            <a:xfrm>
              <a:off x="9930277" y="2809241"/>
              <a:ext cx="476884" cy="334645"/>
            </a:xfrm>
            <a:custGeom>
              <a:avLst/>
              <a:gdLst/>
              <a:ahLst/>
              <a:cxnLst/>
              <a:rect l="l" t="t" r="r" b="b"/>
              <a:pathLst>
                <a:path w="476884" h="334644">
                  <a:moveTo>
                    <a:pt x="0" y="17241"/>
                  </a:moveTo>
                  <a:lnTo>
                    <a:pt x="0" y="7543"/>
                  </a:lnTo>
                  <a:lnTo>
                    <a:pt x="7543" y="0"/>
                  </a:lnTo>
                  <a:lnTo>
                    <a:pt x="16163" y="0"/>
                  </a:lnTo>
                  <a:lnTo>
                    <a:pt x="459047" y="0"/>
                  </a:lnTo>
                  <a:lnTo>
                    <a:pt x="468745" y="0"/>
                  </a:lnTo>
                  <a:lnTo>
                    <a:pt x="476288" y="7543"/>
                  </a:lnTo>
                  <a:lnTo>
                    <a:pt x="476288" y="17241"/>
                  </a:lnTo>
                  <a:lnTo>
                    <a:pt x="476288" y="316807"/>
                  </a:lnTo>
                  <a:lnTo>
                    <a:pt x="476288" y="326505"/>
                  </a:lnTo>
                  <a:lnTo>
                    <a:pt x="468745" y="334048"/>
                  </a:lnTo>
                  <a:lnTo>
                    <a:pt x="459047" y="334048"/>
                  </a:lnTo>
                  <a:lnTo>
                    <a:pt x="16163" y="334048"/>
                  </a:lnTo>
                  <a:lnTo>
                    <a:pt x="7543" y="334048"/>
                  </a:lnTo>
                  <a:lnTo>
                    <a:pt x="0" y="326505"/>
                  </a:lnTo>
                  <a:lnTo>
                    <a:pt x="0" y="316807"/>
                  </a:lnTo>
                  <a:lnTo>
                    <a:pt x="0" y="17241"/>
                  </a:lnTo>
                  <a:close/>
                </a:path>
              </a:pathLst>
            </a:custGeom>
            <a:ln w="6465">
              <a:solidFill>
                <a:srgbClr val="A5A5A5"/>
              </a:solidFill>
            </a:ln>
          </p:spPr>
          <p:txBody>
            <a:bodyPr wrap="square" lIns="0" tIns="0" rIns="0" bIns="0" rtlCol="0"/>
            <a:lstStyle/>
            <a:p>
              <a:endParaRPr sz="1539" dirty="0"/>
            </a:p>
          </p:txBody>
        </p:sp>
        <p:sp>
          <p:nvSpPr>
            <p:cNvPr id="167" name="object 167"/>
            <p:cNvSpPr/>
            <p:nvPr/>
          </p:nvSpPr>
          <p:spPr>
            <a:xfrm>
              <a:off x="9930277" y="2809241"/>
              <a:ext cx="476884" cy="334645"/>
            </a:xfrm>
            <a:custGeom>
              <a:avLst/>
              <a:gdLst/>
              <a:ahLst/>
              <a:cxnLst/>
              <a:rect l="l" t="t" r="r" b="b"/>
              <a:pathLst>
                <a:path w="476884" h="334644">
                  <a:moveTo>
                    <a:pt x="0" y="17241"/>
                  </a:moveTo>
                  <a:lnTo>
                    <a:pt x="0" y="7543"/>
                  </a:lnTo>
                  <a:lnTo>
                    <a:pt x="7543" y="0"/>
                  </a:lnTo>
                  <a:lnTo>
                    <a:pt x="16163" y="0"/>
                  </a:lnTo>
                  <a:lnTo>
                    <a:pt x="459047" y="0"/>
                  </a:lnTo>
                  <a:lnTo>
                    <a:pt x="468745" y="0"/>
                  </a:lnTo>
                  <a:lnTo>
                    <a:pt x="476288" y="7543"/>
                  </a:lnTo>
                  <a:lnTo>
                    <a:pt x="476288" y="17241"/>
                  </a:lnTo>
                  <a:lnTo>
                    <a:pt x="476288" y="316807"/>
                  </a:lnTo>
                  <a:lnTo>
                    <a:pt x="476288" y="326505"/>
                  </a:lnTo>
                  <a:lnTo>
                    <a:pt x="468745" y="334048"/>
                  </a:lnTo>
                  <a:lnTo>
                    <a:pt x="459047" y="334048"/>
                  </a:lnTo>
                  <a:lnTo>
                    <a:pt x="16163" y="334048"/>
                  </a:lnTo>
                  <a:lnTo>
                    <a:pt x="7543" y="334048"/>
                  </a:lnTo>
                  <a:lnTo>
                    <a:pt x="0" y="326505"/>
                  </a:lnTo>
                  <a:lnTo>
                    <a:pt x="0" y="316807"/>
                  </a:lnTo>
                  <a:lnTo>
                    <a:pt x="0" y="17241"/>
                  </a:lnTo>
                  <a:close/>
                </a:path>
              </a:pathLst>
            </a:custGeom>
            <a:ln w="5387">
              <a:solidFill>
                <a:srgbClr val="A5A5A5"/>
              </a:solidFill>
            </a:ln>
          </p:spPr>
          <p:txBody>
            <a:bodyPr wrap="square" lIns="0" tIns="0" rIns="0" bIns="0" rtlCol="0"/>
            <a:lstStyle/>
            <a:p>
              <a:endParaRPr sz="1539" dirty="0"/>
            </a:p>
          </p:txBody>
        </p:sp>
        <p:sp>
          <p:nvSpPr>
            <p:cNvPr id="168" name="object 168"/>
            <p:cNvSpPr/>
            <p:nvPr/>
          </p:nvSpPr>
          <p:spPr>
            <a:xfrm>
              <a:off x="10056342" y="2828645"/>
              <a:ext cx="224154" cy="52069"/>
            </a:xfrm>
            <a:custGeom>
              <a:avLst/>
              <a:gdLst/>
              <a:ahLst/>
              <a:cxnLst/>
              <a:rect l="l" t="t" r="r" b="b"/>
              <a:pathLst>
                <a:path w="224154" h="52069">
                  <a:moveTo>
                    <a:pt x="9702" y="37719"/>
                  </a:moveTo>
                  <a:lnTo>
                    <a:pt x="4318" y="36639"/>
                  </a:lnTo>
                  <a:lnTo>
                    <a:pt x="4318" y="39865"/>
                  </a:lnTo>
                  <a:lnTo>
                    <a:pt x="2159" y="43103"/>
                  </a:lnTo>
                  <a:lnTo>
                    <a:pt x="0" y="47409"/>
                  </a:lnTo>
                  <a:lnTo>
                    <a:pt x="4318" y="50647"/>
                  </a:lnTo>
                  <a:lnTo>
                    <a:pt x="6464" y="46329"/>
                  </a:lnTo>
                  <a:lnTo>
                    <a:pt x="7543" y="43103"/>
                  </a:lnTo>
                  <a:lnTo>
                    <a:pt x="8623" y="38785"/>
                  </a:lnTo>
                  <a:lnTo>
                    <a:pt x="9702" y="38785"/>
                  </a:lnTo>
                  <a:lnTo>
                    <a:pt x="9702" y="37719"/>
                  </a:lnTo>
                  <a:close/>
                </a:path>
                <a:path w="224154" h="52069">
                  <a:moveTo>
                    <a:pt x="29095" y="39865"/>
                  </a:moveTo>
                  <a:lnTo>
                    <a:pt x="28016" y="36639"/>
                  </a:lnTo>
                  <a:lnTo>
                    <a:pt x="24790" y="33401"/>
                  </a:lnTo>
                  <a:lnTo>
                    <a:pt x="20472" y="35560"/>
                  </a:lnTo>
                  <a:lnTo>
                    <a:pt x="22631" y="38785"/>
                  </a:lnTo>
                  <a:lnTo>
                    <a:pt x="24790" y="40944"/>
                  </a:lnTo>
                  <a:lnTo>
                    <a:pt x="25869" y="43103"/>
                  </a:lnTo>
                  <a:lnTo>
                    <a:pt x="29095" y="39865"/>
                  </a:lnTo>
                  <a:close/>
                </a:path>
                <a:path w="224154" h="52069">
                  <a:moveTo>
                    <a:pt x="37719" y="42024"/>
                  </a:moveTo>
                  <a:lnTo>
                    <a:pt x="33413" y="40944"/>
                  </a:lnTo>
                  <a:lnTo>
                    <a:pt x="33413" y="44183"/>
                  </a:lnTo>
                  <a:lnTo>
                    <a:pt x="32334" y="46329"/>
                  </a:lnTo>
                  <a:lnTo>
                    <a:pt x="18326" y="46329"/>
                  </a:lnTo>
                  <a:lnTo>
                    <a:pt x="17246" y="45262"/>
                  </a:lnTo>
                  <a:lnTo>
                    <a:pt x="17246" y="36639"/>
                  </a:lnTo>
                  <a:lnTo>
                    <a:pt x="18326" y="35560"/>
                  </a:lnTo>
                  <a:lnTo>
                    <a:pt x="12941" y="35560"/>
                  </a:lnTo>
                  <a:lnTo>
                    <a:pt x="12941" y="49568"/>
                  </a:lnTo>
                  <a:lnTo>
                    <a:pt x="14008" y="50647"/>
                  </a:lnTo>
                  <a:lnTo>
                    <a:pt x="35560" y="50647"/>
                  </a:lnTo>
                  <a:lnTo>
                    <a:pt x="37719" y="47409"/>
                  </a:lnTo>
                  <a:lnTo>
                    <a:pt x="37719" y="46329"/>
                  </a:lnTo>
                  <a:lnTo>
                    <a:pt x="37719" y="42024"/>
                  </a:lnTo>
                  <a:close/>
                </a:path>
                <a:path w="224154" h="52069">
                  <a:moveTo>
                    <a:pt x="45262" y="30175"/>
                  </a:moveTo>
                  <a:lnTo>
                    <a:pt x="39878" y="25857"/>
                  </a:lnTo>
                  <a:lnTo>
                    <a:pt x="34493" y="22631"/>
                  </a:lnTo>
                  <a:lnTo>
                    <a:pt x="31254" y="20472"/>
                  </a:lnTo>
                  <a:lnTo>
                    <a:pt x="28016" y="23710"/>
                  </a:lnTo>
                  <a:lnTo>
                    <a:pt x="32334" y="25857"/>
                  </a:lnTo>
                  <a:lnTo>
                    <a:pt x="34493" y="28016"/>
                  </a:lnTo>
                  <a:lnTo>
                    <a:pt x="15087" y="29095"/>
                  </a:lnTo>
                  <a:lnTo>
                    <a:pt x="22631" y="20472"/>
                  </a:lnTo>
                  <a:lnTo>
                    <a:pt x="23710" y="20472"/>
                  </a:lnTo>
                  <a:lnTo>
                    <a:pt x="23710" y="19392"/>
                  </a:lnTo>
                  <a:lnTo>
                    <a:pt x="19405" y="17233"/>
                  </a:lnTo>
                  <a:lnTo>
                    <a:pt x="10782" y="29095"/>
                  </a:lnTo>
                  <a:lnTo>
                    <a:pt x="4318" y="29095"/>
                  </a:lnTo>
                  <a:lnTo>
                    <a:pt x="5397" y="33401"/>
                  </a:lnTo>
                  <a:lnTo>
                    <a:pt x="6464" y="34480"/>
                  </a:lnTo>
                  <a:lnTo>
                    <a:pt x="6464" y="32321"/>
                  </a:lnTo>
                  <a:lnTo>
                    <a:pt x="37719" y="30175"/>
                  </a:lnTo>
                  <a:lnTo>
                    <a:pt x="40957" y="33401"/>
                  </a:lnTo>
                  <a:lnTo>
                    <a:pt x="45262" y="30175"/>
                  </a:lnTo>
                  <a:close/>
                </a:path>
                <a:path w="224154" h="52069">
                  <a:moveTo>
                    <a:pt x="47421" y="5384"/>
                  </a:moveTo>
                  <a:lnTo>
                    <a:pt x="43103" y="5384"/>
                  </a:lnTo>
                  <a:lnTo>
                    <a:pt x="43103" y="9702"/>
                  </a:lnTo>
                  <a:lnTo>
                    <a:pt x="43103" y="14008"/>
                  </a:lnTo>
                  <a:lnTo>
                    <a:pt x="39878" y="12928"/>
                  </a:lnTo>
                  <a:lnTo>
                    <a:pt x="39878" y="15087"/>
                  </a:lnTo>
                  <a:lnTo>
                    <a:pt x="38798" y="16167"/>
                  </a:lnTo>
                  <a:lnTo>
                    <a:pt x="31254" y="16167"/>
                  </a:lnTo>
                  <a:lnTo>
                    <a:pt x="31254" y="9702"/>
                  </a:lnTo>
                  <a:lnTo>
                    <a:pt x="43103" y="9702"/>
                  </a:lnTo>
                  <a:lnTo>
                    <a:pt x="43103" y="5384"/>
                  </a:lnTo>
                  <a:lnTo>
                    <a:pt x="25869" y="5384"/>
                  </a:lnTo>
                  <a:lnTo>
                    <a:pt x="25869" y="2159"/>
                  </a:lnTo>
                  <a:lnTo>
                    <a:pt x="26949" y="1079"/>
                  </a:lnTo>
                  <a:lnTo>
                    <a:pt x="25869" y="0"/>
                  </a:lnTo>
                  <a:lnTo>
                    <a:pt x="21551" y="0"/>
                  </a:lnTo>
                  <a:lnTo>
                    <a:pt x="21551" y="5384"/>
                  </a:lnTo>
                  <a:lnTo>
                    <a:pt x="1079" y="5384"/>
                  </a:lnTo>
                  <a:lnTo>
                    <a:pt x="1079" y="15087"/>
                  </a:lnTo>
                  <a:lnTo>
                    <a:pt x="5397" y="15087"/>
                  </a:lnTo>
                  <a:lnTo>
                    <a:pt x="5397" y="9702"/>
                  </a:lnTo>
                  <a:lnTo>
                    <a:pt x="15087" y="9702"/>
                  </a:lnTo>
                  <a:lnTo>
                    <a:pt x="15087" y="14008"/>
                  </a:lnTo>
                  <a:lnTo>
                    <a:pt x="11861" y="17233"/>
                  </a:lnTo>
                  <a:lnTo>
                    <a:pt x="3238" y="19392"/>
                  </a:lnTo>
                  <a:lnTo>
                    <a:pt x="4318" y="23710"/>
                  </a:lnTo>
                  <a:lnTo>
                    <a:pt x="15087" y="20472"/>
                  </a:lnTo>
                  <a:lnTo>
                    <a:pt x="19405" y="16167"/>
                  </a:lnTo>
                  <a:lnTo>
                    <a:pt x="19405" y="9702"/>
                  </a:lnTo>
                  <a:lnTo>
                    <a:pt x="26949" y="9702"/>
                  </a:lnTo>
                  <a:lnTo>
                    <a:pt x="26949" y="18313"/>
                  </a:lnTo>
                  <a:lnTo>
                    <a:pt x="28016" y="19392"/>
                  </a:lnTo>
                  <a:lnTo>
                    <a:pt x="42024" y="19392"/>
                  </a:lnTo>
                  <a:lnTo>
                    <a:pt x="43103" y="17233"/>
                  </a:lnTo>
                  <a:lnTo>
                    <a:pt x="43472" y="16167"/>
                  </a:lnTo>
                  <a:lnTo>
                    <a:pt x="44183" y="14008"/>
                  </a:lnTo>
                  <a:lnTo>
                    <a:pt x="47421" y="14008"/>
                  </a:lnTo>
                  <a:lnTo>
                    <a:pt x="47421" y="9702"/>
                  </a:lnTo>
                  <a:lnTo>
                    <a:pt x="47421" y="5384"/>
                  </a:lnTo>
                  <a:close/>
                </a:path>
                <a:path w="224154" h="52069">
                  <a:moveTo>
                    <a:pt x="48501" y="46329"/>
                  </a:moveTo>
                  <a:lnTo>
                    <a:pt x="46342" y="42024"/>
                  </a:lnTo>
                  <a:lnTo>
                    <a:pt x="44183" y="38785"/>
                  </a:lnTo>
                  <a:lnTo>
                    <a:pt x="40957" y="35560"/>
                  </a:lnTo>
                  <a:lnTo>
                    <a:pt x="36639" y="37719"/>
                  </a:lnTo>
                  <a:lnTo>
                    <a:pt x="39878" y="40944"/>
                  </a:lnTo>
                  <a:lnTo>
                    <a:pt x="42024" y="45262"/>
                  </a:lnTo>
                  <a:lnTo>
                    <a:pt x="43103" y="48488"/>
                  </a:lnTo>
                  <a:lnTo>
                    <a:pt x="48501" y="46329"/>
                  </a:lnTo>
                  <a:close/>
                </a:path>
                <a:path w="224154" h="52069">
                  <a:moveTo>
                    <a:pt x="101295" y="7543"/>
                  </a:moveTo>
                  <a:lnTo>
                    <a:pt x="95910" y="7543"/>
                  </a:lnTo>
                  <a:lnTo>
                    <a:pt x="95910" y="11849"/>
                  </a:lnTo>
                  <a:lnTo>
                    <a:pt x="95910" y="37719"/>
                  </a:lnTo>
                  <a:lnTo>
                    <a:pt x="67894" y="37719"/>
                  </a:lnTo>
                  <a:lnTo>
                    <a:pt x="67894" y="11849"/>
                  </a:lnTo>
                  <a:lnTo>
                    <a:pt x="95910" y="11849"/>
                  </a:lnTo>
                  <a:lnTo>
                    <a:pt x="95910" y="7543"/>
                  </a:lnTo>
                  <a:lnTo>
                    <a:pt x="62509" y="7543"/>
                  </a:lnTo>
                  <a:lnTo>
                    <a:pt x="62509" y="46329"/>
                  </a:lnTo>
                  <a:lnTo>
                    <a:pt x="67894" y="46329"/>
                  </a:lnTo>
                  <a:lnTo>
                    <a:pt x="67894" y="42024"/>
                  </a:lnTo>
                  <a:lnTo>
                    <a:pt x="95910" y="42024"/>
                  </a:lnTo>
                  <a:lnTo>
                    <a:pt x="95910" y="45262"/>
                  </a:lnTo>
                  <a:lnTo>
                    <a:pt x="101295" y="45262"/>
                  </a:lnTo>
                  <a:lnTo>
                    <a:pt x="101295" y="42024"/>
                  </a:lnTo>
                  <a:lnTo>
                    <a:pt x="101295" y="37719"/>
                  </a:lnTo>
                  <a:lnTo>
                    <a:pt x="101295" y="11849"/>
                  </a:lnTo>
                  <a:lnTo>
                    <a:pt x="101295" y="7543"/>
                  </a:lnTo>
                  <a:close/>
                </a:path>
                <a:path w="224154" h="52069">
                  <a:moveTo>
                    <a:pt x="164871" y="9702"/>
                  </a:moveTo>
                  <a:lnTo>
                    <a:pt x="154101" y="9702"/>
                  </a:lnTo>
                  <a:lnTo>
                    <a:pt x="158407" y="5384"/>
                  </a:lnTo>
                  <a:lnTo>
                    <a:pt x="157327" y="4305"/>
                  </a:lnTo>
                  <a:lnTo>
                    <a:pt x="154101" y="2159"/>
                  </a:lnTo>
                  <a:lnTo>
                    <a:pt x="151942" y="6464"/>
                  </a:lnTo>
                  <a:lnTo>
                    <a:pt x="149783" y="8623"/>
                  </a:lnTo>
                  <a:lnTo>
                    <a:pt x="151942" y="9702"/>
                  </a:lnTo>
                  <a:lnTo>
                    <a:pt x="147637" y="9702"/>
                  </a:lnTo>
                  <a:lnTo>
                    <a:pt x="147637" y="1079"/>
                  </a:lnTo>
                  <a:lnTo>
                    <a:pt x="146558" y="1079"/>
                  </a:lnTo>
                  <a:lnTo>
                    <a:pt x="146558" y="14008"/>
                  </a:lnTo>
                  <a:lnTo>
                    <a:pt x="144399" y="18313"/>
                  </a:lnTo>
                  <a:lnTo>
                    <a:pt x="136855" y="18313"/>
                  </a:lnTo>
                  <a:lnTo>
                    <a:pt x="134696" y="14008"/>
                  </a:lnTo>
                  <a:lnTo>
                    <a:pt x="146558" y="14008"/>
                  </a:lnTo>
                  <a:lnTo>
                    <a:pt x="146558" y="1079"/>
                  </a:lnTo>
                  <a:lnTo>
                    <a:pt x="142240" y="1079"/>
                  </a:lnTo>
                  <a:lnTo>
                    <a:pt x="142240" y="9702"/>
                  </a:lnTo>
                  <a:lnTo>
                    <a:pt x="137934" y="9702"/>
                  </a:lnTo>
                  <a:lnTo>
                    <a:pt x="137934" y="2159"/>
                  </a:lnTo>
                  <a:lnTo>
                    <a:pt x="139014" y="1079"/>
                  </a:lnTo>
                  <a:lnTo>
                    <a:pt x="133629" y="1079"/>
                  </a:lnTo>
                  <a:lnTo>
                    <a:pt x="133629" y="9702"/>
                  </a:lnTo>
                  <a:lnTo>
                    <a:pt x="129311" y="9702"/>
                  </a:lnTo>
                  <a:lnTo>
                    <a:pt x="131470" y="8623"/>
                  </a:lnTo>
                  <a:lnTo>
                    <a:pt x="130390" y="6464"/>
                  </a:lnTo>
                  <a:lnTo>
                    <a:pt x="127152" y="3225"/>
                  </a:lnTo>
                  <a:lnTo>
                    <a:pt x="122847" y="6464"/>
                  </a:lnTo>
                  <a:lnTo>
                    <a:pt x="125006" y="7543"/>
                  </a:lnTo>
                  <a:lnTo>
                    <a:pt x="127152" y="9702"/>
                  </a:lnTo>
                  <a:lnTo>
                    <a:pt x="116382" y="9702"/>
                  </a:lnTo>
                  <a:lnTo>
                    <a:pt x="116382" y="14008"/>
                  </a:lnTo>
                  <a:lnTo>
                    <a:pt x="130390" y="14008"/>
                  </a:lnTo>
                  <a:lnTo>
                    <a:pt x="133629" y="18313"/>
                  </a:lnTo>
                  <a:lnTo>
                    <a:pt x="121767" y="18313"/>
                  </a:lnTo>
                  <a:lnTo>
                    <a:pt x="121767" y="21551"/>
                  </a:lnTo>
                  <a:lnTo>
                    <a:pt x="137934" y="21551"/>
                  </a:lnTo>
                  <a:lnTo>
                    <a:pt x="137934" y="24777"/>
                  </a:lnTo>
                  <a:lnTo>
                    <a:pt x="123926" y="24777"/>
                  </a:lnTo>
                  <a:lnTo>
                    <a:pt x="123926" y="29095"/>
                  </a:lnTo>
                  <a:lnTo>
                    <a:pt x="137934" y="29095"/>
                  </a:lnTo>
                  <a:lnTo>
                    <a:pt x="137934" y="32321"/>
                  </a:lnTo>
                  <a:lnTo>
                    <a:pt x="116382" y="32321"/>
                  </a:lnTo>
                  <a:lnTo>
                    <a:pt x="116382" y="35560"/>
                  </a:lnTo>
                  <a:lnTo>
                    <a:pt x="136855" y="35560"/>
                  </a:lnTo>
                  <a:lnTo>
                    <a:pt x="131470" y="39865"/>
                  </a:lnTo>
                  <a:lnTo>
                    <a:pt x="125006" y="43103"/>
                  </a:lnTo>
                  <a:lnTo>
                    <a:pt x="116382" y="45262"/>
                  </a:lnTo>
                  <a:lnTo>
                    <a:pt x="118541" y="49568"/>
                  </a:lnTo>
                  <a:lnTo>
                    <a:pt x="127152" y="47409"/>
                  </a:lnTo>
                  <a:lnTo>
                    <a:pt x="133629" y="44183"/>
                  </a:lnTo>
                  <a:lnTo>
                    <a:pt x="137934" y="38785"/>
                  </a:lnTo>
                  <a:lnTo>
                    <a:pt x="137934" y="51727"/>
                  </a:lnTo>
                  <a:lnTo>
                    <a:pt x="143319" y="51727"/>
                  </a:lnTo>
                  <a:lnTo>
                    <a:pt x="143319" y="38785"/>
                  </a:lnTo>
                  <a:lnTo>
                    <a:pt x="148704" y="44183"/>
                  </a:lnTo>
                  <a:lnTo>
                    <a:pt x="155181" y="47409"/>
                  </a:lnTo>
                  <a:lnTo>
                    <a:pt x="163791" y="49568"/>
                  </a:lnTo>
                  <a:lnTo>
                    <a:pt x="164871" y="45262"/>
                  </a:lnTo>
                  <a:lnTo>
                    <a:pt x="157327" y="43103"/>
                  </a:lnTo>
                  <a:lnTo>
                    <a:pt x="150863" y="39865"/>
                  </a:lnTo>
                  <a:lnTo>
                    <a:pt x="149517" y="38785"/>
                  </a:lnTo>
                  <a:lnTo>
                    <a:pt x="145478" y="35560"/>
                  </a:lnTo>
                  <a:lnTo>
                    <a:pt x="164871" y="35560"/>
                  </a:lnTo>
                  <a:lnTo>
                    <a:pt x="164871" y="32321"/>
                  </a:lnTo>
                  <a:lnTo>
                    <a:pt x="143319" y="32321"/>
                  </a:lnTo>
                  <a:lnTo>
                    <a:pt x="143319" y="29095"/>
                  </a:lnTo>
                  <a:lnTo>
                    <a:pt x="157327" y="29095"/>
                  </a:lnTo>
                  <a:lnTo>
                    <a:pt x="157327" y="24777"/>
                  </a:lnTo>
                  <a:lnTo>
                    <a:pt x="143319" y="24777"/>
                  </a:lnTo>
                  <a:lnTo>
                    <a:pt x="143319" y="21551"/>
                  </a:lnTo>
                  <a:lnTo>
                    <a:pt x="160566" y="21551"/>
                  </a:lnTo>
                  <a:lnTo>
                    <a:pt x="160566" y="18313"/>
                  </a:lnTo>
                  <a:lnTo>
                    <a:pt x="148704" y="18313"/>
                  </a:lnTo>
                  <a:lnTo>
                    <a:pt x="150863" y="14008"/>
                  </a:lnTo>
                  <a:lnTo>
                    <a:pt x="164871" y="14008"/>
                  </a:lnTo>
                  <a:lnTo>
                    <a:pt x="164871" y="9702"/>
                  </a:lnTo>
                  <a:close/>
                </a:path>
                <a:path w="224154" h="52069">
                  <a:moveTo>
                    <a:pt x="197205" y="4305"/>
                  </a:moveTo>
                  <a:lnTo>
                    <a:pt x="192887" y="2159"/>
                  </a:lnTo>
                  <a:lnTo>
                    <a:pt x="191808" y="3225"/>
                  </a:lnTo>
                  <a:lnTo>
                    <a:pt x="175653" y="3225"/>
                  </a:lnTo>
                  <a:lnTo>
                    <a:pt x="175653" y="6464"/>
                  </a:lnTo>
                  <a:lnTo>
                    <a:pt x="190741" y="6464"/>
                  </a:lnTo>
                  <a:lnTo>
                    <a:pt x="185343" y="11849"/>
                  </a:lnTo>
                  <a:lnTo>
                    <a:pt x="184264" y="10769"/>
                  </a:lnTo>
                  <a:lnTo>
                    <a:pt x="182118" y="9702"/>
                  </a:lnTo>
                  <a:lnTo>
                    <a:pt x="181038" y="9702"/>
                  </a:lnTo>
                  <a:lnTo>
                    <a:pt x="177800" y="11849"/>
                  </a:lnTo>
                  <a:lnTo>
                    <a:pt x="182118" y="14008"/>
                  </a:lnTo>
                  <a:lnTo>
                    <a:pt x="187502" y="19392"/>
                  </a:lnTo>
                  <a:lnTo>
                    <a:pt x="190741" y="15087"/>
                  </a:lnTo>
                  <a:lnTo>
                    <a:pt x="188582" y="14008"/>
                  </a:lnTo>
                  <a:lnTo>
                    <a:pt x="190461" y="11849"/>
                  </a:lnTo>
                  <a:lnTo>
                    <a:pt x="196126" y="5384"/>
                  </a:lnTo>
                  <a:lnTo>
                    <a:pt x="197205" y="5384"/>
                  </a:lnTo>
                  <a:lnTo>
                    <a:pt x="197205" y="4305"/>
                  </a:lnTo>
                  <a:close/>
                </a:path>
                <a:path w="224154" h="52069">
                  <a:moveTo>
                    <a:pt x="198272" y="20472"/>
                  </a:moveTo>
                  <a:lnTo>
                    <a:pt x="193967" y="18313"/>
                  </a:lnTo>
                  <a:lnTo>
                    <a:pt x="193967" y="19392"/>
                  </a:lnTo>
                  <a:lnTo>
                    <a:pt x="187502" y="19392"/>
                  </a:lnTo>
                  <a:lnTo>
                    <a:pt x="173494" y="19392"/>
                  </a:lnTo>
                  <a:lnTo>
                    <a:pt x="173494" y="22631"/>
                  </a:lnTo>
                  <a:lnTo>
                    <a:pt x="184264" y="22631"/>
                  </a:lnTo>
                  <a:lnTo>
                    <a:pt x="182118" y="29095"/>
                  </a:lnTo>
                  <a:lnTo>
                    <a:pt x="178879" y="34480"/>
                  </a:lnTo>
                  <a:lnTo>
                    <a:pt x="173494" y="39865"/>
                  </a:lnTo>
                  <a:lnTo>
                    <a:pt x="176733" y="43103"/>
                  </a:lnTo>
                  <a:lnTo>
                    <a:pt x="179959" y="39865"/>
                  </a:lnTo>
                  <a:lnTo>
                    <a:pt x="184264" y="31242"/>
                  </a:lnTo>
                  <a:lnTo>
                    <a:pt x="184264" y="47409"/>
                  </a:lnTo>
                  <a:lnTo>
                    <a:pt x="179959" y="47409"/>
                  </a:lnTo>
                  <a:lnTo>
                    <a:pt x="181038" y="51727"/>
                  </a:lnTo>
                  <a:lnTo>
                    <a:pt x="187502" y="51727"/>
                  </a:lnTo>
                  <a:lnTo>
                    <a:pt x="188582" y="50647"/>
                  </a:lnTo>
                  <a:lnTo>
                    <a:pt x="188582" y="31242"/>
                  </a:lnTo>
                  <a:lnTo>
                    <a:pt x="188582" y="29095"/>
                  </a:lnTo>
                  <a:lnTo>
                    <a:pt x="188582" y="22631"/>
                  </a:lnTo>
                  <a:lnTo>
                    <a:pt x="191808" y="22631"/>
                  </a:lnTo>
                  <a:lnTo>
                    <a:pt x="188582" y="29095"/>
                  </a:lnTo>
                  <a:lnTo>
                    <a:pt x="191808" y="32321"/>
                  </a:lnTo>
                  <a:lnTo>
                    <a:pt x="197205" y="21551"/>
                  </a:lnTo>
                  <a:lnTo>
                    <a:pt x="198272" y="21551"/>
                  </a:lnTo>
                  <a:lnTo>
                    <a:pt x="198272" y="20472"/>
                  </a:lnTo>
                  <a:close/>
                </a:path>
                <a:path w="224154" h="52069">
                  <a:moveTo>
                    <a:pt x="220903" y="31242"/>
                  </a:moveTo>
                  <a:lnTo>
                    <a:pt x="210134" y="31242"/>
                  </a:lnTo>
                  <a:lnTo>
                    <a:pt x="210134" y="26936"/>
                  </a:lnTo>
                  <a:lnTo>
                    <a:pt x="211213" y="26936"/>
                  </a:lnTo>
                  <a:lnTo>
                    <a:pt x="211213" y="25857"/>
                  </a:lnTo>
                  <a:lnTo>
                    <a:pt x="205816" y="25857"/>
                  </a:lnTo>
                  <a:lnTo>
                    <a:pt x="205816" y="31242"/>
                  </a:lnTo>
                  <a:lnTo>
                    <a:pt x="197205" y="31242"/>
                  </a:lnTo>
                  <a:lnTo>
                    <a:pt x="197205" y="35560"/>
                  </a:lnTo>
                  <a:lnTo>
                    <a:pt x="205816" y="35560"/>
                  </a:lnTo>
                  <a:lnTo>
                    <a:pt x="204749" y="42024"/>
                  </a:lnTo>
                  <a:lnTo>
                    <a:pt x="200431" y="45262"/>
                  </a:lnTo>
                  <a:lnTo>
                    <a:pt x="192887" y="46329"/>
                  </a:lnTo>
                  <a:lnTo>
                    <a:pt x="195046" y="51727"/>
                  </a:lnTo>
                  <a:lnTo>
                    <a:pt x="204749" y="49568"/>
                  </a:lnTo>
                  <a:lnTo>
                    <a:pt x="209054" y="44183"/>
                  </a:lnTo>
                  <a:lnTo>
                    <a:pt x="210134" y="35560"/>
                  </a:lnTo>
                  <a:lnTo>
                    <a:pt x="216598" y="35560"/>
                  </a:lnTo>
                  <a:lnTo>
                    <a:pt x="216598" y="46329"/>
                  </a:lnTo>
                  <a:lnTo>
                    <a:pt x="210134" y="46329"/>
                  </a:lnTo>
                  <a:lnTo>
                    <a:pt x="211213" y="50647"/>
                  </a:lnTo>
                  <a:lnTo>
                    <a:pt x="218757" y="50647"/>
                  </a:lnTo>
                  <a:lnTo>
                    <a:pt x="220903" y="48488"/>
                  </a:lnTo>
                  <a:lnTo>
                    <a:pt x="220903" y="31242"/>
                  </a:lnTo>
                  <a:close/>
                </a:path>
                <a:path w="224154" h="52069">
                  <a:moveTo>
                    <a:pt x="224142" y="23710"/>
                  </a:moveTo>
                  <a:lnTo>
                    <a:pt x="215519" y="21551"/>
                  </a:lnTo>
                  <a:lnTo>
                    <a:pt x="213360" y="18313"/>
                  </a:lnTo>
                  <a:lnTo>
                    <a:pt x="215519" y="16167"/>
                  </a:lnTo>
                  <a:lnTo>
                    <a:pt x="217678" y="12928"/>
                  </a:lnTo>
                  <a:lnTo>
                    <a:pt x="218757" y="9702"/>
                  </a:lnTo>
                  <a:lnTo>
                    <a:pt x="223062" y="9702"/>
                  </a:lnTo>
                  <a:lnTo>
                    <a:pt x="223062" y="6464"/>
                  </a:lnTo>
                  <a:lnTo>
                    <a:pt x="214439" y="6464"/>
                  </a:lnTo>
                  <a:lnTo>
                    <a:pt x="214439" y="9702"/>
                  </a:lnTo>
                  <a:lnTo>
                    <a:pt x="212293" y="14008"/>
                  </a:lnTo>
                  <a:lnTo>
                    <a:pt x="210134" y="16167"/>
                  </a:lnTo>
                  <a:lnTo>
                    <a:pt x="207975" y="15087"/>
                  </a:lnTo>
                  <a:lnTo>
                    <a:pt x="205816" y="12928"/>
                  </a:lnTo>
                  <a:lnTo>
                    <a:pt x="203669" y="9702"/>
                  </a:lnTo>
                  <a:lnTo>
                    <a:pt x="214439" y="9702"/>
                  </a:lnTo>
                  <a:lnTo>
                    <a:pt x="214439" y="6464"/>
                  </a:lnTo>
                  <a:lnTo>
                    <a:pt x="204749" y="6464"/>
                  </a:lnTo>
                  <a:lnTo>
                    <a:pt x="206895" y="2159"/>
                  </a:lnTo>
                  <a:lnTo>
                    <a:pt x="207975" y="2159"/>
                  </a:lnTo>
                  <a:lnTo>
                    <a:pt x="206895" y="1079"/>
                  </a:lnTo>
                  <a:lnTo>
                    <a:pt x="202590" y="0"/>
                  </a:lnTo>
                  <a:lnTo>
                    <a:pt x="201510" y="5384"/>
                  </a:lnTo>
                  <a:lnTo>
                    <a:pt x="198272" y="10769"/>
                  </a:lnTo>
                  <a:lnTo>
                    <a:pt x="195046" y="14008"/>
                  </a:lnTo>
                  <a:lnTo>
                    <a:pt x="197205" y="17233"/>
                  </a:lnTo>
                  <a:lnTo>
                    <a:pt x="198272" y="16167"/>
                  </a:lnTo>
                  <a:lnTo>
                    <a:pt x="200431" y="15087"/>
                  </a:lnTo>
                  <a:lnTo>
                    <a:pt x="201510" y="12928"/>
                  </a:lnTo>
                  <a:lnTo>
                    <a:pt x="202590" y="15087"/>
                  </a:lnTo>
                  <a:lnTo>
                    <a:pt x="206895" y="19392"/>
                  </a:lnTo>
                  <a:lnTo>
                    <a:pt x="200431" y="23710"/>
                  </a:lnTo>
                  <a:lnTo>
                    <a:pt x="196126" y="24777"/>
                  </a:lnTo>
                  <a:lnTo>
                    <a:pt x="198272" y="29095"/>
                  </a:lnTo>
                  <a:lnTo>
                    <a:pt x="202590" y="28016"/>
                  </a:lnTo>
                  <a:lnTo>
                    <a:pt x="206895" y="24777"/>
                  </a:lnTo>
                  <a:lnTo>
                    <a:pt x="210134" y="21551"/>
                  </a:lnTo>
                  <a:lnTo>
                    <a:pt x="213360" y="24777"/>
                  </a:lnTo>
                  <a:lnTo>
                    <a:pt x="217678" y="26936"/>
                  </a:lnTo>
                  <a:lnTo>
                    <a:pt x="223062" y="29095"/>
                  </a:lnTo>
                  <a:lnTo>
                    <a:pt x="224142" y="23710"/>
                  </a:lnTo>
                  <a:close/>
                </a:path>
              </a:pathLst>
            </a:custGeom>
            <a:solidFill>
              <a:srgbClr val="3F3F3F"/>
            </a:solidFill>
          </p:spPr>
          <p:txBody>
            <a:bodyPr wrap="square" lIns="0" tIns="0" rIns="0" bIns="0" rtlCol="0"/>
            <a:lstStyle/>
            <a:p>
              <a:endParaRPr sz="1539" dirty="0"/>
            </a:p>
          </p:txBody>
        </p:sp>
        <p:pic>
          <p:nvPicPr>
            <p:cNvPr id="169" name="object 169"/>
            <p:cNvPicPr/>
            <p:nvPr/>
          </p:nvPicPr>
          <p:blipFill>
            <a:blip r:embed="rId64" cstate="print"/>
            <a:stretch>
              <a:fillRect/>
            </a:stretch>
          </p:blipFill>
          <p:spPr>
            <a:xfrm>
              <a:off x="9927044" y="2885749"/>
              <a:ext cx="480598" cy="243532"/>
            </a:xfrm>
            <a:prstGeom prst="rect">
              <a:avLst/>
            </a:prstGeom>
          </p:spPr>
        </p:pic>
        <p:sp>
          <p:nvSpPr>
            <p:cNvPr id="170" name="object 170"/>
            <p:cNvSpPr/>
            <p:nvPr/>
          </p:nvSpPr>
          <p:spPr>
            <a:xfrm>
              <a:off x="8741710" y="2809241"/>
              <a:ext cx="476884" cy="334645"/>
            </a:xfrm>
            <a:custGeom>
              <a:avLst/>
              <a:gdLst/>
              <a:ahLst/>
              <a:cxnLst/>
              <a:rect l="l" t="t" r="r" b="b"/>
              <a:pathLst>
                <a:path w="476884" h="334644">
                  <a:moveTo>
                    <a:pt x="0" y="17241"/>
                  </a:moveTo>
                  <a:lnTo>
                    <a:pt x="0" y="7543"/>
                  </a:lnTo>
                  <a:lnTo>
                    <a:pt x="7543" y="0"/>
                  </a:lnTo>
                  <a:lnTo>
                    <a:pt x="16163" y="0"/>
                  </a:lnTo>
                  <a:lnTo>
                    <a:pt x="459047" y="0"/>
                  </a:lnTo>
                  <a:lnTo>
                    <a:pt x="468745" y="0"/>
                  </a:lnTo>
                  <a:lnTo>
                    <a:pt x="476288" y="7543"/>
                  </a:lnTo>
                  <a:lnTo>
                    <a:pt x="476288" y="17241"/>
                  </a:lnTo>
                  <a:lnTo>
                    <a:pt x="476288" y="316807"/>
                  </a:lnTo>
                  <a:lnTo>
                    <a:pt x="476288" y="326505"/>
                  </a:lnTo>
                  <a:lnTo>
                    <a:pt x="468745" y="334048"/>
                  </a:lnTo>
                  <a:lnTo>
                    <a:pt x="459047" y="334048"/>
                  </a:lnTo>
                  <a:lnTo>
                    <a:pt x="16163" y="334048"/>
                  </a:lnTo>
                  <a:lnTo>
                    <a:pt x="7543" y="334048"/>
                  </a:lnTo>
                  <a:lnTo>
                    <a:pt x="0" y="326505"/>
                  </a:lnTo>
                  <a:lnTo>
                    <a:pt x="0" y="316807"/>
                  </a:lnTo>
                  <a:lnTo>
                    <a:pt x="0" y="17241"/>
                  </a:lnTo>
                  <a:close/>
                </a:path>
              </a:pathLst>
            </a:custGeom>
            <a:ln w="9698">
              <a:solidFill>
                <a:srgbClr val="A5A5A5"/>
              </a:solidFill>
            </a:ln>
          </p:spPr>
          <p:txBody>
            <a:bodyPr wrap="square" lIns="0" tIns="0" rIns="0" bIns="0" rtlCol="0"/>
            <a:lstStyle/>
            <a:p>
              <a:endParaRPr sz="1539" dirty="0"/>
            </a:p>
          </p:txBody>
        </p:sp>
        <p:sp>
          <p:nvSpPr>
            <p:cNvPr id="171" name="object 171"/>
            <p:cNvSpPr/>
            <p:nvPr/>
          </p:nvSpPr>
          <p:spPr>
            <a:xfrm>
              <a:off x="8741710" y="2809241"/>
              <a:ext cx="476884" cy="334645"/>
            </a:xfrm>
            <a:custGeom>
              <a:avLst/>
              <a:gdLst/>
              <a:ahLst/>
              <a:cxnLst/>
              <a:rect l="l" t="t" r="r" b="b"/>
              <a:pathLst>
                <a:path w="476884" h="334644">
                  <a:moveTo>
                    <a:pt x="0" y="17241"/>
                  </a:moveTo>
                  <a:lnTo>
                    <a:pt x="0" y="7543"/>
                  </a:lnTo>
                  <a:lnTo>
                    <a:pt x="7543" y="0"/>
                  </a:lnTo>
                  <a:lnTo>
                    <a:pt x="16163" y="0"/>
                  </a:lnTo>
                  <a:lnTo>
                    <a:pt x="459047" y="0"/>
                  </a:lnTo>
                  <a:lnTo>
                    <a:pt x="468745" y="0"/>
                  </a:lnTo>
                  <a:lnTo>
                    <a:pt x="476288" y="7543"/>
                  </a:lnTo>
                  <a:lnTo>
                    <a:pt x="476288" y="17241"/>
                  </a:lnTo>
                  <a:lnTo>
                    <a:pt x="476288" y="316807"/>
                  </a:lnTo>
                  <a:lnTo>
                    <a:pt x="476288" y="326505"/>
                  </a:lnTo>
                  <a:lnTo>
                    <a:pt x="468745" y="334048"/>
                  </a:lnTo>
                  <a:lnTo>
                    <a:pt x="459047" y="334048"/>
                  </a:lnTo>
                  <a:lnTo>
                    <a:pt x="16163" y="334048"/>
                  </a:lnTo>
                  <a:lnTo>
                    <a:pt x="7543" y="334048"/>
                  </a:lnTo>
                  <a:lnTo>
                    <a:pt x="0" y="326505"/>
                  </a:lnTo>
                  <a:lnTo>
                    <a:pt x="0" y="316807"/>
                  </a:lnTo>
                  <a:lnTo>
                    <a:pt x="0" y="17241"/>
                  </a:lnTo>
                  <a:close/>
                </a:path>
              </a:pathLst>
            </a:custGeom>
            <a:ln w="6465">
              <a:solidFill>
                <a:srgbClr val="A5A5A5"/>
              </a:solidFill>
            </a:ln>
          </p:spPr>
          <p:txBody>
            <a:bodyPr wrap="square" lIns="0" tIns="0" rIns="0" bIns="0" rtlCol="0"/>
            <a:lstStyle/>
            <a:p>
              <a:endParaRPr sz="1539" dirty="0"/>
            </a:p>
          </p:txBody>
        </p:sp>
        <p:sp>
          <p:nvSpPr>
            <p:cNvPr id="172" name="object 172"/>
            <p:cNvSpPr/>
            <p:nvPr/>
          </p:nvSpPr>
          <p:spPr>
            <a:xfrm>
              <a:off x="8741710" y="2809241"/>
              <a:ext cx="476884" cy="334645"/>
            </a:xfrm>
            <a:custGeom>
              <a:avLst/>
              <a:gdLst/>
              <a:ahLst/>
              <a:cxnLst/>
              <a:rect l="l" t="t" r="r" b="b"/>
              <a:pathLst>
                <a:path w="476884" h="334644">
                  <a:moveTo>
                    <a:pt x="0" y="17241"/>
                  </a:moveTo>
                  <a:lnTo>
                    <a:pt x="0" y="7543"/>
                  </a:lnTo>
                  <a:lnTo>
                    <a:pt x="7543" y="0"/>
                  </a:lnTo>
                  <a:lnTo>
                    <a:pt x="16163" y="0"/>
                  </a:lnTo>
                  <a:lnTo>
                    <a:pt x="459047" y="0"/>
                  </a:lnTo>
                  <a:lnTo>
                    <a:pt x="468745" y="0"/>
                  </a:lnTo>
                  <a:lnTo>
                    <a:pt x="476288" y="7543"/>
                  </a:lnTo>
                  <a:lnTo>
                    <a:pt x="476288" y="17241"/>
                  </a:lnTo>
                  <a:lnTo>
                    <a:pt x="476288" y="316807"/>
                  </a:lnTo>
                  <a:lnTo>
                    <a:pt x="476288" y="326505"/>
                  </a:lnTo>
                  <a:lnTo>
                    <a:pt x="468745" y="334048"/>
                  </a:lnTo>
                  <a:lnTo>
                    <a:pt x="459047" y="334048"/>
                  </a:lnTo>
                  <a:lnTo>
                    <a:pt x="16163" y="334048"/>
                  </a:lnTo>
                  <a:lnTo>
                    <a:pt x="7543" y="334048"/>
                  </a:lnTo>
                  <a:lnTo>
                    <a:pt x="0" y="326505"/>
                  </a:lnTo>
                  <a:lnTo>
                    <a:pt x="0" y="316807"/>
                  </a:lnTo>
                  <a:lnTo>
                    <a:pt x="0" y="17241"/>
                  </a:lnTo>
                  <a:close/>
                </a:path>
              </a:pathLst>
            </a:custGeom>
            <a:ln w="5387">
              <a:solidFill>
                <a:srgbClr val="A5A5A5"/>
              </a:solidFill>
            </a:ln>
          </p:spPr>
          <p:txBody>
            <a:bodyPr wrap="square" lIns="0" tIns="0" rIns="0" bIns="0" rtlCol="0"/>
            <a:lstStyle/>
            <a:p>
              <a:endParaRPr sz="1539" dirty="0"/>
            </a:p>
          </p:txBody>
        </p:sp>
        <p:sp>
          <p:nvSpPr>
            <p:cNvPr id="173" name="object 173"/>
            <p:cNvSpPr/>
            <p:nvPr/>
          </p:nvSpPr>
          <p:spPr>
            <a:xfrm>
              <a:off x="8865628" y="2829724"/>
              <a:ext cx="225425" cy="50800"/>
            </a:xfrm>
            <a:custGeom>
              <a:avLst/>
              <a:gdLst/>
              <a:ahLst/>
              <a:cxnLst/>
              <a:rect l="l" t="t" r="r" b="b"/>
              <a:pathLst>
                <a:path w="225425" h="50800">
                  <a:moveTo>
                    <a:pt x="8623" y="32321"/>
                  </a:moveTo>
                  <a:lnTo>
                    <a:pt x="7543" y="32321"/>
                  </a:lnTo>
                  <a:lnTo>
                    <a:pt x="3225" y="31242"/>
                  </a:lnTo>
                  <a:lnTo>
                    <a:pt x="3225" y="34480"/>
                  </a:lnTo>
                  <a:lnTo>
                    <a:pt x="2146" y="38785"/>
                  </a:lnTo>
                  <a:lnTo>
                    <a:pt x="1079" y="44183"/>
                  </a:lnTo>
                  <a:lnTo>
                    <a:pt x="5384" y="45250"/>
                  </a:lnTo>
                  <a:lnTo>
                    <a:pt x="7543" y="36639"/>
                  </a:lnTo>
                  <a:lnTo>
                    <a:pt x="7543" y="33401"/>
                  </a:lnTo>
                  <a:lnTo>
                    <a:pt x="8623" y="32321"/>
                  </a:lnTo>
                  <a:close/>
                </a:path>
                <a:path w="225425" h="50800">
                  <a:moveTo>
                    <a:pt x="22631" y="36639"/>
                  </a:moveTo>
                  <a:lnTo>
                    <a:pt x="21551" y="33401"/>
                  </a:lnTo>
                  <a:lnTo>
                    <a:pt x="20472" y="31242"/>
                  </a:lnTo>
                  <a:lnTo>
                    <a:pt x="16154" y="32321"/>
                  </a:lnTo>
                  <a:lnTo>
                    <a:pt x="17233" y="34480"/>
                  </a:lnTo>
                  <a:lnTo>
                    <a:pt x="18313" y="37706"/>
                  </a:lnTo>
                  <a:lnTo>
                    <a:pt x="18313" y="42024"/>
                  </a:lnTo>
                  <a:lnTo>
                    <a:pt x="22631" y="40944"/>
                  </a:lnTo>
                  <a:lnTo>
                    <a:pt x="22631" y="36639"/>
                  </a:lnTo>
                  <a:close/>
                </a:path>
                <a:path w="225425" h="50800">
                  <a:moveTo>
                    <a:pt x="23698" y="26936"/>
                  </a:moveTo>
                  <a:lnTo>
                    <a:pt x="23164" y="25857"/>
                  </a:lnTo>
                  <a:lnTo>
                    <a:pt x="20472" y="20472"/>
                  </a:lnTo>
                  <a:lnTo>
                    <a:pt x="18313" y="18313"/>
                  </a:lnTo>
                  <a:lnTo>
                    <a:pt x="15087" y="19392"/>
                  </a:lnTo>
                  <a:lnTo>
                    <a:pt x="16154" y="20472"/>
                  </a:lnTo>
                  <a:lnTo>
                    <a:pt x="16154" y="21551"/>
                  </a:lnTo>
                  <a:lnTo>
                    <a:pt x="17233" y="22631"/>
                  </a:lnTo>
                  <a:lnTo>
                    <a:pt x="11849" y="22631"/>
                  </a:lnTo>
                  <a:lnTo>
                    <a:pt x="9690" y="23698"/>
                  </a:lnTo>
                  <a:lnTo>
                    <a:pt x="10769" y="21551"/>
                  </a:lnTo>
                  <a:lnTo>
                    <a:pt x="15087" y="17233"/>
                  </a:lnTo>
                  <a:lnTo>
                    <a:pt x="16624" y="15087"/>
                  </a:lnTo>
                  <a:lnTo>
                    <a:pt x="20472" y="9690"/>
                  </a:lnTo>
                  <a:lnTo>
                    <a:pt x="21551" y="9690"/>
                  </a:lnTo>
                  <a:lnTo>
                    <a:pt x="22631" y="8623"/>
                  </a:lnTo>
                  <a:lnTo>
                    <a:pt x="21551" y="8623"/>
                  </a:lnTo>
                  <a:lnTo>
                    <a:pt x="18313" y="6464"/>
                  </a:lnTo>
                  <a:lnTo>
                    <a:pt x="14008" y="10769"/>
                  </a:lnTo>
                  <a:lnTo>
                    <a:pt x="11849" y="15087"/>
                  </a:lnTo>
                  <a:lnTo>
                    <a:pt x="9690" y="14008"/>
                  </a:lnTo>
                  <a:lnTo>
                    <a:pt x="8623" y="12928"/>
                  </a:lnTo>
                  <a:lnTo>
                    <a:pt x="9690" y="10769"/>
                  </a:lnTo>
                  <a:lnTo>
                    <a:pt x="10769" y="8623"/>
                  </a:lnTo>
                  <a:lnTo>
                    <a:pt x="12928" y="5384"/>
                  </a:lnTo>
                  <a:lnTo>
                    <a:pt x="16154" y="2146"/>
                  </a:lnTo>
                  <a:lnTo>
                    <a:pt x="15087" y="2146"/>
                  </a:lnTo>
                  <a:lnTo>
                    <a:pt x="11849" y="0"/>
                  </a:lnTo>
                  <a:lnTo>
                    <a:pt x="7543" y="6464"/>
                  </a:lnTo>
                  <a:lnTo>
                    <a:pt x="5384" y="10769"/>
                  </a:lnTo>
                  <a:lnTo>
                    <a:pt x="3225" y="9690"/>
                  </a:lnTo>
                  <a:lnTo>
                    <a:pt x="0" y="12928"/>
                  </a:lnTo>
                  <a:lnTo>
                    <a:pt x="3225" y="14008"/>
                  </a:lnTo>
                  <a:lnTo>
                    <a:pt x="5384" y="16154"/>
                  </a:lnTo>
                  <a:lnTo>
                    <a:pt x="8623" y="18313"/>
                  </a:lnTo>
                  <a:lnTo>
                    <a:pt x="7543" y="20472"/>
                  </a:lnTo>
                  <a:lnTo>
                    <a:pt x="4305" y="23698"/>
                  </a:lnTo>
                  <a:lnTo>
                    <a:pt x="0" y="23698"/>
                  </a:lnTo>
                  <a:lnTo>
                    <a:pt x="1079" y="28016"/>
                  </a:lnTo>
                  <a:lnTo>
                    <a:pt x="1079" y="29095"/>
                  </a:lnTo>
                  <a:lnTo>
                    <a:pt x="2146" y="29095"/>
                  </a:lnTo>
                  <a:lnTo>
                    <a:pt x="2146" y="28016"/>
                  </a:lnTo>
                  <a:lnTo>
                    <a:pt x="7543" y="28016"/>
                  </a:lnTo>
                  <a:lnTo>
                    <a:pt x="9690" y="26936"/>
                  </a:lnTo>
                  <a:lnTo>
                    <a:pt x="9690" y="50647"/>
                  </a:lnTo>
                  <a:lnTo>
                    <a:pt x="14008" y="50647"/>
                  </a:lnTo>
                  <a:lnTo>
                    <a:pt x="14008" y="26936"/>
                  </a:lnTo>
                  <a:lnTo>
                    <a:pt x="15087" y="26936"/>
                  </a:lnTo>
                  <a:lnTo>
                    <a:pt x="17233" y="25857"/>
                  </a:lnTo>
                  <a:lnTo>
                    <a:pt x="18313" y="25857"/>
                  </a:lnTo>
                  <a:lnTo>
                    <a:pt x="18313" y="26936"/>
                  </a:lnTo>
                  <a:lnTo>
                    <a:pt x="19392" y="26936"/>
                  </a:lnTo>
                  <a:lnTo>
                    <a:pt x="19392" y="28016"/>
                  </a:lnTo>
                  <a:lnTo>
                    <a:pt x="23698" y="26936"/>
                  </a:lnTo>
                  <a:close/>
                </a:path>
                <a:path w="225425" h="50800">
                  <a:moveTo>
                    <a:pt x="51714" y="44183"/>
                  </a:moveTo>
                  <a:lnTo>
                    <a:pt x="40944" y="44183"/>
                  </a:lnTo>
                  <a:lnTo>
                    <a:pt x="40944" y="36639"/>
                  </a:lnTo>
                  <a:lnTo>
                    <a:pt x="47409" y="36639"/>
                  </a:lnTo>
                  <a:lnTo>
                    <a:pt x="47409" y="32321"/>
                  </a:lnTo>
                  <a:lnTo>
                    <a:pt x="40944" y="32321"/>
                  </a:lnTo>
                  <a:lnTo>
                    <a:pt x="40944" y="24777"/>
                  </a:lnTo>
                  <a:lnTo>
                    <a:pt x="47409" y="24777"/>
                  </a:lnTo>
                  <a:lnTo>
                    <a:pt x="47409" y="20472"/>
                  </a:lnTo>
                  <a:lnTo>
                    <a:pt x="40944" y="20472"/>
                  </a:lnTo>
                  <a:lnTo>
                    <a:pt x="40944" y="14008"/>
                  </a:lnTo>
                  <a:lnTo>
                    <a:pt x="49568" y="14008"/>
                  </a:lnTo>
                  <a:lnTo>
                    <a:pt x="49568" y="9690"/>
                  </a:lnTo>
                  <a:lnTo>
                    <a:pt x="39865" y="9690"/>
                  </a:lnTo>
                  <a:lnTo>
                    <a:pt x="40944" y="6464"/>
                  </a:lnTo>
                  <a:lnTo>
                    <a:pt x="43103" y="2146"/>
                  </a:lnTo>
                  <a:lnTo>
                    <a:pt x="44183" y="2146"/>
                  </a:lnTo>
                  <a:lnTo>
                    <a:pt x="44183" y="1079"/>
                  </a:lnTo>
                  <a:lnTo>
                    <a:pt x="43103" y="1079"/>
                  </a:lnTo>
                  <a:lnTo>
                    <a:pt x="38785" y="0"/>
                  </a:lnTo>
                  <a:lnTo>
                    <a:pt x="36639" y="6451"/>
                  </a:lnTo>
                  <a:lnTo>
                    <a:pt x="36639" y="44183"/>
                  </a:lnTo>
                  <a:lnTo>
                    <a:pt x="30175" y="44183"/>
                  </a:lnTo>
                  <a:lnTo>
                    <a:pt x="30175" y="36639"/>
                  </a:lnTo>
                  <a:lnTo>
                    <a:pt x="36639" y="36639"/>
                  </a:lnTo>
                  <a:lnTo>
                    <a:pt x="36639" y="32321"/>
                  </a:lnTo>
                  <a:lnTo>
                    <a:pt x="30175" y="32321"/>
                  </a:lnTo>
                  <a:lnTo>
                    <a:pt x="30175" y="24777"/>
                  </a:lnTo>
                  <a:lnTo>
                    <a:pt x="36639" y="24777"/>
                  </a:lnTo>
                  <a:lnTo>
                    <a:pt x="36639" y="20472"/>
                  </a:lnTo>
                  <a:lnTo>
                    <a:pt x="30175" y="20472"/>
                  </a:lnTo>
                  <a:lnTo>
                    <a:pt x="30175" y="17233"/>
                  </a:lnTo>
                  <a:lnTo>
                    <a:pt x="30175" y="14008"/>
                  </a:lnTo>
                  <a:lnTo>
                    <a:pt x="36639" y="14008"/>
                  </a:lnTo>
                  <a:lnTo>
                    <a:pt x="36639" y="6451"/>
                  </a:lnTo>
                  <a:lnTo>
                    <a:pt x="35560" y="9690"/>
                  </a:lnTo>
                  <a:lnTo>
                    <a:pt x="30175" y="9690"/>
                  </a:lnTo>
                  <a:lnTo>
                    <a:pt x="31242" y="7543"/>
                  </a:lnTo>
                  <a:lnTo>
                    <a:pt x="32321" y="4305"/>
                  </a:lnTo>
                  <a:lnTo>
                    <a:pt x="33401" y="2146"/>
                  </a:lnTo>
                  <a:lnTo>
                    <a:pt x="34480" y="1079"/>
                  </a:lnTo>
                  <a:lnTo>
                    <a:pt x="33401" y="0"/>
                  </a:lnTo>
                  <a:lnTo>
                    <a:pt x="29095" y="0"/>
                  </a:lnTo>
                  <a:lnTo>
                    <a:pt x="29095" y="5384"/>
                  </a:lnTo>
                  <a:lnTo>
                    <a:pt x="25857" y="11849"/>
                  </a:lnTo>
                  <a:lnTo>
                    <a:pt x="20472" y="17233"/>
                  </a:lnTo>
                  <a:lnTo>
                    <a:pt x="22631" y="21551"/>
                  </a:lnTo>
                  <a:lnTo>
                    <a:pt x="24777" y="19392"/>
                  </a:lnTo>
                  <a:lnTo>
                    <a:pt x="25857" y="17233"/>
                  </a:lnTo>
                  <a:lnTo>
                    <a:pt x="25857" y="50647"/>
                  </a:lnTo>
                  <a:lnTo>
                    <a:pt x="30175" y="50647"/>
                  </a:lnTo>
                  <a:lnTo>
                    <a:pt x="30175" y="48488"/>
                  </a:lnTo>
                  <a:lnTo>
                    <a:pt x="51714" y="48488"/>
                  </a:lnTo>
                  <a:lnTo>
                    <a:pt x="51714" y="44183"/>
                  </a:lnTo>
                  <a:close/>
                </a:path>
                <a:path w="225425" h="50800">
                  <a:moveTo>
                    <a:pt x="77584" y="9690"/>
                  </a:moveTo>
                  <a:lnTo>
                    <a:pt x="71120" y="9690"/>
                  </a:lnTo>
                  <a:lnTo>
                    <a:pt x="71120" y="1079"/>
                  </a:lnTo>
                  <a:lnTo>
                    <a:pt x="72199" y="0"/>
                  </a:lnTo>
                  <a:lnTo>
                    <a:pt x="66802" y="0"/>
                  </a:lnTo>
                  <a:lnTo>
                    <a:pt x="66802" y="9690"/>
                  </a:lnTo>
                  <a:lnTo>
                    <a:pt x="59258" y="9690"/>
                  </a:lnTo>
                  <a:lnTo>
                    <a:pt x="59258" y="14008"/>
                  </a:lnTo>
                  <a:lnTo>
                    <a:pt x="66802" y="14008"/>
                  </a:lnTo>
                  <a:lnTo>
                    <a:pt x="66802" y="26936"/>
                  </a:lnTo>
                  <a:lnTo>
                    <a:pt x="59258" y="29095"/>
                  </a:lnTo>
                  <a:lnTo>
                    <a:pt x="60337" y="33401"/>
                  </a:lnTo>
                  <a:lnTo>
                    <a:pt x="61417" y="34480"/>
                  </a:lnTo>
                  <a:lnTo>
                    <a:pt x="62496" y="32321"/>
                  </a:lnTo>
                  <a:lnTo>
                    <a:pt x="66802" y="31242"/>
                  </a:lnTo>
                  <a:lnTo>
                    <a:pt x="66802" y="46329"/>
                  </a:lnTo>
                  <a:lnTo>
                    <a:pt x="62496" y="46329"/>
                  </a:lnTo>
                  <a:lnTo>
                    <a:pt x="63576" y="50647"/>
                  </a:lnTo>
                  <a:lnTo>
                    <a:pt x="70040" y="50647"/>
                  </a:lnTo>
                  <a:lnTo>
                    <a:pt x="71120" y="48488"/>
                  </a:lnTo>
                  <a:lnTo>
                    <a:pt x="71120" y="31242"/>
                  </a:lnTo>
                  <a:lnTo>
                    <a:pt x="71120" y="30162"/>
                  </a:lnTo>
                  <a:lnTo>
                    <a:pt x="77584" y="26936"/>
                  </a:lnTo>
                  <a:lnTo>
                    <a:pt x="77228" y="25857"/>
                  </a:lnTo>
                  <a:lnTo>
                    <a:pt x="76504" y="23698"/>
                  </a:lnTo>
                  <a:lnTo>
                    <a:pt x="71120" y="25857"/>
                  </a:lnTo>
                  <a:lnTo>
                    <a:pt x="71120" y="14008"/>
                  </a:lnTo>
                  <a:lnTo>
                    <a:pt x="77584" y="14008"/>
                  </a:lnTo>
                  <a:lnTo>
                    <a:pt x="77584" y="9690"/>
                  </a:lnTo>
                  <a:close/>
                </a:path>
                <a:path w="225425" h="50800">
                  <a:moveTo>
                    <a:pt x="89433" y="39865"/>
                  </a:moveTo>
                  <a:lnTo>
                    <a:pt x="88353" y="37706"/>
                  </a:lnTo>
                  <a:lnTo>
                    <a:pt x="86207" y="35560"/>
                  </a:lnTo>
                  <a:lnTo>
                    <a:pt x="84048" y="34480"/>
                  </a:lnTo>
                  <a:lnTo>
                    <a:pt x="80810" y="37706"/>
                  </a:lnTo>
                  <a:lnTo>
                    <a:pt x="85128" y="42024"/>
                  </a:lnTo>
                  <a:lnTo>
                    <a:pt x="86207" y="44183"/>
                  </a:lnTo>
                  <a:lnTo>
                    <a:pt x="89433" y="39865"/>
                  </a:lnTo>
                  <a:close/>
                </a:path>
                <a:path w="225425" h="50800">
                  <a:moveTo>
                    <a:pt x="109905" y="18313"/>
                  </a:moveTo>
                  <a:lnTo>
                    <a:pt x="94818" y="18313"/>
                  </a:lnTo>
                  <a:lnTo>
                    <a:pt x="94818" y="11849"/>
                  </a:lnTo>
                  <a:lnTo>
                    <a:pt x="105600" y="11849"/>
                  </a:lnTo>
                  <a:lnTo>
                    <a:pt x="105600" y="7543"/>
                  </a:lnTo>
                  <a:lnTo>
                    <a:pt x="94818" y="7543"/>
                  </a:lnTo>
                  <a:lnTo>
                    <a:pt x="94818" y="1079"/>
                  </a:lnTo>
                  <a:lnTo>
                    <a:pt x="95897" y="0"/>
                  </a:lnTo>
                  <a:lnTo>
                    <a:pt x="89433" y="0"/>
                  </a:lnTo>
                  <a:lnTo>
                    <a:pt x="89433" y="7543"/>
                  </a:lnTo>
                  <a:lnTo>
                    <a:pt x="79743" y="7543"/>
                  </a:lnTo>
                  <a:lnTo>
                    <a:pt x="79743" y="11849"/>
                  </a:lnTo>
                  <a:lnTo>
                    <a:pt x="89433" y="11849"/>
                  </a:lnTo>
                  <a:lnTo>
                    <a:pt x="89433" y="18313"/>
                  </a:lnTo>
                  <a:lnTo>
                    <a:pt x="77584" y="18313"/>
                  </a:lnTo>
                  <a:lnTo>
                    <a:pt x="77584" y="22631"/>
                  </a:lnTo>
                  <a:lnTo>
                    <a:pt x="95897" y="22631"/>
                  </a:lnTo>
                  <a:lnTo>
                    <a:pt x="95897" y="28016"/>
                  </a:lnTo>
                  <a:lnTo>
                    <a:pt x="78663" y="28016"/>
                  </a:lnTo>
                  <a:lnTo>
                    <a:pt x="78663" y="32321"/>
                  </a:lnTo>
                  <a:lnTo>
                    <a:pt x="95897" y="32321"/>
                  </a:lnTo>
                  <a:lnTo>
                    <a:pt x="95897" y="46329"/>
                  </a:lnTo>
                  <a:lnTo>
                    <a:pt x="91592" y="46329"/>
                  </a:lnTo>
                  <a:lnTo>
                    <a:pt x="92671" y="50647"/>
                  </a:lnTo>
                  <a:lnTo>
                    <a:pt x="99136" y="50647"/>
                  </a:lnTo>
                  <a:lnTo>
                    <a:pt x="101295" y="48488"/>
                  </a:lnTo>
                  <a:lnTo>
                    <a:pt x="101295" y="32321"/>
                  </a:lnTo>
                  <a:lnTo>
                    <a:pt x="108826" y="32321"/>
                  </a:lnTo>
                  <a:lnTo>
                    <a:pt x="108826" y="28016"/>
                  </a:lnTo>
                  <a:lnTo>
                    <a:pt x="101295" y="28016"/>
                  </a:lnTo>
                  <a:lnTo>
                    <a:pt x="101295" y="22631"/>
                  </a:lnTo>
                  <a:lnTo>
                    <a:pt x="109905" y="22631"/>
                  </a:lnTo>
                  <a:lnTo>
                    <a:pt x="109905" y="18313"/>
                  </a:lnTo>
                  <a:close/>
                </a:path>
                <a:path w="225425" h="50800">
                  <a:moveTo>
                    <a:pt x="135775" y="2146"/>
                  </a:moveTo>
                  <a:lnTo>
                    <a:pt x="134696" y="2146"/>
                  </a:lnTo>
                  <a:lnTo>
                    <a:pt x="130378" y="0"/>
                  </a:lnTo>
                  <a:lnTo>
                    <a:pt x="128358" y="6896"/>
                  </a:lnTo>
                  <a:lnTo>
                    <a:pt x="125539" y="13195"/>
                  </a:lnTo>
                  <a:lnTo>
                    <a:pt x="121894" y="19088"/>
                  </a:lnTo>
                  <a:lnTo>
                    <a:pt x="117449" y="24777"/>
                  </a:lnTo>
                  <a:lnTo>
                    <a:pt x="120688" y="29095"/>
                  </a:lnTo>
                  <a:lnTo>
                    <a:pt x="122834" y="25857"/>
                  </a:lnTo>
                  <a:lnTo>
                    <a:pt x="124993" y="23698"/>
                  </a:lnTo>
                  <a:lnTo>
                    <a:pt x="126072" y="21551"/>
                  </a:lnTo>
                  <a:lnTo>
                    <a:pt x="126072" y="49568"/>
                  </a:lnTo>
                  <a:lnTo>
                    <a:pt x="130378" y="49568"/>
                  </a:lnTo>
                  <a:lnTo>
                    <a:pt x="130378" y="21551"/>
                  </a:lnTo>
                  <a:lnTo>
                    <a:pt x="130378" y="16154"/>
                  </a:lnTo>
                  <a:lnTo>
                    <a:pt x="131457" y="15087"/>
                  </a:lnTo>
                  <a:lnTo>
                    <a:pt x="130378" y="14008"/>
                  </a:lnTo>
                  <a:lnTo>
                    <a:pt x="132537" y="9690"/>
                  </a:lnTo>
                  <a:lnTo>
                    <a:pt x="134696" y="3225"/>
                  </a:lnTo>
                  <a:lnTo>
                    <a:pt x="135775" y="3225"/>
                  </a:lnTo>
                  <a:lnTo>
                    <a:pt x="135775" y="2146"/>
                  </a:lnTo>
                  <a:close/>
                </a:path>
                <a:path w="225425" h="50800">
                  <a:moveTo>
                    <a:pt x="167017" y="9690"/>
                  </a:moveTo>
                  <a:lnTo>
                    <a:pt x="145465" y="9690"/>
                  </a:lnTo>
                  <a:lnTo>
                    <a:pt x="146545" y="6464"/>
                  </a:lnTo>
                  <a:lnTo>
                    <a:pt x="147624" y="4305"/>
                  </a:lnTo>
                  <a:lnTo>
                    <a:pt x="147624" y="2146"/>
                  </a:lnTo>
                  <a:lnTo>
                    <a:pt x="148704" y="2146"/>
                  </a:lnTo>
                  <a:lnTo>
                    <a:pt x="147624" y="1079"/>
                  </a:lnTo>
                  <a:lnTo>
                    <a:pt x="143319" y="0"/>
                  </a:lnTo>
                  <a:lnTo>
                    <a:pt x="142240" y="8623"/>
                  </a:lnTo>
                  <a:lnTo>
                    <a:pt x="137922" y="16154"/>
                  </a:lnTo>
                  <a:lnTo>
                    <a:pt x="132537" y="21551"/>
                  </a:lnTo>
                  <a:lnTo>
                    <a:pt x="136855" y="24777"/>
                  </a:lnTo>
                  <a:lnTo>
                    <a:pt x="139001" y="22631"/>
                  </a:lnTo>
                  <a:lnTo>
                    <a:pt x="142240" y="18313"/>
                  </a:lnTo>
                  <a:lnTo>
                    <a:pt x="144386" y="14008"/>
                  </a:lnTo>
                  <a:lnTo>
                    <a:pt x="146545" y="14008"/>
                  </a:lnTo>
                  <a:lnTo>
                    <a:pt x="146545" y="49568"/>
                  </a:lnTo>
                  <a:lnTo>
                    <a:pt x="150863" y="49568"/>
                  </a:lnTo>
                  <a:lnTo>
                    <a:pt x="150863" y="37706"/>
                  </a:lnTo>
                  <a:lnTo>
                    <a:pt x="165938" y="37706"/>
                  </a:lnTo>
                  <a:lnTo>
                    <a:pt x="165938" y="33401"/>
                  </a:lnTo>
                  <a:lnTo>
                    <a:pt x="150863" y="33401"/>
                  </a:lnTo>
                  <a:lnTo>
                    <a:pt x="150863" y="25857"/>
                  </a:lnTo>
                  <a:lnTo>
                    <a:pt x="164871" y="25857"/>
                  </a:lnTo>
                  <a:lnTo>
                    <a:pt x="164871" y="21551"/>
                  </a:lnTo>
                  <a:lnTo>
                    <a:pt x="150863" y="21551"/>
                  </a:lnTo>
                  <a:lnTo>
                    <a:pt x="150863" y="14008"/>
                  </a:lnTo>
                  <a:lnTo>
                    <a:pt x="167017" y="14008"/>
                  </a:lnTo>
                  <a:lnTo>
                    <a:pt x="167017" y="9690"/>
                  </a:lnTo>
                  <a:close/>
                </a:path>
                <a:path w="225425" h="50800">
                  <a:moveTo>
                    <a:pt x="225209" y="8623"/>
                  </a:moveTo>
                  <a:lnTo>
                    <a:pt x="214439" y="8623"/>
                  </a:lnTo>
                  <a:lnTo>
                    <a:pt x="218744" y="4305"/>
                  </a:lnTo>
                  <a:lnTo>
                    <a:pt x="217665" y="3225"/>
                  </a:lnTo>
                  <a:lnTo>
                    <a:pt x="214439" y="1079"/>
                  </a:lnTo>
                  <a:lnTo>
                    <a:pt x="212280" y="5384"/>
                  </a:lnTo>
                  <a:lnTo>
                    <a:pt x="210121" y="7543"/>
                  </a:lnTo>
                  <a:lnTo>
                    <a:pt x="212280" y="8623"/>
                  </a:lnTo>
                  <a:lnTo>
                    <a:pt x="207975" y="8623"/>
                  </a:lnTo>
                  <a:lnTo>
                    <a:pt x="207975" y="0"/>
                  </a:lnTo>
                  <a:lnTo>
                    <a:pt x="206895" y="0"/>
                  </a:lnTo>
                  <a:lnTo>
                    <a:pt x="206895" y="12928"/>
                  </a:lnTo>
                  <a:lnTo>
                    <a:pt x="204736" y="17233"/>
                  </a:lnTo>
                  <a:lnTo>
                    <a:pt x="197192" y="17233"/>
                  </a:lnTo>
                  <a:lnTo>
                    <a:pt x="195033" y="12928"/>
                  </a:lnTo>
                  <a:lnTo>
                    <a:pt x="206895" y="12928"/>
                  </a:lnTo>
                  <a:lnTo>
                    <a:pt x="206895" y="0"/>
                  </a:lnTo>
                  <a:lnTo>
                    <a:pt x="202577" y="0"/>
                  </a:lnTo>
                  <a:lnTo>
                    <a:pt x="202577" y="8623"/>
                  </a:lnTo>
                  <a:lnTo>
                    <a:pt x="198272" y="8623"/>
                  </a:lnTo>
                  <a:lnTo>
                    <a:pt x="198272" y="1079"/>
                  </a:lnTo>
                  <a:lnTo>
                    <a:pt x="199351" y="0"/>
                  </a:lnTo>
                  <a:lnTo>
                    <a:pt x="193954" y="0"/>
                  </a:lnTo>
                  <a:lnTo>
                    <a:pt x="193954" y="8623"/>
                  </a:lnTo>
                  <a:lnTo>
                    <a:pt x="189649" y="8623"/>
                  </a:lnTo>
                  <a:lnTo>
                    <a:pt x="191808" y="7543"/>
                  </a:lnTo>
                  <a:lnTo>
                    <a:pt x="190728" y="5384"/>
                  </a:lnTo>
                  <a:lnTo>
                    <a:pt x="187490" y="2146"/>
                  </a:lnTo>
                  <a:lnTo>
                    <a:pt x="183184" y="5384"/>
                  </a:lnTo>
                  <a:lnTo>
                    <a:pt x="185343" y="6464"/>
                  </a:lnTo>
                  <a:lnTo>
                    <a:pt x="187490" y="8623"/>
                  </a:lnTo>
                  <a:lnTo>
                    <a:pt x="177800" y="8623"/>
                  </a:lnTo>
                  <a:lnTo>
                    <a:pt x="177800" y="12928"/>
                  </a:lnTo>
                  <a:lnTo>
                    <a:pt x="190728" y="12928"/>
                  </a:lnTo>
                  <a:lnTo>
                    <a:pt x="193954" y="17233"/>
                  </a:lnTo>
                  <a:lnTo>
                    <a:pt x="182105" y="17233"/>
                  </a:lnTo>
                  <a:lnTo>
                    <a:pt x="182105" y="20472"/>
                  </a:lnTo>
                  <a:lnTo>
                    <a:pt x="198272" y="20472"/>
                  </a:lnTo>
                  <a:lnTo>
                    <a:pt x="198272" y="23698"/>
                  </a:lnTo>
                  <a:lnTo>
                    <a:pt x="184264" y="23698"/>
                  </a:lnTo>
                  <a:lnTo>
                    <a:pt x="184264" y="28016"/>
                  </a:lnTo>
                  <a:lnTo>
                    <a:pt x="198272" y="28016"/>
                  </a:lnTo>
                  <a:lnTo>
                    <a:pt x="198272" y="31242"/>
                  </a:lnTo>
                  <a:lnTo>
                    <a:pt x="177800" y="31242"/>
                  </a:lnTo>
                  <a:lnTo>
                    <a:pt x="177800" y="34480"/>
                  </a:lnTo>
                  <a:lnTo>
                    <a:pt x="197192" y="34480"/>
                  </a:lnTo>
                  <a:lnTo>
                    <a:pt x="191808" y="38785"/>
                  </a:lnTo>
                  <a:lnTo>
                    <a:pt x="185343" y="42024"/>
                  </a:lnTo>
                  <a:lnTo>
                    <a:pt x="177800" y="44183"/>
                  </a:lnTo>
                  <a:lnTo>
                    <a:pt x="178879" y="48488"/>
                  </a:lnTo>
                  <a:lnTo>
                    <a:pt x="187490" y="46329"/>
                  </a:lnTo>
                  <a:lnTo>
                    <a:pt x="193954" y="43103"/>
                  </a:lnTo>
                  <a:lnTo>
                    <a:pt x="198272" y="37706"/>
                  </a:lnTo>
                  <a:lnTo>
                    <a:pt x="198272" y="50647"/>
                  </a:lnTo>
                  <a:lnTo>
                    <a:pt x="203657" y="50647"/>
                  </a:lnTo>
                  <a:lnTo>
                    <a:pt x="203657" y="37706"/>
                  </a:lnTo>
                  <a:lnTo>
                    <a:pt x="209042" y="43103"/>
                  </a:lnTo>
                  <a:lnTo>
                    <a:pt x="215506" y="46329"/>
                  </a:lnTo>
                  <a:lnTo>
                    <a:pt x="224129" y="48488"/>
                  </a:lnTo>
                  <a:lnTo>
                    <a:pt x="225209" y="44183"/>
                  </a:lnTo>
                  <a:lnTo>
                    <a:pt x="217665" y="42024"/>
                  </a:lnTo>
                  <a:lnTo>
                    <a:pt x="211201" y="38785"/>
                  </a:lnTo>
                  <a:lnTo>
                    <a:pt x="209854" y="37706"/>
                  </a:lnTo>
                  <a:lnTo>
                    <a:pt x="205816" y="34480"/>
                  </a:lnTo>
                  <a:lnTo>
                    <a:pt x="225209" y="34480"/>
                  </a:lnTo>
                  <a:lnTo>
                    <a:pt x="225209" y="31242"/>
                  </a:lnTo>
                  <a:lnTo>
                    <a:pt x="203657" y="31242"/>
                  </a:lnTo>
                  <a:lnTo>
                    <a:pt x="203657" y="28016"/>
                  </a:lnTo>
                  <a:lnTo>
                    <a:pt x="217665" y="28016"/>
                  </a:lnTo>
                  <a:lnTo>
                    <a:pt x="217665" y="23698"/>
                  </a:lnTo>
                  <a:lnTo>
                    <a:pt x="203657" y="23698"/>
                  </a:lnTo>
                  <a:lnTo>
                    <a:pt x="203657" y="20472"/>
                  </a:lnTo>
                  <a:lnTo>
                    <a:pt x="220903" y="20472"/>
                  </a:lnTo>
                  <a:lnTo>
                    <a:pt x="220903" y="17233"/>
                  </a:lnTo>
                  <a:lnTo>
                    <a:pt x="209042" y="17233"/>
                  </a:lnTo>
                  <a:lnTo>
                    <a:pt x="211201" y="12928"/>
                  </a:lnTo>
                  <a:lnTo>
                    <a:pt x="225209" y="12928"/>
                  </a:lnTo>
                  <a:lnTo>
                    <a:pt x="225209" y="8623"/>
                  </a:lnTo>
                  <a:close/>
                </a:path>
              </a:pathLst>
            </a:custGeom>
            <a:solidFill>
              <a:srgbClr val="3F3F3F"/>
            </a:solidFill>
          </p:spPr>
          <p:txBody>
            <a:bodyPr wrap="square" lIns="0" tIns="0" rIns="0" bIns="0" rtlCol="0"/>
            <a:lstStyle/>
            <a:p>
              <a:endParaRPr sz="1539" dirty="0"/>
            </a:p>
          </p:txBody>
        </p:sp>
        <p:pic>
          <p:nvPicPr>
            <p:cNvPr id="174" name="object 174"/>
            <p:cNvPicPr/>
            <p:nvPr/>
          </p:nvPicPr>
          <p:blipFill>
            <a:blip r:embed="rId65" cstate="print"/>
            <a:stretch>
              <a:fillRect/>
            </a:stretch>
          </p:blipFill>
          <p:spPr>
            <a:xfrm>
              <a:off x="8883950" y="2885749"/>
              <a:ext cx="189653" cy="243532"/>
            </a:xfrm>
            <a:prstGeom prst="rect">
              <a:avLst/>
            </a:prstGeom>
          </p:spPr>
        </p:pic>
      </p:grpSp>
      <p:grpSp>
        <p:nvGrpSpPr>
          <p:cNvPr id="175" name="object 175"/>
          <p:cNvGrpSpPr/>
          <p:nvPr/>
        </p:nvGrpSpPr>
        <p:grpSpPr>
          <a:xfrm>
            <a:off x="6248196" y="2372386"/>
            <a:ext cx="1103905" cy="740099"/>
            <a:chOff x="7306918" y="2545773"/>
            <a:chExt cx="1290955" cy="865505"/>
          </a:xfrm>
        </p:grpSpPr>
        <p:pic>
          <p:nvPicPr>
            <p:cNvPr id="176" name="object 176"/>
            <p:cNvPicPr/>
            <p:nvPr/>
          </p:nvPicPr>
          <p:blipFill>
            <a:blip r:embed="rId66" cstate="print"/>
            <a:stretch>
              <a:fillRect/>
            </a:stretch>
          </p:blipFill>
          <p:spPr>
            <a:xfrm>
              <a:off x="7306918" y="2545773"/>
              <a:ext cx="1290936" cy="865293"/>
            </a:xfrm>
            <a:prstGeom prst="rect">
              <a:avLst/>
            </a:prstGeom>
          </p:spPr>
        </p:pic>
        <p:pic>
          <p:nvPicPr>
            <p:cNvPr id="177" name="object 177"/>
            <p:cNvPicPr/>
            <p:nvPr/>
          </p:nvPicPr>
          <p:blipFill>
            <a:blip r:embed="rId67" cstate="print"/>
            <a:stretch>
              <a:fillRect/>
            </a:stretch>
          </p:blipFill>
          <p:spPr>
            <a:xfrm>
              <a:off x="8079001" y="2900835"/>
              <a:ext cx="336203" cy="240299"/>
            </a:xfrm>
            <a:prstGeom prst="rect">
              <a:avLst/>
            </a:prstGeom>
          </p:spPr>
        </p:pic>
        <p:sp>
          <p:nvSpPr>
            <p:cNvPr id="178" name="object 178"/>
            <p:cNvSpPr/>
            <p:nvPr/>
          </p:nvSpPr>
          <p:spPr>
            <a:xfrm>
              <a:off x="7415214" y="2821094"/>
              <a:ext cx="476884" cy="334645"/>
            </a:xfrm>
            <a:custGeom>
              <a:avLst/>
              <a:gdLst/>
              <a:ahLst/>
              <a:cxnLst/>
              <a:rect l="l" t="t" r="r" b="b"/>
              <a:pathLst>
                <a:path w="476884" h="334644">
                  <a:moveTo>
                    <a:pt x="0" y="17241"/>
                  </a:moveTo>
                  <a:lnTo>
                    <a:pt x="0" y="7543"/>
                  </a:lnTo>
                  <a:lnTo>
                    <a:pt x="7543" y="0"/>
                  </a:lnTo>
                  <a:lnTo>
                    <a:pt x="16163" y="0"/>
                  </a:lnTo>
                  <a:lnTo>
                    <a:pt x="459047" y="0"/>
                  </a:lnTo>
                  <a:lnTo>
                    <a:pt x="468745" y="0"/>
                  </a:lnTo>
                  <a:lnTo>
                    <a:pt x="476288" y="7543"/>
                  </a:lnTo>
                  <a:lnTo>
                    <a:pt x="476288" y="17241"/>
                  </a:lnTo>
                  <a:lnTo>
                    <a:pt x="476288" y="316807"/>
                  </a:lnTo>
                  <a:lnTo>
                    <a:pt x="476288" y="326505"/>
                  </a:lnTo>
                  <a:lnTo>
                    <a:pt x="468745" y="334048"/>
                  </a:lnTo>
                  <a:lnTo>
                    <a:pt x="459047" y="334048"/>
                  </a:lnTo>
                  <a:lnTo>
                    <a:pt x="16163" y="334048"/>
                  </a:lnTo>
                  <a:lnTo>
                    <a:pt x="7543" y="334048"/>
                  </a:lnTo>
                  <a:lnTo>
                    <a:pt x="0" y="326505"/>
                  </a:lnTo>
                  <a:lnTo>
                    <a:pt x="0" y="316807"/>
                  </a:lnTo>
                  <a:lnTo>
                    <a:pt x="0" y="17241"/>
                  </a:lnTo>
                  <a:close/>
                </a:path>
              </a:pathLst>
            </a:custGeom>
            <a:ln w="9698">
              <a:solidFill>
                <a:srgbClr val="A5A5A5"/>
              </a:solidFill>
            </a:ln>
          </p:spPr>
          <p:txBody>
            <a:bodyPr wrap="square" lIns="0" tIns="0" rIns="0" bIns="0" rtlCol="0"/>
            <a:lstStyle/>
            <a:p>
              <a:endParaRPr sz="1539" dirty="0"/>
            </a:p>
          </p:txBody>
        </p:sp>
        <p:sp>
          <p:nvSpPr>
            <p:cNvPr id="179" name="object 179"/>
            <p:cNvSpPr/>
            <p:nvPr/>
          </p:nvSpPr>
          <p:spPr>
            <a:xfrm>
              <a:off x="7415214" y="2821094"/>
              <a:ext cx="476884" cy="334645"/>
            </a:xfrm>
            <a:custGeom>
              <a:avLst/>
              <a:gdLst/>
              <a:ahLst/>
              <a:cxnLst/>
              <a:rect l="l" t="t" r="r" b="b"/>
              <a:pathLst>
                <a:path w="476884" h="334644">
                  <a:moveTo>
                    <a:pt x="0" y="17241"/>
                  </a:moveTo>
                  <a:lnTo>
                    <a:pt x="0" y="7543"/>
                  </a:lnTo>
                  <a:lnTo>
                    <a:pt x="7543" y="0"/>
                  </a:lnTo>
                  <a:lnTo>
                    <a:pt x="16163" y="0"/>
                  </a:lnTo>
                  <a:lnTo>
                    <a:pt x="459047" y="0"/>
                  </a:lnTo>
                  <a:lnTo>
                    <a:pt x="468745" y="0"/>
                  </a:lnTo>
                  <a:lnTo>
                    <a:pt x="476288" y="7543"/>
                  </a:lnTo>
                  <a:lnTo>
                    <a:pt x="476288" y="17241"/>
                  </a:lnTo>
                  <a:lnTo>
                    <a:pt x="476288" y="316807"/>
                  </a:lnTo>
                  <a:lnTo>
                    <a:pt x="476288" y="326505"/>
                  </a:lnTo>
                  <a:lnTo>
                    <a:pt x="468745" y="334048"/>
                  </a:lnTo>
                  <a:lnTo>
                    <a:pt x="459047" y="334048"/>
                  </a:lnTo>
                  <a:lnTo>
                    <a:pt x="16163" y="334048"/>
                  </a:lnTo>
                  <a:lnTo>
                    <a:pt x="7543" y="334048"/>
                  </a:lnTo>
                  <a:lnTo>
                    <a:pt x="0" y="326505"/>
                  </a:lnTo>
                  <a:lnTo>
                    <a:pt x="0" y="316807"/>
                  </a:lnTo>
                  <a:lnTo>
                    <a:pt x="0" y="17241"/>
                  </a:lnTo>
                  <a:close/>
                </a:path>
              </a:pathLst>
            </a:custGeom>
            <a:ln w="6465">
              <a:solidFill>
                <a:srgbClr val="A5A5A5"/>
              </a:solidFill>
            </a:ln>
          </p:spPr>
          <p:txBody>
            <a:bodyPr wrap="square" lIns="0" tIns="0" rIns="0" bIns="0" rtlCol="0"/>
            <a:lstStyle/>
            <a:p>
              <a:endParaRPr sz="1539" dirty="0"/>
            </a:p>
          </p:txBody>
        </p:sp>
        <p:sp>
          <p:nvSpPr>
            <p:cNvPr id="180" name="object 180"/>
            <p:cNvSpPr/>
            <p:nvPr/>
          </p:nvSpPr>
          <p:spPr>
            <a:xfrm>
              <a:off x="7415214" y="2821094"/>
              <a:ext cx="476884" cy="334645"/>
            </a:xfrm>
            <a:custGeom>
              <a:avLst/>
              <a:gdLst/>
              <a:ahLst/>
              <a:cxnLst/>
              <a:rect l="l" t="t" r="r" b="b"/>
              <a:pathLst>
                <a:path w="476884" h="334644">
                  <a:moveTo>
                    <a:pt x="0" y="17241"/>
                  </a:moveTo>
                  <a:lnTo>
                    <a:pt x="0" y="7543"/>
                  </a:lnTo>
                  <a:lnTo>
                    <a:pt x="7543" y="0"/>
                  </a:lnTo>
                  <a:lnTo>
                    <a:pt x="16163" y="0"/>
                  </a:lnTo>
                  <a:lnTo>
                    <a:pt x="459047" y="0"/>
                  </a:lnTo>
                  <a:lnTo>
                    <a:pt x="468745" y="0"/>
                  </a:lnTo>
                  <a:lnTo>
                    <a:pt x="476288" y="7543"/>
                  </a:lnTo>
                  <a:lnTo>
                    <a:pt x="476288" y="17241"/>
                  </a:lnTo>
                  <a:lnTo>
                    <a:pt x="476288" y="316807"/>
                  </a:lnTo>
                  <a:lnTo>
                    <a:pt x="476288" y="326505"/>
                  </a:lnTo>
                  <a:lnTo>
                    <a:pt x="468745" y="334048"/>
                  </a:lnTo>
                  <a:lnTo>
                    <a:pt x="459047" y="334048"/>
                  </a:lnTo>
                  <a:lnTo>
                    <a:pt x="16163" y="334048"/>
                  </a:lnTo>
                  <a:lnTo>
                    <a:pt x="7543" y="334048"/>
                  </a:lnTo>
                  <a:lnTo>
                    <a:pt x="0" y="326505"/>
                  </a:lnTo>
                  <a:lnTo>
                    <a:pt x="0" y="316807"/>
                  </a:lnTo>
                  <a:lnTo>
                    <a:pt x="0" y="17241"/>
                  </a:lnTo>
                  <a:close/>
                </a:path>
              </a:pathLst>
            </a:custGeom>
            <a:ln w="5387">
              <a:solidFill>
                <a:srgbClr val="A5A5A5"/>
              </a:solidFill>
            </a:ln>
          </p:spPr>
          <p:txBody>
            <a:bodyPr wrap="square" lIns="0" tIns="0" rIns="0" bIns="0" rtlCol="0"/>
            <a:lstStyle/>
            <a:p>
              <a:endParaRPr sz="1539" dirty="0"/>
            </a:p>
          </p:txBody>
        </p:sp>
        <p:sp>
          <p:nvSpPr>
            <p:cNvPr id="181" name="object 181"/>
            <p:cNvSpPr/>
            <p:nvPr/>
          </p:nvSpPr>
          <p:spPr>
            <a:xfrm>
              <a:off x="7539126" y="2841573"/>
              <a:ext cx="225425" cy="50800"/>
            </a:xfrm>
            <a:custGeom>
              <a:avLst/>
              <a:gdLst/>
              <a:ahLst/>
              <a:cxnLst/>
              <a:rect l="l" t="t" r="r" b="b"/>
              <a:pathLst>
                <a:path w="225425" h="50800">
                  <a:moveTo>
                    <a:pt x="8623" y="32334"/>
                  </a:moveTo>
                  <a:lnTo>
                    <a:pt x="7543" y="32334"/>
                  </a:lnTo>
                  <a:lnTo>
                    <a:pt x="3238" y="31254"/>
                  </a:lnTo>
                  <a:lnTo>
                    <a:pt x="3238" y="34480"/>
                  </a:lnTo>
                  <a:lnTo>
                    <a:pt x="2159" y="38798"/>
                  </a:lnTo>
                  <a:lnTo>
                    <a:pt x="1079" y="44183"/>
                  </a:lnTo>
                  <a:lnTo>
                    <a:pt x="5384" y="45262"/>
                  </a:lnTo>
                  <a:lnTo>
                    <a:pt x="7543" y="36639"/>
                  </a:lnTo>
                  <a:lnTo>
                    <a:pt x="7543" y="33401"/>
                  </a:lnTo>
                  <a:lnTo>
                    <a:pt x="8623" y="32334"/>
                  </a:lnTo>
                  <a:close/>
                </a:path>
                <a:path w="225425" h="50800">
                  <a:moveTo>
                    <a:pt x="22631" y="36639"/>
                  </a:moveTo>
                  <a:lnTo>
                    <a:pt x="21551" y="33401"/>
                  </a:lnTo>
                  <a:lnTo>
                    <a:pt x="20472" y="31254"/>
                  </a:lnTo>
                  <a:lnTo>
                    <a:pt x="16167" y="32334"/>
                  </a:lnTo>
                  <a:lnTo>
                    <a:pt x="17246" y="34480"/>
                  </a:lnTo>
                  <a:lnTo>
                    <a:pt x="18326" y="37719"/>
                  </a:lnTo>
                  <a:lnTo>
                    <a:pt x="18326" y="42024"/>
                  </a:lnTo>
                  <a:lnTo>
                    <a:pt x="22631" y="40944"/>
                  </a:lnTo>
                  <a:lnTo>
                    <a:pt x="22631" y="36639"/>
                  </a:lnTo>
                  <a:close/>
                </a:path>
                <a:path w="225425" h="50800">
                  <a:moveTo>
                    <a:pt x="23710" y="26936"/>
                  </a:moveTo>
                  <a:lnTo>
                    <a:pt x="23164" y="25857"/>
                  </a:lnTo>
                  <a:lnTo>
                    <a:pt x="20472" y="20472"/>
                  </a:lnTo>
                  <a:lnTo>
                    <a:pt x="18326" y="18313"/>
                  </a:lnTo>
                  <a:lnTo>
                    <a:pt x="15087" y="19392"/>
                  </a:lnTo>
                  <a:lnTo>
                    <a:pt x="16167" y="20472"/>
                  </a:lnTo>
                  <a:lnTo>
                    <a:pt x="16167" y="21551"/>
                  </a:lnTo>
                  <a:lnTo>
                    <a:pt x="17246" y="22631"/>
                  </a:lnTo>
                  <a:lnTo>
                    <a:pt x="11861" y="22631"/>
                  </a:lnTo>
                  <a:lnTo>
                    <a:pt x="9702" y="23710"/>
                  </a:lnTo>
                  <a:lnTo>
                    <a:pt x="10782" y="21551"/>
                  </a:lnTo>
                  <a:lnTo>
                    <a:pt x="15087" y="17246"/>
                  </a:lnTo>
                  <a:lnTo>
                    <a:pt x="16624" y="15087"/>
                  </a:lnTo>
                  <a:lnTo>
                    <a:pt x="20472" y="9702"/>
                  </a:lnTo>
                  <a:lnTo>
                    <a:pt x="21551" y="9702"/>
                  </a:lnTo>
                  <a:lnTo>
                    <a:pt x="22631" y="8623"/>
                  </a:lnTo>
                  <a:lnTo>
                    <a:pt x="21551" y="8623"/>
                  </a:lnTo>
                  <a:lnTo>
                    <a:pt x="18326" y="6464"/>
                  </a:lnTo>
                  <a:lnTo>
                    <a:pt x="14008" y="10782"/>
                  </a:lnTo>
                  <a:lnTo>
                    <a:pt x="11861" y="15087"/>
                  </a:lnTo>
                  <a:lnTo>
                    <a:pt x="9702" y="14008"/>
                  </a:lnTo>
                  <a:lnTo>
                    <a:pt x="8623" y="12928"/>
                  </a:lnTo>
                  <a:lnTo>
                    <a:pt x="9702" y="10782"/>
                  </a:lnTo>
                  <a:lnTo>
                    <a:pt x="10782" y="8623"/>
                  </a:lnTo>
                  <a:lnTo>
                    <a:pt x="12928" y="5384"/>
                  </a:lnTo>
                  <a:lnTo>
                    <a:pt x="16167" y="2159"/>
                  </a:lnTo>
                  <a:lnTo>
                    <a:pt x="15087" y="2159"/>
                  </a:lnTo>
                  <a:lnTo>
                    <a:pt x="11861" y="0"/>
                  </a:lnTo>
                  <a:lnTo>
                    <a:pt x="7543" y="6464"/>
                  </a:lnTo>
                  <a:lnTo>
                    <a:pt x="5384" y="10782"/>
                  </a:lnTo>
                  <a:lnTo>
                    <a:pt x="3238" y="9702"/>
                  </a:lnTo>
                  <a:lnTo>
                    <a:pt x="0" y="12928"/>
                  </a:lnTo>
                  <a:lnTo>
                    <a:pt x="3238" y="14008"/>
                  </a:lnTo>
                  <a:lnTo>
                    <a:pt x="5384" y="16167"/>
                  </a:lnTo>
                  <a:lnTo>
                    <a:pt x="8623" y="18313"/>
                  </a:lnTo>
                  <a:lnTo>
                    <a:pt x="7543" y="20472"/>
                  </a:lnTo>
                  <a:lnTo>
                    <a:pt x="4318" y="23710"/>
                  </a:lnTo>
                  <a:lnTo>
                    <a:pt x="0" y="23710"/>
                  </a:lnTo>
                  <a:lnTo>
                    <a:pt x="1079" y="28016"/>
                  </a:lnTo>
                  <a:lnTo>
                    <a:pt x="1079" y="29095"/>
                  </a:lnTo>
                  <a:lnTo>
                    <a:pt x="2159" y="29095"/>
                  </a:lnTo>
                  <a:lnTo>
                    <a:pt x="2159" y="28016"/>
                  </a:lnTo>
                  <a:lnTo>
                    <a:pt x="7543" y="28016"/>
                  </a:lnTo>
                  <a:lnTo>
                    <a:pt x="9702" y="26936"/>
                  </a:lnTo>
                  <a:lnTo>
                    <a:pt x="9702" y="50647"/>
                  </a:lnTo>
                  <a:lnTo>
                    <a:pt x="14008" y="50647"/>
                  </a:lnTo>
                  <a:lnTo>
                    <a:pt x="14008" y="26936"/>
                  </a:lnTo>
                  <a:lnTo>
                    <a:pt x="15087" y="26936"/>
                  </a:lnTo>
                  <a:lnTo>
                    <a:pt x="17246" y="25857"/>
                  </a:lnTo>
                  <a:lnTo>
                    <a:pt x="18326" y="25857"/>
                  </a:lnTo>
                  <a:lnTo>
                    <a:pt x="18326" y="26936"/>
                  </a:lnTo>
                  <a:lnTo>
                    <a:pt x="19405" y="26936"/>
                  </a:lnTo>
                  <a:lnTo>
                    <a:pt x="19405" y="28016"/>
                  </a:lnTo>
                  <a:lnTo>
                    <a:pt x="23710" y="26936"/>
                  </a:lnTo>
                  <a:close/>
                </a:path>
                <a:path w="225425" h="50800">
                  <a:moveTo>
                    <a:pt x="51727" y="44183"/>
                  </a:moveTo>
                  <a:lnTo>
                    <a:pt x="40944" y="44183"/>
                  </a:lnTo>
                  <a:lnTo>
                    <a:pt x="40944" y="36639"/>
                  </a:lnTo>
                  <a:lnTo>
                    <a:pt x="47421" y="36639"/>
                  </a:lnTo>
                  <a:lnTo>
                    <a:pt x="47421" y="32334"/>
                  </a:lnTo>
                  <a:lnTo>
                    <a:pt x="40944" y="32334"/>
                  </a:lnTo>
                  <a:lnTo>
                    <a:pt x="40944" y="24790"/>
                  </a:lnTo>
                  <a:lnTo>
                    <a:pt x="47421" y="24790"/>
                  </a:lnTo>
                  <a:lnTo>
                    <a:pt x="47421" y="20472"/>
                  </a:lnTo>
                  <a:lnTo>
                    <a:pt x="40944" y="20472"/>
                  </a:lnTo>
                  <a:lnTo>
                    <a:pt x="40944" y="14008"/>
                  </a:lnTo>
                  <a:lnTo>
                    <a:pt x="49568" y="14008"/>
                  </a:lnTo>
                  <a:lnTo>
                    <a:pt x="49568" y="9702"/>
                  </a:lnTo>
                  <a:lnTo>
                    <a:pt x="39878" y="9702"/>
                  </a:lnTo>
                  <a:lnTo>
                    <a:pt x="40944" y="6464"/>
                  </a:lnTo>
                  <a:lnTo>
                    <a:pt x="43103" y="2159"/>
                  </a:lnTo>
                  <a:lnTo>
                    <a:pt x="44183" y="2159"/>
                  </a:lnTo>
                  <a:lnTo>
                    <a:pt x="44183" y="1079"/>
                  </a:lnTo>
                  <a:lnTo>
                    <a:pt x="43103" y="1079"/>
                  </a:lnTo>
                  <a:lnTo>
                    <a:pt x="38798" y="0"/>
                  </a:lnTo>
                  <a:lnTo>
                    <a:pt x="36639" y="6477"/>
                  </a:lnTo>
                  <a:lnTo>
                    <a:pt x="36639" y="44183"/>
                  </a:lnTo>
                  <a:lnTo>
                    <a:pt x="30175" y="44183"/>
                  </a:lnTo>
                  <a:lnTo>
                    <a:pt x="30175" y="36639"/>
                  </a:lnTo>
                  <a:lnTo>
                    <a:pt x="36639" y="36639"/>
                  </a:lnTo>
                  <a:lnTo>
                    <a:pt x="36639" y="32334"/>
                  </a:lnTo>
                  <a:lnTo>
                    <a:pt x="30175" y="32334"/>
                  </a:lnTo>
                  <a:lnTo>
                    <a:pt x="30175" y="24790"/>
                  </a:lnTo>
                  <a:lnTo>
                    <a:pt x="36639" y="24790"/>
                  </a:lnTo>
                  <a:lnTo>
                    <a:pt x="36639" y="20472"/>
                  </a:lnTo>
                  <a:lnTo>
                    <a:pt x="30175" y="20472"/>
                  </a:lnTo>
                  <a:lnTo>
                    <a:pt x="30175" y="17246"/>
                  </a:lnTo>
                  <a:lnTo>
                    <a:pt x="30175" y="14008"/>
                  </a:lnTo>
                  <a:lnTo>
                    <a:pt x="36639" y="14008"/>
                  </a:lnTo>
                  <a:lnTo>
                    <a:pt x="36639" y="6477"/>
                  </a:lnTo>
                  <a:lnTo>
                    <a:pt x="35560" y="9702"/>
                  </a:lnTo>
                  <a:lnTo>
                    <a:pt x="30175" y="9702"/>
                  </a:lnTo>
                  <a:lnTo>
                    <a:pt x="31254" y="7543"/>
                  </a:lnTo>
                  <a:lnTo>
                    <a:pt x="32334" y="4305"/>
                  </a:lnTo>
                  <a:lnTo>
                    <a:pt x="33413" y="2159"/>
                  </a:lnTo>
                  <a:lnTo>
                    <a:pt x="34480" y="1079"/>
                  </a:lnTo>
                  <a:lnTo>
                    <a:pt x="33413" y="0"/>
                  </a:lnTo>
                  <a:lnTo>
                    <a:pt x="29095" y="0"/>
                  </a:lnTo>
                  <a:lnTo>
                    <a:pt x="29095" y="5384"/>
                  </a:lnTo>
                  <a:lnTo>
                    <a:pt x="25869" y="11849"/>
                  </a:lnTo>
                  <a:lnTo>
                    <a:pt x="20472" y="17246"/>
                  </a:lnTo>
                  <a:lnTo>
                    <a:pt x="22631" y="21551"/>
                  </a:lnTo>
                  <a:lnTo>
                    <a:pt x="24790" y="19392"/>
                  </a:lnTo>
                  <a:lnTo>
                    <a:pt x="25869" y="17246"/>
                  </a:lnTo>
                  <a:lnTo>
                    <a:pt x="25869" y="50647"/>
                  </a:lnTo>
                  <a:lnTo>
                    <a:pt x="30175" y="50647"/>
                  </a:lnTo>
                  <a:lnTo>
                    <a:pt x="30175" y="48488"/>
                  </a:lnTo>
                  <a:lnTo>
                    <a:pt x="51727" y="48488"/>
                  </a:lnTo>
                  <a:lnTo>
                    <a:pt x="51727" y="44183"/>
                  </a:lnTo>
                  <a:close/>
                </a:path>
                <a:path w="225425" h="50800">
                  <a:moveTo>
                    <a:pt x="77584" y="9702"/>
                  </a:moveTo>
                  <a:lnTo>
                    <a:pt x="71120" y="9702"/>
                  </a:lnTo>
                  <a:lnTo>
                    <a:pt x="71120" y="1079"/>
                  </a:lnTo>
                  <a:lnTo>
                    <a:pt x="72199" y="0"/>
                  </a:lnTo>
                  <a:lnTo>
                    <a:pt x="66814" y="0"/>
                  </a:lnTo>
                  <a:lnTo>
                    <a:pt x="66814" y="9702"/>
                  </a:lnTo>
                  <a:lnTo>
                    <a:pt x="59270" y="9702"/>
                  </a:lnTo>
                  <a:lnTo>
                    <a:pt x="59270" y="14008"/>
                  </a:lnTo>
                  <a:lnTo>
                    <a:pt x="66814" y="14008"/>
                  </a:lnTo>
                  <a:lnTo>
                    <a:pt x="66814" y="26936"/>
                  </a:lnTo>
                  <a:lnTo>
                    <a:pt x="59270" y="29095"/>
                  </a:lnTo>
                  <a:lnTo>
                    <a:pt x="60350" y="33401"/>
                  </a:lnTo>
                  <a:lnTo>
                    <a:pt x="61429" y="34480"/>
                  </a:lnTo>
                  <a:lnTo>
                    <a:pt x="62496" y="32334"/>
                  </a:lnTo>
                  <a:lnTo>
                    <a:pt x="66814" y="31254"/>
                  </a:lnTo>
                  <a:lnTo>
                    <a:pt x="66814" y="46342"/>
                  </a:lnTo>
                  <a:lnTo>
                    <a:pt x="62496" y="46342"/>
                  </a:lnTo>
                  <a:lnTo>
                    <a:pt x="63576" y="50647"/>
                  </a:lnTo>
                  <a:lnTo>
                    <a:pt x="70040" y="50647"/>
                  </a:lnTo>
                  <a:lnTo>
                    <a:pt x="71120" y="48488"/>
                  </a:lnTo>
                  <a:lnTo>
                    <a:pt x="71120" y="31254"/>
                  </a:lnTo>
                  <a:lnTo>
                    <a:pt x="71120" y="30175"/>
                  </a:lnTo>
                  <a:lnTo>
                    <a:pt x="77584" y="26936"/>
                  </a:lnTo>
                  <a:lnTo>
                    <a:pt x="77228" y="25857"/>
                  </a:lnTo>
                  <a:lnTo>
                    <a:pt x="76504" y="23710"/>
                  </a:lnTo>
                  <a:lnTo>
                    <a:pt x="71120" y="25857"/>
                  </a:lnTo>
                  <a:lnTo>
                    <a:pt x="71120" y="14008"/>
                  </a:lnTo>
                  <a:lnTo>
                    <a:pt x="77584" y="14008"/>
                  </a:lnTo>
                  <a:lnTo>
                    <a:pt x="77584" y="9702"/>
                  </a:lnTo>
                  <a:close/>
                </a:path>
                <a:path w="225425" h="50800">
                  <a:moveTo>
                    <a:pt x="89446" y="39865"/>
                  </a:moveTo>
                  <a:lnTo>
                    <a:pt x="88366" y="37719"/>
                  </a:lnTo>
                  <a:lnTo>
                    <a:pt x="86207" y="35560"/>
                  </a:lnTo>
                  <a:lnTo>
                    <a:pt x="84048" y="34480"/>
                  </a:lnTo>
                  <a:lnTo>
                    <a:pt x="80822" y="37719"/>
                  </a:lnTo>
                  <a:lnTo>
                    <a:pt x="85128" y="42024"/>
                  </a:lnTo>
                  <a:lnTo>
                    <a:pt x="86207" y="44183"/>
                  </a:lnTo>
                  <a:lnTo>
                    <a:pt x="89446" y="39865"/>
                  </a:lnTo>
                  <a:close/>
                </a:path>
                <a:path w="225425" h="50800">
                  <a:moveTo>
                    <a:pt x="109918" y="18313"/>
                  </a:moveTo>
                  <a:lnTo>
                    <a:pt x="94830" y="18313"/>
                  </a:lnTo>
                  <a:lnTo>
                    <a:pt x="94830" y="11849"/>
                  </a:lnTo>
                  <a:lnTo>
                    <a:pt x="105600" y="11849"/>
                  </a:lnTo>
                  <a:lnTo>
                    <a:pt x="105600" y="7543"/>
                  </a:lnTo>
                  <a:lnTo>
                    <a:pt x="94830" y="7543"/>
                  </a:lnTo>
                  <a:lnTo>
                    <a:pt x="94830" y="1079"/>
                  </a:lnTo>
                  <a:lnTo>
                    <a:pt x="95910" y="0"/>
                  </a:lnTo>
                  <a:lnTo>
                    <a:pt x="89446" y="0"/>
                  </a:lnTo>
                  <a:lnTo>
                    <a:pt x="89446" y="7543"/>
                  </a:lnTo>
                  <a:lnTo>
                    <a:pt x="79743" y="7543"/>
                  </a:lnTo>
                  <a:lnTo>
                    <a:pt x="79743" y="11849"/>
                  </a:lnTo>
                  <a:lnTo>
                    <a:pt x="89446" y="11849"/>
                  </a:lnTo>
                  <a:lnTo>
                    <a:pt x="89446" y="18313"/>
                  </a:lnTo>
                  <a:lnTo>
                    <a:pt x="77584" y="18313"/>
                  </a:lnTo>
                  <a:lnTo>
                    <a:pt x="77584" y="22631"/>
                  </a:lnTo>
                  <a:lnTo>
                    <a:pt x="95910" y="22631"/>
                  </a:lnTo>
                  <a:lnTo>
                    <a:pt x="95910" y="28016"/>
                  </a:lnTo>
                  <a:lnTo>
                    <a:pt x="78663" y="28016"/>
                  </a:lnTo>
                  <a:lnTo>
                    <a:pt x="78663" y="32334"/>
                  </a:lnTo>
                  <a:lnTo>
                    <a:pt x="95910" y="32334"/>
                  </a:lnTo>
                  <a:lnTo>
                    <a:pt x="95910" y="46342"/>
                  </a:lnTo>
                  <a:lnTo>
                    <a:pt x="91592" y="46342"/>
                  </a:lnTo>
                  <a:lnTo>
                    <a:pt x="92671" y="50647"/>
                  </a:lnTo>
                  <a:lnTo>
                    <a:pt x="99136" y="50647"/>
                  </a:lnTo>
                  <a:lnTo>
                    <a:pt x="101295" y="48488"/>
                  </a:lnTo>
                  <a:lnTo>
                    <a:pt x="101295" y="32334"/>
                  </a:lnTo>
                  <a:lnTo>
                    <a:pt x="108839" y="32334"/>
                  </a:lnTo>
                  <a:lnTo>
                    <a:pt x="108839" y="28016"/>
                  </a:lnTo>
                  <a:lnTo>
                    <a:pt x="101295" y="28016"/>
                  </a:lnTo>
                  <a:lnTo>
                    <a:pt x="101295" y="22631"/>
                  </a:lnTo>
                  <a:lnTo>
                    <a:pt x="109918" y="22631"/>
                  </a:lnTo>
                  <a:lnTo>
                    <a:pt x="109918" y="18313"/>
                  </a:lnTo>
                  <a:close/>
                </a:path>
                <a:path w="225425" h="50800">
                  <a:moveTo>
                    <a:pt x="135775" y="2159"/>
                  </a:moveTo>
                  <a:lnTo>
                    <a:pt x="134696" y="2159"/>
                  </a:lnTo>
                  <a:lnTo>
                    <a:pt x="130390" y="0"/>
                  </a:lnTo>
                  <a:lnTo>
                    <a:pt x="128371" y="6908"/>
                  </a:lnTo>
                  <a:lnTo>
                    <a:pt x="125539" y="13195"/>
                  </a:lnTo>
                  <a:lnTo>
                    <a:pt x="121907" y="19088"/>
                  </a:lnTo>
                  <a:lnTo>
                    <a:pt x="117462" y="24790"/>
                  </a:lnTo>
                  <a:lnTo>
                    <a:pt x="120688" y="29095"/>
                  </a:lnTo>
                  <a:lnTo>
                    <a:pt x="122847" y="25857"/>
                  </a:lnTo>
                  <a:lnTo>
                    <a:pt x="125006" y="23710"/>
                  </a:lnTo>
                  <a:lnTo>
                    <a:pt x="126085" y="21551"/>
                  </a:lnTo>
                  <a:lnTo>
                    <a:pt x="126085" y="49568"/>
                  </a:lnTo>
                  <a:lnTo>
                    <a:pt x="130390" y="49568"/>
                  </a:lnTo>
                  <a:lnTo>
                    <a:pt x="130390" y="21551"/>
                  </a:lnTo>
                  <a:lnTo>
                    <a:pt x="130390" y="16167"/>
                  </a:lnTo>
                  <a:lnTo>
                    <a:pt x="131470" y="15087"/>
                  </a:lnTo>
                  <a:lnTo>
                    <a:pt x="130390" y="14008"/>
                  </a:lnTo>
                  <a:lnTo>
                    <a:pt x="132549" y="9702"/>
                  </a:lnTo>
                  <a:lnTo>
                    <a:pt x="134696" y="3238"/>
                  </a:lnTo>
                  <a:lnTo>
                    <a:pt x="135775" y="3238"/>
                  </a:lnTo>
                  <a:lnTo>
                    <a:pt x="135775" y="2159"/>
                  </a:lnTo>
                  <a:close/>
                </a:path>
                <a:path w="225425" h="50800">
                  <a:moveTo>
                    <a:pt x="167030" y="9702"/>
                  </a:moveTo>
                  <a:lnTo>
                    <a:pt x="145478" y="9702"/>
                  </a:lnTo>
                  <a:lnTo>
                    <a:pt x="146558" y="6464"/>
                  </a:lnTo>
                  <a:lnTo>
                    <a:pt x="147624" y="4305"/>
                  </a:lnTo>
                  <a:lnTo>
                    <a:pt x="147624" y="2159"/>
                  </a:lnTo>
                  <a:lnTo>
                    <a:pt x="148704" y="2159"/>
                  </a:lnTo>
                  <a:lnTo>
                    <a:pt x="147624" y="1079"/>
                  </a:lnTo>
                  <a:lnTo>
                    <a:pt x="143319" y="0"/>
                  </a:lnTo>
                  <a:lnTo>
                    <a:pt x="142240" y="8623"/>
                  </a:lnTo>
                  <a:lnTo>
                    <a:pt x="137934" y="16167"/>
                  </a:lnTo>
                  <a:lnTo>
                    <a:pt x="132549" y="21551"/>
                  </a:lnTo>
                  <a:lnTo>
                    <a:pt x="136855" y="24790"/>
                  </a:lnTo>
                  <a:lnTo>
                    <a:pt x="139014" y="22631"/>
                  </a:lnTo>
                  <a:lnTo>
                    <a:pt x="142240" y="18313"/>
                  </a:lnTo>
                  <a:lnTo>
                    <a:pt x="144399" y="14008"/>
                  </a:lnTo>
                  <a:lnTo>
                    <a:pt x="146558" y="14008"/>
                  </a:lnTo>
                  <a:lnTo>
                    <a:pt x="146558" y="49568"/>
                  </a:lnTo>
                  <a:lnTo>
                    <a:pt x="150863" y="49568"/>
                  </a:lnTo>
                  <a:lnTo>
                    <a:pt x="150863" y="37719"/>
                  </a:lnTo>
                  <a:lnTo>
                    <a:pt x="165950" y="37719"/>
                  </a:lnTo>
                  <a:lnTo>
                    <a:pt x="165950" y="33401"/>
                  </a:lnTo>
                  <a:lnTo>
                    <a:pt x="150863" y="33401"/>
                  </a:lnTo>
                  <a:lnTo>
                    <a:pt x="150863" y="25857"/>
                  </a:lnTo>
                  <a:lnTo>
                    <a:pt x="164871" y="25857"/>
                  </a:lnTo>
                  <a:lnTo>
                    <a:pt x="164871" y="21551"/>
                  </a:lnTo>
                  <a:lnTo>
                    <a:pt x="150863" y="21551"/>
                  </a:lnTo>
                  <a:lnTo>
                    <a:pt x="150863" y="14008"/>
                  </a:lnTo>
                  <a:lnTo>
                    <a:pt x="167030" y="14008"/>
                  </a:lnTo>
                  <a:lnTo>
                    <a:pt x="167030" y="9702"/>
                  </a:lnTo>
                  <a:close/>
                </a:path>
                <a:path w="225425" h="50800">
                  <a:moveTo>
                    <a:pt x="225221" y="8623"/>
                  </a:moveTo>
                  <a:lnTo>
                    <a:pt x="214439" y="8623"/>
                  </a:lnTo>
                  <a:lnTo>
                    <a:pt x="218744" y="4305"/>
                  </a:lnTo>
                  <a:lnTo>
                    <a:pt x="217678" y="3238"/>
                  </a:lnTo>
                  <a:lnTo>
                    <a:pt x="214439" y="1079"/>
                  </a:lnTo>
                  <a:lnTo>
                    <a:pt x="212280" y="5384"/>
                  </a:lnTo>
                  <a:lnTo>
                    <a:pt x="210134" y="7543"/>
                  </a:lnTo>
                  <a:lnTo>
                    <a:pt x="212280" y="8623"/>
                  </a:lnTo>
                  <a:lnTo>
                    <a:pt x="207975" y="8623"/>
                  </a:lnTo>
                  <a:lnTo>
                    <a:pt x="207975" y="0"/>
                  </a:lnTo>
                  <a:lnTo>
                    <a:pt x="206895" y="0"/>
                  </a:lnTo>
                  <a:lnTo>
                    <a:pt x="206895" y="12928"/>
                  </a:lnTo>
                  <a:lnTo>
                    <a:pt x="204736" y="17246"/>
                  </a:lnTo>
                  <a:lnTo>
                    <a:pt x="197205" y="17246"/>
                  </a:lnTo>
                  <a:lnTo>
                    <a:pt x="195046" y="12928"/>
                  </a:lnTo>
                  <a:lnTo>
                    <a:pt x="206895" y="12928"/>
                  </a:lnTo>
                  <a:lnTo>
                    <a:pt x="206895" y="0"/>
                  </a:lnTo>
                  <a:lnTo>
                    <a:pt x="202590" y="0"/>
                  </a:lnTo>
                  <a:lnTo>
                    <a:pt x="202590" y="8623"/>
                  </a:lnTo>
                  <a:lnTo>
                    <a:pt x="198272" y="8623"/>
                  </a:lnTo>
                  <a:lnTo>
                    <a:pt x="198272" y="1079"/>
                  </a:lnTo>
                  <a:lnTo>
                    <a:pt x="199351" y="0"/>
                  </a:lnTo>
                  <a:lnTo>
                    <a:pt x="193967" y="0"/>
                  </a:lnTo>
                  <a:lnTo>
                    <a:pt x="193967" y="8623"/>
                  </a:lnTo>
                  <a:lnTo>
                    <a:pt x="189661" y="8623"/>
                  </a:lnTo>
                  <a:lnTo>
                    <a:pt x="191808" y="7543"/>
                  </a:lnTo>
                  <a:lnTo>
                    <a:pt x="190728" y="5384"/>
                  </a:lnTo>
                  <a:lnTo>
                    <a:pt x="187502" y="2159"/>
                  </a:lnTo>
                  <a:lnTo>
                    <a:pt x="183184" y="5384"/>
                  </a:lnTo>
                  <a:lnTo>
                    <a:pt x="185343" y="6464"/>
                  </a:lnTo>
                  <a:lnTo>
                    <a:pt x="187502" y="8623"/>
                  </a:lnTo>
                  <a:lnTo>
                    <a:pt x="177800" y="8623"/>
                  </a:lnTo>
                  <a:lnTo>
                    <a:pt x="177800" y="12928"/>
                  </a:lnTo>
                  <a:lnTo>
                    <a:pt x="190728" y="12928"/>
                  </a:lnTo>
                  <a:lnTo>
                    <a:pt x="193967" y="17246"/>
                  </a:lnTo>
                  <a:lnTo>
                    <a:pt x="182118" y="17246"/>
                  </a:lnTo>
                  <a:lnTo>
                    <a:pt x="182118" y="20472"/>
                  </a:lnTo>
                  <a:lnTo>
                    <a:pt x="198272" y="20472"/>
                  </a:lnTo>
                  <a:lnTo>
                    <a:pt x="198272" y="23710"/>
                  </a:lnTo>
                  <a:lnTo>
                    <a:pt x="184264" y="23710"/>
                  </a:lnTo>
                  <a:lnTo>
                    <a:pt x="184264" y="28016"/>
                  </a:lnTo>
                  <a:lnTo>
                    <a:pt x="198272" y="28016"/>
                  </a:lnTo>
                  <a:lnTo>
                    <a:pt x="198272" y="31254"/>
                  </a:lnTo>
                  <a:lnTo>
                    <a:pt x="177800" y="31254"/>
                  </a:lnTo>
                  <a:lnTo>
                    <a:pt x="177800" y="34480"/>
                  </a:lnTo>
                  <a:lnTo>
                    <a:pt x="197205" y="34480"/>
                  </a:lnTo>
                  <a:lnTo>
                    <a:pt x="191808" y="38798"/>
                  </a:lnTo>
                  <a:lnTo>
                    <a:pt x="185343" y="42024"/>
                  </a:lnTo>
                  <a:lnTo>
                    <a:pt x="177800" y="44183"/>
                  </a:lnTo>
                  <a:lnTo>
                    <a:pt x="178879" y="48488"/>
                  </a:lnTo>
                  <a:lnTo>
                    <a:pt x="187502" y="46342"/>
                  </a:lnTo>
                  <a:lnTo>
                    <a:pt x="193967" y="43103"/>
                  </a:lnTo>
                  <a:lnTo>
                    <a:pt x="198272" y="37719"/>
                  </a:lnTo>
                  <a:lnTo>
                    <a:pt x="198272" y="50647"/>
                  </a:lnTo>
                  <a:lnTo>
                    <a:pt x="203669" y="50647"/>
                  </a:lnTo>
                  <a:lnTo>
                    <a:pt x="203669" y="37719"/>
                  </a:lnTo>
                  <a:lnTo>
                    <a:pt x="209054" y="43103"/>
                  </a:lnTo>
                  <a:lnTo>
                    <a:pt x="215519" y="46342"/>
                  </a:lnTo>
                  <a:lnTo>
                    <a:pt x="224142" y="48488"/>
                  </a:lnTo>
                  <a:lnTo>
                    <a:pt x="225221" y="44183"/>
                  </a:lnTo>
                  <a:lnTo>
                    <a:pt x="217678" y="42024"/>
                  </a:lnTo>
                  <a:lnTo>
                    <a:pt x="211213" y="38798"/>
                  </a:lnTo>
                  <a:lnTo>
                    <a:pt x="209854" y="37719"/>
                  </a:lnTo>
                  <a:lnTo>
                    <a:pt x="205816" y="34480"/>
                  </a:lnTo>
                  <a:lnTo>
                    <a:pt x="225221" y="34480"/>
                  </a:lnTo>
                  <a:lnTo>
                    <a:pt x="225221" y="31254"/>
                  </a:lnTo>
                  <a:lnTo>
                    <a:pt x="203669" y="31254"/>
                  </a:lnTo>
                  <a:lnTo>
                    <a:pt x="203669" y="28016"/>
                  </a:lnTo>
                  <a:lnTo>
                    <a:pt x="217678" y="28016"/>
                  </a:lnTo>
                  <a:lnTo>
                    <a:pt x="217678" y="23710"/>
                  </a:lnTo>
                  <a:lnTo>
                    <a:pt x="203669" y="23710"/>
                  </a:lnTo>
                  <a:lnTo>
                    <a:pt x="203669" y="20472"/>
                  </a:lnTo>
                  <a:lnTo>
                    <a:pt x="220903" y="20472"/>
                  </a:lnTo>
                  <a:lnTo>
                    <a:pt x="220903" y="17246"/>
                  </a:lnTo>
                  <a:lnTo>
                    <a:pt x="209054" y="17246"/>
                  </a:lnTo>
                  <a:lnTo>
                    <a:pt x="211213" y="12928"/>
                  </a:lnTo>
                  <a:lnTo>
                    <a:pt x="225221" y="12928"/>
                  </a:lnTo>
                  <a:lnTo>
                    <a:pt x="225221" y="8623"/>
                  </a:lnTo>
                  <a:close/>
                </a:path>
              </a:pathLst>
            </a:custGeom>
            <a:solidFill>
              <a:srgbClr val="3F3F3F"/>
            </a:solidFill>
          </p:spPr>
          <p:txBody>
            <a:bodyPr wrap="square" lIns="0" tIns="0" rIns="0" bIns="0" rtlCol="0"/>
            <a:lstStyle/>
            <a:p>
              <a:endParaRPr sz="1539" dirty="0"/>
            </a:p>
          </p:txBody>
        </p:sp>
        <p:pic>
          <p:nvPicPr>
            <p:cNvPr id="182" name="object 182"/>
            <p:cNvPicPr/>
            <p:nvPr/>
          </p:nvPicPr>
          <p:blipFill>
            <a:blip r:embed="rId68" cstate="print"/>
            <a:stretch>
              <a:fillRect/>
            </a:stretch>
          </p:blipFill>
          <p:spPr>
            <a:xfrm>
              <a:off x="7556377" y="2900835"/>
              <a:ext cx="191808" cy="240299"/>
            </a:xfrm>
            <a:prstGeom prst="rect">
              <a:avLst/>
            </a:prstGeom>
          </p:spPr>
        </p:pic>
      </p:grpSp>
      <p:grpSp>
        <p:nvGrpSpPr>
          <p:cNvPr id="183" name="object 183"/>
          <p:cNvGrpSpPr/>
          <p:nvPr/>
        </p:nvGrpSpPr>
        <p:grpSpPr>
          <a:xfrm>
            <a:off x="5648336" y="2546538"/>
            <a:ext cx="417019" cy="293216"/>
            <a:chOff x="6605416" y="2749435"/>
            <a:chExt cx="487680" cy="342900"/>
          </a:xfrm>
        </p:grpSpPr>
        <p:sp>
          <p:nvSpPr>
            <p:cNvPr id="184" name="object 184"/>
            <p:cNvSpPr/>
            <p:nvPr/>
          </p:nvSpPr>
          <p:spPr>
            <a:xfrm>
              <a:off x="6610265" y="2754284"/>
              <a:ext cx="477520" cy="333375"/>
            </a:xfrm>
            <a:custGeom>
              <a:avLst/>
              <a:gdLst/>
              <a:ahLst/>
              <a:cxnLst/>
              <a:rect l="l" t="t" r="r" b="b"/>
              <a:pathLst>
                <a:path w="477520" h="333375">
                  <a:moveTo>
                    <a:pt x="0" y="16163"/>
                  </a:moveTo>
                  <a:lnTo>
                    <a:pt x="0" y="7543"/>
                  </a:lnTo>
                  <a:lnTo>
                    <a:pt x="7543" y="0"/>
                  </a:lnTo>
                  <a:lnTo>
                    <a:pt x="17241" y="0"/>
                  </a:lnTo>
                  <a:lnTo>
                    <a:pt x="460125" y="0"/>
                  </a:lnTo>
                  <a:lnTo>
                    <a:pt x="469823" y="0"/>
                  </a:lnTo>
                  <a:lnTo>
                    <a:pt x="477366" y="7543"/>
                  </a:lnTo>
                  <a:lnTo>
                    <a:pt x="477366" y="16163"/>
                  </a:lnTo>
                  <a:lnTo>
                    <a:pt x="477366" y="315729"/>
                  </a:lnTo>
                  <a:lnTo>
                    <a:pt x="477366" y="325428"/>
                  </a:lnTo>
                  <a:lnTo>
                    <a:pt x="469823" y="332971"/>
                  </a:lnTo>
                  <a:lnTo>
                    <a:pt x="460125" y="332971"/>
                  </a:lnTo>
                  <a:lnTo>
                    <a:pt x="17241" y="332971"/>
                  </a:lnTo>
                  <a:lnTo>
                    <a:pt x="7543" y="332971"/>
                  </a:lnTo>
                  <a:lnTo>
                    <a:pt x="0" y="325428"/>
                  </a:lnTo>
                  <a:lnTo>
                    <a:pt x="0" y="315729"/>
                  </a:lnTo>
                  <a:lnTo>
                    <a:pt x="0" y="16163"/>
                  </a:lnTo>
                  <a:close/>
                </a:path>
              </a:pathLst>
            </a:custGeom>
            <a:ln w="9698">
              <a:solidFill>
                <a:srgbClr val="A5A5A5"/>
              </a:solidFill>
            </a:ln>
          </p:spPr>
          <p:txBody>
            <a:bodyPr wrap="square" lIns="0" tIns="0" rIns="0" bIns="0" rtlCol="0"/>
            <a:lstStyle/>
            <a:p>
              <a:endParaRPr sz="1539" dirty="0"/>
            </a:p>
          </p:txBody>
        </p:sp>
        <p:sp>
          <p:nvSpPr>
            <p:cNvPr id="185" name="object 185"/>
            <p:cNvSpPr/>
            <p:nvPr/>
          </p:nvSpPr>
          <p:spPr>
            <a:xfrm>
              <a:off x="6610265" y="2754284"/>
              <a:ext cx="477520" cy="333375"/>
            </a:xfrm>
            <a:custGeom>
              <a:avLst/>
              <a:gdLst/>
              <a:ahLst/>
              <a:cxnLst/>
              <a:rect l="l" t="t" r="r" b="b"/>
              <a:pathLst>
                <a:path w="477520" h="333375">
                  <a:moveTo>
                    <a:pt x="0" y="16163"/>
                  </a:moveTo>
                  <a:lnTo>
                    <a:pt x="0" y="7543"/>
                  </a:lnTo>
                  <a:lnTo>
                    <a:pt x="7543" y="0"/>
                  </a:lnTo>
                  <a:lnTo>
                    <a:pt x="17241" y="0"/>
                  </a:lnTo>
                  <a:lnTo>
                    <a:pt x="460125" y="0"/>
                  </a:lnTo>
                  <a:lnTo>
                    <a:pt x="469823" y="0"/>
                  </a:lnTo>
                  <a:lnTo>
                    <a:pt x="477366" y="7543"/>
                  </a:lnTo>
                  <a:lnTo>
                    <a:pt x="477366" y="16163"/>
                  </a:lnTo>
                  <a:lnTo>
                    <a:pt x="477366" y="315729"/>
                  </a:lnTo>
                  <a:lnTo>
                    <a:pt x="477366" y="325428"/>
                  </a:lnTo>
                  <a:lnTo>
                    <a:pt x="469823" y="332971"/>
                  </a:lnTo>
                  <a:lnTo>
                    <a:pt x="460125" y="332971"/>
                  </a:lnTo>
                  <a:lnTo>
                    <a:pt x="17241" y="332971"/>
                  </a:lnTo>
                  <a:lnTo>
                    <a:pt x="7543" y="332971"/>
                  </a:lnTo>
                  <a:lnTo>
                    <a:pt x="0" y="325428"/>
                  </a:lnTo>
                  <a:lnTo>
                    <a:pt x="0" y="315729"/>
                  </a:lnTo>
                  <a:lnTo>
                    <a:pt x="0" y="16163"/>
                  </a:lnTo>
                  <a:close/>
                </a:path>
              </a:pathLst>
            </a:custGeom>
            <a:ln w="6465">
              <a:solidFill>
                <a:srgbClr val="A5A5A5"/>
              </a:solidFill>
            </a:ln>
          </p:spPr>
          <p:txBody>
            <a:bodyPr wrap="square" lIns="0" tIns="0" rIns="0" bIns="0" rtlCol="0"/>
            <a:lstStyle/>
            <a:p>
              <a:endParaRPr sz="1539" dirty="0"/>
            </a:p>
          </p:txBody>
        </p:sp>
        <p:sp>
          <p:nvSpPr>
            <p:cNvPr id="186" name="object 186"/>
            <p:cNvSpPr/>
            <p:nvPr/>
          </p:nvSpPr>
          <p:spPr>
            <a:xfrm>
              <a:off x="6610265" y="2754284"/>
              <a:ext cx="477520" cy="333375"/>
            </a:xfrm>
            <a:custGeom>
              <a:avLst/>
              <a:gdLst/>
              <a:ahLst/>
              <a:cxnLst/>
              <a:rect l="l" t="t" r="r" b="b"/>
              <a:pathLst>
                <a:path w="477520" h="333375">
                  <a:moveTo>
                    <a:pt x="0" y="16163"/>
                  </a:moveTo>
                  <a:lnTo>
                    <a:pt x="0" y="7543"/>
                  </a:lnTo>
                  <a:lnTo>
                    <a:pt x="7543" y="0"/>
                  </a:lnTo>
                  <a:lnTo>
                    <a:pt x="17241" y="0"/>
                  </a:lnTo>
                  <a:lnTo>
                    <a:pt x="460125" y="0"/>
                  </a:lnTo>
                  <a:lnTo>
                    <a:pt x="469823" y="0"/>
                  </a:lnTo>
                  <a:lnTo>
                    <a:pt x="477366" y="7543"/>
                  </a:lnTo>
                  <a:lnTo>
                    <a:pt x="477366" y="16163"/>
                  </a:lnTo>
                  <a:lnTo>
                    <a:pt x="477366" y="315729"/>
                  </a:lnTo>
                  <a:lnTo>
                    <a:pt x="477366" y="325428"/>
                  </a:lnTo>
                  <a:lnTo>
                    <a:pt x="469823" y="332971"/>
                  </a:lnTo>
                  <a:lnTo>
                    <a:pt x="460125" y="332971"/>
                  </a:lnTo>
                  <a:lnTo>
                    <a:pt x="17241" y="332971"/>
                  </a:lnTo>
                  <a:lnTo>
                    <a:pt x="7543" y="332971"/>
                  </a:lnTo>
                  <a:lnTo>
                    <a:pt x="0" y="325428"/>
                  </a:lnTo>
                  <a:lnTo>
                    <a:pt x="0" y="315729"/>
                  </a:lnTo>
                  <a:lnTo>
                    <a:pt x="0" y="16163"/>
                  </a:lnTo>
                  <a:close/>
                </a:path>
              </a:pathLst>
            </a:custGeom>
            <a:ln w="5387">
              <a:solidFill>
                <a:srgbClr val="A5A5A5"/>
              </a:solidFill>
            </a:ln>
          </p:spPr>
          <p:txBody>
            <a:bodyPr wrap="square" lIns="0" tIns="0" rIns="0" bIns="0" rtlCol="0"/>
            <a:lstStyle/>
            <a:p>
              <a:endParaRPr sz="1539" dirty="0"/>
            </a:p>
          </p:txBody>
        </p:sp>
        <p:sp>
          <p:nvSpPr>
            <p:cNvPr id="187" name="object 187"/>
            <p:cNvSpPr/>
            <p:nvPr/>
          </p:nvSpPr>
          <p:spPr>
            <a:xfrm>
              <a:off x="6734175" y="2774759"/>
              <a:ext cx="225425" cy="50800"/>
            </a:xfrm>
            <a:custGeom>
              <a:avLst/>
              <a:gdLst/>
              <a:ahLst/>
              <a:cxnLst/>
              <a:rect l="l" t="t" r="r" b="b"/>
              <a:pathLst>
                <a:path w="225425" h="50800">
                  <a:moveTo>
                    <a:pt x="8623" y="32334"/>
                  </a:moveTo>
                  <a:lnTo>
                    <a:pt x="7543" y="32334"/>
                  </a:lnTo>
                  <a:lnTo>
                    <a:pt x="3238" y="31254"/>
                  </a:lnTo>
                  <a:lnTo>
                    <a:pt x="3238" y="34493"/>
                  </a:lnTo>
                  <a:lnTo>
                    <a:pt x="2159" y="38798"/>
                  </a:lnTo>
                  <a:lnTo>
                    <a:pt x="1079" y="44183"/>
                  </a:lnTo>
                  <a:lnTo>
                    <a:pt x="5397" y="45262"/>
                  </a:lnTo>
                  <a:lnTo>
                    <a:pt x="7543" y="36639"/>
                  </a:lnTo>
                  <a:lnTo>
                    <a:pt x="7543" y="33413"/>
                  </a:lnTo>
                  <a:lnTo>
                    <a:pt x="8623" y="32334"/>
                  </a:lnTo>
                  <a:close/>
                </a:path>
                <a:path w="225425" h="50800">
                  <a:moveTo>
                    <a:pt x="22631" y="36639"/>
                  </a:moveTo>
                  <a:lnTo>
                    <a:pt x="21551" y="33413"/>
                  </a:lnTo>
                  <a:lnTo>
                    <a:pt x="20485" y="31254"/>
                  </a:lnTo>
                  <a:lnTo>
                    <a:pt x="16167" y="32334"/>
                  </a:lnTo>
                  <a:lnTo>
                    <a:pt x="17246" y="34493"/>
                  </a:lnTo>
                  <a:lnTo>
                    <a:pt x="18326" y="37719"/>
                  </a:lnTo>
                  <a:lnTo>
                    <a:pt x="18326" y="42037"/>
                  </a:lnTo>
                  <a:lnTo>
                    <a:pt x="22631" y="40957"/>
                  </a:lnTo>
                  <a:lnTo>
                    <a:pt x="22631" y="36639"/>
                  </a:lnTo>
                  <a:close/>
                </a:path>
                <a:path w="225425" h="50800">
                  <a:moveTo>
                    <a:pt x="23710" y="26949"/>
                  </a:moveTo>
                  <a:lnTo>
                    <a:pt x="23177" y="25869"/>
                  </a:lnTo>
                  <a:lnTo>
                    <a:pt x="20485" y="20485"/>
                  </a:lnTo>
                  <a:lnTo>
                    <a:pt x="18326" y="18326"/>
                  </a:lnTo>
                  <a:lnTo>
                    <a:pt x="15087" y="19405"/>
                  </a:lnTo>
                  <a:lnTo>
                    <a:pt x="16167" y="20485"/>
                  </a:lnTo>
                  <a:lnTo>
                    <a:pt x="16167" y="21551"/>
                  </a:lnTo>
                  <a:lnTo>
                    <a:pt x="17246" y="22631"/>
                  </a:lnTo>
                  <a:lnTo>
                    <a:pt x="11861" y="22631"/>
                  </a:lnTo>
                  <a:lnTo>
                    <a:pt x="9702" y="23710"/>
                  </a:lnTo>
                  <a:lnTo>
                    <a:pt x="10782" y="21551"/>
                  </a:lnTo>
                  <a:lnTo>
                    <a:pt x="15087" y="17246"/>
                  </a:lnTo>
                  <a:lnTo>
                    <a:pt x="16624" y="15087"/>
                  </a:lnTo>
                  <a:lnTo>
                    <a:pt x="20485" y="9702"/>
                  </a:lnTo>
                  <a:lnTo>
                    <a:pt x="21551" y="9702"/>
                  </a:lnTo>
                  <a:lnTo>
                    <a:pt x="22631" y="8623"/>
                  </a:lnTo>
                  <a:lnTo>
                    <a:pt x="21551" y="8623"/>
                  </a:lnTo>
                  <a:lnTo>
                    <a:pt x="18326" y="6477"/>
                  </a:lnTo>
                  <a:lnTo>
                    <a:pt x="14008" y="10782"/>
                  </a:lnTo>
                  <a:lnTo>
                    <a:pt x="11861" y="15087"/>
                  </a:lnTo>
                  <a:lnTo>
                    <a:pt x="9702" y="14008"/>
                  </a:lnTo>
                  <a:lnTo>
                    <a:pt x="8623" y="12941"/>
                  </a:lnTo>
                  <a:lnTo>
                    <a:pt x="9702" y="10782"/>
                  </a:lnTo>
                  <a:lnTo>
                    <a:pt x="10782" y="8623"/>
                  </a:lnTo>
                  <a:lnTo>
                    <a:pt x="12941" y="5397"/>
                  </a:lnTo>
                  <a:lnTo>
                    <a:pt x="16167" y="2159"/>
                  </a:lnTo>
                  <a:lnTo>
                    <a:pt x="15087" y="2159"/>
                  </a:lnTo>
                  <a:lnTo>
                    <a:pt x="11861" y="0"/>
                  </a:lnTo>
                  <a:lnTo>
                    <a:pt x="7543" y="6477"/>
                  </a:lnTo>
                  <a:lnTo>
                    <a:pt x="5397" y="10782"/>
                  </a:lnTo>
                  <a:lnTo>
                    <a:pt x="3238" y="9702"/>
                  </a:lnTo>
                  <a:lnTo>
                    <a:pt x="0" y="12941"/>
                  </a:lnTo>
                  <a:lnTo>
                    <a:pt x="3238" y="14008"/>
                  </a:lnTo>
                  <a:lnTo>
                    <a:pt x="5397" y="16167"/>
                  </a:lnTo>
                  <a:lnTo>
                    <a:pt x="8623" y="18326"/>
                  </a:lnTo>
                  <a:lnTo>
                    <a:pt x="7543" y="20485"/>
                  </a:lnTo>
                  <a:lnTo>
                    <a:pt x="4318" y="23710"/>
                  </a:lnTo>
                  <a:lnTo>
                    <a:pt x="0" y="23710"/>
                  </a:lnTo>
                  <a:lnTo>
                    <a:pt x="1079" y="28028"/>
                  </a:lnTo>
                  <a:lnTo>
                    <a:pt x="1079" y="29095"/>
                  </a:lnTo>
                  <a:lnTo>
                    <a:pt x="2159" y="29095"/>
                  </a:lnTo>
                  <a:lnTo>
                    <a:pt x="2159" y="28028"/>
                  </a:lnTo>
                  <a:lnTo>
                    <a:pt x="7543" y="28028"/>
                  </a:lnTo>
                  <a:lnTo>
                    <a:pt x="9702" y="26949"/>
                  </a:lnTo>
                  <a:lnTo>
                    <a:pt x="9702" y="50647"/>
                  </a:lnTo>
                  <a:lnTo>
                    <a:pt x="14008" y="50647"/>
                  </a:lnTo>
                  <a:lnTo>
                    <a:pt x="14008" y="26949"/>
                  </a:lnTo>
                  <a:lnTo>
                    <a:pt x="15087" y="26949"/>
                  </a:lnTo>
                  <a:lnTo>
                    <a:pt x="17246" y="25869"/>
                  </a:lnTo>
                  <a:lnTo>
                    <a:pt x="18326" y="25869"/>
                  </a:lnTo>
                  <a:lnTo>
                    <a:pt x="18326" y="26949"/>
                  </a:lnTo>
                  <a:lnTo>
                    <a:pt x="19405" y="26949"/>
                  </a:lnTo>
                  <a:lnTo>
                    <a:pt x="19405" y="28028"/>
                  </a:lnTo>
                  <a:lnTo>
                    <a:pt x="23710" y="26949"/>
                  </a:lnTo>
                  <a:close/>
                </a:path>
                <a:path w="225425" h="50800">
                  <a:moveTo>
                    <a:pt x="51727" y="44183"/>
                  </a:moveTo>
                  <a:lnTo>
                    <a:pt x="40957" y="44183"/>
                  </a:lnTo>
                  <a:lnTo>
                    <a:pt x="40957" y="36639"/>
                  </a:lnTo>
                  <a:lnTo>
                    <a:pt x="47421" y="36639"/>
                  </a:lnTo>
                  <a:lnTo>
                    <a:pt x="47421" y="32334"/>
                  </a:lnTo>
                  <a:lnTo>
                    <a:pt x="40957" y="32334"/>
                  </a:lnTo>
                  <a:lnTo>
                    <a:pt x="40957" y="24790"/>
                  </a:lnTo>
                  <a:lnTo>
                    <a:pt x="47421" y="24790"/>
                  </a:lnTo>
                  <a:lnTo>
                    <a:pt x="47421" y="20485"/>
                  </a:lnTo>
                  <a:lnTo>
                    <a:pt x="40957" y="20485"/>
                  </a:lnTo>
                  <a:lnTo>
                    <a:pt x="40957" y="14008"/>
                  </a:lnTo>
                  <a:lnTo>
                    <a:pt x="49568" y="14008"/>
                  </a:lnTo>
                  <a:lnTo>
                    <a:pt x="49568" y="9702"/>
                  </a:lnTo>
                  <a:lnTo>
                    <a:pt x="39878" y="9702"/>
                  </a:lnTo>
                  <a:lnTo>
                    <a:pt x="40957" y="6477"/>
                  </a:lnTo>
                  <a:lnTo>
                    <a:pt x="43103" y="2159"/>
                  </a:lnTo>
                  <a:lnTo>
                    <a:pt x="44183" y="2159"/>
                  </a:lnTo>
                  <a:lnTo>
                    <a:pt x="44183" y="1079"/>
                  </a:lnTo>
                  <a:lnTo>
                    <a:pt x="43103" y="1079"/>
                  </a:lnTo>
                  <a:lnTo>
                    <a:pt x="38798" y="0"/>
                  </a:lnTo>
                  <a:lnTo>
                    <a:pt x="36639" y="6477"/>
                  </a:lnTo>
                  <a:lnTo>
                    <a:pt x="36639" y="44183"/>
                  </a:lnTo>
                  <a:lnTo>
                    <a:pt x="30175" y="44183"/>
                  </a:lnTo>
                  <a:lnTo>
                    <a:pt x="30175" y="36639"/>
                  </a:lnTo>
                  <a:lnTo>
                    <a:pt x="36639" y="36639"/>
                  </a:lnTo>
                  <a:lnTo>
                    <a:pt x="36639" y="32334"/>
                  </a:lnTo>
                  <a:lnTo>
                    <a:pt x="30175" y="32334"/>
                  </a:lnTo>
                  <a:lnTo>
                    <a:pt x="30175" y="24790"/>
                  </a:lnTo>
                  <a:lnTo>
                    <a:pt x="36639" y="24790"/>
                  </a:lnTo>
                  <a:lnTo>
                    <a:pt x="36639" y="20485"/>
                  </a:lnTo>
                  <a:lnTo>
                    <a:pt x="30175" y="20485"/>
                  </a:lnTo>
                  <a:lnTo>
                    <a:pt x="30175" y="17246"/>
                  </a:lnTo>
                  <a:lnTo>
                    <a:pt x="30175" y="14008"/>
                  </a:lnTo>
                  <a:lnTo>
                    <a:pt x="36639" y="14008"/>
                  </a:lnTo>
                  <a:lnTo>
                    <a:pt x="36639" y="6477"/>
                  </a:lnTo>
                  <a:lnTo>
                    <a:pt x="35560" y="9702"/>
                  </a:lnTo>
                  <a:lnTo>
                    <a:pt x="30175" y="9702"/>
                  </a:lnTo>
                  <a:lnTo>
                    <a:pt x="31254" y="7543"/>
                  </a:lnTo>
                  <a:lnTo>
                    <a:pt x="32334" y="4318"/>
                  </a:lnTo>
                  <a:lnTo>
                    <a:pt x="33413" y="2159"/>
                  </a:lnTo>
                  <a:lnTo>
                    <a:pt x="34493" y="1079"/>
                  </a:lnTo>
                  <a:lnTo>
                    <a:pt x="33413" y="0"/>
                  </a:lnTo>
                  <a:lnTo>
                    <a:pt x="29095" y="0"/>
                  </a:lnTo>
                  <a:lnTo>
                    <a:pt x="29095" y="5397"/>
                  </a:lnTo>
                  <a:lnTo>
                    <a:pt x="25869" y="11861"/>
                  </a:lnTo>
                  <a:lnTo>
                    <a:pt x="20485" y="17246"/>
                  </a:lnTo>
                  <a:lnTo>
                    <a:pt x="22631" y="21551"/>
                  </a:lnTo>
                  <a:lnTo>
                    <a:pt x="24790" y="19405"/>
                  </a:lnTo>
                  <a:lnTo>
                    <a:pt x="25869" y="17246"/>
                  </a:lnTo>
                  <a:lnTo>
                    <a:pt x="25869" y="50647"/>
                  </a:lnTo>
                  <a:lnTo>
                    <a:pt x="30175" y="50647"/>
                  </a:lnTo>
                  <a:lnTo>
                    <a:pt x="30175" y="48501"/>
                  </a:lnTo>
                  <a:lnTo>
                    <a:pt x="51727" y="48501"/>
                  </a:lnTo>
                  <a:lnTo>
                    <a:pt x="51727" y="44183"/>
                  </a:lnTo>
                  <a:close/>
                </a:path>
                <a:path w="225425" h="50800">
                  <a:moveTo>
                    <a:pt x="77584" y="9702"/>
                  </a:moveTo>
                  <a:lnTo>
                    <a:pt x="71120" y="9702"/>
                  </a:lnTo>
                  <a:lnTo>
                    <a:pt x="71120" y="1079"/>
                  </a:lnTo>
                  <a:lnTo>
                    <a:pt x="72199" y="0"/>
                  </a:lnTo>
                  <a:lnTo>
                    <a:pt x="66814" y="0"/>
                  </a:lnTo>
                  <a:lnTo>
                    <a:pt x="66814" y="9702"/>
                  </a:lnTo>
                  <a:lnTo>
                    <a:pt x="59270" y="9702"/>
                  </a:lnTo>
                  <a:lnTo>
                    <a:pt x="59270" y="14008"/>
                  </a:lnTo>
                  <a:lnTo>
                    <a:pt x="66814" y="14008"/>
                  </a:lnTo>
                  <a:lnTo>
                    <a:pt x="66814" y="26949"/>
                  </a:lnTo>
                  <a:lnTo>
                    <a:pt x="59270" y="29095"/>
                  </a:lnTo>
                  <a:lnTo>
                    <a:pt x="60350" y="33413"/>
                  </a:lnTo>
                  <a:lnTo>
                    <a:pt x="61429" y="34493"/>
                  </a:lnTo>
                  <a:lnTo>
                    <a:pt x="62509" y="32334"/>
                  </a:lnTo>
                  <a:lnTo>
                    <a:pt x="66814" y="31254"/>
                  </a:lnTo>
                  <a:lnTo>
                    <a:pt x="66814" y="46342"/>
                  </a:lnTo>
                  <a:lnTo>
                    <a:pt x="62509" y="46342"/>
                  </a:lnTo>
                  <a:lnTo>
                    <a:pt x="63576" y="50647"/>
                  </a:lnTo>
                  <a:lnTo>
                    <a:pt x="70053" y="50647"/>
                  </a:lnTo>
                  <a:lnTo>
                    <a:pt x="71120" y="48501"/>
                  </a:lnTo>
                  <a:lnTo>
                    <a:pt x="71120" y="31254"/>
                  </a:lnTo>
                  <a:lnTo>
                    <a:pt x="71120" y="30175"/>
                  </a:lnTo>
                  <a:lnTo>
                    <a:pt x="77584" y="26949"/>
                  </a:lnTo>
                  <a:lnTo>
                    <a:pt x="77228" y="25869"/>
                  </a:lnTo>
                  <a:lnTo>
                    <a:pt x="76517" y="23710"/>
                  </a:lnTo>
                  <a:lnTo>
                    <a:pt x="71120" y="25869"/>
                  </a:lnTo>
                  <a:lnTo>
                    <a:pt x="71120" y="14008"/>
                  </a:lnTo>
                  <a:lnTo>
                    <a:pt x="77584" y="14008"/>
                  </a:lnTo>
                  <a:lnTo>
                    <a:pt x="77584" y="9702"/>
                  </a:lnTo>
                  <a:close/>
                </a:path>
                <a:path w="225425" h="50800">
                  <a:moveTo>
                    <a:pt x="89446" y="39878"/>
                  </a:moveTo>
                  <a:lnTo>
                    <a:pt x="88366" y="37719"/>
                  </a:lnTo>
                  <a:lnTo>
                    <a:pt x="86207" y="35560"/>
                  </a:lnTo>
                  <a:lnTo>
                    <a:pt x="84061" y="34493"/>
                  </a:lnTo>
                  <a:lnTo>
                    <a:pt x="80822" y="37719"/>
                  </a:lnTo>
                  <a:lnTo>
                    <a:pt x="85128" y="42037"/>
                  </a:lnTo>
                  <a:lnTo>
                    <a:pt x="86207" y="44183"/>
                  </a:lnTo>
                  <a:lnTo>
                    <a:pt x="89446" y="39878"/>
                  </a:lnTo>
                  <a:close/>
                </a:path>
                <a:path w="225425" h="50800">
                  <a:moveTo>
                    <a:pt x="109918" y="18326"/>
                  </a:moveTo>
                  <a:lnTo>
                    <a:pt x="94830" y="18326"/>
                  </a:lnTo>
                  <a:lnTo>
                    <a:pt x="94830" y="11861"/>
                  </a:lnTo>
                  <a:lnTo>
                    <a:pt x="105613" y="11861"/>
                  </a:lnTo>
                  <a:lnTo>
                    <a:pt x="105613" y="7543"/>
                  </a:lnTo>
                  <a:lnTo>
                    <a:pt x="94830" y="7543"/>
                  </a:lnTo>
                  <a:lnTo>
                    <a:pt x="94830" y="1079"/>
                  </a:lnTo>
                  <a:lnTo>
                    <a:pt x="95910" y="0"/>
                  </a:lnTo>
                  <a:lnTo>
                    <a:pt x="89446" y="0"/>
                  </a:lnTo>
                  <a:lnTo>
                    <a:pt x="89446" y="7543"/>
                  </a:lnTo>
                  <a:lnTo>
                    <a:pt x="79743" y="7543"/>
                  </a:lnTo>
                  <a:lnTo>
                    <a:pt x="79743" y="11861"/>
                  </a:lnTo>
                  <a:lnTo>
                    <a:pt x="89446" y="11861"/>
                  </a:lnTo>
                  <a:lnTo>
                    <a:pt x="89446" y="18326"/>
                  </a:lnTo>
                  <a:lnTo>
                    <a:pt x="77584" y="18326"/>
                  </a:lnTo>
                  <a:lnTo>
                    <a:pt x="77584" y="22631"/>
                  </a:lnTo>
                  <a:lnTo>
                    <a:pt x="95910" y="22631"/>
                  </a:lnTo>
                  <a:lnTo>
                    <a:pt x="95910" y="28028"/>
                  </a:lnTo>
                  <a:lnTo>
                    <a:pt x="78663" y="28028"/>
                  </a:lnTo>
                  <a:lnTo>
                    <a:pt x="78663" y="32334"/>
                  </a:lnTo>
                  <a:lnTo>
                    <a:pt x="95910" y="32334"/>
                  </a:lnTo>
                  <a:lnTo>
                    <a:pt x="95910" y="46342"/>
                  </a:lnTo>
                  <a:lnTo>
                    <a:pt x="91605" y="46342"/>
                  </a:lnTo>
                  <a:lnTo>
                    <a:pt x="92671" y="50647"/>
                  </a:lnTo>
                  <a:lnTo>
                    <a:pt x="99136" y="50647"/>
                  </a:lnTo>
                  <a:lnTo>
                    <a:pt x="101295" y="48501"/>
                  </a:lnTo>
                  <a:lnTo>
                    <a:pt x="101295" y="32334"/>
                  </a:lnTo>
                  <a:lnTo>
                    <a:pt x="108839" y="32334"/>
                  </a:lnTo>
                  <a:lnTo>
                    <a:pt x="108839" y="28028"/>
                  </a:lnTo>
                  <a:lnTo>
                    <a:pt x="101295" y="28028"/>
                  </a:lnTo>
                  <a:lnTo>
                    <a:pt x="101295" y="22631"/>
                  </a:lnTo>
                  <a:lnTo>
                    <a:pt x="109918" y="22631"/>
                  </a:lnTo>
                  <a:lnTo>
                    <a:pt x="109918" y="18326"/>
                  </a:lnTo>
                  <a:close/>
                </a:path>
                <a:path w="225425" h="50800">
                  <a:moveTo>
                    <a:pt x="135775" y="2159"/>
                  </a:moveTo>
                  <a:lnTo>
                    <a:pt x="134696" y="2159"/>
                  </a:lnTo>
                  <a:lnTo>
                    <a:pt x="130390" y="0"/>
                  </a:lnTo>
                  <a:lnTo>
                    <a:pt x="128371" y="6908"/>
                  </a:lnTo>
                  <a:lnTo>
                    <a:pt x="125539" y="13208"/>
                  </a:lnTo>
                  <a:lnTo>
                    <a:pt x="121907" y="19100"/>
                  </a:lnTo>
                  <a:lnTo>
                    <a:pt x="117462" y="24790"/>
                  </a:lnTo>
                  <a:lnTo>
                    <a:pt x="120688" y="29095"/>
                  </a:lnTo>
                  <a:lnTo>
                    <a:pt x="122847" y="25869"/>
                  </a:lnTo>
                  <a:lnTo>
                    <a:pt x="125006" y="23710"/>
                  </a:lnTo>
                  <a:lnTo>
                    <a:pt x="126085" y="21551"/>
                  </a:lnTo>
                  <a:lnTo>
                    <a:pt x="126085" y="49568"/>
                  </a:lnTo>
                  <a:lnTo>
                    <a:pt x="130390" y="49568"/>
                  </a:lnTo>
                  <a:lnTo>
                    <a:pt x="130390" y="21551"/>
                  </a:lnTo>
                  <a:lnTo>
                    <a:pt x="130390" y="16167"/>
                  </a:lnTo>
                  <a:lnTo>
                    <a:pt x="131470" y="15087"/>
                  </a:lnTo>
                  <a:lnTo>
                    <a:pt x="130390" y="14008"/>
                  </a:lnTo>
                  <a:lnTo>
                    <a:pt x="132549" y="9702"/>
                  </a:lnTo>
                  <a:lnTo>
                    <a:pt x="134696" y="3238"/>
                  </a:lnTo>
                  <a:lnTo>
                    <a:pt x="135775" y="3238"/>
                  </a:lnTo>
                  <a:lnTo>
                    <a:pt x="135775" y="2159"/>
                  </a:lnTo>
                  <a:close/>
                </a:path>
                <a:path w="225425" h="50800">
                  <a:moveTo>
                    <a:pt x="167030" y="9702"/>
                  </a:moveTo>
                  <a:lnTo>
                    <a:pt x="145478" y="9702"/>
                  </a:lnTo>
                  <a:lnTo>
                    <a:pt x="146558" y="6477"/>
                  </a:lnTo>
                  <a:lnTo>
                    <a:pt x="147637" y="4318"/>
                  </a:lnTo>
                  <a:lnTo>
                    <a:pt x="147637" y="2159"/>
                  </a:lnTo>
                  <a:lnTo>
                    <a:pt x="148704" y="2159"/>
                  </a:lnTo>
                  <a:lnTo>
                    <a:pt x="147637" y="1079"/>
                  </a:lnTo>
                  <a:lnTo>
                    <a:pt x="143319" y="0"/>
                  </a:lnTo>
                  <a:lnTo>
                    <a:pt x="142240" y="8623"/>
                  </a:lnTo>
                  <a:lnTo>
                    <a:pt x="137934" y="16167"/>
                  </a:lnTo>
                  <a:lnTo>
                    <a:pt x="132549" y="21551"/>
                  </a:lnTo>
                  <a:lnTo>
                    <a:pt x="136855" y="24790"/>
                  </a:lnTo>
                  <a:lnTo>
                    <a:pt x="139014" y="22631"/>
                  </a:lnTo>
                  <a:lnTo>
                    <a:pt x="142240" y="18326"/>
                  </a:lnTo>
                  <a:lnTo>
                    <a:pt x="144399" y="14008"/>
                  </a:lnTo>
                  <a:lnTo>
                    <a:pt x="146558" y="14008"/>
                  </a:lnTo>
                  <a:lnTo>
                    <a:pt x="146558" y="49568"/>
                  </a:lnTo>
                  <a:lnTo>
                    <a:pt x="150863" y="49568"/>
                  </a:lnTo>
                  <a:lnTo>
                    <a:pt x="150863" y="37719"/>
                  </a:lnTo>
                  <a:lnTo>
                    <a:pt x="165950" y="37719"/>
                  </a:lnTo>
                  <a:lnTo>
                    <a:pt x="165950" y="33413"/>
                  </a:lnTo>
                  <a:lnTo>
                    <a:pt x="150863" y="33413"/>
                  </a:lnTo>
                  <a:lnTo>
                    <a:pt x="150863" y="25869"/>
                  </a:lnTo>
                  <a:lnTo>
                    <a:pt x="164871" y="25869"/>
                  </a:lnTo>
                  <a:lnTo>
                    <a:pt x="164871" y="21551"/>
                  </a:lnTo>
                  <a:lnTo>
                    <a:pt x="150863" y="21551"/>
                  </a:lnTo>
                  <a:lnTo>
                    <a:pt x="150863" y="14008"/>
                  </a:lnTo>
                  <a:lnTo>
                    <a:pt x="167030" y="14008"/>
                  </a:lnTo>
                  <a:lnTo>
                    <a:pt x="167030" y="9702"/>
                  </a:lnTo>
                  <a:close/>
                </a:path>
                <a:path w="225425" h="50800">
                  <a:moveTo>
                    <a:pt x="225221" y="8623"/>
                  </a:moveTo>
                  <a:lnTo>
                    <a:pt x="214439" y="8623"/>
                  </a:lnTo>
                  <a:lnTo>
                    <a:pt x="218757" y="4318"/>
                  </a:lnTo>
                  <a:lnTo>
                    <a:pt x="217678" y="3238"/>
                  </a:lnTo>
                  <a:lnTo>
                    <a:pt x="214439" y="1079"/>
                  </a:lnTo>
                  <a:lnTo>
                    <a:pt x="212293" y="5397"/>
                  </a:lnTo>
                  <a:lnTo>
                    <a:pt x="210134" y="7543"/>
                  </a:lnTo>
                  <a:lnTo>
                    <a:pt x="212293" y="8623"/>
                  </a:lnTo>
                  <a:lnTo>
                    <a:pt x="207975" y="8623"/>
                  </a:lnTo>
                  <a:lnTo>
                    <a:pt x="207975" y="0"/>
                  </a:lnTo>
                  <a:lnTo>
                    <a:pt x="206895" y="0"/>
                  </a:lnTo>
                  <a:lnTo>
                    <a:pt x="206895" y="12941"/>
                  </a:lnTo>
                  <a:lnTo>
                    <a:pt x="204749" y="17246"/>
                  </a:lnTo>
                  <a:lnTo>
                    <a:pt x="197205" y="17246"/>
                  </a:lnTo>
                  <a:lnTo>
                    <a:pt x="195046" y="12941"/>
                  </a:lnTo>
                  <a:lnTo>
                    <a:pt x="206895" y="12941"/>
                  </a:lnTo>
                  <a:lnTo>
                    <a:pt x="206895" y="0"/>
                  </a:lnTo>
                  <a:lnTo>
                    <a:pt x="202590" y="0"/>
                  </a:lnTo>
                  <a:lnTo>
                    <a:pt x="202590" y="8623"/>
                  </a:lnTo>
                  <a:lnTo>
                    <a:pt x="198285" y="8623"/>
                  </a:lnTo>
                  <a:lnTo>
                    <a:pt x="198285" y="1079"/>
                  </a:lnTo>
                  <a:lnTo>
                    <a:pt x="199351" y="0"/>
                  </a:lnTo>
                  <a:lnTo>
                    <a:pt x="193967" y="0"/>
                  </a:lnTo>
                  <a:lnTo>
                    <a:pt x="193967" y="8623"/>
                  </a:lnTo>
                  <a:lnTo>
                    <a:pt x="189661" y="8623"/>
                  </a:lnTo>
                  <a:lnTo>
                    <a:pt x="191808" y="7543"/>
                  </a:lnTo>
                  <a:lnTo>
                    <a:pt x="190741" y="5397"/>
                  </a:lnTo>
                  <a:lnTo>
                    <a:pt x="187502" y="2159"/>
                  </a:lnTo>
                  <a:lnTo>
                    <a:pt x="183197" y="5397"/>
                  </a:lnTo>
                  <a:lnTo>
                    <a:pt x="185343" y="6477"/>
                  </a:lnTo>
                  <a:lnTo>
                    <a:pt x="187502" y="8623"/>
                  </a:lnTo>
                  <a:lnTo>
                    <a:pt x="177800" y="8623"/>
                  </a:lnTo>
                  <a:lnTo>
                    <a:pt x="177800" y="12941"/>
                  </a:lnTo>
                  <a:lnTo>
                    <a:pt x="190741" y="12941"/>
                  </a:lnTo>
                  <a:lnTo>
                    <a:pt x="193967" y="17246"/>
                  </a:lnTo>
                  <a:lnTo>
                    <a:pt x="182118" y="17246"/>
                  </a:lnTo>
                  <a:lnTo>
                    <a:pt x="182118" y="20485"/>
                  </a:lnTo>
                  <a:lnTo>
                    <a:pt x="198285" y="20485"/>
                  </a:lnTo>
                  <a:lnTo>
                    <a:pt x="198285" y="23710"/>
                  </a:lnTo>
                  <a:lnTo>
                    <a:pt x="184264" y="23710"/>
                  </a:lnTo>
                  <a:lnTo>
                    <a:pt x="184264" y="28028"/>
                  </a:lnTo>
                  <a:lnTo>
                    <a:pt x="198285" y="28028"/>
                  </a:lnTo>
                  <a:lnTo>
                    <a:pt x="198285" y="31254"/>
                  </a:lnTo>
                  <a:lnTo>
                    <a:pt x="177800" y="31254"/>
                  </a:lnTo>
                  <a:lnTo>
                    <a:pt x="177800" y="34493"/>
                  </a:lnTo>
                  <a:lnTo>
                    <a:pt x="197205" y="34493"/>
                  </a:lnTo>
                  <a:lnTo>
                    <a:pt x="191808" y="38798"/>
                  </a:lnTo>
                  <a:lnTo>
                    <a:pt x="185343" y="42037"/>
                  </a:lnTo>
                  <a:lnTo>
                    <a:pt x="177800" y="44183"/>
                  </a:lnTo>
                  <a:lnTo>
                    <a:pt x="178879" y="48501"/>
                  </a:lnTo>
                  <a:lnTo>
                    <a:pt x="187502" y="46342"/>
                  </a:lnTo>
                  <a:lnTo>
                    <a:pt x="193967" y="43103"/>
                  </a:lnTo>
                  <a:lnTo>
                    <a:pt x="198285" y="37719"/>
                  </a:lnTo>
                  <a:lnTo>
                    <a:pt x="198285" y="50647"/>
                  </a:lnTo>
                  <a:lnTo>
                    <a:pt x="203669" y="50647"/>
                  </a:lnTo>
                  <a:lnTo>
                    <a:pt x="203669" y="37719"/>
                  </a:lnTo>
                  <a:lnTo>
                    <a:pt x="209054" y="43103"/>
                  </a:lnTo>
                  <a:lnTo>
                    <a:pt x="215519" y="46342"/>
                  </a:lnTo>
                  <a:lnTo>
                    <a:pt x="224142" y="48501"/>
                  </a:lnTo>
                  <a:lnTo>
                    <a:pt x="225221" y="44183"/>
                  </a:lnTo>
                  <a:lnTo>
                    <a:pt x="217678" y="42037"/>
                  </a:lnTo>
                  <a:lnTo>
                    <a:pt x="211213" y="38798"/>
                  </a:lnTo>
                  <a:lnTo>
                    <a:pt x="209867" y="37719"/>
                  </a:lnTo>
                  <a:lnTo>
                    <a:pt x="205816" y="34493"/>
                  </a:lnTo>
                  <a:lnTo>
                    <a:pt x="225221" y="34493"/>
                  </a:lnTo>
                  <a:lnTo>
                    <a:pt x="225221" y="31254"/>
                  </a:lnTo>
                  <a:lnTo>
                    <a:pt x="203669" y="31254"/>
                  </a:lnTo>
                  <a:lnTo>
                    <a:pt x="203669" y="28028"/>
                  </a:lnTo>
                  <a:lnTo>
                    <a:pt x="217678" y="28028"/>
                  </a:lnTo>
                  <a:lnTo>
                    <a:pt x="217678" y="23710"/>
                  </a:lnTo>
                  <a:lnTo>
                    <a:pt x="203669" y="23710"/>
                  </a:lnTo>
                  <a:lnTo>
                    <a:pt x="203669" y="20485"/>
                  </a:lnTo>
                  <a:lnTo>
                    <a:pt x="220903" y="20485"/>
                  </a:lnTo>
                  <a:lnTo>
                    <a:pt x="220903" y="17246"/>
                  </a:lnTo>
                  <a:lnTo>
                    <a:pt x="209054" y="17246"/>
                  </a:lnTo>
                  <a:lnTo>
                    <a:pt x="211213" y="12941"/>
                  </a:lnTo>
                  <a:lnTo>
                    <a:pt x="225221" y="12941"/>
                  </a:lnTo>
                  <a:lnTo>
                    <a:pt x="225221" y="8623"/>
                  </a:lnTo>
                  <a:close/>
                </a:path>
              </a:pathLst>
            </a:custGeom>
            <a:solidFill>
              <a:srgbClr val="3F3F3F"/>
            </a:solidFill>
          </p:spPr>
          <p:txBody>
            <a:bodyPr wrap="square" lIns="0" tIns="0" rIns="0" bIns="0" rtlCol="0"/>
            <a:lstStyle/>
            <a:p>
              <a:endParaRPr sz="1539" dirty="0"/>
            </a:p>
          </p:txBody>
        </p:sp>
        <p:pic>
          <p:nvPicPr>
            <p:cNvPr id="188" name="object 188"/>
            <p:cNvPicPr/>
            <p:nvPr/>
          </p:nvPicPr>
          <p:blipFill>
            <a:blip r:embed="rId69" cstate="print"/>
            <a:stretch>
              <a:fillRect/>
            </a:stretch>
          </p:blipFill>
          <p:spPr>
            <a:xfrm>
              <a:off x="6753582" y="2830792"/>
              <a:ext cx="189653" cy="242454"/>
            </a:xfrm>
            <a:prstGeom prst="rect">
              <a:avLst/>
            </a:prstGeom>
          </p:spPr>
        </p:pic>
      </p:grpSp>
      <p:grpSp>
        <p:nvGrpSpPr>
          <p:cNvPr id="189" name="object 189"/>
          <p:cNvGrpSpPr/>
          <p:nvPr/>
        </p:nvGrpSpPr>
        <p:grpSpPr>
          <a:xfrm>
            <a:off x="4738873" y="3499311"/>
            <a:ext cx="4236973" cy="430593"/>
            <a:chOff x="5541848" y="3863649"/>
            <a:chExt cx="4954905" cy="503555"/>
          </a:xfrm>
        </p:grpSpPr>
        <p:sp>
          <p:nvSpPr>
            <p:cNvPr id="190" name="object 190"/>
            <p:cNvSpPr/>
            <p:nvPr/>
          </p:nvSpPr>
          <p:spPr>
            <a:xfrm>
              <a:off x="5546697" y="3868498"/>
              <a:ext cx="4945380" cy="494030"/>
            </a:xfrm>
            <a:custGeom>
              <a:avLst/>
              <a:gdLst/>
              <a:ahLst/>
              <a:cxnLst/>
              <a:rect l="l" t="t" r="r" b="b"/>
              <a:pathLst>
                <a:path w="4945380" h="494029">
                  <a:moveTo>
                    <a:pt x="0" y="0"/>
                  </a:moveTo>
                  <a:lnTo>
                    <a:pt x="4944997" y="0"/>
                  </a:lnTo>
                  <a:lnTo>
                    <a:pt x="4944997" y="493529"/>
                  </a:lnTo>
                  <a:lnTo>
                    <a:pt x="0" y="493529"/>
                  </a:lnTo>
                  <a:lnTo>
                    <a:pt x="0" y="0"/>
                  </a:lnTo>
                  <a:close/>
                </a:path>
              </a:pathLst>
            </a:custGeom>
            <a:ln w="9698">
              <a:solidFill>
                <a:srgbClr val="7E7E7E"/>
              </a:solidFill>
            </a:ln>
          </p:spPr>
          <p:txBody>
            <a:bodyPr wrap="square" lIns="0" tIns="0" rIns="0" bIns="0" rtlCol="0"/>
            <a:lstStyle/>
            <a:p>
              <a:endParaRPr sz="1539" dirty="0"/>
            </a:p>
          </p:txBody>
        </p:sp>
        <p:sp>
          <p:nvSpPr>
            <p:cNvPr id="191" name="object 191"/>
            <p:cNvSpPr/>
            <p:nvPr/>
          </p:nvSpPr>
          <p:spPr>
            <a:xfrm>
              <a:off x="5546697" y="3868498"/>
              <a:ext cx="4945380" cy="494030"/>
            </a:xfrm>
            <a:custGeom>
              <a:avLst/>
              <a:gdLst/>
              <a:ahLst/>
              <a:cxnLst/>
              <a:rect l="l" t="t" r="r" b="b"/>
              <a:pathLst>
                <a:path w="4945380" h="494029">
                  <a:moveTo>
                    <a:pt x="0" y="0"/>
                  </a:moveTo>
                  <a:lnTo>
                    <a:pt x="4944997" y="0"/>
                  </a:lnTo>
                  <a:lnTo>
                    <a:pt x="4944997" y="493529"/>
                  </a:lnTo>
                  <a:lnTo>
                    <a:pt x="0" y="493529"/>
                  </a:lnTo>
                  <a:lnTo>
                    <a:pt x="0" y="0"/>
                  </a:lnTo>
                  <a:close/>
                </a:path>
              </a:pathLst>
            </a:custGeom>
            <a:ln w="6465">
              <a:solidFill>
                <a:srgbClr val="7E7E7E"/>
              </a:solidFill>
            </a:ln>
          </p:spPr>
          <p:txBody>
            <a:bodyPr wrap="square" lIns="0" tIns="0" rIns="0" bIns="0" rtlCol="0"/>
            <a:lstStyle/>
            <a:p>
              <a:endParaRPr sz="1539" dirty="0"/>
            </a:p>
          </p:txBody>
        </p:sp>
        <p:sp>
          <p:nvSpPr>
            <p:cNvPr id="192" name="object 192"/>
            <p:cNvSpPr/>
            <p:nvPr/>
          </p:nvSpPr>
          <p:spPr>
            <a:xfrm>
              <a:off x="5546697" y="3868498"/>
              <a:ext cx="4945380" cy="494030"/>
            </a:xfrm>
            <a:custGeom>
              <a:avLst/>
              <a:gdLst/>
              <a:ahLst/>
              <a:cxnLst/>
              <a:rect l="l" t="t" r="r" b="b"/>
              <a:pathLst>
                <a:path w="4945380" h="494029">
                  <a:moveTo>
                    <a:pt x="0" y="0"/>
                  </a:moveTo>
                  <a:lnTo>
                    <a:pt x="4944997" y="0"/>
                  </a:lnTo>
                  <a:lnTo>
                    <a:pt x="4944997" y="493529"/>
                  </a:lnTo>
                  <a:lnTo>
                    <a:pt x="0" y="493529"/>
                  </a:lnTo>
                  <a:lnTo>
                    <a:pt x="0" y="0"/>
                  </a:lnTo>
                  <a:close/>
                </a:path>
              </a:pathLst>
            </a:custGeom>
            <a:ln w="5387">
              <a:solidFill>
                <a:srgbClr val="7E7E7E"/>
              </a:solidFill>
            </a:ln>
          </p:spPr>
          <p:txBody>
            <a:bodyPr wrap="square" lIns="0" tIns="0" rIns="0" bIns="0" rtlCol="0"/>
            <a:lstStyle/>
            <a:p>
              <a:endParaRPr sz="1539" dirty="0"/>
            </a:p>
          </p:txBody>
        </p:sp>
        <p:sp>
          <p:nvSpPr>
            <p:cNvPr id="193" name="object 193"/>
            <p:cNvSpPr/>
            <p:nvPr/>
          </p:nvSpPr>
          <p:spPr>
            <a:xfrm>
              <a:off x="5624271" y="3969791"/>
              <a:ext cx="28575" cy="168275"/>
            </a:xfrm>
            <a:custGeom>
              <a:avLst/>
              <a:gdLst/>
              <a:ahLst/>
              <a:cxnLst/>
              <a:rect l="l" t="t" r="r" b="b"/>
              <a:pathLst>
                <a:path w="28575" h="168275">
                  <a:moveTo>
                    <a:pt x="28016" y="150863"/>
                  </a:moveTo>
                  <a:lnTo>
                    <a:pt x="25869" y="146558"/>
                  </a:lnTo>
                  <a:lnTo>
                    <a:pt x="20485" y="141173"/>
                  </a:lnTo>
                  <a:lnTo>
                    <a:pt x="17246" y="140093"/>
                  </a:lnTo>
                  <a:lnTo>
                    <a:pt x="9702" y="140093"/>
                  </a:lnTo>
                  <a:lnTo>
                    <a:pt x="6477" y="141173"/>
                  </a:lnTo>
                  <a:lnTo>
                    <a:pt x="1079" y="146558"/>
                  </a:lnTo>
                  <a:lnTo>
                    <a:pt x="0" y="150863"/>
                  </a:lnTo>
                  <a:lnTo>
                    <a:pt x="0" y="154101"/>
                  </a:lnTo>
                  <a:lnTo>
                    <a:pt x="0" y="158407"/>
                  </a:lnTo>
                  <a:lnTo>
                    <a:pt x="1079" y="161645"/>
                  </a:lnTo>
                  <a:lnTo>
                    <a:pt x="6477" y="167030"/>
                  </a:lnTo>
                  <a:lnTo>
                    <a:pt x="9702" y="168109"/>
                  </a:lnTo>
                  <a:lnTo>
                    <a:pt x="17246" y="168109"/>
                  </a:lnTo>
                  <a:lnTo>
                    <a:pt x="20485" y="167030"/>
                  </a:lnTo>
                  <a:lnTo>
                    <a:pt x="25869" y="161645"/>
                  </a:lnTo>
                  <a:lnTo>
                    <a:pt x="28016" y="158407"/>
                  </a:lnTo>
                  <a:lnTo>
                    <a:pt x="28016" y="150863"/>
                  </a:lnTo>
                  <a:close/>
                </a:path>
                <a:path w="28575" h="168275">
                  <a:moveTo>
                    <a:pt x="28016" y="10782"/>
                  </a:moveTo>
                  <a:lnTo>
                    <a:pt x="25869" y="6477"/>
                  </a:lnTo>
                  <a:lnTo>
                    <a:pt x="20485" y="1079"/>
                  </a:lnTo>
                  <a:lnTo>
                    <a:pt x="17246" y="0"/>
                  </a:lnTo>
                  <a:lnTo>
                    <a:pt x="9702" y="0"/>
                  </a:lnTo>
                  <a:lnTo>
                    <a:pt x="6477" y="1079"/>
                  </a:lnTo>
                  <a:lnTo>
                    <a:pt x="1079" y="6477"/>
                  </a:lnTo>
                  <a:lnTo>
                    <a:pt x="0" y="10782"/>
                  </a:lnTo>
                  <a:lnTo>
                    <a:pt x="0" y="14008"/>
                  </a:lnTo>
                  <a:lnTo>
                    <a:pt x="0" y="18326"/>
                  </a:lnTo>
                  <a:lnTo>
                    <a:pt x="1079" y="21551"/>
                  </a:lnTo>
                  <a:lnTo>
                    <a:pt x="6477" y="26949"/>
                  </a:lnTo>
                  <a:lnTo>
                    <a:pt x="9702" y="28028"/>
                  </a:lnTo>
                  <a:lnTo>
                    <a:pt x="17246" y="28028"/>
                  </a:lnTo>
                  <a:lnTo>
                    <a:pt x="20485" y="26949"/>
                  </a:lnTo>
                  <a:lnTo>
                    <a:pt x="25869" y="21551"/>
                  </a:lnTo>
                  <a:lnTo>
                    <a:pt x="28016" y="18326"/>
                  </a:lnTo>
                  <a:lnTo>
                    <a:pt x="28016" y="10782"/>
                  </a:lnTo>
                  <a:close/>
                </a:path>
              </a:pathLst>
            </a:custGeom>
            <a:solidFill>
              <a:srgbClr val="000000"/>
            </a:solidFill>
          </p:spPr>
          <p:txBody>
            <a:bodyPr wrap="square" lIns="0" tIns="0" rIns="0" bIns="0" rtlCol="0"/>
            <a:lstStyle/>
            <a:p>
              <a:endParaRPr sz="1539" dirty="0"/>
            </a:p>
          </p:txBody>
        </p:sp>
        <p:pic>
          <p:nvPicPr>
            <p:cNvPr id="194" name="object 194"/>
            <p:cNvPicPr/>
            <p:nvPr/>
          </p:nvPicPr>
          <p:blipFill>
            <a:blip r:embed="rId70" cstate="print"/>
            <a:stretch>
              <a:fillRect/>
            </a:stretch>
          </p:blipFill>
          <p:spPr>
            <a:xfrm>
              <a:off x="5760057" y="3929920"/>
              <a:ext cx="4656206" cy="384694"/>
            </a:xfrm>
            <a:prstGeom prst="rect">
              <a:avLst/>
            </a:prstGeom>
          </p:spPr>
        </p:pic>
      </p:grpSp>
      <p:grpSp>
        <p:nvGrpSpPr>
          <p:cNvPr id="195" name="object 195"/>
          <p:cNvGrpSpPr/>
          <p:nvPr/>
        </p:nvGrpSpPr>
        <p:grpSpPr>
          <a:xfrm>
            <a:off x="4619546" y="3225642"/>
            <a:ext cx="4475890" cy="6516"/>
            <a:chOff x="5402302" y="3543609"/>
            <a:chExt cx="5234305" cy="7620"/>
          </a:xfrm>
        </p:grpSpPr>
        <p:sp>
          <p:nvSpPr>
            <p:cNvPr id="196" name="object 196"/>
            <p:cNvSpPr/>
            <p:nvPr/>
          </p:nvSpPr>
          <p:spPr>
            <a:xfrm>
              <a:off x="5402302" y="3547380"/>
              <a:ext cx="5234305" cy="0"/>
            </a:xfrm>
            <a:custGeom>
              <a:avLst/>
              <a:gdLst/>
              <a:ahLst/>
              <a:cxnLst/>
              <a:rect l="l" t="t" r="r" b="b"/>
              <a:pathLst>
                <a:path w="5234305">
                  <a:moveTo>
                    <a:pt x="0" y="0"/>
                  </a:moveTo>
                  <a:lnTo>
                    <a:pt x="5233787" y="0"/>
                  </a:lnTo>
                </a:path>
              </a:pathLst>
            </a:custGeom>
            <a:ln w="7543">
              <a:solidFill>
                <a:srgbClr val="BFBFBF"/>
              </a:solidFill>
            </a:ln>
          </p:spPr>
          <p:txBody>
            <a:bodyPr wrap="square" lIns="0" tIns="0" rIns="0" bIns="0" rtlCol="0"/>
            <a:lstStyle/>
            <a:p>
              <a:endParaRPr sz="1539" dirty="0"/>
            </a:p>
          </p:txBody>
        </p:sp>
        <p:sp>
          <p:nvSpPr>
            <p:cNvPr id="197" name="object 197"/>
            <p:cNvSpPr/>
            <p:nvPr/>
          </p:nvSpPr>
          <p:spPr>
            <a:xfrm>
              <a:off x="5402302" y="3547380"/>
              <a:ext cx="5234305" cy="0"/>
            </a:xfrm>
            <a:custGeom>
              <a:avLst/>
              <a:gdLst/>
              <a:ahLst/>
              <a:cxnLst/>
              <a:rect l="l" t="t" r="r" b="b"/>
              <a:pathLst>
                <a:path w="5234305">
                  <a:moveTo>
                    <a:pt x="0" y="0"/>
                  </a:moveTo>
                  <a:lnTo>
                    <a:pt x="5233787" y="0"/>
                  </a:lnTo>
                </a:path>
              </a:pathLst>
            </a:custGeom>
            <a:ln w="3175">
              <a:solidFill>
                <a:srgbClr val="BFBFBF"/>
              </a:solidFill>
            </a:ln>
          </p:spPr>
          <p:txBody>
            <a:bodyPr wrap="square" lIns="0" tIns="0" rIns="0" bIns="0" rtlCol="0"/>
            <a:lstStyle/>
            <a:p>
              <a:endParaRPr sz="1539" dirty="0"/>
            </a:p>
          </p:txBody>
        </p:sp>
      </p:grpSp>
      <p:grpSp>
        <p:nvGrpSpPr>
          <p:cNvPr id="198" name="object 198"/>
          <p:cNvGrpSpPr/>
          <p:nvPr/>
        </p:nvGrpSpPr>
        <p:grpSpPr>
          <a:xfrm>
            <a:off x="4733343" y="3977539"/>
            <a:ext cx="670053" cy="811231"/>
            <a:chOff x="5535382" y="4422911"/>
            <a:chExt cx="783590" cy="948690"/>
          </a:xfrm>
        </p:grpSpPr>
        <p:sp>
          <p:nvSpPr>
            <p:cNvPr id="199" name="object 199"/>
            <p:cNvSpPr/>
            <p:nvPr/>
          </p:nvSpPr>
          <p:spPr>
            <a:xfrm>
              <a:off x="5542386" y="4429915"/>
              <a:ext cx="769620" cy="934719"/>
            </a:xfrm>
            <a:custGeom>
              <a:avLst/>
              <a:gdLst/>
              <a:ahLst/>
              <a:cxnLst/>
              <a:rect l="l" t="t" r="r" b="b"/>
              <a:pathLst>
                <a:path w="769620" h="934720">
                  <a:moveTo>
                    <a:pt x="769389" y="0"/>
                  </a:moveTo>
                  <a:lnTo>
                    <a:pt x="0" y="0"/>
                  </a:lnTo>
                  <a:lnTo>
                    <a:pt x="0" y="934258"/>
                  </a:lnTo>
                  <a:lnTo>
                    <a:pt x="769389" y="934258"/>
                  </a:lnTo>
                  <a:lnTo>
                    <a:pt x="769389" y="0"/>
                  </a:lnTo>
                  <a:close/>
                </a:path>
              </a:pathLst>
            </a:custGeom>
            <a:solidFill>
              <a:srgbClr val="7E7E7E"/>
            </a:solidFill>
          </p:spPr>
          <p:txBody>
            <a:bodyPr wrap="square" lIns="0" tIns="0" rIns="0" bIns="0" rtlCol="0"/>
            <a:lstStyle/>
            <a:p>
              <a:endParaRPr sz="1539" dirty="0"/>
            </a:p>
          </p:txBody>
        </p:sp>
        <p:sp>
          <p:nvSpPr>
            <p:cNvPr id="200" name="object 200"/>
            <p:cNvSpPr/>
            <p:nvPr/>
          </p:nvSpPr>
          <p:spPr>
            <a:xfrm>
              <a:off x="5542386" y="4429915"/>
              <a:ext cx="769620" cy="934719"/>
            </a:xfrm>
            <a:custGeom>
              <a:avLst/>
              <a:gdLst/>
              <a:ahLst/>
              <a:cxnLst/>
              <a:rect l="l" t="t" r="r" b="b"/>
              <a:pathLst>
                <a:path w="769620" h="934720">
                  <a:moveTo>
                    <a:pt x="0" y="0"/>
                  </a:moveTo>
                  <a:lnTo>
                    <a:pt x="769389" y="0"/>
                  </a:lnTo>
                  <a:lnTo>
                    <a:pt x="769389" y="934258"/>
                  </a:lnTo>
                  <a:lnTo>
                    <a:pt x="0" y="934258"/>
                  </a:lnTo>
                  <a:lnTo>
                    <a:pt x="0" y="0"/>
                  </a:lnTo>
                  <a:close/>
                </a:path>
              </a:pathLst>
            </a:custGeom>
            <a:ln w="14008">
              <a:solidFill>
                <a:srgbClr val="7E7E7E"/>
              </a:solidFill>
            </a:ln>
          </p:spPr>
          <p:txBody>
            <a:bodyPr wrap="square" lIns="0" tIns="0" rIns="0" bIns="0" rtlCol="0"/>
            <a:lstStyle/>
            <a:p>
              <a:endParaRPr sz="1539" dirty="0"/>
            </a:p>
          </p:txBody>
        </p:sp>
        <p:sp>
          <p:nvSpPr>
            <p:cNvPr id="201" name="object 201"/>
            <p:cNvSpPr/>
            <p:nvPr/>
          </p:nvSpPr>
          <p:spPr>
            <a:xfrm>
              <a:off x="5542386" y="4429915"/>
              <a:ext cx="769620" cy="934719"/>
            </a:xfrm>
            <a:custGeom>
              <a:avLst/>
              <a:gdLst/>
              <a:ahLst/>
              <a:cxnLst/>
              <a:rect l="l" t="t" r="r" b="b"/>
              <a:pathLst>
                <a:path w="769620" h="934720">
                  <a:moveTo>
                    <a:pt x="0" y="0"/>
                  </a:moveTo>
                  <a:lnTo>
                    <a:pt x="769389" y="0"/>
                  </a:lnTo>
                  <a:lnTo>
                    <a:pt x="769389" y="934258"/>
                  </a:lnTo>
                  <a:lnTo>
                    <a:pt x="0" y="934258"/>
                  </a:lnTo>
                  <a:lnTo>
                    <a:pt x="0" y="0"/>
                  </a:lnTo>
                  <a:close/>
                </a:path>
              </a:pathLst>
            </a:custGeom>
            <a:ln w="8620">
              <a:solidFill>
                <a:srgbClr val="7E7E7E"/>
              </a:solidFill>
            </a:ln>
          </p:spPr>
          <p:txBody>
            <a:bodyPr wrap="square" lIns="0" tIns="0" rIns="0" bIns="0" rtlCol="0"/>
            <a:lstStyle/>
            <a:p>
              <a:endParaRPr sz="1539" dirty="0"/>
            </a:p>
          </p:txBody>
        </p:sp>
        <p:sp>
          <p:nvSpPr>
            <p:cNvPr id="202" name="object 202"/>
            <p:cNvSpPr/>
            <p:nvPr/>
          </p:nvSpPr>
          <p:spPr>
            <a:xfrm>
              <a:off x="5542386" y="4429915"/>
              <a:ext cx="769620" cy="934719"/>
            </a:xfrm>
            <a:custGeom>
              <a:avLst/>
              <a:gdLst/>
              <a:ahLst/>
              <a:cxnLst/>
              <a:rect l="l" t="t" r="r" b="b"/>
              <a:pathLst>
                <a:path w="769620" h="934720">
                  <a:moveTo>
                    <a:pt x="0" y="0"/>
                  </a:moveTo>
                  <a:lnTo>
                    <a:pt x="769389" y="0"/>
                  </a:lnTo>
                  <a:lnTo>
                    <a:pt x="769389" y="934258"/>
                  </a:lnTo>
                  <a:lnTo>
                    <a:pt x="0" y="934258"/>
                  </a:lnTo>
                  <a:lnTo>
                    <a:pt x="0" y="0"/>
                  </a:lnTo>
                  <a:close/>
                </a:path>
              </a:pathLst>
            </a:custGeom>
            <a:ln w="6465">
              <a:solidFill>
                <a:srgbClr val="7E7E7E"/>
              </a:solidFill>
            </a:ln>
          </p:spPr>
          <p:txBody>
            <a:bodyPr wrap="square" lIns="0" tIns="0" rIns="0" bIns="0" rtlCol="0"/>
            <a:lstStyle/>
            <a:p>
              <a:endParaRPr sz="1539" dirty="0"/>
            </a:p>
          </p:txBody>
        </p:sp>
        <p:sp>
          <p:nvSpPr>
            <p:cNvPr id="203" name="object 203"/>
            <p:cNvSpPr/>
            <p:nvPr/>
          </p:nvSpPr>
          <p:spPr>
            <a:xfrm>
              <a:off x="5642597" y="4778717"/>
              <a:ext cx="101600" cy="102870"/>
            </a:xfrm>
            <a:custGeom>
              <a:avLst/>
              <a:gdLst/>
              <a:ahLst/>
              <a:cxnLst/>
              <a:rect l="l" t="t" r="r" b="b"/>
              <a:pathLst>
                <a:path w="101600" h="102870">
                  <a:moveTo>
                    <a:pt x="84048" y="24130"/>
                  </a:moveTo>
                  <a:lnTo>
                    <a:pt x="17233" y="24130"/>
                  </a:lnTo>
                  <a:lnTo>
                    <a:pt x="17233" y="27940"/>
                  </a:lnTo>
                  <a:lnTo>
                    <a:pt x="17233" y="36830"/>
                  </a:lnTo>
                  <a:lnTo>
                    <a:pt x="17233" y="41910"/>
                  </a:lnTo>
                  <a:lnTo>
                    <a:pt x="84048" y="41910"/>
                  </a:lnTo>
                  <a:lnTo>
                    <a:pt x="84048" y="36982"/>
                  </a:lnTo>
                  <a:lnTo>
                    <a:pt x="84048" y="36830"/>
                  </a:lnTo>
                  <a:lnTo>
                    <a:pt x="84048" y="28359"/>
                  </a:lnTo>
                  <a:lnTo>
                    <a:pt x="76504" y="28359"/>
                  </a:lnTo>
                  <a:lnTo>
                    <a:pt x="76504" y="36830"/>
                  </a:lnTo>
                  <a:lnTo>
                    <a:pt x="54952" y="36830"/>
                  </a:lnTo>
                  <a:lnTo>
                    <a:pt x="54952" y="28359"/>
                  </a:lnTo>
                  <a:lnTo>
                    <a:pt x="46329" y="28359"/>
                  </a:lnTo>
                  <a:lnTo>
                    <a:pt x="46329" y="36830"/>
                  </a:lnTo>
                  <a:lnTo>
                    <a:pt x="24777" y="36830"/>
                  </a:lnTo>
                  <a:lnTo>
                    <a:pt x="24777" y="27940"/>
                  </a:lnTo>
                  <a:lnTo>
                    <a:pt x="84048" y="27940"/>
                  </a:lnTo>
                  <a:lnTo>
                    <a:pt x="84048" y="24130"/>
                  </a:lnTo>
                  <a:close/>
                </a:path>
                <a:path w="101600" h="102870">
                  <a:moveTo>
                    <a:pt x="89433" y="69850"/>
                  </a:moveTo>
                  <a:lnTo>
                    <a:pt x="80810" y="69850"/>
                  </a:lnTo>
                  <a:lnTo>
                    <a:pt x="80810" y="77470"/>
                  </a:lnTo>
                  <a:lnTo>
                    <a:pt x="11849" y="77470"/>
                  </a:lnTo>
                  <a:lnTo>
                    <a:pt x="11849" y="83820"/>
                  </a:lnTo>
                  <a:lnTo>
                    <a:pt x="46329" y="83820"/>
                  </a:lnTo>
                  <a:lnTo>
                    <a:pt x="46329" y="93980"/>
                  </a:lnTo>
                  <a:lnTo>
                    <a:pt x="38100" y="93980"/>
                  </a:lnTo>
                  <a:lnTo>
                    <a:pt x="38100" y="100330"/>
                  </a:lnTo>
                  <a:lnTo>
                    <a:pt x="38646" y="100330"/>
                  </a:lnTo>
                  <a:lnTo>
                    <a:pt x="38646" y="102870"/>
                  </a:lnTo>
                  <a:lnTo>
                    <a:pt x="53911" y="102870"/>
                  </a:lnTo>
                  <a:lnTo>
                    <a:pt x="53911" y="100330"/>
                  </a:lnTo>
                  <a:lnTo>
                    <a:pt x="54952" y="100330"/>
                  </a:lnTo>
                  <a:lnTo>
                    <a:pt x="54952" y="93980"/>
                  </a:lnTo>
                  <a:lnTo>
                    <a:pt x="54952" y="83820"/>
                  </a:lnTo>
                  <a:lnTo>
                    <a:pt x="80810" y="83820"/>
                  </a:lnTo>
                  <a:lnTo>
                    <a:pt x="80810" y="86360"/>
                  </a:lnTo>
                  <a:lnTo>
                    <a:pt x="89433" y="86360"/>
                  </a:lnTo>
                  <a:lnTo>
                    <a:pt x="89433" y="83820"/>
                  </a:lnTo>
                  <a:lnTo>
                    <a:pt x="89433" y="77470"/>
                  </a:lnTo>
                  <a:lnTo>
                    <a:pt x="89433" y="69850"/>
                  </a:lnTo>
                  <a:close/>
                </a:path>
                <a:path w="101600" h="102870">
                  <a:moveTo>
                    <a:pt x="89433" y="48260"/>
                  </a:moveTo>
                  <a:lnTo>
                    <a:pt x="54952" y="48260"/>
                  </a:lnTo>
                  <a:lnTo>
                    <a:pt x="54952" y="42367"/>
                  </a:lnTo>
                  <a:lnTo>
                    <a:pt x="46329" y="42367"/>
                  </a:lnTo>
                  <a:lnTo>
                    <a:pt x="46329" y="48260"/>
                  </a:lnTo>
                  <a:lnTo>
                    <a:pt x="11849" y="48260"/>
                  </a:lnTo>
                  <a:lnTo>
                    <a:pt x="11849" y="55880"/>
                  </a:lnTo>
                  <a:lnTo>
                    <a:pt x="80810" y="55880"/>
                  </a:lnTo>
                  <a:lnTo>
                    <a:pt x="80810" y="62230"/>
                  </a:lnTo>
                  <a:lnTo>
                    <a:pt x="89433" y="62230"/>
                  </a:lnTo>
                  <a:lnTo>
                    <a:pt x="89433" y="55880"/>
                  </a:lnTo>
                  <a:lnTo>
                    <a:pt x="89433" y="48260"/>
                  </a:lnTo>
                  <a:close/>
                </a:path>
                <a:path w="101600" h="102870">
                  <a:moveTo>
                    <a:pt x="98056" y="11112"/>
                  </a:moveTo>
                  <a:lnTo>
                    <a:pt x="54952" y="11112"/>
                  </a:lnTo>
                  <a:lnTo>
                    <a:pt x="54952" y="3810"/>
                  </a:lnTo>
                  <a:lnTo>
                    <a:pt x="55994" y="3810"/>
                  </a:lnTo>
                  <a:lnTo>
                    <a:pt x="55994" y="1270"/>
                  </a:lnTo>
                  <a:lnTo>
                    <a:pt x="57111" y="1270"/>
                  </a:lnTo>
                  <a:lnTo>
                    <a:pt x="57111" y="0"/>
                  </a:lnTo>
                  <a:lnTo>
                    <a:pt x="46329" y="0"/>
                  </a:lnTo>
                  <a:lnTo>
                    <a:pt x="46329" y="1270"/>
                  </a:lnTo>
                  <a:lnTo>
                    <a:pt x="46329" y="3810"/>
                  </a:lnTo>
                  <a:lnTo>
                    <a:pt x="46329" y="11112"/>
                  </a:lnTo>
                  <a:lnTo>
                    <a:pt x="2159" y="11112"/>
                  </a:lnTo>
                  <a:lnTo>
                    <a:pt x="2159" y="17576"/>
                  </a:lnTo>
                  <a:lnTo>
                    <a:pt x="46329" y="17576"/>
                  </a:lnTo>
                  <a:lnTo>
                    <a:pt x="46329" y="24041"/>
                  </a:lnTo>
                  <a:lnTo>
                    <a:pt x="54952" y="24041"/>
                  </a:lnTo>
                  <a:lnTo>
                    <a:pt x="54952" y="17576"/>
                  </a:lnTo>
                  <a:lnTo>
                    <a:pt x="98056" y="17576"/>
                  </a:lnTo>
                  <a:lnTo>
                    <a:pt x="98056" y="11112"/>
                  </a:lnTo>
                  <a:close/>
                </a:path>
                <a:path w="101600" h="102870">
                  <a:moveTo>
                    <a:pt x="101295" y="62839"/>
                  </a:moveTo>
                  <a:lnTo>
                    <a:pt x="54952" y="62839"/>
                  </a:lnTo>
                  <a:lnTo>
                    <a:pt x="54952" y="56375"/>
                  </a:lnTo>
                  <a:lnTo>
                    <a:pt x="46329" y="56375"/>
                  </a:lnTo>
                  <a:lnTo>
                    <a:pt x="46329" y="62839"/>
                  </a:lnTo>
                  <a:lnTo>
                    <a:pt x="0" y="62839"/>
                  </a:lnTo>
                  <a:lnTo>
                    <a:pt x="0" y="69303"/>
                  </a:lnTo>
                  <a:lnTo>
                    <a:pt x="46329" y="69303"/>
                  </a:lnTo>
                  <a:lnTo>
                    <a:pt x="46329" y="76847"/>
                  </a:lnTo>
                  <a:lnTo>
                    <a:pt x="54952" y="76847"/>
                  </a:lnTo>
                  <a:lnTo>
                    <a:pt x="54952" y="69303"/>
                  </a:lnTo>
                  <a:lnTo>
                    <a:pt x="101295" y="69303"/>
                  </a:lnTo>
                  <a:lnTo>
                    <a:pt x="101295" y="62839"/>
                  </a:lnTo>
                  <a:close/>
                </a:path>
              </a:pathLst>
            </a:custGeom>
            <a:solidFill>
              <a:srgbClr val="FFFFFF"/>
            </a:solidFill>
          </p:spPr>
          <p:txBody>
            <a:bodyPr wrap="square" lIns="0" tIns="0" rIns="0" bIns="0" rtlCol="0"/>
            <a:lstStyle/>
            <a:p>
              <a:endParaRPr sz="1539" dirty="0"/>
            </a:p>
          </p:txBody>
        </p:sp>
        <p:pic>
          <p:nvPicPr>
            <p:cNvPr id="204" name="object 204"/>
            <p:cNvPicPr/>
            <p:nvPr/>
          </p:nvPicPr>
          <p:blipFill>
            <a:blip r:embed="rId71" cstate="print"/>
            <a:stretch>
              <a:fillRect/>
            </a:stretch>
          </p:blipFill>
          <p:spPr>
            <a:xfrm>
              <a:off x="5763290" y="4780128"/>
              <a:ext cx="447194" cy="102369"/>
            </a:xfrm>
            <a:prstGeom prst="rect">
              <a:avLst/>
            </a:prstGeom>
          </p:spPr>
        </p:pic>
        <p:pic>
          <p:nvPicPr>
            <p:cNvPr id="205" name="object 205"/>
            <p:cNvPicPr/>
            <p:nvPr/>
          </p:nvPicPr>
          <p:blipFill>
            <a:blip r:embed="rId72" cstate="print"/>
            <a:stretch>
              <a:fillRect/>
            </a:stretch>
          </p:blipFill>
          <p:spPr>
            <a:xfrm>
              <a:off x="5724497" y="4920212"/>
              <a:ext cx="405168" cy="100214"/>
            </a:xfrm>
            <a:prstGeom prst="rect">
              <a:avLst/>
            </a:prstGeom>
          </p:spPr>
        </p:pic>
      </p:grpSp>
      <p:sp>
        <p:nvSpPr>
          <p:cNvPr id="206" name="object 206"/>
          <p:cNvSpPr/>
          <p:nvPr/>
        </p:nvSpPr>
        <p:spPr>
          <a:xfrm>
            <a:off x="7848281" y="3989978"/>
            <a:ext cx="1119651" cy="798200"/>
          </a:xfrm>
          <a:custGeom>
            <a:avLst/>
            <a:gdLst/>
            <a:ahLst/>
            <a:cxnLst/>
            <a:rect l="l" t="t" r="r" b="b"/>
            <a:pathLst>
              <a:path w="1309370" h="933450">
                <a:moveTo>
                  <a:pt x="0" y="0"/>
                </a:moveTo>
                <a:lnTo>
                  <a:pt x="1309255" y="0"/>
                </a:lnTo>
                <a:lnTo>
                  <a:pt x="1309255" y="933181"/>
                </a:lnTo>
                <a:lnTo>
                  <a:pt x="0" y="933181"/>
                </a:lnTo>
                <a:lnTo>
                  <a:pt x="0" y="0"/>
                </a:lnTo>
                <a:close/>
              </a:path>
            </a:pathLst>
          </a:custGeom>
          <a:ln w="14008">
            <a:solidFill>
              <a:srgbClr val="7E7E7E"/>
            </a:solidFill>
          </a:ln>
        </p:spPr>
        <p:txBody>
          <a:bodyPr wrap="square" lIns="0" tIns="0" rIns="0" bIns="0" rtlCol="0"/>
          <a:lstStyle/>
          <a:p>
            <a:endParaRPr sz="1539" dirty="0"/>
          </a:p>
        </p:txBody>
      </p:sp>
      <p:grpSp>
        <p:nvGrpSpPr>
          <p:cNvPr id="207" name="object 207"/>
          <p:cNvGrpSpPr/>
          <p:nvPr/>
        </p:nvGrpSpPr>
        <p:grpSpPr>
          <a:xfrm>
            <a:off x="7844596" y="3986293"/>
            <a:ext cx="1127253" cy="805801"/>
            <a:chOff x="9173819" y="4433148"/>
            <a:chExt cx="1318260" cy="942340"/>
          </a:xfrm>
        </p:grpSpPr>
        <p:sp>
          <p:nvSpPr>
            <p:cNvPr id="208" name="object 208"/>
            <p:cNvSpPr/>
            <p:nvPr/>
          </p:nvSpPr>
          <p:spPr>
            <a:xfrm>
              <a:off x="9178129" y="4437458"/>
              <a:ext cx="1309370" cy="933450"/>
            </a:xfrm>
            <a:custGeom>
              <a:avLst/>
              <a:gdLst/>
              <a:ahLst/>
              <a:cxnLst/>
              <a:rect l="l" t="t" r="r" b="b"/>
              <a:pathLst>
                <a:path w="1309370" h="933450">
                  <a:moveTo>
                    <a:pt x="0" y="0"/>
                  </a:moveTo>
                  <a:lnTo>
                    <a:pt x="1309255" y="0"/>
                  </a:lnTo>
                  <a:lnTo>
                    <a:pt x="1309255" y="933181"/>
                  </a:lnTo>
                  <a:lnTo>
                    <a:pt x="0" y="933181"/>
                  </a:lnTo>
                  <a:lnTo>
                    <a:pt x="0" y="0"/>
                  </a:lnTo>
                  <a:close/>
                </a:path>
              </a:pathLst>
            </a:custGeom>
            <a:ln w="8620">
              <a:solidFill>
                <a:srgbClr val="7E7E7E"/>
              </a:solidFill>
            </a:ln>
          </p:spPr>
          <p:txBody>
            <a:bodyPr wrap="square" lIns="0" tIns="0" rIns="0" bIns="0" rtlCol="0"/>
            <a:lstStyle/>
            <a:p>
              <a:endParaRPr sz="1539" dirty="0"/>
            </a:p>
          </p:txBody>
        </p:sp>
        <p:sp>
          <p:nvSpPr>
            <p:cNvPr id="209" name="object 209"/>
            <p:cNvSpPr/>
            <p:nvPr/>
          </p:nvSpPr>
          <p:spPr>
            <a:xfrm>
              <a:off x="9178129" y="4437458"/>
              <a:ext cx="1309370" cy="933450"/>
            </a:xfrm>
            <a:custGeom>
              <a:avLst/>
              <a:gdLst/>
              <a:ahLst/>
              <a:cxnLst/>
              <a:rect l="l" t="t" r="r" b="b"/>
              <a:pathLst>
                <a:path w="1309370" h="933450">
                  <a:moveTo>
                    <a:pt x="0" y="0"/>
                  </a:moveTo>
                  <a:lnTo>
                    <a:pt x="1309255" y="0"/>
                  </a:lnTo>
                  <a:lnTo>
                    <a:pt x="1309255" y="933181"/>
                  </a:lnTo>
                  <a:lnTo>
                    <a:pt x="0" y="933181"/>
                  </a:lnTo>
                  <a:lnTo>
                    <a:pt x="0" y="0"/>
                  </a:lnTo>
                  <a:close/>
                </a:path>
              </a:pathLst>
            </a:custGeom>
            <a:ln w="6465">
              <a:solidFill>
                <a:srgbClr val="7E7E7E"/>
              </a:solidFill>
            </a:ln>
          </p:spPr>
          <p:txBody>
            <a:bodyPr wrap="square" lIns="0" tIns="0" rIns="0" bIns="0" rtlCol="0"/>
            <a:lstStyle/>
            <a:p>
              <a:endParaRPr sz="1539" dirty="0"/>
            </a:p>
          </p:txBody>
        </p:sp>
        <p:sp>
          <p:nvSpPr>
            <p:cNvPr id="210" name="object 210"/>
            <p:cNvSpPr/>
            <p:nvPr/>
          </p:nvSpPr>
          <p:spPr>
            <a:xfrm>
              <a:off x="9534805" y="4502124"/>
              <a:ext cx="89535" cy="85090"/>
            </a:xfrm>
            <a:custGeom>
              <a:avLst/>
              <a:gdLst/>
              <a:ahLst/>
              <a:cxnLst/>
              <a:rect l="l" t="t" r="r" b="b"/>
              <a:pathLst>
                <a:path w="89534" h="85089">
                  <a:moveTo>
                    <a:pt x="51714" y="21551"/>
                  </a:moveTo>
                  <a:lnTo>
                    <a:pt x="37706" y="21551"/>
                  </a:lnTo>
                  <a:lnTo>
                    <a:pt x="37706" y="24777"/>
                  </a:lnTo>
                  <a:lnTo>
                    <a:pt x="51714" y="24777"/>
                  </a:lnTo>
                  <a:lnTo>
                    <a:pt x="51714" y="21551"/>
                  </a:lnTo>
                  <a:close/>
                </a:path>
                <a:path w="89534" h="85089">
                  <a:moveTo>
                    <a:pt x="76504" y="21551"/>
                  </a:moveTo>
                  <a:lnTo>
                    <a:pt x="63576" y="21551"/>
                  </a:lnTo>
                  <a:lnTo>
                    <a:pt x="63576" y="24777"/>
                  </a:lnTo>
                  <a:lnTo>
                    <a:pt x="76504" y="24777"/>
                  </a:lnTo>
                  <a:lnTo>
                    <a:pt x="76504" y="21551"/>
                  </a:lnTo>
                  <a:close/>
                </a:path>
                <a:path w="89534" h="85089">
                  <a:moveTo>
                    <a:pt x="89433" y="47409"/>
                  </a:moveTo>
                  <a:lnTo>
                    <a:pt x="80810" y="47409"/>
                  </a:lnTo>
                  <a:lnTo>
                    <a:pt x="80810" y="45453"/>
                  </a:lnTo>
                  <a:lnTo>
                    <a:pt x="80810" y="35293"/>
                  </a:lnTo>
                  <a:lnTo>
                    <a:pt x="66802" y="35293"/>
                  </a:lnTo>
                  <a:lnTo>
                    <a:pt x="66802" y="45453"/>
                  </a:lnTo>
                  <a:lnTo>
                    <a:pt x="66802" y="47409"/>
                  </a:lnTo>
                  <a:lnTo>
                    <a:pt x="51714" y="47409"/>
                  </a:lnTo>
                  <a:lnTo>
                    <a:pt x="51714" y="45453"/>
                  </a:lnTo>
                  <a:lnTo>
                    <a:pt x="66802" y="45453"/>
                  </a:lnTo>
                  <a:lnTo>
                    <a:pt x="66802" y="35293"/>
                  </a:lnTo>
                  <a:lnTo>
                    <a:pt x="51714" y="35293"/>
                  </a:lnTo>
                  <a:lnTo>
                    <a:pt x="51714" y="34023"/>
                  </a:lnTo>
                  <a:lnTo>
                    <a:pt x="76504" y="34023"/>
                  </a:lnTo>
                  <a:lnTo>
                    <a:pt x="76504" y="25133"/>
                  </a:lnTo>
                  <a:lnTo>
                    <a:pt x="25857" y="25133"/>
                  </a:lnTo>
                  <a:lnTo>
                    <a:pt x="25857" y="21323"/>
                  </a:lnTo>
                  <a:lnTo>
                    <a:pt x="76504" y="21323"/>
                  </a:lnTo>
                  <a:lnTo>
                    <a:pt x="76504" y="12433"/>
                  </a:lnTo>
                  <a:lnTo>
                    <a:pt x="51714" y="12433"/>
                  </a:lnTo>
                  <a:lnTo>
                    <a:pt x="51714" y="10769"/>
                  </a:lnTo>
                  <a:lnTo>
                    <a:pt x="88353" y="10769"/>
                  </a:lnTo>
                  <a:lnTo>
                    <a:pt x="88353" y="0"/>
                  </a:lnTo>
                  <a:lnTo>
                    <a:pt x="0" y="0"/>
                  </a:lnTo>
                  <a:lnTo>
                    <a:pt x="0" y="10769"/>
                  </a:lnTo>
                  <a:lnTo>
                    <a:pt x="37706" y="10769"/>
                  </a:lnTo>
                  <a:lnTo>
                    <a:pt x="37706" y="12433"/>
                  </a:lnTo>
                  <a:lnTo>
                    <a:pt x="11849" y="12433"/>
                  </a:lnTo>
                  <a:lnTo>
                    <a:pt x="11849" y="21323"/>
                  </a:lnTo>
                  <a:lnTo>
                    <a:pt x="11849" y="25133"/>
                  </a:lnTo>
                  <a:lnTo>
                    <a:pt x="11849" y="34023"/>
                  </a:lnTo>
                  <a:lnTo>
                    <a:pt x="37706" y="34023"/>
                  </a:lnTo>
                  <a:lnTo>
                    <a:pt x="37706" y="35293"/>
                  </a:lnTo>
                  <a:lnTo>
                    <a:pt x="6464" y="35293"/>
                  </a:lnTo>
                  <a:lnTo>
                    <a:pt x="6464" y="45453"/>
                  </a:lnTo>
                  <a:lnTo>
                    <a:pt x="37706" y="45453"/>
                  </a:lnTo>
                  <a:lnTo>
                    <a:pt x="37706" y="47409"/>
                  </a:lnTo>
                  <a:lnTo>
                    <a:pt x="0" y="47409"/>
                  </a:lnTo>
                  <a:lnTo>
                    <a:pt x="0" y="57111"/>
                  </a:lnTo>
                  <a:lnTo>
                    <a:pt x="37706" y="57111"/>
                  </a:lnTo>
                  <a:lnTo>
                    <a:pt x="37706" y="59258"/>
                  </a:lnTo>
                  <a:lnTo>
                    <a:pt x="51714" y="59258"/>
                  </a:lnTo>
                  <a:lnTo>
                    <a:pt x="51714" y="57111"/>
                  </a:lnTo>
                  <a:lnTo>
                    <a:pt x="66802" y="57111"/>
                  </a:lnTo>
                  <a:lnTo>
                    <a:pt x="66802" y="59423"/>
                  </a:lnTo>
                  <a:lnTo>
                    <a:pt x="6464" y="59423"/>
                  </a:lnTo>
                  <a:lnTo>
                    <a:pt x="6464" y="69583"/>
                  </a:lnTo>
                  <a:lnTo>
                    <a:pt x="37706" y="69583"/>
                  </a:lnTo>
                  <a:lnTo>
                    <a:pt x="37706" y="73393"/>
                  </a:lnTo>
                  <a:lnTo>
                    <a:pt x="36957" y="73393"/>
                  </a:lnTo>
                  <a:lnTo>
                    <a:pt x="36957" y="74663"/>
                  </a:lnTo>
                  <a:lnTo>
                    <a:pt x="35979" y="74663"/>
                  </a:lnTo>
                  <a:lnTo>
                    <a:pt x="35979" y="73393"/>
                  </a:lnTo>
                  <a:lnTo>
                    <a:pt x="25057" y="73393"/>
                  </a:lnTo>
                  <a:lnTo>
                    <a:pt x="25057" y="74663"/>
                  </a:lnTo>
                  <a:lnTo>
                    <a:pt x="26670" y="74663"/>
                  </a:lnTo>
                  <a:lnTo>
                    <a:pt x="26670" y="82283"/>
                  </a:lnTo>
                  <a:lnTo>
                    <a:pt x="28511" y="82283"/>
                  </a:lnTo>
                  <a:lnTo>
                    <a:pt x="28511" y="84823"/>
                  </a:lnTo>
                  <a:lnTo>
                    <a:pt x="50063" y="84823"/>
                  </a:lnTo>
                  <a:lnTo>
                    <a:pt x="50063" y="82283"/>
                  </a:lnTo>
                  <a:lnTo>
                    <a:pt x="51714" y="82283"/>
                  </a:lnTo>
                  <a:lnTo>
                    <a:pt x="51714" y="74663"/>
                  </a:lnTo>
                  <a:lnTo>
                    <a:pt x="51714" y="73393"/>
                  </a:lnTo>
                  <a:lnTo>
                    <a:pt x="51714" y="69583"/>
                  </a:lnTo>
                  <a:lnTo>
                    <a:pt x="66802" y="69583"/>
                  </a:lnTo>
                  <a:lnTo>
                    <a:pt x="66802" y="72123"/>
                  </a:lnTo>
                  <a:lnTo>
                    <a:pt x="80810" y="72123"/>
                  </a:lnTo>
                  <a:lnTo>
                    <a:pt x="80810" y="69583"/>
                  </a:lnTo>
                  <a:lnTo>
                    <a:pt x="80810" y="59423"/>
                  </a:lnTo>
                  <a:lnTo>
                    <a:pt x="80810" y="57111"/>
                  </a:lnTo>
                  <a:lnTo>
                    <a:pt x="89433" y="57111"/>
                  </a:lnTo>
                  <a:lnTo>
                    <a:pt x="89433" y="47409"/>
                  </a:lnTo>
                  <a:close/>
                </a:path>
              </a:pathLst>
            </a:custGeom>
            <a:solidFill>
              <a:srgbClr val="000000"/>
            </a:solidFill>
          </p:spPr>
          <p:txBody>
            <a:bodyPr wrap="square" lIns="0" tIns="0" rIns="0" bIns="0" rtlCol="0"/>
            <a:lstStyle/>
            <a:p>
              <a:endParaRPr sz="1539" dirty="0"/>
            </a:p>
          </p:txBody>
        </p:sp>
      </p:grpSp>
      <p:pic>
        <p:nvPicPr>
          <p:cNvPr id="211" name="object 211"/>
          <p:cNvPicPr/>
          <p:nvPr/>
        </p:nvPicPr>
        <p:blipFill>
          <a:blip r:embed="rId73" cstate="print"/>
          <a:stretch>
            <a:fillRect/>
          </a:stretch>
        </p:blipFill>
        <p:spPr>
          <a:xfrm>
            <a:off x="5444698" y="3983990"/>
            <a:ext cx="1131531" cy="809948"/>
          </a:xfrm>
          <a:prstGeom prst="rect">
            <a:avLst/>
          </a:prstGeom>
        </p:spPr>
      </p:pic>
      <p:pic>
        <p:nvPicPr>
          <p:cNvPr id="212" name="object 212"/>
          <p:cNvPicPr/>
          <p:nvPr/>
        </p:nvPicPr>
        <p:blipFill>
          <a:blip r:embed="rId74" cstate="print"/>
          <a:stretch>
            <a:fillRect/>
          </a:stretch>
        </p:blipFill>
        <p:spPr>
          <a:xfrm>
            <a:off x="6643495" y="3983990"/>
            <a:ext cx="1131531" cy="809948"/>
          </a:xfrm>
          <a:prstGeom prst="rect">
            <a:avLst/>
          </a:prstGeom>
        </p:spPr>
      </p:pic>
      <p:grpSp>
        <p:nvGrpSpPr>
          <p:cNvPr id="213" name="object 213"/>
          <p:cNvGrpSpPr/>
          <p:nvPr/>
        </p:nvGrpSpPr>
        <p:grpSpPr>
          <a:xfrm>
            <a:off x="7910939" y="4040658"/>
            <a:ext cx="987161" cy="409417"/>
            <a:chOff x="9251404" y="4496725"/>
            <a:chExt cx="1154430" cy="478790"/>
          </a:xfrm>
        </p:grpSpPr>
        <p:sp>
          <p:nvSpPr>
            <p:cNvPr id="214" name="object 214"/>
            <p:cNvSpPr/>
            <p:nvPr/>
          </p:nvSpPr>
          <p:spPr>
            <a:xfrm>
              <a:off x="9634880" y="4496726"/>
              <a:ext cx="497205" cy="92075"/>
            </a:xfrm>
            <a:custGeom>
              <a:avLst/>
              <a:gdLst/>
              <a:ahLst/>
              <a:cxnLst/>
              <a:rect l="l" t="t" r="r" b="b"/>
              <a:pathLst>
                <a:path w="497204" h="92075">
                  <a:moveTo>
                    <a:pt x="90627" y="76542"/>
                  </a:moveTo>
                  <a:lnTo>
                    <a:pt x="87414" y="75438"/>
                  </a:lnTo>
                  <a:lnTo>
                    <a:pt x="83108" y="74358"/>
                  </a:lnTo>
                  <a:lnTo>
                    <a:pt x="78803" y="72199"/>
                  </a:lnTo>
                  <a:lnTo>
                    <a:pt x="76098" y="71120"/>
                  </a:lnTo>
                  <a:lnTo>
                    <a:pt x="73406" y="70053"/>
                  </a:lnTo>
                  <a:lnTo>
                    <a:pt x="71259" y="68973"/>
                  </a:lnTo>
                  <a:lnTo>
                    <a:pt x="69100" y="66814"/>
                  </a:lnTo>
                  <a:lnTo>
                    <a:pt x="89573" y="66814"/>
                  </a:lnTo>
                  <a:lnTo>
                    <a:pt x="89573" y="56045"/>
                  </a:lnTo>
                  <a:lnTo>
                    <a:pt x="51854" y="56045"/>
                  </a:lnTo>
                  <a:lnTo>
                    <a:pt x="51854" y="53886"/>
                  </a:lnTo>
                  <a:lnTo>
                    <a:pt x="79870" y="53886"/>
                  </a:lnTo>
                  <a:lnTo>
                    <a:pt x="79870" y="44183"/>
                  </a:lnTo>
                  <a:lnTo>
                    <a:pt x="51854" y="44183"/>
                  </a:lnTo>
                  <a:lnTo>
                    <a:pt x="51854" y="42024"/>
                  </a:lnTo>
                  <a:lnTo>
                    <a:pt x="84188" y="42024"/>
                  </a:lnTo>
                  <a:lnTo>
                    <a:pt x="84188" y="31254"/>
                  </a:lnTo>
                  <a:lnTo>
                    <a:pt x="65862" y="31254"/>
                  </a:lnTo>
                  <a:lnTo>
                    <a:pt x="68021" y="25869"/>
                  </a:lnTo>
                  <a:lnTo>
                    <a:pt x="89573" y="25869"/>
                  </a:lnTo>
                  <a:lnTo>
                    <a:pt x="89573" y="14008"/>
                  </a:lnTo>
                  <a:lnTo>
                    <a:pt x="77724" y="14008"/>
                  </a:lnTo>
                  <a:lnTo>
                    <a:pt x="79870" y="11861"/>
                  </a:lnTo>
                  <a:lnTo>
                    <a:pt x="84188" y="5397"/>
                  </a:lnTo>
                  <a:lnTo>
                    <a:pt x="71259" y="0"/>
                  </a:lnTo>
                  <a:lnTo>
                    <a:pt x="70180" y="4318"/>
                  </a:lnTo>
                  <a:lnTo>
                    <a:pt x="68021" y="7543"/>
                  </a:lnTo>
                  <a:lnTo>
                    <a:pt x="64795" y="11861"/>
                  </a:lnTo>
                  <a:lnTo>
                    <a:pt x="71259" y="14008"/>
                  </a:lnTo>
                  <a:lnTo>
                    <a:pt x="60477" y="14008"/>
                  </a:lnTo>
                  <a:lnTo>
                    <a:pt x="60477" y="0"/>
                  </a:lnTo>
                  <a:lnTo>
                    <a:pt x="52933" y="0"/>
                  </a:lnTo>
                  <a:lnTo>
                    <a:pt x="52933" y="25869"/>
                  </a:lnTo>
                  <a:lnTo>
                    <a:pt x="50774" y="31254"/>
                  </a:lnTo>
                  <a:lnTo>
                    <a:pt x="40005" y="31254"/>
                  </a:lnTo>
                  <a:lnTo>
                    <a:pt x="37846" y="25869"/>
                  </a:lnTo>
                  <a:lnTo>
                    <a:pt x="52933" y="25869"/>
                  </a:lnTo>
                  <a:lnTo>
                    <a:pt x="52933" y="0"/>
                  </a:lnTo>
                  <a:lnTo>
                    <a:pt x="47548" y="0"/>
                  </a:lnTo>
                  <a:lnTo>
                    <a:pt x="47548" y="14008"/>
                  </a:lnTo>
                  <a:lnTo>
                    <a:pt x="43243" y="14008"/>
                  </a:lnTo>
                  <a:lnTo>
                    <a:pt x="43243" y="0"/>
                  </a:lnTo>
                  <a:lnTo>
                    <a:pt x="30302" y="0"/>
                  </a:lnTo>
                  <a:lnTo>
                    <a:pt x="30302" y="14008"/>
                  </a:lnTo>
                  <a:lnTo>
                    <a:pt x="23837" y="14008"/>
                  </a:lnTo>
                  <a:lnTo>
                    <a:pt x="28155" y="11861"/>
                  </a:lnTo>
                  <a:lnTo>
                    <a:pt x="20612" y="1079"/>
                  </a:lnTo>
                  <a:lnTo>
                    <a:pt x="9829" y="5397"/>
                  </a:lnTo>
                  <a:lnTo>
                    <a:pt x="15214" y="14008"/>
                  </a:lnTo>
                  <a:lnTo>
                    <a:pt x="139" y="14008"/>
                  </a:lnTo>
                  <a:lnTo>
                    <a:pt x="139" y="25869"/>
                  </a:lnTo>
                  <a:lnTo>
                    <a:pt x="22758" y="25869"/>
                  </a:lnTo>
                  <a:lnTo>
                    <a:pt x="24917" y="31254"/>
                  </a:lnTo>
                  <a:lnTo>
                    <a:pt x="6604" y="31254"/>
                  </a:lnTo>
                  <a:lnTo>
                    <a:pt x="6604" y="42024"/>
                  </a:lnTo>
                  <a:lnTo>
                    <a:pt x="38925" y="42024"/>
                  </a:lnTo>
                  <a:lnTo>
                    <a:pt x="38925" y="44183"/>
                  </a:lnTo>
                  <a:lnTo>
                    <a:pt x="10909" y="44183"/>
                  </a:lnTo>
                  <a:lnTo>
                    <a:pt x="10909" y="53886"/>
                  </a:lnTo>
                  <a:lnTo>
                    <a:pt x="38925" y="53886"/>
                  </a:lnTo>
                  <a:lnTo>
                    <a:pt x="38925" y="56045"/>
                  </a:lnTo>
                  <a:lnTo>
                    <a:pt x="1206" y="56045"/>
                  </a:lnTo>
                  <a:lnTo>
                    <a:pt x="1206" y="66814"/>
                  </a:lnTo>
                  <a:lnTo>
                    <a:pt x="21691" y="66814"/>
                  </a:lnTo>
                  <a:lnTo>
                    <a:pt x="20612" y="68973"/>
                  </a:lnTo>
                  <a:lnTo>
                    <a:pt x="17373" y="70053"/>
                  </a:lnTo>
                  <a:lnTo>
                    <a:pt x="13068" y="72199"/>
                  </a:lnTo>
                  <a:lnTo>
                    <a:pt x="8750" y="73279"/>
                  </a:lnTo>
                  <a:lnTo>
                    <a:pt x="4445" y="75438"/>
                  </a:lnTo>
                  <a:lnTo>
                    <a:pt x="0" y="76542"/>
                  </a:lnTo>
                  <a:lnTo>
                    <a:pt x="165" y="76542"/>
                  </a:lnTo>
                  <a:lnTo>
                    <a:pt x="9829" y="88366"/>
                  </a:lnTo>
                  <a:lnTo>
                    <a:pt x="16294" y="86207"/>
                  </a:lnTo>
                  <a:lnTo>
                    <a:pt x="21691" y="82981"/>
                  </a:lnTo>
                  <a:lnTo>
                    <a:pt x="28155" y="79743"/>
                  </a:lnTo>
                  <a:lnTo>
                    <a:pt x="33477" y="76542"/>
                  </a:lnTo>
                  <a:lnTo>
                    <a:pt x="38925" y="71120"/>
                  </a:lnTo>
                  <a:lnTo>
                    <a:pt x="38925" y="90525"/>
                  </a:lnTo>
                  <a:lnTo>
                    <a:pt x="51854" y="90525"/>
                  </a:lnTo>
                  <a:lnTo>
                    <a:pt x="51854" y="71120"/>
                  </a:lnTo>
                  <a:lnTo>
                    <a:pt x="58724" y="76542"/>
                  </a:lnTo>
                  <a:lnTo>
                    <a:pt x="66408" y="81356"/>
                  </a:lnTo>
                  <a:lnTo>
                    <a:pt x="74891" y="85369"/>
                  </a:lnTo>
                  <a:lnTo>
                    <a:pt x="84188" y="88366"/>
                  </a:lnTo>
                  <a:lnTo>
                    <a:pt x="90627" y="76542"/>
                  </a:lnTo>
                  <a:close/>
                </a:path>
                <a:path w="497204" h="92075">
                  <a:moveTo>
                    <a:pt x="128371" y="25869"/>
                  </a:moveTo>
                  <a:lnTo>
                    <a:pt x="121894" y="25869"/>
                  </a:lnTo>
                  <a:lnTo>
                    <a:pt x="121894" y="1079"/>
                  </a:lnTo>
                  <a:lnTo>
                    <a:pt x="107886" y="1079"/>
                  </a:lnTo>
                  <a:lnTo>
                    <a:pt x="107886" y="25869"/>
                  </a:lnTo>
                  <a:lnTo>
                    <a:pt x="101422" y="25869"/>
                  </a:lnTo>
                  <a:lnTo>
                    <a:pt x="101422" y="38798"/>
                  </a:lnTo>
                  <a:lnTo>
                    <a:pt x="107886" y="38798"/>
                  </a:lnTo>
                  <a:lnTo>
                    <a:pt x="107886" y="90525"/>
                  </a:lnTo>
                  <a:lnTo>
                    <a:pt x="121894" y="90525"/>
                  </a:lnTo>
                  <a:lnTo>
                    <a:pt x="121894" y="38798"/>
                  </a:lnTo>
                  <a:lnTo>
                    <a:pt x="128371" y="38798"/>
                  </a:lnTo>
                  <a:lnTo>
                    <a:pt x="128371" y="25869"/>
                  </a:lnTo>
                  <a:close/>
                </a:path>
                <a:path w="497204" h="92075">
                  <a:moveTo>
                    <a:pt x="189788" y="46342"/>
                  </a:moveTo>
                  <a:lnTo>
                    <a:pt x="175780" y="46342"/>
                  </a:lnTo>
                  <a:lnTo>
                    <a:pt x="175780" y="40957"/>
                  </a:lnTo>
                  <a:lnTo>
                    <a:pt x="181165" y="40957"/>
                  </a:lnTo>
                  <a:lnTo>
                    <a:pt x="184404" y="36639"/>
                  </a:lnTo>
                  <a:lnTo>
                    <a:pt x="184505" y="28016"/>
                  </a:lnTo>
                  <a:lnTo>
                    <a:pt x="186550" y="7543"/>
                  </a:lnTo>
                  <a:lnTo>
                    <a:pt x="170395" y="7543"/>
                  </a:lnTo>
                  <a:lnTo>
                    <a:pt x="170395" y="20485"/>
                  </a:lnTo>
                  <a:lnTo>
                    <a:pt x="170395" y="25869"/>
                  </a:lnTo>
                  <a:lnTo>
                    <a:pt x="169316" y="28016"/>
                  </a:lnTo>
                  <a:lnTo>
                    <a:pt x="158534" y="28016"/>
                  </a:lnTo>
                  <a:lnTo>
                    <a:pt x="160693" y="40957"/>
                  </a:lnTo>
                  <a:lnTo>
                    <a:pt x="163931" y="40957"/>
                  </a:lnTo>
                  <a:lnTo>
                    <a:pt x="163931" y="46342"/>
                  </a:lnTo>
                  <a:lnTo>
                    <a:pt x="158534" y="46342"/>
                  </a:lnTo>
                  <a:lnTo>
                    <a:pt x="158534" y="58191"/>
                  </a:lnTo>
                  <a:lnTo>
                    <a:pt x="163931" y="58191"/>
                  </a:lnTo>
                  <a:lnTo>
                    <a:pt x="163931" y="62509"/>
                  </a:lnTo>
                  <a:lnTo>
                    <a:pt x="162852" y="65735"/>
                  </a:lnTo>
                  <a:lnTo>
                    <a:pt x="160693" y="70053"/>
                  </a:lnTo>
                  <a:lnTo>
                    <a:pt x="159613" y="73279"/>
                  </a:lnTo>
                  <a:lnTo>
                    <a:pt x="155308" y="77584"/>
                  </a:lnTo>
                  <a:lnTo>
                    <a:pt x="155308" y="46342"/>
                  </a:lnTo>
                  <a:lnTo>
                    <a:pt x="146685" y="46342"/>
                  </a:lnTo>
                  <a:lnTo>
                    <a:pt x="146685" y="58191"/>
                  </a:lnTo>
                  <a:lnTo>
                    <a:pt x="146685" y="76517"/>
                  </a:lnTo>
                  <a:lnTo>
                    <a:pt x="145605" y="77584"/>
                  </a:lnTo>
                  <a:lnTo>
                    <a:pt x="139141" y="77584"/>
                  </a:lnTo>
                  <a:lnTo>
                    <a:pt x="142379" y="71120"/>
                  </a:lnTo>
                  <a:lnTo>
                    <a:pt x="143446" y="65735"/>
                  </a:lnTo>
                  <a:lnTo>
                    <a:pt x="144526" y="58191"/>
                  </a:lnTo>
                  <a:lnTo>
                    <a:pt x="146685" y="58191"/>
                  </a:lnTo>
                  <a:lnTo>
                    <a:pt x="146685" y="46342"/>
                  </a:lnTo>
                  <a:lnTo>
                    <a:pt x="144526" y="46342"/>
                  </a:lnTo>
                  <a:lnTo>
                    <a:pt x="144526" y="40957"/>
                  </a:lnTo>
                  <a:lnTo>
                    <a:pt x="142379" y="40957"/>
                  </a:lnTo>
                  <a:lnTo>
                    <a:pt x="147789" y="37299"/>
                  </a:lnTo>
                  <a:lnTo>
                    <a:pt x="152615" y="32740"/>
                  </a:lnTo>
                  <a:lnTo>
                    <a:pt x="156616" y="27165"/>
                  </a:lnTo>
                  <a:lnTo>
                    <a:pt x="159613" y="20485"/>
                  </a:lnTo>
                  <a:lnTo>
                    <a:pt x="170395" y="20485"/>
                  </a:lnTo>
                  <a:lnTo>
                    <a:pt x="170395" y="7543"/>
                  </a:lnTo>
                  <a:lnTo>
                    <a:pt x="162852" y="7543"/>
                  </a:lnTo>
                  <a:lnTo>
                    <a:pt x="163931" y="0"/>
                  </a:lnTo>
                  <a:lnTo>
                    <a:pt x="150990" y="0"/>
                  </a:lnTo>
                  <a:lnTo>
                    <a:pt x="148844" y="7543"/>
                  </a:lnTo>
                  <a:lnTo>
                    <a:pt x="128371" y="7543"/>
                  </a:lnTo>
                  <a:lnTo>
                    <a:pt x="128371" y="20485"/>
                  </a:lnTo>
                  <a:lnTo>
                    <a:pt x="144526" y="20485"/>
                  </a:lnTo>
                  <a:lnTo>
                    <a:pt x="142379" y="24790"/>
                  </a:lnTo>
                  <a:lnTo>
                    <a:pt x="138061" y="28016"/>
                  </a:lnTo>
                  <a:lnTo>
                    <a:pt x="130517" y="31254"/>
                  </a:lnTo>
                  <a:lnTo>
                    <a:pt x="136982" y="40957"/>
                  </a:lnTo>
                  <a:lnTo>
                    <a:pt x="132676" y="40957"/>
                  </a:lnTo>
                  <a:lnTo>
                    <a:pt x="132676" y="46342"/>
                  </a:lnTo>
                  <a:lnTo>
                    <a:pt x="125133" y="46342"/>
                  </a:lnTo>
                  <a:lnTo>
                    <a:pt x="125133" y="58191"/>
                  </a:lnTo>
                  <a:lnTo>
                    <a:pt x="131597" y="58191"/>
                  </a:lnTo>
                  <a:lnTo>
                    <a:pt x="131597" y="65735"/>
                  </a:lnTo>
                  <a:lnTo>
                    <a:pt x="129438" y="68973"/>
                  </a:lnTo>
                  <a:lnTo>
                    <a:pt x="127292" y="73279"/>
                  </a:lnTo>
                  <a:lnTo>
                    <a:pt x="122974" y="79743"/>
                  </a:lnTo>
                  <a:lnTo>
                    <a:pt x="131597" y="91605"/>
                  </a:lnTo>
                  <a:lnTo>
                    <a:pt x="133756" y="88366"/>
                  </a:lnTo>
                  <a:lnTo>
                    <a:pt x="136982" y="84061"/>
                  </a:lnTo>
                  <a:lnTo>
                    <a:pt x="139141" y="78663"/>
                  </a:lnTo>
                  <a:lnTo>
                    <a:pt x="142379" y="89446"/>
                  </a:lnTo>
                  <a:lnTo>
                    <a:pt x="153149" y="89446"/>
                  </a:lnTo>
                  <a:lnTo>
                    <a:pt x="155308" y="87287"/>
                  </a:lnTo>
                  <a:lnTo>
                    <a:pt x="155308" y="81902"/>
                  </a:lnTo>
                  <a:lnTo>
                    <a:pt x="162852" y="90525"/>
                  </a:lnTo>
                  <a:lnTo>
                    <a:pt x="166077" y="87287"/>
                  </a:lnTo>
                  <a:lnTo>
                    <a:pt x="169316" y="82981"/>
                  </a:lnTo>
                  <a:lnTo>
                    <a:pt x="169748" y="81902"/>
                  </a:lnTo>
                  <a:lnTo>
                    <a:pt x="171043" y="78663"/>
                  </a:lnTo>
                  <a:lnTo>
                    <a:pt x="171475" y="77584"/>
                  </a:lnTo>
                  <a:lnTo>
                    <a:pt x="173621" y="71120"/>
                  </a:lnTo>
                  <a:lnTo>
                    <a:pt x="174701" y="65735"/>
                  </a:lnTo>
                  <a:lnTo>
                    <a:pt x="175780" y="58191"/>
                  </a:lnTo>
                  <a:lnTo>
                    <a:pt x="177939" y="58191"/>
                  </a:lnTo>
                  <a:lnTo>
                    <a:pt x="177939" y="76517"/>
                  </a:lnTo>
                  <a:lnTo>
                    <a:pt x="176860" y="77584"/>
                  </a:lnTo>
                  <a:lnTo>
                    <a:pt x="171475" y="77584"/>
                  </a:lnTo>
                  <a:lnTo>
                    <a:pt x="174701" y="89446"/>
                  </a:lnTo>
                  <a:lnTo>
                    <a:pt x="186550" y="89446"/>
                  </a:lnTo>
                  <a:lnTo>
                    <a:pt x="189788" y="86207"/>
                  </a:lnTo>
                  <a:lnTo>
                    <a:pt x="189788" y="46342"/>
                  </a:lnTo>
                  <a:close/>
                </a:path>
                <a:path w="497204" h="92075">
                  <a:moveTo>
                    <a:pt x="266293" y="40957"/>
                  </a:moveTo>
                  <a:lnTo>
                    <a:pt x="253365" y="40957"/>
                  </a:lnTo>
                  <a:lnTo>
                    <a:pt x="253365" y="51727"/>
                  </a:lnTo>
                  <a:lnTo>
                    <a:pt x="253365" y="62509"/>
                  </a:lnTo>
                  <a:lnTo>
                    <a:pt x="241515" y="62509"/>
                  </a:lnTo>
                  <a:lnTo>
                    <a:pt x="241515" y="51727"/>
                  </a:lnTo>
                  <a:lnTo>
                    <a:pt x="253365" y="51727"/>
                  </a:lnTo>
                  <a:lnTo>
                    <a:pt x="253365" y="40957"/>
                  </a:lnTo>
                  <a:lnTo>
                    <a:pt x="228574" y="40957"/>
                  </a:lnTo>
                  <a:lnTo>
                    <a:pt x="228574" y="78663"/>
                  </a:lnTo>
                  <a:lnTo>
                    <a:pt x="241515" y="78663"/>
                  </a:lnTo>
                  <a:lnTo>
                    <a:pt x="241515" y="72199"/>
                  </a:lnTo>
                  <a:lnTo>
                    <a:pt x="266293" y="72199"/>
                  </a:lnTo>
                  <a:lnTo>
                    <a:pt x="266293" y="62509"/>
                  </a:lnTo>
                  <a:lnTo>
                    <a:pt x="266293" y="51727"/>
                  </a:lnTo>
                  <a:lnTo>
                    <a:pt x="266293" y="40957"/>
                  </a:lnTo>
                  <a:close/>
                </a:path>
                <a:path w="497204" h="92075">
                  <a:moveTo>
                    <a:pt x="270611" y="22631"/>
                  </a:moveTo>
                  <a:lnTo>
                    <a:pt x="223189" y="22631"/>
                  </a:lnTo>
                  <a:lnTo>
                    <a:pt x="223189" y="33413"/>
                  </a:lnTo>
                  <a:lnTo>
                    <a:pt x="270611" y="33413"/>
                  </a:lnTo>
                  <a:lnTo>
                    <a:pt x="270611" y="22631"/>
                  </a:lnTo>
                  <a:close/>
                </a:path>
                <a:path w="497204" h="92075">
                  <a:moveTo>
                    <a:pt x="287845" y="4318"/>
                  </a:moveTo>
                  <a:lnTo>
                    <a:pt x="207035" y="4318"/>
                  </a:lnTo>
                  <a:lnTo>
                    <a:pt x="207035" y="90525"/>
                  </a:lnTo>
                  <a:lnTo>
                    <a:pt x="219964" y="90525"/>
                  </a:lnTo>
                  <a:lnTo>
                    <a:pt x="219964" y="16167"/>
                  </a:lnTo>
                  <a:lnTo>
                    <a:pt x="274916" y="16167"/>
                  </a:lnTo>
                  <a:lnTo>
                    <a:pt x="274916" y="75438"/>
                  </a:lnTo>
                  <a:lnTo>
                    <a:pt x="273837" y="76517"/>
                  </a:lnTo>
                  <a:lnTo>
                    <a:pt x="261988" y="76517"/>
                  </a:lnTo>
                  <a:lnTo>
                    <a:pt x="265214" y="89446"/>
                  </a:lnTo>
                  <a:lnTo>
                    <a:pt x="284619" y="89446"/>
                  </a:lnTo>
                  <a:lnTo>
                    <a:pt x="287845" y="86207"/>
                  </a:lnTo>
                  <a:lnTo>
                    <a:pt x="287845" y="16167"/>
                  </a:lnTo>
                  <a:lnTo>
                    <a:pt x="287845" y="4318"/>
                  </a:lnTo>
                  <a:close/>
                </a:path>
                <a:path w="497204" h="92075">
                  <a:moveTo>
                    <a:pt x="315861" y="57111"/>
                  </a:moveTo>
                  <a:lnTo>
                    <a:pt x="306171" y="56045"/>
                  </a:lnTo>
                  <a:lnTo>
                    <a:pt x="306006" y="62509"/>
                  </a:lnTo>
                  <a:lnTo>
                    <a:pt x="305968" y="64490"/>
                  </a:lnTo>
                  <a:lnTo>
                    <a:pt x="305358" y="71932"/>
                  </a:lnTo>
                  <a:lnTo>
                    <a:pt x="304444" y="77584"/>
                  </a:lnTo>
                  <a:lnTo>
                    <a:pt x="304342" y="78168"/>
                  </a:lnTo>
                  <a:lnTo>
                    <a:pt x="302933" y="82981"/>
                  </a:lnTo>
                  <a:lnTo>
                    <a:pt x="313715" y="86207"/>
                  </a:lnTo>
                  <a:lnTo>
                    <a:pt x="313715" y="81902"/>
                  </a:lnTo>
                  <a:lnTo>
                    <a:pt x="314782" y="76517"/>
                  </a:lnTo>
                  <a:lnTo>
                    <a:pt x="314782" y="68973"/>
                  </a:lnTo>
                  <a:lnTo>
                    <a:pt x="315861" y="63576"/>
                  </a:lnTo>
                  <a:lnTo>
                    <a:pt x="315861" y="57111"/>
                  </a:lnTo>
                  <a:close/>
                </a:path>
                <a:path w="497204" h="92075">
                  <a:moveTo>
                    <a:pt x="393446" y="74358"/>
                  </a:moveTo>
                  <a:lnTo>
                    <a:pt x="386981" y="74358"/>
                  </a:lnTo>
                  <a:lnTo>
                    <a:pt x="386981" y="62509"/>
                  </a:lnTo>
                  <a:lnTo>
                    <a:pt x="386981" y="50647"/>
                  </a:lnTo>
                  <a:lnTo>
                    <a:pt x="386981" y="39878"/>
                  </a:lnTo>
                  <a:lnTo>
                    <a:pt x="386981" y="28016"/>
                  </a:lnTo>
                  <a:lnTo>
                    <a:pt x="386981" y="16167"/>
                  </a:lnTo>
                  <a:lnTo>
                    <a:pt x="386981" y="4318"/>
                  </a:lnTo>
                  <a:lnTo>
                    <a:pt x="372973" y="4318"/>
                  </a:lnTo>
                  <a:lnTo>
                    <a:pt x="372973" y="74358"/>
                  </a:lnTo>
                  <a:lnTo>
                    <a:pt x="361124" y="74358"/>
                  </a:lnTo>
                  <a:lnTo>
                    <a:pt x="361124" y="62509"/>
                  </a:lnTo>
                  <a:lnTo>
                    <a:pt x="372973" y="62509"/>
                  </a:lnTo>
                  <a:lnTo>
                    <a:pt x="372973" y="50647"/>
                  </a:lnTo>
                  <a:lnTo>
                    <a:pt x="361124" y="50647"/>
                  </a:lnTo>
                  <a:lnTo>
                    <a:pt x="361124" y="39878"/>
                  </a:lnTo>
                  <a:lnTo>
                    <a:pt x="372973" y="39878"/>
                  </a:lnTo>
                  <a:lnTo>
                    <a:pt x="372973" y="28016"/>
                  </a:lnTo>
                  <a:lnTo>
                    <a:pt x="361124" y="28016"/>
                  </a:lnTo>
                  <a:lnTo>
                    <a:pt x="361124" y="16167"/>
                  </a:lnTo>
                  <a:lnTo>
                    <a:pt x="372973" y="16167"/>
                  </a:lnTo>
                  <a:lnTo>
                    <a:pt x="372973" y="4318"/>
                  </a:lnTo>
                  <a:lnTo>
                    <a:pt x="348195" y="4318"/>
                  </a:lnTo>
                  <a:lnTo>
                    <a:pt x="348195" y="74358"/>
                  </a:lnTo>
                  <a:lnTo>
                    <a:pt x="343877" y="74358"/>
                  </a:lnTo>
                  <a:lnTo>
                    <a:pt x="343877" y="68973"/>
                  </a:lnTo>
                  <a:lnTo>
                    <a:pt x="342798" y="62509"/>
                  </a:lnTo>
                  <a:lnTo>
                    <a:pt x="341884" y="56045"/>
                  </a:lnTo>
                  <a:lnTo>
                    <a:pt x="341731" y="54965"/>
                  </a:lnTo>
                  <a:lnTo>
                    <a:pt x="337413" y="56045"/>
                  </a:lnTo>
                  <a:lnTo>
                    <a:pt x="347116" y="51727"/>
                  </a:lnTo>
                  <a:lnTo>
                    <a:pt x="346036" y="47421"/>
                  </a:lnTo>
                  <a:lnTo>
                    <a:pt x="343877" y="40957"/>
                  </a:lnTo>
                  <a:lnTo>
                    <a:pt x="339572" y="32334"/>
                  </a:lnTo>
                  <a:lnTo>
                    <a:pt x="332028" y="36106"/>
                  </a:lnTo>
                  <a:lnTo>
                    <a:pt x="332028" y="40957"/>
                  </a:lnTo>
                  <a:lnTo>
                    <a:pt x="326644" y="40957"/>
                  </a:lnTo>
                  <a:lnTo>
                    <a:pt x="329869" y="36639"/>
                  </a:lnTo>
                  <a:lnTo>
                    <a:pt x="332028" y="40957"/>
                  </a:lnTo>
                  <a:lnTo>
                    <a:pt x="332028" y="36106"/>
                  </a:lnTo>
                  <a:lnTo>
                    <a:pt x="330949" y="36639"/>
                  </a:lnTo>
                  <a:lnTo>
                    <a:pt x="336562" y="26949"/>
                  </a:lnTo>
                  <a:lnTo>
                    <a:pt x="342798" y="16167"/>
                  </a:lnTo>
                  <a:lnTo>
                    <a:pt x="332028" y="10782"/>
                  </a:lnTo>
                  <a:lnTo>
                    <a:pt x="322326" y="26949"/>
                  </a:lnTo>
                  <a:lnTo>
                    <a:pt x="320179" y="23710"/>
                  </a:lnTo>
                  <a:lnTo>
                    <a:pt x="325882" y="14008"/>
                  </a:lnTo>
                  <a:lnTo>
                    <a:pt x="330949" y="5397"/>
                  </a:lnTo>
                  <a:lnTo>
                    <a:pt x="320179" y="0"/>
                  </a:lnTo>
                  <a:lnTo>
                    <a:pt x="311556" y="14008"/>
                  </a:lnTo>
                  <a:lnTo>
                    <a:pt x="310476" y="10782"/>
                  </a:lnTo>
                  <a:lnTo>
                    <a:pt x="302933" y="22631"/>
                  </a:lnTo>
                  <a:lnTo>
                    <a:pt x="314782" y="37719"/>
                  </a:lnTo>
                  <a:lnTo>
                    <a:pt x="311556" y="42024"/>
                  </a:lnTo>
                  <a:lnTo>
                    <a:pt x="302933" y="42024"/>
                  </a:lnTo>
                  <a:lnTo>
                    <a:pt x="303720" y="50647"/>
                  </a:lnTo>
                  <a:lnTo>
                    <a:pt x="303809" y="51727"/>
                  </a:lnTo>
                  <a:lnTo>
                    <a:pt x="303911" y="52806"/>
                  </a:lnTo>
                  <a:lnTo>
                    <a:pt x="304012" y="53886"/>
                  </a:lnTo>
                  <a:lnTo>
                    <a:pt x="316941" y="52806"/>
                  </a:lnTo>
                  <a:lnTo>
                    <a:pt x="316941" y="90525"/>
                  </a:lnTo>
                  <a:lnTo>
                    <a:pt x="330949" y="90525"/>
                  </a:lnTo>
                  <a:lnTo>
                    <a:pt x="330949" y="52806"/>
                  </a:lnTo>
                  <a:lnTo>
                    <a:pt x="330949" y="51727"/>
                  </a:lnTo>
                  <a:lnTo>
                    <a:pt x="335254" y="51727"/>
                  </a:lnTo>
                  <a:lnTo>
                    <a:pt x="336334" y="56045"/>
                  </a:lnTo>
                  <a:lnTo>
                    <a:pt x="332028" y="57111"/>
                  </a:lnTo>
                  <a:lnTo>
                    <a:pt x="333108" y="62509"/>
                  </a:lnTo>
                  <a:lnTo>
                    <a:pt x="334187" y="70053"/>
                  </a:lnTo>
                  <a:lnTo>
                    <a:pt x="334187" y="78663"/>
                  </a:lnTo>
                  <a:lnTo>
                    <a:pt x="340652" y="77584"/>
                  </a:lnTo>
                  <a:lnTo>
                    <a:pt x="340652" y="87287"/>
                  </a:lnTo>
                  <a:lnTo>
                    <a:pt x="393446" y="87287"/>
                  </a:lnTo>
                  <a:lnTo>
                    <a:pt x="393446" y="77584"/>
                  </a:lnTo>
                  <a:lnTo>
                    <a:pt x="393446" y="74358"/>
                  </a:lnTo>
                  <a:close/>
                </a:path>
                <a:path w="497204" h="92075">
                  <a:moveTo>
                    <a:pt x="482892" y="47421"/>
                  </a:moveTo>
                  <a:lnTo>
                    <a:pt x="468884" y="47421"/>
                  </a:lnTo>
                  <a:lnTo>
                    <a:pt x="468884" y="59270"/>
                  </a:lnTo>
                  <a:lnTo>
                    <a:pt x="468884" y="73279"/>
                  </a:lnTo>
                  <a:lnTo>
                    <a:pt x="431165" y="73279"/>
                  </a:lnTo>
                  <a:lnTo>
                    <a:pt x="431165" y="59270"/>
                  </a:lnTo>
                  <a:lnTo>
                    <a:pt x="468884" y="59270"/>
                  </a:lnTo>
                  <a:lnTo>
                    <a:pt x="468884" y="47421"/>
                  </a:lnTo>
                  <a:lnTo>
                    <a:pt x="417156" y="47421"/>
                  </a:lnTo>
                  <a:lnTo>
                    <a:pt x="417156" y="90525"/>
                  </a:lnTo>
                  <a:lnTo>
                    <a:pt x="431165" y="90525"/>
                  </a:lnTo>
                  <a:lnTo>
                    <a:pt x="431165" y="86207"/>
                  </a:lnTo>
                  <a:lnTo>
                    <a:pt x="468884" y="86207"/>
                  </a:lnTo>
                  <a:lnTo>
                    <a:pt x="468884" y="90525"/>
                  </a:lnTo>
                  <a:lnTo>
                    <a:pt x="482892" y="90525"/>
                  </a:lnTo>
                  <a:lnTo>
                    <a:pt x="482892" y="86207"/>
                  </a:lnTo>
                  <a:lnTo>
                    <a:pt x="482892" y="73279"/>
                  </a:lnTo>
                  <a:lnTo>
                    <a:pt x="482892" y="59270"/>
                  </a:lnTo>
                  <a:lnTo>
                    <a:pt x="482892" y="47421"/>
                  </a:lnTo>
                  <a:close/>
                </a:path>
                <a:path w="497204" h="92075">
                  <a:moveTo>
                    <a:pt x="496900" y="31254"/>
                  </a:moveTo>
                  <a:lnTo>
                    <a:pt x="470382" y="15087"/>
                  </a:lnTo>
                  <a:lnTo>
                    <a:pt x="467804" y="12941"/>
                  </a:lnTo>
                  <a:lnTo>
                    <a:pt x="465645" y="10782"/>
                  </a:lnTo>
                  <a:lnTo>
                    <a:pt x="465645" y="30175"/>
                  </a:lnTo>
                  <a:lnTo>
                    <a:pt x="433324" y="30175"/>
                  </a:lnTo>
                  <a:lnTo>
                    <a:pt x="440867" y="24790"/>
                  </a:lnTo>
                  <a:lnTo>
                    <a:pt x="450557" y="15087"/>
                  </a:lnTo>
                  <a:lnTo>
                    <a:pt x="459181" y="25869"/>
                  </a:lnTo>
                  <a:lnTo>
                    <a:pt x="465645" y="30175"/>
                  </a:lnTo>
                  <a:lnTo>
                    <a:pt x="465645" y="10782"/>
                  </a:lnTo>
                  <a:lnTo>
                    <a:pt x="458101" y="3238"/>
                  </a:lnTo>
                  <a:lnTo>
                    <a:pt x="459181" y="2159"/>
                  </a:lnTo>
                  <a:lnTo>
                    <a:pt x="443014" y="0"/>
                  </a:lnTo>
                  <a:lnTo>
                    <a:pt x="440867" y="3238"/>
                  </a:lnTo>
                  <a:lnTo>
                    <a:pt x="436549" y="8623"/>
                  </a:lnTo>
                  <a:lnTo>
                    <a:pt x="431165" y="12941"/>
                  </a:lnTo>
                  <a:lnTo>
                    <a:pt x="424535" y="18796"/>
                  </a:lnTo>
                  <a:lnTo>
                    <a:pt x="417690" y="23444"/>
                  </a:lnTo>
                  <a:lnTo>
                    <a:pt x="410857" y="26873"/>
                  </a:lnTo>
                  <a:lnTo>
                    <a:pt x="404228" y="29095"/>
                  </a:lnTo>
                  <a:lnTo>
                    <a:pt x="410692" y="44183"/>
                  </a:lnTo>
                  <a:lnTo>
                    <a:pt x="414997" y="43103"/>
                  </a:lnTo>
                  <a:lnTo>
                    <a:pt x="420395" y="39878"/>
                  </a:lnTo>
                  <a:lnTo>
                    <a:pt x="425780" y="35560"/>
                  </a:lnTo>
                  <a:lnTo>
                    <a:pt x="425780" y="43103"/>
                  </a:lnTo>
                  <a:lnTo>
                    <a:pt x="474268" y="43103"/>
                  </a:lnTo>
                  <a:lnTo>
                    <a:pt x="474268" y="36639"/>
                  </a:lnTo>
                  <a:lnTo>
                    <a:pt x="479653" y="39878"/>
                  </a:lnTo>
                  <a:lnTo>
                    <a:pt x="483971" y="43103"/>
                  </a:lnTo>
                  <a:lnTo>
                    <a:pt x="489356" y="45262"/>
                  </a:lnTo>
                  <a:lnTo>
                    <a:pt x="493991" y="36639"/>
                  </a:lnTo>
                  <a:lnTo>
                    <a:pt x="494576" y="35560"/>
                  </a:lnTo>
                  <a:lnTo>
                    <a:pt x="496900" y="31254"/>
                  </a:lnTo>
                  <a:close/>
                </a:path>
              </a:pathLst>
            </a:custGeom>
            <a:solidFill>
              <a:srgbClr val="000000"/>
            </a:solidFill>
          </p:spPr>
          <p:txBody>
            <a:bodyPr wrap="square" lIns="0" tIns="0" rIns="0" bIns="0" rtlCol="0"/>
            <a:lstStyle/>
            <a:p>
              <a:endParaRPr sz="1539" dirty="0"/>
            </a:p>
          </p:txBody>
        </p:sp>
        <p:sp>
          <p:nvSpPr>
            <p:cNvPr id="215" name="object 215"/>
            <p:cNvSpPr/>
            <p:nvPr/>
          </p:nvSpPr>
          <p:spPr>
            <a:xfrm>
              <a:off x="9262180" y="4628189"/>
              <a:ext cx="1132840" cy="336550"/>
            </a:xfrm>
            <a:custGeom>
              <a:avLst/>
              <a:gdLst/>
              <a:ahLst/>
              <a:cxnLst/>
              <a:rect l="l" t="t" r="r" b="b"/>
              <a:pathLst>
                <a:path w="1132840" h="336550">
                  <a:moveTo>
                    <a:pt x="1132532" y="0"/>
                  </a:moveTo>
                  <a:lnTo>
                    <a:pt x="0" y="0"/>
                  </a:lnTo>
                  <a:lnTo>
                    <a:pt x="0" y="336203"/>
                  </a:lnTo>
                  <a:lnTo>
                    <a:pt x="1132532" y="336203"/>
                  </a:lnTo>
                  <a:lnTo>
                    <a:pt x="1132532" y="0"/>
                  </a:lnTo>
                  <a:close/>
                </a:path>
              </a:pathLst>
            </a:custGeom>
            <a:solidFill>
              <a:srgbClr val="EBF0DD"/>
            </a:solidFill>
          </p:spPr>
          <p:txBody>
            <a:bodyPr wrap="square" lIns="0" tIns="0" rIns="0" bIns="0" rtlCol="0"/>
            <a:lstStyle/>
            <a:p>
              <a:endParaRPr sz="1539" dirty="0"/>
            </a:p>
          </p:txBody>
        </p:sp>
        <p:sp>
          <p:nvSpPr>
            <p:cNvPr id="216" name="object 216"/>
            <p:cNvSpPr/>
            <p:nvPr/>
          </p:nvSpPr>
          <p:spPr>
            <a:xfrm>
              <a:off x="9262180" y="4628189"/>
              <a:ext cx="1132840" cy="336550"/>
            </a:xfrm>
            <a:custGeom>
              <a:avLst/>
              <a:gdLst/>
              <a:ahLst/>
              <a:cxnLst/>
              <a:rect l="l" t="t" r="r" b="b"/>
              <a:pathLst>
                <a:path w="1132840" h="336550">
                  <a:moveTo>
                    <a:pt x="0" y="0"/>
                  </a:moveTo>
                  <a:lnTo>
                    <a:pt x="1132532" y="0"/>
                  </a:lnTo>
                  <a:lnTo>
                    <a:pt x="1132532" y="336203"/>
                  </a:lnTo>
                  <a:lnTo>
                    <a:pt x="0" y="336203"/>
                  </a:lnTo>
                  <a:lnTo>
                    <a:pt x="0" y="0"/>
                  </a:lnTo>
                  <a:close/>
                </a:path>
              </a:pathLst>
            </a:custGeom>
            <a:ln w="21551">
              <a:solidFill>
                <a:srgbClr val="4F6228"/>
              </a:solidFill>
            </a:ln>
          </p:spPr>
          <p:txBody>
            <a:bodyPr wrap="square" lIns="0" tIns="0" rIns="0" bIns="0" rtlCol="0"/>
            <a:lstStyle/>
            <a:p>
              <a:endParaRPr sz="1539" dirty="0"/>
            </a:p>
          </p:txBody>
        </p:sp>
        <p:sp>
          <p:nvSpPr>
            <p:cNvPr id="217" name="object 217"/>
            <p:cNvSpPr/>
            <p:nvPr/>
          </p:nvSpPr>
          <p:spPr>
            <a:xfrm>
              <a:off x="9262180" y="4628189"/>
              <a:ext cx="1132840" cy="336550"/>
            </a:xfrm>
            <a:custGeom>
              <a:avLst/>
              <a:gdLst/>
              <a:ahLst/>
              <a:cxnLst/>
              <a:rect l="l" t="t" r="r" b="b"/>
              <a:pathLst>
                <a:path w="1132840" h="336550">
                  <a:moveTo>
                    <a:pt x="0" y="0"/>
                  </a:moveTo>
                  <a:lnTo>
                    <a:pt x="1132532" y="0"/>
                  </a:lnTo>
                  <a:lnTo>
                    <a:pt x="1132532" y="336203"/>
                  </a:lnTo>
                  <a:lnTo>
                    <a:pt x="0" y="336203"/>
                  </a:lnTo>
                  <a:lnTo>
                    <a:pt x="0" y="0"/>
                  </a:lnTo>
                  <a:close/>
                </a:path>
              </a:pathLst>
            </a:custGeom>
            <a:ln w="14008">
              <a:solidFill>
                <a:srgbClr val="4F6228"/>
              </a:solidFill>
            </a:ln>
          </p:spPr>
          <p:txBody>
            <a:bodyPr wrap="square" lIns="0" tIns="0" rIns="0" bIns="0" rtlCol="0"/>
            <a:lstStyle/>
            <a:p>
              <a:endParaRPr sz="1539" dirty="0"/>
            </a:p>
          </p:txBody>
        </p:sp>
        <p:sp>
          <p:nvSpPr>
            <p:cNvPr id="218" name="object 218"/>
            <p:cNvSpPr/>
            <p:nvPr/>
          </p:nvSpPr>
          <p:spPr>
            <a:xfrm>
              <a:off x="9262180" y="4628189"/>
              <a:ext cx="1132840" cy="336550"/>
            </a:xfrm>
            <a:custGeom>
              <a:avLst/>
              <a:gdLst/>
              <a:ahLst/>
              <a:cxnLst/>
              <a:rect l="l" t="t" r="r" b="b"/>
              <a:pathLst>
                <a:path w="1132840" h="336550">
                  <a:moveTo>
                    <a:pt x="0" y="0"/>
                  </a:moveTo>
                  <a:lnTo>
                    <a:pt x="1132532" y="0"/>
                  </a:lnTo>
                  <a:lnTo>
                    <a:pt x="1132532" y="336203"/>
                  </a:lnTo>
                  <a:lnTo>
                    <a:pt x="0" y="336203"/>
                  </a:lnTo>
                  <a:lnTo>
                    <a:pt x="0" y="0"/>
                  </a:lnTo>
                  <a:close/>
                </a:path>
              </a:pathLst>
            </a:custGeom>
            <a:ln w="10775">
              <a:solidFill>
                <a:srgbClr val="4F6228"/>
              </a:solidFill>
            </a:ln>
          </p:spPr>
          <p:txBody>
            <a:bodyPr wrap="square" lIns="0" tIns="0" rIns="0" bIns="0" rtlCol="0"/>
            <a:lstStyle/>
            <a:p>
              <a:endParaRPr sz="1539" dirty="0"/>
            </a:p>
          </p:txBody>
        </p:sp>
        <p:sp>
          <p:nvSpPr>
            <p:cNvPr id="219" name="object 219"/>
            <p:cNvSpPr/>
            <p:nvPr/>
          </p:nvSpPr>
          <p:spPr>
            <a:xfrm>
              <a:off x="9347308" y="4664827"/>
              <a:ext cx="274320" cy="263525"/>
            </a:xfrm>
            <a:custGeom>
              <a:avLst/>
              <a:gdLst/>
              <a:ahLst/>
              <a:cxnLst/>
              <a:rect l="l" t="t" r="r" b="b"/>
              <a:pathLst>
                <a:path w="274320" h="263525">
                  <a:moveTo>
                    <a:pt x="273704" y="0"/>
                  </a:moveTo>
                  <a:lnTo>
                    <a:pt x="0" y="0"/>
                  </a:lnTo>
                  <a:lnTo>
                    <a:pt x="0" y="262928"/>
                  </a:lnTo>
                  <a:lnTo>
                    <a:pt x="273704" y="262928"/>
                  </a:lnTo>
                  <a:lnTo>
                    <a:pt x="273704" y="0"/>
                  </a:lnTo>
                  <a:close/>
                </a:path>
              </a:pathLst>
            </a:custGeom>
            <a:solidFill>
              <a:srgbClr val="4F6228"/>
            </a:solidFill>
          </p:spPr>
          <p:txBody>
            <a:bodyPr wrap="square" lIns="0" tIns="0" rIns="0" bIns="0" rtlCol="0"/>
            <a:lstStyle/>
            <a:p>
              <a:endParaRPr sz="1539" dirty="0"/>
            </a:p>
          </p:txBody>
        </p:sp>
        <p:pic>
          <p:nvPicPr>
            <p:cNvPr id="220" name="object 220"/>
            <p:cNvPicPr/>
            <p:nvPr/>
          </p:nvPicPr>
          <p:blipFill>
            <a:blip r:embed="rId75" cstate="print"/>
            <a:stretch>
              <a:fillRect/>
            </a:stretch>
          </p:blipFill>
          <p:spPr>
            <a:xfrm>
              <a:off x="9353774" y="4765041"/>
              <a:ext cx="253230" cy="79740"/>
            </a:xfrm>
            <a:prstGeom prst="rect">
              <a:avLst/>
            </a:prstGeom>
          </p:spPr>
        </p:pic>
        <p:sp>
          <p:nvSpPr>
            <p:cNvPr id="221" name="object 221"/>
            <p:cNvSpPr/>
            <p:nvPr/>
          </p:nvSpPr>
          <p:spPr>
            <a:xfrm>
              <a:off x="9692132" y="4664827"/>
              <a:ext cx="273050" cy="263525"/>
            </a:xfrm>
            <a:custGeom>
              <a:avLst/>
              <a:gdLst/>
              <a:ahLst/>
              <a:cxnLst/>
              <a:rect l="l" t="t" r="r" b="b"/>
              <a:pathLst>
                <a:path w="273050" h="263525">
                  <a:moveTo>
                    <a:pt x="272626" y="0"/>
                  </a:moveTo>
                  <a:lnTo>
                    <a:pt x="0" y="0"/>
                  </a:lnTo>
                  <a:lnTo>
                    <a:pt x="0" y="262928"/>
                  </a:lnTo>
                  <a:lnTo>
                    <a:pt x="272626" y="262928"/>
                  </a:lnTo>
                  <a:lnTo>
                    <a:pt x="272626" y="0"/>
                  </a:lnTo>
                  <a:close/>
                </a:path>
              </a:pathLst>
            </a:custGeom>
            <a:solidFill>
              <a:srgbClr val="4F6228"/>
            </a:solidFill>
          </p:spPr>
          <p:txBody>
            <a:bodyPr wrap="square" lIns="0" tIns="0" rIns="0" bIns="0" rtlCol="0"/>
            <a:lstStyle/>
            <a:p>
              <a:endParaRPr sz="1539" dirty="0"/>
            </a:p>
          </p:txBody>
        </p:sp>
        <p:pic>
          <p:nvPicPr>
            <p:cNvPr id="222" name="object 222"/>
            <p:cNvPicPr/>
            <p:nvPr/>
          </p:nvPicPr>
          <p:blipFill>
            <a:blip r:embed="rId76" cstate="print"/>
            <a:stretch>
              <a:fillRect/>
            </a:stretch>
          </p:blipFill>
          <p:spPr>
            <a:xfrm>
              <a:off x="9698598" y="4765041"/>
              <a:ext cx="253230" cy="79740"/>
            </a:xfrm>
            <a:prstGeom prst="rect">
              <a:avLst/>
            </a:prstGeom>
          </p:spPr>
        </p:pic>
        <p:sp>
          <p:nvSpPr>
            <p:cNvPr id="223" name="object 223"/>
            <p:cNvSpPr/>
            <p:nvPr/>
          </p:nvSpPr>
          <p:spPr>
            <a:xfrm>
              <a:off x="10035879" y="4664827"/>
              <a:ext cx="274320" cy="263525"/>
            </a:xfrm>
            <a:custGeom>
              <a:avLst/>
              <a:gdLst/>
              <a:ahLst/>
              <a:cxnLst/>
              <a:rect l="l" t="t" r="r" b="b"/>
              <a:pathLst>
                <a:path w="274320" h="263525">
                  <a:moveTo>
                    <a:pt x="273704" y="0"/>
                  </a:moveTo>
                  <a:lnTo>
                    <a:pt x="0" y="0"/>
                  </a:lnTo>
                  <a:lnTo>
                    <a:pt x="0" y="262928"/>
                  </a:lnTo>
                  <a:lnTo>
                    <a:pt x="273704" y="262928"/>
                  </a:lnTo>
                  <a:lnTo>
                    <a:pt x="273704" y="0"/>
                  </a:lnTo>
                  <a:close/>
                </a:path>
              </a:pathLst>
            </a:custGeom>
            <a:solidFill>
              <a:srgbClr val="4F6228"/>
            </a:solidFill>
          </p:spPr>
          <p:txBody>
            <a:bodyPr wrap="square" lIns="0" tIns="0" rIns="0" bIns="0" rtlCol="0"/>
            <a:lstStyle/>
            <a:p>
              <a:endParaRPr sz="1539" dirty="0"/>
            </a:p>
          </p:txBody>
        </p:sp>
        <p:pic>
          <p:nvPicPr>
            <p:cNvPr id="224" name="object 224"/>
            <p:cNvPicPr/>
            <p:nvPr/>
          </p:nvPicPr>
          <p:blipFill>
            <a:blip r:embed="rId77" cstate="print"/>
            <a:stretch>
              <a:fillRect/>
            </a:stretch>
          </p:blipFill>
          <p:spPr>
            <a:xfrm>
              <a:off x="10042345" y="4765041"/>
              <a:ext cx="253230" cy="79740"/>
            </a:xfrm>
            <a:prstGeom prst="rect">
              <a:avLst/>
            </a:prstGeom>
          </p:spPr>
        </p:pic>
      </p:grpSp>
      <p:grpSp>
        <p:nvGrpSpPr>
          <p:cNvPr id="225" name="object 225"/>
          <p:cNvGrpSpPr/>
          <p:nvPr/>
        </p:nvGrpSpPr>
        <p:grpSpPr>
          <a:xfrm>
            <a:off x="7951483" y="4602739"/>
            <a:ext cx="904083" cy="66788"/>
            <a:chOff x="9298817" y="5154047"/>
            <a:chExt cx="1057275" cy="78105"/>
          </a:xfrm>
        </p:grpSpPr>
        <p:pic>
          <p:nvPicPr>
            <p:cNvPr id="226" name="object 226"/>
            <p:cNvPicPr/>
            <p:nvPr/>
          </p:nvPicPr>
          <p:blipFill>
            <a:blip r:embed="rId78" cstate="print"/>
            <a:stretch>
              <a:fillRect/>
            </a:stretch>
          </p:blipFill>
          <p:spPr>
            <a:xfrm>
              <a:off x="9298817" y="5154047"/>
              <a:ext cx="76507" cy="75430"/>
            </a:xfrm>
            <a:prstGeom prst="rect">
              <a:avLst/>
            </a:prstGeom>
          </p:spPr>
        </p:pic>
        <p:sp>
          <p:nvSpPr>
            <p:cNvPr id="227" name="object 227"/>
            <p:cNvSpPr/>
            <p:nvPr/>
          </p:nvSpPr>
          <p:spPr>
            <a:xfrm>
              <a:off x="9401187" y="5184219"/>
              <a:ext cx="7620" cy="38100"/>
            </a:xfrm>
            <a:custGeom>
              <a:avLst/>
              <a:gdLst/>
              <a:ahLst/>
              <a:cxnLst/>
              <a:rect l="l" t="t" r="r" b="b"/>
              <a:pathLst>
                <a:path w="7620" h="38100">
                  <a:moveTo>
                    <a:pt x="7543" y="0"/>
                  </a:moveTo>
                  <a:lnTo>
                    <a:pt x="0" y="0"/>
                  </a:lnTo>
                  <a:lnTo>
                    <a:pt x="0" y="7543"/>
                  </a:lnTo>
                  <a:lnTo>
                    <a:pt x="7543" y="7543"/>
                  </a:lnTo>
                  <a:lnTo>
                    <a:pt x="7543" y="0"/>
                  </a:lnTo>
                  <a:close/>
                </a:path>
                <a:path w="7620" h="38100">
                  <a:moveTo>
                    <a:pt x="7543" y="30172"/>
                  </a:moveTo>
                  <a:lnTo>
                    <a:pt x="0" y="30172"/>
                  </a:lnTo>
                  <a:lnTo>
                    <a:pt x="0" y="37715"/>
                  </a:lnTo>
                  <a:lnTo>
                    <a:pt x="7543" y="37715"/>
                  </a:lnTo>
                  <a:lnTo>
                    <a:pt x="7543" y="30172"/>
                  </a:lnTo>
                  <a:close/>
                </a:path>
              </a:pathLst>
            </a:custGeom>
            <a:solidFill>
              <a:srgbClr val="000000"/>
            </a:solidFill>
          </p:spPr>
          <p:txBody>
            <a:bodyPr wrap="square" lIns="0" tIns="0" rIns="0" bIns="0" rtlCol="0"/>
            <a:lstStyle/>
            <a:p>
              <a:endParaRPr sz="1539" dirty="0"/>
            </a:p>
          </p:txBody>
        </p:sp>
        <p:pic>
          <p:nvPicPr>
            <p:cNvPr id="228" name="object 228"/>
            <p:cNvPicPr/>
            <p:nvPr/>
          </p:nvPicPr>
          <p:blipFill>
            <a:blip r:embed="rId79" cstate="print"/>
            <a:stretch>
              <a:fillRect/>
            </a:stretch>
          </p:blipFill>
          <p:spPr>
            <a:xfrm>
              <a:off x="9431359" y="5154047"/>
              <a:ext cx="251075" cy="77585"/>
            </a:xfrm>
            <a:prstGeom prst="rect">
              <a:avLst/>
            </a:prstGeom>
          </p:spPr>
        </p:pic>
        <p:sp>
          <p:nvSpPr>
            <p:cNvPr id="229" name="object 229"/>
            <p:cNvSpPr/>
            <p:nvPr/>
          </p:nvSpPr>
          <p:spPr>
            <a:xfrm>
              <a:off x="9701822" y="5171300"/>
              <a:ext cx="199390" cy="60960"/>
            </a:xfrm>
            <a:custGeom>
              <a:avLst/>
              <a:gdLst/>
              <a:ahLst/>
              <a:cxnLst/>
              <a:rect l="l" t="t" r="r" b="b"/>
              <a:pathLst>
                <a:path w="199390" h="60960">
                  <a:moveTo>
                    <a:pt x="16167" y="3225"/>
                  </a:moveTo>
                  <a:lnTo>
                    <a:pt x="12928" y="0"/>
                  </a:lnTo>
                  <a:lnTo>
                    <a:pt x="8623" y="4305"/>
                  </a:lnTo>
                  <a:lnTo>
                    <a:pt x="5384" y="8610"/>
                  </a:lnTo>
                  <a:lnTo>
                    <a:pt x="3238" y="12928"/>
                  </a:lnTo>
                  <a:lnTo>
                    <a:pt x="1079" y="17233"/>
                  </a:lnTo>
                  <a:lnTo>
                    <a:pt x="0" y="22618"/>
                  </a:lnTo>
                  <a:lnTo>
                    <a:pt x="0" y="34480"/>
                  </a:lnTo>
                  <a:lnTo>
                    <a:pt x="12928" y="57111"/>
                  </a:lnTo>
                  <a:lnTo>
                    <a:pt x="16167" y="54952"/>
                  </a:lnTo>
                  <a:lnTo>
                    <a:pt x="11861" y="49568"/>
                  </a:lnTo>
                  <a:lnTo>
                    <a:pt x="8623" y="45250"/>
                  </a:lnTo>
                  <a:lnTo>
                    <a:pt x="6464" y="42024"/>
                  </a:lnTo>
                  <a:lnTo>
                    <a:pt x="4318" y="33401"/>
                  </a:lnTo>
                  <a:lnTo>
                    <a:pt x="4318" y="22618"/>
                  </a:lnTo>
                  <a:lnTo>
                    <a:pt x="6464" y="14008"/>
                  </a:lnTo>
                  <a:lnTo>
                    <a:pt x="8623" y="10769"/>
                  </a:lnTo>
                  <a:lnTo>
                    <a:pt x="11861" y="6464"/>
                  </a:lnTo>
                  <a:lnTo>
                    <a:pt x="16167" y="3225"/>
                  </a:lnTo>
                  <a:close/>
                </a:path>
                <a:path w="199390" h="60960">
                  <a:moveTo>
                    <a:pt x="60350" y="16154"/>
                  </a:moveTo>
                  <a:lnTo>
                    <a:pt x="59270" y="12928"/>
                  </a:lnTo>
                  <a:lnTo>
                    <a:pt x="58191" y="11849"/>
                  </a:lnTo>
                  <a:lnTo>
                    <a:pt x="57111" y="10769"/>
                  </a:lnTo>
                  <a:lnTo>
                    <a:pt x="53886" y="8610"/>
                  </a:lnTo>
                  <a:lnTo>
                    <a:pt x="53886" y="15074"/>
                  </a:lnTo>
                  <a:lnTo>
                    <a:pt x="53886" y="24777"/>
                  </a:lnTo>
                  <a:lnTo>
                    <a:pt x="50647" y="28016"/>
                  </a:lnTo>
                  <a:lnTo>
                    <a:pt x="48488" y="29083"/>
                  </a:lnTo>
                  <a:lnTo>
                    <a:pt x="32334" y="29083"/>
                  </a:lnTo>
                  <a:lnTo>
                    <a:pt x="32334" y="11849"/>
                  </a:lnTo>
                  <a:lnTo>
                    <a:pt x="48488" y="11849"/>
                  </a:lnTo>
                  <a:lnTo>
                    <a:pt x="50647" y="12928"/>
                  </a:lnTo>
                  <a:lnTo>
                    <a:pt x="51727" y="14008"/>
                  </a:lnTo>
                  <a:lnTo>
                    <a:pt x="53886" y="15074"/>
                  </a:lnTo>
                  <a:lnTo>
                    <a:pt x="53886" y="8610"/>
                  </a:lnTo>
                  <a:lnTo>
                    <a:pt x="51727" y="6464"/>
                  </a:lnTo>
                  <a:lnTo>
                    <a:pt x="26936" y="6464"/>
                  </a:lnTo>
                  <a:lnTo>
                    <a:pt x="26936" y="50634"/>
                  </a:lnTo>
                  <a:lnTo>
                    <a:pt x="32334" y="50634"/>
                  </a:lnTo>
                  <a:lnTo>
                    <a:pt x="32334" y="33401"/>
                  </a:lnTo>
                  <a:lnTo>
                    <a:pt x="51727" y="33401"/>
                  </a:lnTo>
                  <a:lnTo>
                    <a:pt x="54952" y="32321"/>
                  </a:lnTo>
                  <a:lnTo>
                    <a:pt x="58191" y="29083"/>
                  </a:lnTo>
                  <a:lnTo>
                    <a:pt x="59270" y="28016"/>
                  </a:lnTo>
                  <a:lnTo>
                    <a:pt x="60350" y="24777"/>
                  </a:lnTo>
                  <a:lnTo>
                    <a:pt x="60350" y="16154"/>
                  </a:lnTo>
                  <a:close/>
                </a:path>
                <a:path w="199390" h="60960">
                  <a:moveTo>
                    <a:pt x="85128" y="6464"/>
                  </a:moveTo>
                  <a:lnTo>
                    <a:pt x="81902" y="6464"/>
                  </a:lnTo>
                  <a:lnTo>
                    <a:pt x="81902" y="7531"/>
                  </a:lnTo>
                  <a:lnTo>
                    <a:pt x="80822" y="9690"/>
                  </a:lnTo>
                  <a:lnTo>
                    <a:pt x="79743" y="10769"/>
                  </a:lnTo>
                  <a:lnTo>
                    <a:pt x="78663" y="12928"/>
                  </a:lnTo>
                  <a:lnTo>
                    <a:pt x="71120" y="12928"/>
                  </a:lnTo>
                  <a:lnTo>
                    <a:pt x="71120" y="16154"/>
                  </a:lnTo>
                  <a:lnTo>
                    <a:pt x="79743" y="16154"/>
                  </a:lnTo>
                  <a:lnTo>
                    <a:pt x="79743" y="50634"/>
                  </a:lnTo>
                  <a:lnTo>
                    <a:pt x="85128" y="50634"/>
                  </a:lnTo>
                  <a:lnTo>
                    <a:pt x="85128" y="6464"/>
                  </a:lnTo>
                  <a:close/>
                </a:path>
                <a:path w="199390" h="60960">
                  <a:moveTo>
                    <a:pt x="128231" y="6464"/>
                  </a:moveTo>
                  <a:lnTo>
                    <a:pt x="103454" y="6464"/>
                  </a:lnTo>
                  <a:lnTo>
                    <a:pt x="103454" y="11849"/>
                  </a:lnTo>
                  <a:lnTo>
                    <a:pt x="122847" y="11849"/>
                  </a:lnTo>
                  <a:lnTo>
                    <a:pt x="109918" y="50634"/>
                  </a:lnTo>
                  <a:lnTo>
                    <a:pt x="115303" y="50634"/>
                  </a:lnTo>
                  <a:lnTo>
                    <a:pt x="128231" y="12928"/>
                  </a:lnTo>
                  <a:lnTo>
                    <a:pt x="128231" y="6464"/>
                  </a:lnTo>
                  <a:close/>
                </a:path>
                <a:path w="199390" h="60960">
                  <a:moveTo>
                    <a:pt x="154101" y="22618"/>
                  </a:moveTo>
                  <a:lnTo>
                    <a:pt x="153022" y="17233"/>
                  </a:lnTo>
                  <a:lnTo>
                    <a:pt x="150863" y="12928"/>
                  </a:lnTo>
                  <a:lnTo>
                    <a:pt x="149783" y="8610"/>
                  </a:lnTo>
                  <a:lnTo>
                    <a:pt x="146558" y="4305"/>
                  </a:lnTo>
                  <a:lnTo>
                    <a:pt x="141160" y="0"/>
                  </a:lnTo>
                  <a:lnTo>
                    <a:pt x="139014" y="3225"/>
                  </a:lnTo>
                  <a:lnTo>
                    <a:pt x="143319" y="6464"/>
                  </a:lnTo>
                  <a:lnTo>
                    <a:pt x="146558" y="10769"/>
                  </a:lnTo>
                  <a:lnTo>
                    <a:pt x="147624" y="14008"/>
                  </a:lnTo>
                  <a:lnTo>
                    <a:pt x="149783" y="18313"/>
                  </a:lnTo>
                  <a:lnTo>
                    <a:pt x="150863" y="22618"/>
                  </a:lnTo>
                  <a:lnTo>
                    <a:pt x="150863" y="33401"/>
                  </a:lnTo>
                  <a:lnTo>
                    <a:pt x="149783" y="37706"/>
                  </a:lnTo>
                  <a:lnTo>
                    <a:pt x="147624" y="42024"/>
                  </a:lnTo>
                  <a:lnTo>
                    <a:pt x="146558" y="45250"/>
                  </a:lnTo>
                  <a:lnTo>
                    <a:pt x="143319" y="49568"/>
                  </a:lnTo>
                  <a:lnTo>
                    <a:pt x="139014" y="54952"/>
                  </a:lnTo>
                  <a:lnTo>
                    <a:pt x="141160" y="57111"/>
                  </a:lnTo>
                  <a:lnTo>
                    <a:pt x="154101" y="34480"/>
                  </a:lnTo>
                  <a:lnTo>
                    <a:pt x="154101" y="22618"/>
                  </a:lnTo>
                  <a:close/>
                </a:path>
                <a:path w="199390" h="60960">
                  <a:moveTo>
                    <a:pt x="199351" y="52793"/>
                  </a:moveTo>
                  <a:lnTo>
                    <a:pt x="193967" y="47409"/>
                  </a:lnTo>
                  <a:lnTo>
                    <a:pt x="188582" y="43091"/>
                  </a:lnTo>
                  <a:lnTo>
                    <a:pt x="181038" y="38785"/>
                  </a:lnTo>
                  <a:lnTo>
                    <a:pt x="176720" y="45250"/>
                  </a:lnTo>
                  <a:lnTo>
                    <a:pt x="187502" y="53873"/>
                  </a:lnTo>
                  <a:lnTo>
                    <a:pt x="192887" y="60337"/>
                  </a:lnTo>
                  <a:lnTo>
                    <a:pt x="199351" y="52793"/>
                  </a:lnTo>
                  <a:close/>
                </a:path>
              </a:pathLst>
            </a:custGeom>
            <a:solidFill>
              <a:srgbClr val="000000"/>
            </a:solidFill>
          </p:spPr>
          <p:txBody>
            <a:bodyPr wrap="square" lIns="0" tIns="0" rIns="0" bIns="0" rtlCol="0"/>
            <a:lstStyle/>
            <a:p>
              <a:endParaRPr sz="1539" dirty="0"/>
            </a:p>
          </p:txBody>
        </p:sp>
        <p:pic>
          <p:nvPicPr>
            <p:cNvPr id="230" name="object 230"/>
            <p:cNvPicPr/>
            <p:nvPr/>
          </p:nvPicPr>
          <p:blipFill>
            <a:blip r:embed="rId80" cstate="print"/>
            <a:stretch>
              <a:fillRect/>
            </a:stretch>
          </p:blipFill>
          <p:spPr>
            <a:xfrm>
              <a:off x="9931354" y="5154047"/>
              <a:ext cx="251075" cy="76507"/>
            </a:xfrm>
            <a:prstGeom prst="rect">
              <a:avLst/>
            </a:prstGeom>
          </p:spPr>
        </p:pic>
        <p:sp>
          <p:nvSpPr>
            <p:cNvPr id="231" name="object 231"/>
            <p:cNvSpPr/>
            <p:nvPr/>
          </p:nvSpPr>
          <p:spPr>
            <a:xfrm>
              <a:off x="10201821" y="5171300"/>
              <a:ext cx="154305" cy="57150"/>
            </a:xfrm>
            <a:custGeom>
              <a:avLst/>
              <a:gdLst/>
              <a:ahLst/>
              <a:cxnLst/>
              <a:rect l="l" t="t" r="r" b="b"/>
              <a:pathLst>
                <a:path w="154304" h="57150">
                  <a:moveTo>
                    <a:pt x="16167" y="3225"/>
                  </a:moveTo>
                  <a:lnTo>
                    <a:pt x="0" y="22618"/>
                  </a:lnTo>
                  <a:lnTo>
                    <a:pt x="0" y="34480"/>
                  </a:lnTo>
                  <a:lnTo>
                    <a:pt x="12928" y="57111"/>
                  </a:lnTo>
                  <a:lnTo>
                    <a:pt x="16167" y="54952"/>
                  </a:lnTo>
                  <a:lnTo>
                    <a:pt x="11849" y="49568"/>
                  </a:lnTo>
                  <a:lnTo>
                    <a:pt x="8623" y="45250"/>
                  </a:lnTo>
                  <a:lnTo>
                    <a:pt x="6464" y="42024"/>
                  </a:lnTo>
                  <a:lnTo>
                    <a:pt x="4305" y="33401"/>
                  </a:lnTo>
                  <a:lnTo>
                    <a:pt x="4305" y="22618"/>
                  </a:lnTo>
                  <a:lnTo>
                    <a:pt x="6464" y="14008"/>
                  </a:lnTo>
                  <a:lnTo>
                    <a:pt x="8623" y="10769"/>
                  </a:lnTo>
                  <a:lnTo>
                    <a:pt x="11849" y="6464"/>
                  </a:lnTo>
                  <a:lnTo>
                    <a:pt x="16167" y="3225"/>
                  </a:lnTo>
                  <a:close/>
                </a:path>
                <a:path w="154304" h="57150">
                  <a:moveTo>
                    <a:pt x="60337" y="16154"/>
                  </a:moveTo>
                  <a:lnTo>
                    <a:pt x="59270" y="12928"/>
                  </a:lnTo>
                  <a:lnTo>
                    <a:pt x="58191" y="11849"/>
                  </a:lnTo>
                  <a:lnTo>
                    <a:pt x="57111" y="10769"/>
                  </a:lnTo>
                  <a:lnTo>
                    <a:pt x="53873" y="8610"/>
                  </a:lnTo>
                  <a:lnTo>
                    <a:pt x="53873" y="15074"/>
                  </a:lnTo>
                  <a:lnTo>
                    <a:pt x="53873" y="24777"/>
                  </a:lnTo>
                  <a:lnTo>
                    <a:pt x="50647" y="28016"/>
                  </a:lnTo>
                  <a:lnTo>
                    <a:pt x="48488" y="29083"/>
                  </a:lnTo>
                  <a:lnTo>
                    <a:pt x="32321" y="29083"/>
                  </a:lnTo>
                  <a:lnTo>
                    <a:pt x="32321" y="11849"/>
                  </a:lnTo>
                  <a:lnTo>
                    <a:pt x="48488" y="11849"/>
                  </a:lnTo>
                  <a:lnTo>
                    <a:pt x="50647" y="12928"/>
                  </a:lnTo>
                  <a:lnTo>
                    <a:pt x="51727" y="14008"/>
                  </a:lnTo>
                  <a:lnTo>
                    <a:pt x="53873" y="15074"/>
                  </a:lnTo>
                  <a:lnTo>
                    <a:pt x="53873" y="8610"/>
                  </a:lnTo>
                  <a:lnTo>
                    <a:pt x="51727" y="6464"/>
                  </a:lnTo>
                  <a:lnTo>
                    <a:pt x="26936" y="6464"/>
                  </a:lnTo>
                  <a:lnTo>
                    <a:pt x="26936" y="50634"/>
                  </a:lnTo>
                  <a:lnTo>
                    <a:pt x="32321" y="50634"/>
                  </a:lnTo>
                  <a:lnTo>
                    <a:pt x="32321" y="33401"/>
                  </a:lnTo>
                  <a:lnTo>
                    <a:pt x="51727" y="33401"/>
                  </a:lnTo>
                  <a:lnTo>
                    <a:pt x="54952" y="32321"/>
                  </a:lnTo>
                  <a:lnTo>
                    <a:pt x="58191" y="29083"/>
                  </a:lnTo>
                  <a:lnTo>
                    <a:pt x="59270" y="28016"/>
                  </a:lnTo>
                  <a:lnTo>
                    <a:pt x="60337" y="24777"/>
                  </a:lnTo>
                  <a:lnTo>
                    <a:pt x="60337" y="16154"/>
                  </a:lnTo>
                  <a:close/>
                </a:path>
                <a:path w="154304" h="57150">
                  <a:moveTo>
                    <a:pt x="85128" y="6464"/>
                  </a:moveTo>
                  <a:lnTo>
                    <a:pt x="81889" y="6464"/>
                  </a:lnTo>
                  <a:lnTo>
                    <a:pt x="81889" y="7531"/>
                  </a:lnTo>
                  <a:lnTo>
                    <a:pt x="80822" y="9690"/>
                  </a:lnTo>
                  <a:lnTo>
                    <a:pt x="79743" y="10769"/>
                  </a:lnTo>
                  <a:lnTo>
                    <a:pt x="78663" y="12928"/>
                  </a:lnTo>
                  <a:lnTo>
                    <a:pt x="71120" y="12928"/>
                  </a:lnTo>
                  <a:lnTo>
                    <a:pt x="71120" y="16154"/>
                  </a:lnTo>
                  <a:lnTo>
                    <a:pt x="79743" y="16154"/>
                  </a:lnTo>
                  <a:lnTo>
                    <a:pt x="79743" y="50634"/>
                  </a:lnTo>
                  <a:lnTo>
                    <a:pt x="85128" y="50634"/>
                  </a:lnTo>
                  <a:lnTo>
                    <a:pt x="85128" y="6464"/>
                  </a:lnTo>
                  <a:close/>
                </a:path>
                <a:path w="154304" h="57150">
                  <a:moveTo>
                    <a:pt x="128231" y="6464"/>
                  </a:moveTo>
                  <a:lnTo>
                    <a:pt x="103441" y="6464"/>
                  </a:lnTo>
                  <a:lnTo>
                    <a:pt x="103441" y="11849"/>
                  </a:lnTo>
                  <a:lnTo>
                    <a:pt x="122847" y="11849"/>
                  </a:lnTo>
                  <a:lnTo>
                    <a:pt x="109905" y="50634"/>
                  </a:lnTo>
                  <a:lnTo>
                    <a:pt x="115303" y="50634"/>
                  </a:lnTo>
                  <a:lnTo>
                    <a:pt x="128231" y="12928"/>
                  </a:lnTo>
                  <a:lnTo>
                    <a:pt x="128231" y="6464"/>
                  </a:lnTo>
                  <a:close/>
                </a:path>
                <a:path w="154304" h="57150">
                  <a:moveTo>
                    <a:pt x="154089" y="22618"/>
                  </a:moveTo>
                  <a:lnTo>
                    <a:pt x="153009" y="17233"/>
                  </a:lnTo>
                  <a:lnTo>
                    <a:pt x="150863" y="12928"/>
                  </a:lnTo>
                  <a:lnTo>
                    <a:pt x="149783" y="8610"/>
                  </a:lnTo>
                  <a:lnTo>
                    <a:pt x="146545" y="4305"/>
                  </a:lnTo>
                  <a:lnTo>
                    <a:pt x="141160" y="0"/>
                  </a:lnTo>
                  <a:lnTo>
                    <a:pt x="139001" y="3225"/>
                  </a:lnTo>
                  <a:lnTo>
                    <a:pt x="143319" y="6464"/>
                  </a:lnTo>
                  <a:lnTo>
                    <a:pt x="146545" y="10769"/>
                  </a:lnTo>
                  <a:lnTo>
                    <a:pt x="147624" y="14008"/>
                  </a:lnTo>
                  <a:lnTo>
                    <a:pt x="149783" y="18313"/>
                  </a:lnTo>
                  <a:lnTo>
                    <a:pt x="150863" y="22618"/>
                  </a:lnTo>
                  <a:lnTo>
                    <a:pt x="150863" y="33401"/>
                  </a:lnTo>
                  <a:lnTo>
                    <a:pt x="149783" y="37706"/>
                  </a:lnTo>
                  <a:lnTo>
                    <a:pt x="147624" y="42024"/>
                  </a:lnTo>
                  <a:lnTo>
                    <a:pt x="146545" y="45250"/>
                  </a:lnTo>
                  <a:lnTo>
                    <a:pt x="143319" y="49568"/>
                  </a:lnTo>
                  <a:lnTo>
                    <a:pt x="139001" y="54952"/>
                  </a:lnTo>
                  <a:lnTo>
                    <a:pt x="141160" y="57111"/>
                  </a:lnTo>
                  <a:lnTo>
                    <a:pt x="154089" y="34480"/>
                  </a:lnTo>
                  <a:lnTo>
                    <a:pt x="154089" y="22618"/>
                  </a:lnTo>
                  <a:close/>
                </a:path>
              </a:pathLst>
            </a:custGeom>
            <a:solidFill>
              <a:srgbClr val="000000"/>
            </a:solidFill>
          </p:spPr>
          <p:txBody>
            <a:bodyPr wrap="square" lIns="0" tIns="0" rIns="0" bIns="0" rtlCol="0"/>
            <a:lstStyle/>
            <a:p>
              <a:endParaRPr sz="1539" dirty="0"/>
            </a:p>
          </p:txBody>
        </p:sp>
      </p:grpSp>
      <p:grpSp>
        <p:nvGrpSpPr>
          <p:cNvPr id="232" name="object 232"/>
          <p:cNvGrpSpPr/>
          <p:nvPr/>
        </p:nvGrpSpPr>
        <p:grpSpPr>
          <a:xfrm>
            <a:off x="4738873" y="5224252"/>
            <a:ext cx="4236973" cy="430593"/>
            <a:chOff x="5541848" y="5880872"/>
            <a:chExt cx="4954905" cy="503555"/>
          </a:xfrm>
        </p:grpSpPr>
        <p:sp>
          <p:nvSpPr>
            <p:cNvPr id="233" name="object 233"/>
            <p:cNvSpPr/>
            <p:nvPr/>
          </p:nvSpPr>
          <p:spPr>
            <a:xfrm>
              <a:off x="5546697" y="5885721"/>
              <a:ext cx="4945380" cy="494030"/>
            </a:xfrm>
            <a:custGeom>
              <a:avLst/>
              <a:gdLst/>
              <a:ahLst/>
              <a:cxnLst/>
              <a:rect l="l" t="t" r="r" b="b"/>
              <a:pathLst>
                <a:path w="4945380" h="494029">
                  <a:moveTo>
                    <a:pt x="0" y="0"/>
                  </a:moveTo>
                  <a:lnTo>
                    <a:pt x="4944997" y="0"/>
                  </a:lnTo>
                  <a:lnTo>
                    <a:pt x="4944997" y="493529"/>
                  </a:lnTo>
                  <a:lnTo>
                    <a:pt x="0" y="493529"/>
                  </a:lnTo>
                  <a:lnTo>
                    <a:pt x="0" y="0"/>
                  </a:lnTo>
                  <a:close/>
                </a:path>
              </a:pathLst>
            </a:custGeom>
            <a:ln w="9698">
              <a:solidFill>
                <a:srgbClr val="7E7E7E"/>
              </a:solidFill>
            </a:ln>
          </p:spPr>
          <p:txBody>
            <a:bodyPr wrap="square" lIns="0" tIns="0" rIns="0" bIns="0" rtlCol="0"/>
            <a:lstStyle/>
            <a:p>
              <a:endParaRPr sz="1539" dirty="0"/>
            </a:p>
          </p:txBody>
        </p:sp>
        <p:sp>
          <p:nvSpPr>
            <p:cNvPr id="234" name="object 234"/>
            <p:cNvSpPr/>
            <p:nvPr/>
          </p:nvSpPr>
          <p:spPr>
            <a:xfrm>
              <a:off x="5546697" y="5885721"/>
              <a:ext cx="4945380" cy="494030"/>
            </a:xfrm>
            <a:custGeom>
              <a:avLst/>
              <a:gdLst/>
              <a:ahLst/>
              <a:cxnLst/>
              <a:rect l="l" t="t" r="r" b="b"/>
              <a:pathLst>
                <a:path w="4945380" h="494029">
                  <a:moveTo>
                    <a:pt x="0" y="0"/>
                  </a:moveTo>
                  <a:lnTo>
                    <a:pt x="4944997" y="0"/>
                  </a:lnTo>
                  <a:lnTo>
                    <a:pt x="4944997" y="493529"/>
                  </a:lnTo>
                  <a:lnTo>
                    <a:pt x="0" y="493529"/>
                  </a:lnTo>
                  <a:lnTo>
                    <a:pt x="0" y="0"/>
                  </a:lnTo>
                  <a:close/>
                </a:path>
              </a:pathLst>
            </a:custGeom>
            <a:ln w="6465">
              <a:solidFill>
                <a:srgbClr val="7E7E7E"/>
              </a:solidFill>
            </a:ln>
          </p:spPr>
          <p:txBody>
            <a:bodyPr wrap="square" lIns="0" tIns="0" rIns="0" bIns="0" rtlCol="0"/>
            <a:lstStyle/>
            <a:p>
              <a:endParaRPr sz="1539" dirty="0"/>
            </a:p>
          </p:txBody>
        </p:sp>
        <p:sp>
          <p:nvSpPr>
            <p:cNvPr id="235" name="object 235"/>
            <p:cNvSpPr/>
            <p:nvPr/>
          </p:nvSpPr>
          <p:spPr>
            <a:xfrm>
              <a:off x="5546697" y="5885721"/>
              <a:ext cx="4945380" cy="494030"/>
            </a:xfrm>
            <a:custGeom>
              <a:avLst/>
              <a:gdLst/>
              <a:ahLst/>
              <a:cxnLst/>
              <a:rect l="l" t="t" r="r" b="b"/>
              <a:pathLst>
                <a:path w="4945380" h="494029">
                  <a:moveTo>
                    <a:pt x="0" y="0"/>
                  </a:moveTo>
                  <a:lnTo>
                    <a:pt x="4944997" y="0"/>
                  </a:lnTo>
                  <a:lnTo>
                    <a:pt x="4944997" y="493529"/>
                  </a:lnTo>
                  <a:lnTo>
                    <a:pt x="0" y="493529"/>
                  </a:lnTo>
                  <a:lnTo>
                    <a:pt x="0" y="0"/>
                  </a:lnTo>
                  <a:close/>
                </a:path>
              </a:pathLst>
            </a:custGeom>
            <a:ln w="5387">
              <a:solidFill>
                <a:srgbClr val="7E7E7E"/>
              </a:solidFill>
            </a:ln>
          </p:spPr>
          <p:txBody>
            <a:bodyPr wrap="square" lIns="0" tIns="0" rIns="0" bIns="0" rtlCol="0"/>
            <a:lstStyle/>
            <a:p>
              <a:endParaRPr sz="1539" dirty="0"/>
            </a:p>
          </p:txBody>
        </p:sp>
        <p:sp>
          <p:nvSpPr>
            <p:cNvPr id="236" name="object 236"/>
            <p:cNvSpPr/>
            <p:nvPr/>
          </p:nvSpPr>
          <p:spPr>
            <a:xfrm>
              <a:off x="5624282" y="5987013"/>
              <a:ext cx="28575" cy="28575"/>
            </a:xfrm>
            <a:custGeom>
              <a:avLst/>
              <a:gdLst/>
              <a:ahLst/>
              <a:cxnLst/>
              <a:rect l="l" t="t" r="r" b="b"/>
              <a:pathLst>
                <a:path w="28575" h="28575">
                  <a:moveTo>
                    <a:pt x="17241" y="0"/>
                  </a:moveTo>
                  <a:lnTo>
                    <a:pt x="9698" y="0"/>
                  </a:lnTo>
                  <a:lnTo>
                    <a:pt x="6465" y="1077"/>
                  </a:lnTo>
                  <a:lnTo>
                    <a:pt x="1077" y="6465"/>
                  </a:lnTo>
                  <a:lnTo>
                    <a:pt x="0" y="10775"/>
                  </a:lnTo>
                  <a:lnTo>
                    <a:pt x="0" y="14008"/>
                  </a:lnTo>
                  <a:lnTo>
                    <a:pt x="0" y="18318"/>
                  </a:lnTo>
                  <a:lnTo>
                    <a:pt x="1077" y="21551"/>
                  </a:lnTo>
                  <a:lnTo>
                    <a:pt x="6465" y="26939"/>
                  </a:lnTo>
                  <a:lnTo>
                    <a:pt x="9698" y="28016"/>
                  </a:lnTo>
                  <a:lnTo>
                    <a:pt x="17241" y="28016"/>
                  </a:lnTo>
                  <a:lnTo>
                    <a:pt x="20473" y="26939"/>
                  </a:lnTo>
                  <a:lnTo>
                    <a:pt x="25861" y="21551"/>
                  </a:lnTo>
                  <a:lnTo>
                    <a:pt x="28016" y="18318"/>
                  </a:lnTo>
                  <a:lnTo>
                    <a:pt x="28016" y="10775"/>
                  </a:lnTo>
                  <a:lnTo>
                    <a:pt x="25861" y="6465"/>
                  </a:lnTo>
                  <a:lnTo>
                    <a:pt x="20473" y="1077"/>
                  </a:lnTo>
                  <a:lnTo>
                    <a:pt x="17241" y="0"/>
                  </a:lnTo>
                  <a:close/>
                </a:path>
              </a:pathLst>
            </a:custGeom>
            <a:solidFill>
              <a:srgbClr val="000000"/>
            </a:solidFill>
          </p:spPr>
          <p:txBody>
            <a:bodyPr wrap="square" lIns="0" tIns="0" rIns="0" bIns="0" rtlCol="0"/>
            <a:lstStyle/>
            <a:p>
              <a:endParaRPr sz="1539" dirty="0"/>
            </a:p>
          </p:txBody>
        </p:sp>
        <p:pic>
          <p:nvPicPr>
            <p:cNvPr id="237" name="object 237"/>
            <p:cNvPicPr/>
            <p:nvPr/>
          </p:nvPicPr>
          <p:blipFill>
            <a:blip r:embed="rId81" cstate="print"/>
            <a:stretch>
              <a:fillRect/>
            </a:stretch>
          </p:blipFill>
          <p:spPr>
            <a:xfrm>
              <a:off x="5761134" y="5943910"/>
              <a:ext cx="4646508" cy="387927"/>
            </a:xfrm>
            <a:prstGeom prst="rect">
              <a:avLst/>
            </a:prstGeom>
          </p:spPr>
        </p:pic>
        <p:sp>
          <p:nvSpPr>
            <p:cNvPr id="238" name="object 238"/>
            <p:cNvSpPr/>
            <p:nvPr/>
          </p:nvSpPr>
          <p:spPr>
            <a:xfrm>
              <a:off x="5624282" y="6267183"/>
              <a:ext cx="28575" cy="28575"/>
            </a:xfrm>
            <a:custGeom>
              <a:avLst/>
              <a:gdLst/>
              <a:ahLst/>
              <a:cxnLst/>
              <a:rect l="l" t="t" r="r" b="b"/>
              <a:pathLst>
                <a:path w="28575" h="28575">
                  <a:moveTo>
                    <a:pt x="17241" y="0"/>
                  </a:moveTo>
                  <a:lnTo>
                    <a:pt x="9698" y="0"/>
                  </a:lnTo>
                  <a:lnTo>
                    <a:pt x="6465" y="1077"/>
                  </a:lnTo>
                  <a:lnTo>
                    <a:pt x="1077" y="6465"/>
                  </a:lnTo>
                  <a:lnTo>
                    <a:pt x="0" y="10775"/>
                  </a:lnTo>
                  <a:lnTo>
                    <a:pt x="0" y="14008"/>
                  </a:lnTo>
                  <a:lnTo>
                    <a:pt x="0" y="18318"/>
                  </a:lnTo>
                  <a:lnTo>
                    <a:pt x="1077" y="21551"/>
                  </a:lnTo>
                  <a:lnTo>
                    <a:pt x="6465" y="26939"/>
                  </a:lnTo>
                  <a:lnTo>
                    <a:pt x="9698" y="28016"/>
                  </a:lnTo>
                  <a:lnTo>
                    <a:pt x="17241" y="28016"/>
                  </a:lnTo>
                  <a:lnTo>
                    <a:pt x="20473" y="26939"/>
                  </a:lnTo>
                  <a:lnTo>
                    <a:pt x="25861" y="21551"/>
                  </a:lnTo>
                  <a:lnTo>
                    <a:pt x="28016" y="18318"/>
                  </a:lnTo>
                  <a:lnTo>
                    <a:pt x="28016" y="10775"/>
                  </a:lnTo>
                  <a:lnTo>
                    <a:pt x="25861" y="6465"/>
                  </a:lnTo>
                  <a:lnTo>
                    <a:pt x="20473" y="1077"/>
                  </a:lnTo>
                  <a:lnTo>
                    <a:pt x="17241" y="0"/>
                  </a:lnTo>
                  <a:close/>
                </a:path>
              </a:pathLst>
            </a:custGeom>
            <a:solidFill>
              <a:srgbClr val="000000"/>
            </a:solidFill>
          </p:spPr>
          <p:txBody>
            <a:bodyPr wrap="square" lIns="0" tIns="0" rIns="0" bIns="0" rtlCol="0"/>
            <a:lstStyle/>
            <a:p>
              <a:endParaRPr sz="1539" dirty="0"/>
            </a:p>
          </p:txBody>
        </p:sp>
      </p:grpSp>
      <p:grpSp>
        <p:nvGrpSpPr>
          <p:cNvPr id="239" name="object 239"/>
          <p:cNvGrpSpPr/>
          <p:nvPr/>
        </p:nvGrpSpPr>
        <p:grpSpPr>
          <a:xfrm>
            <a:off x="4733343" y="5720909"/>
            <a:ext cx="670053" cy="714579"/>
            <a:chOff x="5535382" y="6461685"/>
            <a:chExt cx="783590" cy="835660"/>
          </a:xfrm>
        </p:grpSpPr>
        <p:sp>
          <p:nvSpPr>
            <p:cNvPr id="240" name="object 240"/>
            <p:cNvSpPr/>
            <p:nvPr/>
          </p:nvSpPr>
          <p:spPr>
            <a:xfrm>
              <a:off x="5542386" y="6468691"/>
              <a:ext cx="769620" cy="821690"/>
            </a:xfrm>
            <a:custGeom>
              <a:avLst/>
              <a:gdLst/>
              <a:ahLst/>
              <a:cxnLst/>
              <a:rect l="l" t="t" r="r" b="b"/>
              <a:pathLst>
                <a:path w="769620" h="821690">
                  <a:moveTo>
                    <a:pt x="769389" y="0"/>
                  </a:moveTo>
                  <a:lnTo>
                    <a:pt x="0" y="0"/>
                  </a:lnTo>
                  <a:lnTo>
                    <a:pt x="0" y="821113"/>
                  </a:lnTo>
                  <a:lnTo>
                    <a:pt x="769389" y="821113"/>
                  </a:lnTo>
                  <a:lnTo>
                    <a:pt x="769389" y="0"/>
                  </a:lnTo>
                  <a:close/>
                </a:path>
              </a:pathLst>
            </a:custGeom>
            <a:solidFill>
              <a:srgbClr val="7E7E7E"/>
            </a:solidFill>
          </p:spPr>
          <p:txBody>
            <a:bodyPr wrap="square" lIns="0" tIns="0" rIns="0" bIns="0" rtlCol="0"/>
            <a:lstStyle/>
            <a:p>
              <a:endParaRPr sz="1539" dirty="0"/>
            </a:p>
          </p:txBody>
        </p:sp>
        <p:sp>
          <p:nvSpPr>
            <p:cNvPr id="241" name="object 241"/>
            <p:cNvSpPr/>
            <p:nvPr/>
          </p:nvSpPr>
          <p:spPr>
            <a:xfrm>
              <a:off x="5542386" y="6468690"/>
              <a:ext cx="769620" cy="821690"/>
            </a:xfrm>
            <a:custGeom>
              <a:avLst/>
              <a:gdLst/>
              <a:ahLst/>
              <a:cxnLst/>
              <a:rect l="l" t="t" r="r" b="b"/>
              <a:pathLst>
                <a:path w="769620" h="821690">
                  <a:moveTo>
                    <a:pt x="0" y="0"/>
                  </a:moveTo>
                  <a:lnTo>
                    <a:pt x="769389" y="0"/>
                  </a:lnTo>
                  <a:lnTo>
                    <a:pt x="769389" y="821114"/>
                  </a:lnTo>
                  <a:lnTo>
                    <a:pt x="0" y="821114"/>
                  </a:lnTo>
                  <a:lnTo>
                    <a:pt x="0" y="0"/>
                  </a:lnTo>
                  <a:close/>
                </a:path>
              </a:pathLst>
            </a:custGeom>
            <a:ln w="14008">
              <a:solidFill>
                <a:srgbClr val="7E7E7E"/>
              </a:solidFill>
            </a:ln>
          </p:spPr>
          <p:txBody>
            <a:bodyPr wrap="square" lIns="0" tIns="0" rIns="0" bIns="0" rtlCol="0"/>
            <a:lstStyle/>
            <a:p>
              <a:endParaRPr sz="1539" dirty="0"/>
            </a:p>
          </p:txBody>
        </p:sp>
        <p:sp>
          <p:nvSpPr>
            <p:cNvPr id="242" name="object 242"/>
            <p:cNvSpPr/>
            <p:nvPr/>
          </p:nvSpPr>
          <p:spPr>
            <a:xfrm>
              <a:off x="5542386" y="6468690"/>
              <a:ext cx="769620" cy="821690"/>
            </a:xfrm>
            <a:custGeom>
              <a:avLst/>
              <a:gdLst/>
              <a:ahLst/>
              <a:cxnLst/>
              <a:rect l="l" t="t" r="r" b="b"/>
              <a:pathLst>
                <a:path w="769620" h="821690">
                  <a:moveTo>
                    <a:pt x="0" y="0"/>
                  </a:moveTo>
                  <a:lnTo>
                    <a:pt x="769389" y="0"/>
                  </a:lnTo>
                  <a:lnTo>
                    <a:pt x="769389" y="821114"/>
                  </a:lnTo>
                  <a:lnTo>
                    <a:pt x="0" y="821114"/>
                  </a:lnTo>
                  <a:lnTo>
                    <a:pt x="0" y="0"/>
                  </a:lnTo>
                  <a:close/>
                </a:path>
              </a:pathLst>
            </a:custGeom>
            <a:ln w="8620">
              <a:solidFill>
                <a:srgbClr val="7E7E7E"/>
              </a:solidFill>
            </a:ln>
          </p:spPr>
          <p:txBody>
            <a:bodyPr wrap="square" lIns="0" tIns="0" rIns="0" bIns="0" rtlCol="0"/>
            <a:lstStyle/>
            <a:p>
              <a:endParaRPr sz="1539" dirty="0"/>
            </a:p>
          </p:txBody>
        </p:sp>
        <p:sp>
          <p:nvSpPr>
            <p:cNvPr id="243" name="object 243"/>
            <p:cNvSpPr/>
            <p:nvPr/>
          </p:nvSpPr>
          <p:spPr>
            <a:xfrm>
              <a:off x="5542386" y="6468690"/>
              <a:ext cx="769620" cy="821690"/>
            </a:xfrm>
            <a:custGeom>
              <a:avLst/>
              <a:gdLst/>
              <a:ahLst/>
              <a:cxnLst/>
              <a:rect l="l" t="t" r="r" b="b"/>
              <a:pathLst>
                <a:path w="769620" h="821690">
                  <a:moveTo>
                    <a:pt x="0" y="0"/>
                  </a:moveTo>
                  <a:lnTo>
                    <a:pt x="769389" y="0"/>
                  </a:lnTo>
                  <a:lnTo>
                    <a:pt x="769389" y="821114"/>
                  </a:lnTo>
                  <a:lnTo>
                    <a:pt x="0" y="821114"/>
                  </a:lnTo>
                  <a:lnTo>
                    <a:pt x="0" y="0"/>
                  </a:lnTo>
                  <a:close/>
                </a:path>
              </a:pathLst>
            </a:custGeom>
            <a:ln w="6465">
              <a:solidFill>
                <a:srgbClr val="7E7E7E"/>
              </a:solidFill>
            </a:ln>
          </p:spPr>
          <p:txBody>
            <a:bodyPr wrap="square" lIns="0" tIns="0" rIns="0" bIns="0" rtlCol="0"/>
            <a:lstStyle/>
            <a:p>
              <a:endParaRPr sz="1539" dirty="0"/>
            </a:p>
          </p:txBody>
        </p:sp>
        <p:pic>
          <p:nvPicPr>
            <p:cNvPr id="244" name="object 244"/>
            <p:cNvPicPr/>
            <p:nvPr/>
          </p:nvPicPr>
          <p:blipFill>
            <a:blip r:embed="rId82" cstate="print"/>
            <a:stretch>
              <a:fillRect/>
            </a:stretch>
          </p:blipFill>
          <p:spPr>
            <a:xfrm>
              <a:off x="5609196" y="6757482"/>
              <a:ext cx="179955" cy="100214"/>
            </a:xfrm>
            <a:prstGeom prst="rect">
              <a:avLst/>
            </a:prstGeom>
          </p:spPr>
        </p:pic>
        <p:pic>
          <p:nvPicPr>
            <p:cNvPr id="245" name="object 245"/>
            <p:cNvPicPr/>
            <p:nvPr/>
          </p:nvPicPr>
          <p:blipFill>
            <a:blip r:embed="rId83" cstate="print"/>
            <a:stretch>
              <a:fillRect/>
            </a:stretch>
          </p:blipFill>
          <p:spPr>
            <a:xfrm>
              <a:off x="5811780" y="6762870"/>
              <a:ext cx="429952" cy="102369"/>
            </a:xfrm>
            <a:prstGeom prst="rect">
              <a:avLst/>
            </a:prstGeom>
          </p:spPr>
        </p:pic>
        <p:pic>
          <p:nvPicPr>
            <p:cNvPr id="246" name="object 246"/>
            <p:cNvPicPr/>
            <p:nvPr/>
          </p:nvPicPr>
          <p:blipFill>
            <a:blip r:embed="rId72" cstate="print"/>
            <a:stretch>
              <a:fillRect/>
            </a:stretch>
          </p:blipFill>
          <p:spPr>
            <a:xfrm>
              <a:off x="5723419" y="6902955"/>
              <a:ext cx="405168" cy="100214"/>
            </a:xfrm>
            <a:prstGeom prst="rect">
              <a:avLst/>
            </a:prstGeom>
          </p:spPr>
        </p:pic>
      </p:grpSp>
      <p:grpSp>
        <p:nvGrpSpPr>
          <p:cNvPr id="247" name="object 247"/>
          <p:cNvGrpSpPr/>
          <p:nvPr/>
        </p:nvGrpSpPr>
        <p:grpSpPr>
          <a:xfrm>
            <a:off x="4619546" y="4846459"/>
            <a:ext cx="4475890" cy="6516"/>
            <a:chOff x="5402302" y="5439065"/>
            <a:chExt cx="5234305" cy="7620"/>
          </a:xfrm>
        </p:grpSpPr>
        <p:sp>
          <p:nvSpPr>
            <p:cNvPr id="248" name="object 248"/>
            <p:cNvSpPr/>
            <p:nvPr/>
          </p:nvSpPr>
          <p:spPr>
            <a:xfrm>
              <a:off x="5402302" y="5442837"/>
              <a:ext cx="5234305" cy="0"/>
            </a:xfrm>
            <a:custGeom>
              <a:avLst/>
              <a:gdLst/>
              <a:ahLst/>
              <a:cxnLst/>
              <a:rect l="l" t="t" r="r" b="b"/>
              <a:pathLst>
                <a:path w="5234305">
                  <a:moveTo>
                    <a:pt x="0" y="0"/>
                  </a:moveTo>
                  <a:lnTo>
                    <a:pt x="5233787" y="0"/>
                  </a:lnTo>
                </a:path>
              </a:pathLst>
            </a:custGeom>
            <a:ln w="7543">
              <a:solidFill>
                <a:srgbClr val="BFBFBF"/>
              </a:solidFill>
            </a:ln>
          </p:spPr>
          <p:txBody>
            <a:bodyPr wrap="square" lIns="0" tIns="0" rIns="0" bIns="0" rtlCol="0"/>
            <a:lstStyle/>
            <a:p>
              <a:endParaRPr sz="1539" dirty="0"/>
            </a:p>
          </p:txBody>
        </p:sp>
        <p:sp>
          <p:nvSpPr>
            <p:cNvPr id="249" name="object 249"/>
            <p:cNvSpPr/>
            <p:nvPr/>
          </p:nvSpPr>
          <p:spPr>
            <a:xfrm>
              <a:off x="5402302" y="5442837"/>
              <a:ext cx="5234305" cy="0"/>
            </a:xfrm>
            <a:custGeom>
              <a:avLst/>
              <a:gdLst/>
              <a:ahLst/>
              <a:cxnLst/>
              <a:rect l="l" t="t" r="r" b="b"/>
              <a:pathLst>
                <a:path w="5234305">
                  <a:moveTo>
                    <a:pt x="0" y="0"/>
                  </a:moveTo>
                  <a:lnTo>
                    <a:pt x="5233787" y="0"/>
                  </a:lnTo>
                </a:path>
              </a:pathLst>
            </a:custGeom>
            <a:ln w="3175">
              <a:solidFill>
                <a:srgbClr val="BFBFBF"/>
              </a:solidFill>
            </a:ln>
          </p:spPr>
          <p:txBody>
            <a:bodyPr wrap="square" lIns="0" tIns="0" rIns="0" bIns="0" rtlCol="0"/>
            <a:lstStyle/>
            <a:p>
              <a:endParaRPr sz="1539" dirty="0"/>
            </a:p>
          </p:txBody>
        </p:sp>
      </p:grpSp>
      <p:pic>
        <p:nvPicPr>
          <p:cNvPr id="250" name="object 250"/>
          <p:cNvPicPr/>
          <p:nvPr/>
        </p:nvPicPr>
        <p:blipFill>
          <a:blip r:embed="rId84" cstate="print"/>
          <a:stretch>
            <a:fillRect/>
          </a:stretch>
        </p:blipFill>
        <p:spPr>
          <a:xfrm>
            <a:off x="5583375" y="6327681"/>
            <a:ext cx="1426394" cy="67265"/>
          </a:xfrm>
          <a:prstGeom prst="rect">
            <a:avLst/>
          </a:prstGeom>
        </p:spPr>
      </p:pic>
      <p:pic>
        <p:nvPicPr>
          <p:cNvPr id="251" name="object 251"/>
          <p:cNvPicPr/>
          <p:nvPr/>
        </p:nvPicPr>
        <p:blipFill>
          <a:blip r:embed="rId85" cstate="print"/>
          <a:stretch>
            <a:fillRect/>
          </a:stretch>
        </p:blipFill>
        <p:spPr>
          <a:xfrm>
            <a:off x="7455746" y="5979375"/>
            <a:ext cx="1325034" cy="269061"/>
          </a:xfrm>
          <a:prstGeom prst="rect">
            <a:avLst/>
          </a:prstGeom>
        </p:spPr>
      </p:pic>
      <p:pic>
        <p:nvPicPr>
          <p:cNvPr id="252" name="object 252"/>
          <p:cNvPicPr/>
          <p:nvPr/>
        </p:nvPicPr>
        <p:blipFill>
          <a:blip r:embed="rId86" cstate="print"/>
          <a:stretch>
            <a:fillRect/>
          </a:stretch>
        </p:blipFill>
        <p:spPr>
          <a:xfrm>
            <a:off x="5770428" y="5967397"/>
            <a:ext cx="973043" cy="268139"/>
          </a:xfrm>
          <a:prstGeom prst="rect">
            <a:avLst/>
          </a:prstGeom>
        </p:spPr>
      </p:pic>
      <p:grpSp>
        <p:nvGrpSpPr>
          <p:cNvPr id="253" name="object 253"/>
          <p:cNvGrpSpPr/>
          <p:nvPr/>
        </p:nvGrpSpPr>
        <p:grpSpPr>
          <a:xfrm>
            <a:off x="8689098" y="6463594"/>
            <a:ext cx="412132" cy="200364"/>
            <a:chOff x="10161417" y="7330213"/>
            <a:chExt cx="481965" cy="234315"/>
          </a:xfrm>
        </p:grpSpPr>
        <p:sp>
          <p:nvSpPr>
            <p:cNvPr id="254" name="object 254"/>
            <p:cNvSpPr/>
            <p:nvPr/>
          </p:nvSpPr>
          <p:spPr>
            <a:xfrm>
              <a:off x="10168421"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14008">
              <a:solidFill>
                <a:srgbClr val="00AF4F"/>
              </a:solidFill>
            </a:ln>
          </p:spPr>
          <p:txBody>
            <a:bodyPr wrap="square" lIns="0" tIns="0" rIns="0" bIns="0" rtlCol="0"/>
            <a:lstStyle/>
            <a:p>
              <a:endParaRPr sz="1539" dirty="0"/>
            </a:p>
          </p:txBody>
        </p:sp>
        <p:sp>
          <p:nvSpPr>
            <p:cNvPr id="255" name="object 255"/>
            <p:cNvSpPr/>
            <p:nvPr/>
          </p:nvSpPr>
          <p:spPr>
            <a:xfrm>
              <a:off x="10168421"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8620">
              <a:solidFill>
                <a:srgbClr val="00AF4F"/>
              </a:solidFill>
            </a:ln>
          </p:spPr>
          <p:txBody>
            <a:bodyPr wrap="square" lIns="0" tIns="0" rIns="0" bIns="0" rtlCol="0"/>
            <a:lstStyle/>
            <a:p>
              <a:endParaRPr sz="1539" dirty="0"/>
            </a:p>
          </p:txBody>
        </p:sp>
        <p:sp>
          <p:nvSpPr>
            <p:cNvPr id="256" name="object 256"/>
            <p:cNvSpPr/>
            <p:nvPr/>
          </p:nvSpPr>
          <p:spPr>
            <a:xfrm>
              <a:off x="10168421"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6465">
              <a:solidFill>
                <a:srgbClr val="00AF4F"/>
              </a:solidFill>
            </a:ln>
          </p:spPr>
          <p:txBody>
            <a:bodyPr wrap="square" lIns="0" tIns="0" rIns="0" bIns="0" rtlCol="0"/>
            <a:lstStyle/>
            <a:p>
              <a:endParaRPr sz="1539" dirty="0"/>
            </a:p>
          </p:txBody>
        </p:sp>
        <p:pic>
          <p:nvPicPr>
            <p:cNvPr id="257" name="object 257"/>
            <p:cNvPicPr/>
            <p:nvPr/>
          </p:nvPicPr>
          <p:blipFill>
            <a:blip r:embed="rId32" cstate="print"/>
            <a:stretch>
              <a:fillRect/>
            </a:stretch>
          </p:blipFill>
          <p:spPr>
            <a:xfrm>
              <a:off x="10391480" y="7412648"/>
              <a:ext cx="187498" cy="88361"/>
            </a:xfrm>
            <a:prstGeom prst="rect">
              <a:avLst/>
            </a:prstGeom>
          </p:spPr>
        </p:pic>
        <p:pic>
          <p:nvPicPr>
            <p:cNvPr id="258" name="object 258"/>
            <p:cNvPicPr/>
            <p:nvPr/>
          </p:nvPicPr>
          <p:blipFill>
            <a:blip r:embed="rId87" cstate="print"/>
            <a:stretch>
              <a:fillRect/>
            </a:stretch>
          </p:blipFill>
          <p:spPr>
            <a:xfrm>
              <a:off x="10165189" y="7346916"/>
              <a:ext cx="201506" cy="199351"/>
            </a:xfrm>
            <a:prstGeom prst="rect">
              <a:avLst/>
            </a:prstGeom>
          </p:spPr>
        </p:pic>
      </p:grpSp>
      <p:sp>
        <p:nvSpPr>
          <p:cNvPr id="259" name="object 259"/>
          <p:cNvSpPr/>
          <p:nvPr/>
        </p:nvSpPr>
        <p:spPr>
          <a:xfrm>
            <a:off x="4571402" y="195478"/>
            <a:ext cx="0" cy="6464872"/>
          </a:xfrm>
          <a:custGeom>
            <a:avLst/>
            <a:gdLst/>
            <a:ahLst/>
            <a:cxnLst/>
            <a:rect l="l" t="t" r="r" b="b"/>
            <a:pathLst>
              <a:path h="7560309">
                <a:moveTo>
                  <a:pt x="0" y="7560005"/>
                </a:moveTo>
                <a:lnTo>
                  <a:pt x="0" y="0"/>
                </a:lnTo>
              </a:path>
            </a:pathLst>
          </a:custGeom>
          <a:ln w="12700">
            <a:solidFill>
              <a:srgbClr val="000000"/>
            </a:solidFill>
          </a:ln>
        </p:spPr>
        <p:txBody>
          <a:bodyPr wrap="square" lIns="0" tIns="0" rIns="0" bIns="0" rtlCol="0"/>
          <a:lstStyle/>
          <a:p>
            <a:endParaRPr sz="1539"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8148" y="195478"/>
            <a:ext cx="4474804" cy="1508434"/>
            <a:chOff x="56306" y="0"/>
            <a:chExt cx="5233035" cy="1764030"/>
          </a:xfrm>
        </p:grpSpPr>
        <p:sp>
          <p:nvSpPr>
            <p:cNvPr id="3" name="object 3"/>
            <p:cNvSpPr/>
            <p:nvPr/>
          </p:nvSpPr>
          <p:spPr>
            <a:xfrm>
              <a:off x="56306" y="0"/>
              <a:ext cx="5233035" cy="1764030"/>
            </a:xfrm>
            <a:custGeom>
              <a:avLst/>
              <a:gdLst/>
              <a:ahLst/>
              <a:cxnLst/>
              <a:rect l="l" t="t" r="r" b="b"/>
              <a:pathLst>
                <a:path w="5233035" h="1764030">
                  <a:moveTo>
                    <a:pt x="5232710" y="0"/>
                  </a:moveTo>
                  <a:lnTo>
                    <a:pt x="0" y="0"/>
                  </a:lnTo>
                  <a:lnTo>
                    <a:pt x="0" y="1763992"/>
                  </a:lnTo>
                  <a:lnTo>
                    <a:pt x="5232710" y="1763992"/>
                  </a:lnTo>
                  <a:lnTo>
                    <a:pt x="5232710" y="0"/>
                  </a:lnTo>
                  <a:close/>
                </a:path>
              </a:pathLst>
            </a:custGeom>
            <a:solidFill>
              <a:srgbClr val="BFBFBF"/>
            </a:solidFill>
          </p:spPr>
          <p:txBody>
            <a:bodyPr wrap="square" lIns="0" tIns="0" rIns="0" bIns="0" rtlCol="0"/>
            <a:lstStyle/>
            <a:p>
              <a:endParaRPr sz="1749"/>
            </a:p>
          </p:txBody>
        </p:sp>
        <p:sp>
          <p:nvSpPr>
            <p:cNvPr id="4" name="object 4"/>
            <p:cNvSpPr/>
            <p:nvPr/>
          </p:nvSpPr>
          <p:spPr>
            <a:xfrm>
              <a:off x="139280" y="136852"/>
              <a:ext cx="203200" cy="266700"/>
            </a:xfrm>
            <a:custGeom>
              <a:avLst/>
              <a:gdLst/>
              <a:ahLst/>
              <a:cxnLst/>
              <a:rect l="l" t="t" r="r" b="b"/>
              <a:pathLst>
                <a:path w="203200" h="266700">
                  <a:moveTo>
                    <a:pt x="176722" y="224135"/>
                  </a:moveTo>
                  <a:lnTo>
                    <a:pt x="116378" y="224135"/>
                  </a:lnTo>
                  <a:lnTo>
                    <a:pt x="116378" y="266161"/>
                  </a:lnTo>
                  <a:lnTo>
                    <a:pt x="176722" y="266161"/>
                  </a:lnTo>
                  <a:lnTo>
                    <a:pt x="176722" y="224135"/>
                  </a:lnTo>
                  <a:close/>
                </a:path>
                <a:path w="203200" h="266700">
                  <a:moveTo>
                    <a:pt x="176722" y="0"/>
                  </a:moveTo>
                  <a:lnTo>
                    <a:pt x="130386" y="0"/>
                  </a:lnTo>
                  <a:lnTo>
                    <a:pt x="0" y="156248"/>
                  </a:lnTo>
                  <a:lnTo>
                    <a:pt x="0" y="224135"/>
                  </a:lnTo>
                  <a:lnTo>
                    <a:pt x="202584" y="224135"/>
                  </a:lnTo>
                  <a:lnTo>
                    <a:pt x="202584" y="167024"/>
                  </a:lnTo>
                  <a:lnTo>
                    <a:pt x="63576" y="167024"/>
                  </a:lnTo>
                  <a:lnTo>
                    <a:pt x="116378" y="101292"/>
                  </a:lnTo>
                  <a:lnTo>
                    <a:pt x="176722" y="101292"/>
                  </a:lnTo>
                  <a:lnTo>
                    <a:pt x="176722" y="0"/>
                  </a:lnTo>
                  <a:close/>
                </a:path>
                <a:path w="203200" h="266700">
                  <a:moveTo>
                    <a:pt x="176722" y="101292"/>
                  </a:moveTo>
                  <a:lnTo>
                    <a:pt x="116378" y="101292"/>
                  </a:lnTo>
                  <a:lnTo>
                    <a:pt x="116378" y="167024"/>
                  </a:lnTo>
                  <a:lnTo>
                    <a:pt x="176722" y="167024"/>
                  </a:lnTo>
                  <a:lnTo>
                    <a:pt x="176722" y="101292"/>
                  </a:lnTo>
                  <a:close/>
                </a:path>
                <a:path w="203200" h="266700">
                  <a:moveTo>
                    <a:pt x="202584" y="165946"/>
                  </a:moveTo>
                  <a:lnTo>
                    <a:pt x="198274" y="167024"/>
                  </a:lnTo>
                  <a:lnTo>
                    <a:pt x="202584" y="167024"/>
                  </a:lnTo>
                  <a:lnTo>
                    <a:pt x="202584" y="165946"/>
                  </a:lnTo>
                  <a:close/>
                </a:path>
              </a:pathLst>
            </a:custGeom>
            <a:solidFill>
              <a:srgbClr val="000000"/>
            </a:solidFill>
          </p:spPr>
          <p:txBody>
            <a:bodyPr wrap="square" lIns="0" tIns="0" rIns="0" bIns="0" rtlCol="0"/>
            <a:lstStyle/>
            <a:p>
              <a:endParaRPr sz="1749"/>
            </a:p>
          </p:txBody>
        </p:sp>
        <p:pic>
          <p:nvPicPr>
            <p:cNvPr id="5" name="object 5"/>
            <p:cNvPicPr/>
            <p:nvPr/>
          </p:nvPicPr>
          <p:blipFill>
            <a:blip r:embed="rId2" cstate="print"/>
            <a:stretch>
              <a:fillRect/>
            </a:stretch>
          </p:blipFill>
          <p:spPr>
            <a:xfrm>
              <a:off x="395743" y="332970"/>
              <a:ext cx="78663" cy="79740"/>
            </a:xfrm>
            <a:prstGeom prst="rect">
              <a:avLst/>
            </a:prstGeom>
          </p:spPr>
        </p:pic>
        <p:sp>
          <p:nvSpPr>
            <p:cNvPr id="6" name="object 6"/>
            <p:cNvSpPr/>
            <p:nvPr/>
          </p:nvSpPr>
          <p:spPr>
            <a:xfrm>
              <a:off x="766419" y="86207"/>
              <a:ext cx="3833495" cy="364490"/>
            </a:xfrm>
            <a:custGeom>
              <a:avLst/>
              <a:gdLst/>
              <a:ahLst/>
              <a:cxnLst/>
              <a:rect l="l" t="t" r="r" b="b"/>
              <a:pathLst>
                <a:path w="3833495" h="364490">
                  <a:moveTo>
                    <a:pt x="192887" y="79743"/>
                  </a:moveTo>
                  <a:lnTo>
                    <a:pt x="178879" y="79743"/>
                  </a:lnTo>
                  <a:lnTo>
                    <a:pt x="178879" y="31254"/>
                  </a:lnTo>
                  <a:lnTo>
                    <a:pt x="181038" y="18326"/>
                  </a:lnTo>
                  <a:lnTo>
                    <a:pt x="135775" y="18326"/>
                  </a:lnTo>
                  <a:lnTo>
                    <a:pt x="135775" y="57111"/>
                  </a:lnTo>
                  <a:lnTo>
                    <a:pt x="135775" y="79743"/>
                  </a:lnTo>
                  <a:lnTo>
                    <a:pt x="135775" y="130390"/>
                  </a:lnTo>
                  <a:lnTo>
                    <a:pt x="135775" y="153022"/>
                  </a:lnTo>
                  <a:lnTo>
                    <a:pt x="103454" y="153022"/>
                  </a:lnTo>
                  <a:lnTo>
                    <a:pt x="103454" y="145478"/>
                  </a:lnTo>
                  <a:lnTo>
                    <a:pt x="104533" y="137934"/>
                  </a:lnTo>
                  <a:lnTo>
                    <a:pt x="104533" y="130390"/>
                  </a:lnTo>
                  <a:lnTo>
                    <a:pt x="135775" y="130390"/>
                  </a:lnTo>
                  <a:lnTo>
                    <a:pt x="135775" y="79743"/>
                  </a:lnTo>
                  <a:lnTo>
                    <a:pt x="104533" y="79743"/>
                  </a:lnTo>
                  <a:lnTo>
                    <a:pt x="104533" y="57111"/>
                  </a:lnTo>
                  <a:lnTo>
                    <a:pt x="135775" y="57111"/>
                  </a:lnTo>
                  <a:lnTo>
                    <a:pt x="135775" y="18326"/>
                  </a:lnTo>
                  <a:lnTo>
                    <a:pt x="23710" y="18326"/>
                  </a:lnTo>
                  <a:lnTo>
                    <a:pt x="23710" y="57111"/>
                  </a:lnTo>
                  <a:lnTo>
                    <a:pt x="53886" y="57111"/>
                  </a:lnTo>
                  <a:lnTo>
                    <a:pt x="53886" y="79743"/>
                  </a:lnTo>
                  <a:lnTo>
                    <a:pt x="6464" y="79743"/>
                  </a:lnTo>
                  <a:lnTo>
                    <a:pt x="6464" y="87287"/>
                  </a:lnTo>
                  <a:lnTo>
                    <a:pt x="7543" y="95910"/>
                  </a:lnTo>
                  <a:lnTo>
                    <a:pt x="7543" y="104533"/>
                  </a:lnTo>
                  <a:lnTo>
                    <a:pt x="7404" y="109918"/>
                  </a:lnTo>
                  <a:lnTo>
                    <a:pt x="7378" y="110998"/>
                  </a:lnTo>
                  <a:lnTo>
                    <a:pt x="6642" y="123926"/>
                  </a:lnTo>
                  <a:lnTo>
                    <a:pt x="6464" y="130390"/>
                  </a:lnTo>
                  <a:lnTo>
                    <a:pt x="52806" y="130390"/>
                  </a:lnTo>
                  <a:lnTo>
                    <a:pt x="52806" y="145478"/>
                  </a:lnTo>
                  <a:lnTo>
                    <a:pt x="51727" y="153022"/>
                  </a:lnTo>
                  <a:lnTo>
                    <a:pt x="19405" y="153022"/>
                  </a:lnTo>
                  <a:lnTo>
                    <a:pt x="20472" y="159486"/>
                  </a:lnTo>
                  <a:lnTo>
                    <a:pt x="20472" y="187502"/>
                  </a:lnTo>
                  <a:lnTo>
                    <a:pt x="19405" y="195046"/>
                  </a:lnTo>
                  <a:lnTo>
                    <a:pt x="44183" y="195046"/>
                  </a:lnTo>
                  <a:lnTo>
                    <a:pt x="24384" y="240982"/>
                  </a:lnTo>
                  <a:lnTo>
                    <a:pt x="0" y="262928"/>
                  </a:lnTo>
                  <a:lnTo>
                    <a:pt x="8877" y="273443"/>
                  </a:lnTo>
                  <a:lnTo>
                    <a:pt x="17653" y="285559"/>
                  </a:lnTo>
                  <a:lnTo>
                    <a:pt x="26212" y="299300"/>
                  </a:lnTo>
                  <a:lnTo>
                    <a:pt x="34480" y="314655"/>
                  </a:lnTo>
                  <a:lnTo>
                    <a:pt x="50647" y="298488"/>
                  </a:lnTo>
                  <a:lnTo>
                    <a:pt x="50647" y="332981"/>
                  </a:lnTo>
                  <a:lnTo>
                    <a:pt x="49568" y="341591"/>
                  </a:lnTo>
                  <a:lnTo>
                    <a:pt x="49568" y="350215"/>
                  </a:lnTo>
                  <a:lnTo>
                    <a:pt x="178879" y="350215"/>
                  </a:lnTo>
                  <a:lnTo>
                    <a:pt x="177800" y="341591"/>
                  </a:lnTo>
                  <a:lnTo>
                    <a:pt x="177812" y="299567"/>
                  </a:lnTo>
                  <a:lnTo>
                    <a:pt x="177812" y="267246"/>
                  </a:lnTo>
                  <a:lnTo>
                    <a:pt x="177939" y="229527"/>
                  </a:lnTo>
                  <a:lnTo>
                    <a:pt x="178257" y="223062"/>
                  </a:lnTo>
                  <a:lnTo>
                    <a:pt x="178879" y="216598"/>
                  </a:lnTo>
                  <a:lnTo>
                    <a:pt x="127152" y="216598"/>
                  </a:lnTo>
                  <a:lnTo>
                    <a:pt x="127152" y="267246"/>
                  </a:lnTo>
                  <a:lnTo>
                    <a:pt x="127152" y="299567"/>
                  </a:lnTo>
                  <a:lnTo>
                    <a:pt x="101295" y="299567"/>
                  </a:lnTo>
                  <a:lnTo>
                    <a:pt x="101295" y="298488"/>
                  </a:lnTo>
                  <a:lnTo>
                    <a:pt x="101295" y="267246"/>
                  </a:lnTo>
                  <a:lnTo>
                    <a:pt x="127152" y="267246"/>
                  </a:lnTo>
                  <a:lnTo>
                    <a:pt x="127152" y="216598"/>
                  </a:lnTo>
                  <a:lnTo>
                    <a:pt x="94830" y="216598"/>
                  </a:lnTo>
                  <a:lnTo>
                    <a:pt x="95910" y="210134"/>
                  </a:lnTo>
                  <a:lnTo>
                    <a:pt x="98056" y="202590"/>
                  </a:lnTo>
                  <a:lnTo>
                    <a:pt x="99136" y="195046"/>
                  </a:lnTo>
                  <a:lnTo>
                    <a:pt x="181038" y="195046"/>
                  </a:lnTo>
                  <a:lnTo>
                    <a:pt x="179959" y="188582"/>
                  </a:lnTo>
                  <a:lnTo>
                    <a:pt x="178879" y="181038"/>
                  </a:lnTo>
                  <a:lnTo>
                    <a:pt x="178879" y="130390"/>
                  </a:lnTo>
                  <a:lnTo>
                    <a:pt x="192887" y="130390"/>
                  </a:lnTo>
                  <a:lnTo>
                    <a:pt x="192100" y="123926"/>
                  </a:lnTo>
                  <a:lnTo>
                    <a:pt x="191401" y="117462"/>
                  </a:lnTo>
                  <a:lnTo>
                    <a:pt x="190919" y="110998"/>
                  </a:lnTo>
                  <a:lnTo>
                    <a:pt x="190728" y="104533"/>
                  </a:lnTo>
                  <a:lnTo>
                    <a:pt x="190728" y="95910"/>
                  </a:lnTo>
                  <a:lnTo>
                    <a:pt x="191808" y="87287"/>
                  </a:lnTo>
                  <a:lnTo>
                    <a:pt x="192887" y="79743"/>
                  </a:lnTo>
                  <a:close/>
                </a:path>
                <a:path w="3833495" h="364490">
                  <a:moveTo>
                    <a:pt x="357759" y="232765"/>
                  </a:moveTo>
                  <a:lnTo>
                    <a:pt x="301726" y="232765"/>
                  </a:lnTo>
                  <a:lnTo>
                    <a:pt x="301726" y="211213"/>
                  </a:lnTo>
                  <a:lnTo>
                    <a:pt x="348056" y="211213"/>
                  </a:lnTo>
                  <a:lnTo>
                    <a:pt x="347268" y="204749"/>
                  </a:lnTo>
                  <a:lnTo>
                    <a:pt x="346583" y="198145"/>
                  </a:lnTo>
                  <a:lnTo>
                    <a:pt x="346087" y="191363"/>
                  </a:lnTo>
                  <a:lnTo>
                    <a:pt x="346087" y="177787"/>
                  </a:lnTo>
                  <a:lnTo>
                    <a:pt x="346583" y="171208"/>
                  </a:lnTo>
                  <a:lnTo>
                    <a:pt x="347268" y="164414"/>
                  </a:lnTo>
                  <a:lnTo>
                    <a:pt x="348056" y="157327"/>
                  </a:lnTo>
                  <a:lnTo>
                    <a:pt x="301726" y="157327"/>
                  </a:lnTo>
                  <a:lnTo>
                    <a:pt x="301726" y="139014"/>
                  </a:lnTo>
                  <a:lnTo>
                    <a:pt x="353453" y="139014"/>
                  </a:lnTo>
                  <a:lnTo>
                    <a:pt x="353275" y="131737"/>
                  </a:lnTo>
                  <a:lnTo>
                    <a:pt x="352552" y="117462"/>
                  </a:lnTo>
                  <a:lnTo>
                    <a:pt x="352399" y="110998"/>
                  </a:lnTo>
                  <a:lnTo>
                    <a:pt x="352374" y="109918"/>
                  </a:lnTo>
                  <a:lnTo>
                    <a:pt x="352513" y="104533"/>
                  </a:lnTo>
                  <a:lnTo>
                    <a:pt x="352539" y="103454"/>
                  </a:lnTo>
                  <a:lnTo>
                    <a:pt x="353275" y="90525"/>
                  </a:lnTo>
                  <a:lnTo>
                    <a:pt x="353364" y="87287"/>
                  </a:lnTo>
                  <a:lnTo>
                    <a:pt x="353453" y="84061"/>
                  </a:lnTo>
                  <a:lnTo>
                    <a:pt x="324358" y="84061"/>
                  </a:lnTo>
                  <a:lnTo>
                    <a:pt x="329057" y="66814"/>
                  </a:lnTo>
                  <a:lnTo>
                    <a:pt x="331406" y="58191"/>
                  </a:lnTo>
                  <a:lnTo>
                    <a:pt x="340512" y="24790"/>
                  </a:lnTo>
                  <a:lnTo>
                    <a:pt x="343750" y="22631"/>
                  </a:lnTo>
                  <a:lnTo>
                    <a:pt x="345909" y="20485"/>
                  </a:lnTo>
                  <a:lnTo>
                    <a:pt x="345909" y="16167"/>
                  </a:lnTo>
                  <a:lnTo>
                    <a:pt x="344830" y="15087"/>
                  </a:lnTo>
                  <a:lnTo>
                    <a:pt x="340512" y="15087"/>
                  </a:lnTo>
                  <a:lnTo>
                    <a:pt x="324358" y="13309"/>
                  </a:lnTo>
                  <a:lnTo>
                    <a:pt x="309803" y="11315"/>
                  </a:lnTo>
                  <a:lnTo>
                    <a:pt x="285559" y="7543"/>
                  </a:lnTo>
                  <a:lnTo>
                    <a:pt x="282930" y="19100"/>
                  </a:lnTo>
                  <a:lnTo>
                    <a:pt x="279908" y="31254"/>
                  </a:lnTo>
                  <a:lnTo>
                    <a:pt x="276567" y="43865"/>
                  </a:lnTo>
                  <a:lnTo>
                    <a:pt x="272630" y="58191"/>
                  </a:lnTo>
                  <a:lnTo>
                    <a:pt x="270471" y="53822"/>
                  </a:lnTo>
                  <a:lnTo>
                    <a:pt x="270471" y="66814"/>
                  </a:lnTo>
                  <a:lnTo>
                    <a:pt x="266166" y="77597"/>
                  </a:lnTo>
                  <a:lnTo>
                    <a:pt x="265087" y="84061"/>
                  </a:lnTo>
                  <a:lnTo>
                    <a:pt x="230606" y="84061"/>
                  </a:lnTo>
                  <a:lnTo>
                    <a:pt x="239864" y="78790"/>
                  </a:lnTo>
                  <a:lnTo>
                    <a:pt x="249732" y="74218"/>
                  </a:lnTo>
                  <a:lnTo>
                    <a:pt x="260007" y="70269"/>
                  </a:lnTo>
                  <a:lnTo>
                    <a:pt x="270471" y="66814"/>
                  </a:lnTo>
                  <a:lnTo>
                    <a:pt x="270471" y="53822"/>
                  </a:lnTo>
                  <a:lnTo>
                    <a:pt x="265557" y="43865"/>
                  </a:lnTo>
                  <a:lnTo>
                    <a:pt x="257276" y="30048"/>
                  </a:lnTo>
                  <a:lnTo>
                    <a:pt x="247777" y="16827"/>
                  </a:lnTo>
                  <a:lnTo>
                    <a:pt x="237070" y="4318"/>
                  </a:lnTo>
                  <a:lnTo>
                    <a:pt x="224739" y="10579"/>
                  </a:lnTo>
                  <a:lnTo>
                    <a:pt x="212013" y="16433"/>
                  </a:lnTo>
                  <a:lnTo>
                    <a:pt x="198882" y="21894"/>
                  </a:lnTo>
                  <a:lnTo>
                    <a:pt x="185343" y="26949"/>
                  </a:lnTo>
                  <a:lnTo>
                    <a:pt x="196672" y="40106"/>
                  </a:lnTo>
                  <a:lnTo>
                    <a:pt x="206489" y="53886"/>
                  </a:lnTo>
                  <a:lnTo>
                    <a:pt x="214896" y="68465"/>
                  </a:lnTo>
                  <a:lnTo>
                    <a:pt x="221983" y="84061"/>
                  </a:lnTo>
                  <a:lnTo>
                    <a:pt x="197205" y="84061"/>
                  </a:lnTo>
                  <a:lnTo>
                    <a:pt x="197281" y="87287"/>
                  </a:lnTo>
                  <a:lnTo>
                    <a:pt x="197370" y="90525"/>
                  </a:lnTo>
                  <a:lnTo>
                    <a:pt x="198107" y="103454"/>
                  </a:lnTo>
                  <a:lnTo>
                    <a:pt x="198132" y="104533"/>
                  </a:lnTo>
                  <a:lnTo>
                    <a:pt x="198247" y="110998"/>
                  </a:lnTo>
                  <a:lnTo>
                    <a:pt x="198107" y="117195"/>
                  </a:lnTo>
                  <a:lnTo>
                    <a:pt x="197434" y="130390"/>
                  </a:lnTo>
                  <a:lnTo>
                    <a:pt x="197370" y="131737"/>
                  </a:lnTo>
                  <a:lnTo>
                    <a:pt x="197231" y="137934"/>
                  </a:lnTo>
                  <a:lnTo>
                    <a:pt x="197205" y="139014"/>
                  </a:lnTo>
                  <a:lnTo>
                    <a:pt x="243535" y="139014"/>
                  </a:lnTo>
                  <a:lnTo>
                    <a:pt x="243535" y="157327"/>
                  </a:lnTo>
                  <a:lnTo>
                    <a:pt x="201510" y="157327"/>
                  </a:lnTo>
                  <a:lnTo>
                    <a:pt x="202133" y="164414"/>
                  </a:lnTo>
                  <a:lnTo>
                    <a:pt x="202450" y="171208"/>
                  </a:lnTo>
                  <a:lnTo>
                    <a:pt x="202336" y="200431"/>
                  </a:lnTo>
                  <a:lnTo>
                    <a:pt x="202234" y="202590"/>
                  </a:lnTo>
                  <a:lnTo>
                    <a:pt x="202133" y="204749"/>
                  </a:lnTo>
                  <a:lnTo>
                    <a:pt x="201612" y="210134"/>
                  </a:lnTo>
                  <a:lnTo>
                    <a:pt x="201510" y="211213"/>
                  </a:lnTo>
                  <a:lnTo>
                    <a:pt x="243535" y="211213"/>
                  </a:lnTo>
                  <a:lnTo>
                    <a:pt x="243535" y="232765"/>
                  </a:lnTo>
                  <a:lnTo>
                    <a:pt x="187502" y="232765"/>
                  </a:lnTo>
                  <a:lnTo>
                    <a:pt x="188290" y="240030"/>
                  </a:lnTo>
                  <a:lnTo>
                    <a:pt x="188988" y="247307"/>
                  </a:lnTo>
                  <a:lnTo>
                    <a:pt x="189369" y="253022"/>
                  </a:lnTo>
                  <a:lnTo>
                    <a:pt x="189471" y="254584"/>
                  </a:lnTo>
                  <a:lnTo>
                    <a:pt x="189661" y="261861"/>
                  </a:lnTo>
                  <a:lnTo>
                    <a:pt x="189623" y="262928"/>
                  </a:lnTo>
                  <a:lnTo>
                    <a:pt x="189522" y="267246"/>
                  </a:lnTo>
                  <a:lnTo>
                    <a:pt x="189471" y="268960"/>
                  </a:lnTo>
                  <a:lnTo>
                    <a:pt x="188988" y="275869"/>
                  </a:lnTo>
                  <a:lnTo>
                    <a:pt x="188290" y="282765"/>
                  </a:lnTo>
                  <a:lnTo>
                    <a:pt x="187502" y="289877"/>
                  </a:lnTo>
                  <a:lnTo>
                    <a:pt x="243535" y="289877"/>
                  </a:lnTo>
                  <a:lnTo>
                    <a:pt x="243535" y="357759"/>
                  </a:lnTo>
                  <a:lnTo>
                    <a:pt x="250812" y="356971"/>
                  </a:lnTo>
                  <a:lnTo>
                    <a:pt x="258076" y="356273"/>
                  </a:lnTo>
                  <a:lnTo>
                    <a:pt x="265353" y="355790"/>
                  </a:lnTo>
                  <a:lnTo>
                    <a:pt x="272630" y="355600"/>
                  </a:lnTo>
                  <a:lnTo>
                    <a:pt x="279908" y="355790"/>
                  </a:lnTo>
                  <a:lnTo>
                    <a:pt x="287172" y="356273"/>
                  </a:lnTo>
                  <a:lnTo>
                    <a:pt x="294449" y="356971"/>
                  </a:lnTo>
                  <a:lnTo>
                    <a:pt x="301726" y="357759"/>
                  </a:lnTo>
                  <a:lnTo>
                    <a:pt x="301726" y="355600"/>
                  </a:lnTo>
                  <a:lnTo>
                    <a:pt x="301726" y="289877"/>
                  </a:lnTo>
                  <a:lnTo>
                    <a:pt x="357759" y="289877"/>
                  </a:lnTo>
                  <a:lnTo>
                    <a:pt x="357136" y="282765"/>
                  </a:lnTo>
                  <a:lnTo>
                    <a:pt x="356819" y="275869"/>
                  </a:lnTo>
                  <a:lnTo>
                    <a:pt x="356819" y="247307"/>
                  </a:lnTo>
                  <a:lnTo>
                    <a:pt x="357098" y="240982"/>
                  </a:lnTo>
                  <a:lnTo>
                    <a:pt x="357136" y="240030"/>
                  </a:lnTo>
                  <a:lnTo>
                    <a:pt x="357759" y="232765"/>
                  </a:lnTo>
                  <a:close/>
                </a:path>
                <a:path w="3833495" h="364490">
                  <a:moveTo>
                    <a:pt x="741375" y="100215"/>
                  </a:moveTo>
                  <a:lnTo>
                    <a:pt x="730872" y="88684"/>
                  </a:lnTo>
                  <a:lnTo>
                    <a:pt x="720369" y="75031"/>
                  </a:lnTo>
                  <a:lnTo>
                    <a:pt x="709853" y="59156"/>
                  </a:lnTo>
                  <a:lnTo>
                    <a:pt x="699350" y="40957"/>
                  </a:lnTo>
                  <a:lnTo>
                    <a:pt x="692886" y="43103"/>
                  </a:lnTo>
                  <a:lnTo>
                    <a:pt x="686422" y="44183"/>
                  </a:lnTo>
                  <a:lnTo>
                    <a:pt x="401942" y="44183"/>
                  </a:lnTo>
                  <a:lnTo>
                    <a:pt x="403148" y="59728"/>
                  </a:lnTo>
                  <a:lnTo>
                    <a:pt x="403555" y="75565"/>
                  </a:lnTo>
                  <a:lnTo>
                    <a:pt x="403148" y="91617"/>
                  </a:lnTo>
                  <a:lnTo>
                    <a:pt x="401942" y="107759"/>
                  </a:lnTo>
                  <a:lnTo>
                    <a:pt x="407327" y="107759"/>
                  </a:lnTo>
                  <a:lnTo>
                    <a:pt x="413791" y="106680"/>
                  </a:lnTo>
                  <a:lnTo>
                    <a:pt x="642239" y="106680"/>
                  </a:lnTo>
                  <a:lnTo>
                    <a:pt x="623430" y="125907"/>
                  </a:lnTo>
                  <a:lnTo>
                    <a:pt x="602500" y="146558"/>
                  </a:lnTo>
                  <a:lnTo>
                    <a:pt x="579348" y="168808"/>
                  </a:lnTo>
                  <a:lnTo>
                    <a:pt x="553872" y="192887"/>
                  </a:lnTo>
                  <a:lnTo>
                    <a:pt x="504177" y="155613"/>
                  </a:lnTo>
                  <a:lnTo>
                    <a:pt x="495693" y="149783"/>
                  </a:lnTo>
                  <a:lnTo>
                    <a:pt x="486410" y="162331"/>
                  </a:lnTo>
                  <a:lnTo>
                    <a:pt x="476427" y="174167"/>
                  </a:lnTo>
                  <a:lnTo>
                    <a:pt x="465836" y="185394"/>
                  </a:lnTo>
                  <a:lnTo>
                    <a:pt x="454736" y="196126"/>
                  </a:lnTo>
                  <a:lnTo>
                    <a:pt x="468515" y="204990"/>
                  </a:lnTo>
                  <a:lnTo>
                    <a:pt x="501713" y="232041"/>
                  </a:lnTo>
                  <a:lnTo>
                    <a:pt x="542531" y="271221"/>
                  </a:lnTo>
                  <a:lnTo>
                    <a:pt x="583679" y="314858"/>
                  </a:lnTo>
                  <a:lnTo>
                    <a:pt x="603440" y="337286"/>
                  </a:lnTo>
                  <a:lnTo>
                    <a:pt x="618007" y="322922"/>
                  </a:lnTo>
                  <a:lnTo>
                    <a:pt x="631063" y="310476"/>
                  </a:lnTo>
                  <a:lnTo>
                    <a:pt x="642696" y="299859"/>
                  </a:lnTo>
                  <a:lnTo>
                    <a:pt x="653008" y="290944"/>
                  </a:lnTo>
                  <a:lnTo>
                    <a:pt x="637679" y="274370"/>
                  </a:lnTo>
                  <a:lnTo>
                    <a:pt x="624052" y="260108"/>
                  </a:lnTo>
                  <a:lnTo>
                    <a:pt x="602373" y="238150"/>
                  </a:lnTo>
                  <a:lnTo>
                    <a:pt x="642581" y="202196"/>
                  </a:lnTo>
                  <a:lnTo>
                    <a:pt x="675919" y="170395"/>
                  </a:lnTo>
                  <a:lnTo>
                    <a:pt x="702386" y="142836"/>
                  </a:lnTo>
                  <a:lnTo>
                    <a:pt x="721982" y="119621"/>
                  </a:lnTo>
                  <a:lnTo>
                    <a:pt x="725614" y="115366"/>
                  </a:lnTo>
                  <a:lnTo>
                    <a:pt x="730059" y="110731"/>
                  </a:lnTo>
                  <a:lnTo>
                    <a:pt x="735317" y="105676"/>
                  </a:lnTo>
                  <a:lnTo>
                    <a:pt x="741375" y="100215"/>
                  </a:lnTo>
                  <a:close/>
                </a:path>
                <a:path w="3833495" h="364490">
                  <a:moveTo>
                    <a:pt x="996759" y="48501"/>
                  </a:moveTo>
                  <a:lnTo>
                    <a:pt x="979766" y="35344"/>
                  </a:lnTo>
                  <a:lnTo>
                    <a:pt x="962685" y="23304"/>
                  </a:lnTo>
                  <a:lnTo>
                    <a:pt x="945388" y="12280"/>
                  </a:lnTo>
                  <a:lnTo>
                    <a:pt x="927798" y="2159"/>
                  </a:lnTo>
                  <a:lnTo>
                    <a:pt x="920534" y="12039"/>
                  </a:lnTo>
                  <a:lnTo>
                    <a:pt x="911771" y="22225"/>
                  </a:lnTo>
                  <a:lnTo>
                    <a:pt x="901585" y="32613"/>
                  </a:lnTo>
                  <a:lnTo>
                    <a:pt x="890079" y="43103"/>
                  </a:lnTo>
                  <a:lnTo>
                    <a:pt x="899998" y="49149"/>
                  </a:lnTo>
                  <a:lnTo>
                    <a:pt x="912037" y="57518"/>
                  </a:lnTo>
                  <a:lnTo>
                    <a:pt x="926299" y="68110"/>
                  </a:lnTo>
                  <a:lnTo>
                    <a:pt x="941476" y="79743"/>
                  </a:lnTo>
                  <a:lnTo>
                    <a:pt x="973683" y="79743"/>
                  </a:lnTo>
                  <a:lnTo>
                    <a:pt x="978877" y="70929"/>
                  </a:lnTo>
                  <a:lnTo>
                    <a:pt x="984910" y="62230"/>
                  </a:lnTo>
                  <a:lnTo>
                    <a:pt x="990930" y="54762"/>
                  </a:lnTo>
                  <a:lnTo>
                    <a:pt x="996759" y="48501"/>
                  </a:lnTo>
                  <a:close/>
                </a:path>
                <a:path w="3833495" h="364490">
                  <a:moveTo>
                    <a:pt x="1042377" y="79743"/>
                  </a:moveTo>
                  <a:lnTo>
                    <a:pt x="1040942" y="77597"/>
                  </a:lnTo>
                  <a:lnTo>
                    <a:pt x="1035558" y="79743"/>
                  </a:lnTo>
                  <a:lnTo>
                    <a:pt x="1042377" y="79743"/>
                  </a:lnTo>
                  <a:close/>
                </a:path>
                <a:path w="3833495" h="364490">
                  <a:moveTo>
                    <a:pt x="1075423" y="117462"/>
                  </a:moveTo>
                  <a:lnTo>
                    <a:pt x="1065949" y="108953"/>
                  </a:lnTo>
                  <a:lnTo>
                    <a:pt x="1056970" y="99542"/>
                  </a:lnTo>
                  <a:lnTo>
                    <a:pt x="1048600" y="89128"/>
                  </a:lnTo>
                  <a:lnTo>
                    <a:pt x="1043089" y="80822"/>
                  </a:lnTo>
                  <a:lnTo>
                    <a:pt x="1030160" y="80822"/>
                  </a:lnTo>
                  <a:lnTo>
                    <a:pt x="973048" y="80822"/>
                  </a:lnTo>
                  <a:lnTo>
                    <a:pt x="942886" y="80822"/>
                  </a:lnTo>
                  <a:lnTo>
                    <a:pt x="826503" y="80822"/>
                  </a:lnTo>
                  <a:lnTo>
                    <a:pt x="822312" y="80822"/>
                  </a:lnTo>
                  <a:lnTo>
                    <a:pt x="823861" y="95719"/>
                  </a:lnTo>
                  <a:lnTo>
                    <a:pt x="824153" y="108953"/>
                  </a:lnTo>
                  <a:lnTo>
                    <a:pt x="824217" y="111404"/>
                  </a:lnTo>
                  <a:lnTo>
                    <a:pt x="823556" y="126873"/>
                  </a:lnTo>
                  <a:lnTo>
                    <a:pt x="822198" y="142240"/>
                  </a:lnTo>
                  <a:lnTo>
                    <a:pt x="960120" y="142240"/>
                  </a:lnTo>
                  <a:lnTo>
                    <a:pt x="934872" y="161226"/>
                  </a:lnTo>
                  <a:lnTo>
                    <a:pt x="887996" y="191490"/>
                  </a:lnTo>
                  <a:lnTo>
                    <a:pt x="847013" y="211061"/>
                  </a:lnTo>
                  <a:lnTo>
                    <a:pt x="804240" y="225171"/>
                  </a:lnTo>
                  <a:lnTo>
                    <a:pt x="781240" y="230606"/>
                  </a:lnTo>
                  <a:lnTo>
                    <a:pt x="789533" y="244957"/>
                  </a:lnTo>
                  <a:lnTo>
                    <a:pt x="796607" y="260515"/>
                  </a:lnTo>
                  <a:lnTo>
                    <a:pt x="802462" y="277279"/>
                  </a:lnTo>
                  <a:lnTo>
                    <a:pt x="807110" y="295262"/>
                  </a:lnTo>
                  <a:lnTo>
                    <a:pt x="834415" y="285394"/>
                  </a:lnTo>
                  <a:lnTo>
                    <a:pt x="861529" y="273710"/>
                  </a:lnTo>
                  <a:lnTo>
                    <a:pt x="888428" y="260515"/>
                  </a:lnTo>
                  <a:lnTo>
                    <a:pt x="915949" y="245694"/>
                  </a:lnTo>
                  <a:lnTo>
                    <a:pt x="915949" y="358838"/>
                  </a:lnTo>
                  <a:lnTo>
                    <a:pt x="914869" y="364223"/>
                  </a:lnTo>
                  <a:lnTo>
                    <a:pt x="932459" y="362407"/>
                  </a:lnTo>
                  <a:lnTo>
                    <a:pt x="949756" y="361797"/>
                  </a:lnTo>
                  <a:lnTo>
                    <a:pt x="966838" y="362407"/>
                  </a:lnTo>
                  <a:lnTo>
                    <a:pt x="983830" y="364223"/>
                  </a:lnTo>
                  <a:lnTo>
                    <a:pt x="983830" y="361797"/>
                  </a:lnTo>
                  <a:lnTo>
                    <a:pt x="983830" y="245694"/>
                  </a:lnTo>
                  <a:lnTo>
                    <a:pt x="983830" y="201510"/>
                  </a:lnTo>
                  <a:lnTo>
                    <a:pt x="1007821" y="181711"/>
                  </a:lnTo>
                  <a:lnTo>
                    <a:pt x="1029487" y="162725"/>
                  </a:lnTo>
                  <a:lnTo>
                    <a:pt x="1048537" y="144538"/>
                  </a:lnTo>
                  <a:lnTo>
                    <a:pt x="1064653" y="127165"/>
                  </a:lnTo>
                  <a:lnTo>
                    <a:pt x="1071118" y="120688"/>
                  </a:lnTo>
                  <a:lnTo>
                    <a:pt x="1075423" y="117462"/>
                  </a:lnTo>
                  <a:close/>
                </a:path>
                <a:path w="3833495" h="364490">
                  <a:moveTo>
                    <a:pt x="1137920" y="253238"/>
                  </a:moveTo>
                  <a:lnTo>
                    <a:pt x="1117714" y="235864"/>
                  </a:lnTo>
                  <a:lnTo>
                    <a:pt x="1095895" y="219290"/>
                  </a:lnTo>
                  <a:lnTo>
                    <a:pt x="1072464" y="203530"/>
                  </a:lnTo>
                  <a:lnTo>
                    <a:pt x="1047407" y="188582"/>
                  </a:lnTo>
                  <a:lnTo>
                    <a:pt x="1039545" y="201295"/>
                  </a:lnTo>
                  <a:lnTo>
                    <a:pt x="1030566" y="213499"/>
                  </a:lnTo>
                  <a:lnTo>
                    <a:pt x="1020521" y="225171"/>
                  </a:lnTo>
                  <a:lnTo>
                    <a:pt x="1009688" y="235991"/>
                  </a:lnTo>
                  <a:lnTo>
                    <a:pt x="1028496" y="247510"/>
                  </a:lnTo>
                  <a:lnTo>
                    <a:pt x="1049426" y="262661"/>
                  </a:lnTo>
                  <a:lnTo>
                    <a:pt x="1072578" y="281457"/>
                  </a:lnTo>
                  <a:lnTo>
                    <a:pt x="1098054" y="303885"/>
                  </a:lnTo>
                  <a:lnTo>
                    <a:pt x="1107313" y="289153"/>
                  </a:lnTo>
                  <a:lnTo>
                    <a:pt x="1117180" y="275729"/>
                  </a:lnTo>
                  <a:lnTo>
                    <a:pt x="1127455" y="263728"/>
                  </a:lnTo>
                  <a:lnTo>
                    <a:pt x="1137920" y="253238"/>
                  </a:lnTo>
                  <a:close/>
                </a:path>
                <a:path w="3833495" h="364490">
                  <a:moveTo>
                    <a:pt x="1532318" y="193967"/>
                  </a:moveTo>
                  <a:lnTo>
                    <a:pt x="1520190" y="127698"/>
                  </a:lnTo>
                  <a:lnTo>
                    <a:pt x="1497723" y="92671"/>
                  </a:lnTo>
                  <a:lnTo>
                    <a:pt x="1460754" y="61404"/>
                  </a:lnTo>
                  <a:lnTo>
                    <a:pt x="1406537" y="43192"/>
                  </a:lnTo>
                  <a:lnTo>
                    <a:pt x="1374990" y="40957"/>
                  </a:lnTo>
                  <a:lnTo>
                    <a:pt x="1340815" y="43573"/>
                  </a:lnTo>
                  <a:lnTo>
                    <a:pt x="1336192" y="44729"/>
                  </a:lnTo>
                  <a:lnTo>
                    <a:pt x="1336192" y="96989"/>
                  </a:lnTo>
                  <a:lnTo>
                    <a:pt x="1331531" y="116420"/>
                  </a:lnTo>
                  <a:lnTo>
                    <a:pt x="1318171" y="160934"/>
                  </a:lnTo>
                  <a:lnTo>
                    <a:pt x="1298549" y="215506"/>
                  </a:lnTo>
                  <a:lnTo>
                    <a:pt x="1273695" y="253238"/>
                  </a:lnTo>
                  <a:lnTo>
                    <a:pt x="1270469" y="251815"/>
                  </a:lnTo>
                  <a:lnTo>
                    <a:pt x="1256461" y="213766"/>
                  </a:lnTo>
                  <a:lnTo>
                    <a:pt x="1255560" y="206273"/>
                  </a:lnTo>
                  <a:lnTo>
                    <a:pt x="1255483" y="204749"/>
                  </a:lnTo>
                  <a:lnTo>
                    <a:pt x="1255382" y="202590"/>
                  </a:lnTo>
                  <a:lnTo>
                    <a:pt x="1256411" y="187502"/>
                  </a:lnTo>
                  <a:lnTo>
                    <a:pt x="1256474" y="186423"/>
                  </a:lnTo>
                  <a:lnTo>
                    <a:pt x="1274775" y="139014"/>
                  </a:lnTo>
                  <a:lnTo>
                    <a:pt x="1317205" y="104457"/>
                  </a:lnTo>
                  <a:lnTo>
                    <a:pt x="1336192" y="96989"/>
                  </a:lnTo>
                  <a:lnTo>
                    <a:pt x="1336192" y="44729"/>
                  </a:lnTo>
                  <a:lnTo>
                    <a:pt x="1280134" y="64592"/>
                  </a:lnTo>
                  <a:lnTo>
                    <a:pt x="1229017" y="108064"/>
                  </a:lnTo>
                  <a:lnTo>
                    <a:pt x="1200912" y="168376"/>
                  </a:lnTo>
                  <a:lnTo>
                    <a:pt x="1197343" y="207416"/>
                  </a:lnTo>
                  <a:lnTo>
                    <a:pt x="1198295" y="223735"/>
                  </a:lnTo>
                  <a:lnTo>
                    <a:pt x="1198384" y="225323"/>
                  </a:lnTo>
                  <a:lnTo>
                    <a:pt x="1207643" y="263232"/>
                  </a:lnTo>
                  <a:lnTo>
                    <a:pt x="1227023" y="296976"/>
                  </a:lnTo>
                  <a:lnTo>
                    <a:pt x="1273695" y="317893"/>
                  </a:lnTo>
                  <a:lnTo>
                    <a:pt x="1293075" y="312801"/>
                  </a:lnTo>
                  <a:lnTo>
                    <a:pt x="1331429" y="271526"/>
                  </a:lnTo>
                  <a:lnTo>
                    <a:pt x="1350200" y="234911"/>
                  </a:lnTo>
                  <a:lnTo>
                    <a:pt x="1377010" y="164604"/>
                  </a:lnTo>
                  <a:lnTo>
                    <a:pt x="1392377" y="97548"/>
                  </a:lnTo>
                  <a:lnTo>
                    <a:pt x="1392491" y="96989"/>
                  </a:lnTo>
                  <a:lnTo>
                    <a:pt x="1430883" y="107683"/>
                  </a:lnTo>
                  <a:lnTo>
                    <a:pt x="1459445" y="143865"/>
                  </a:lnTo>
                  <a:lnTo>
                    <a:pt x="1466380" y="184772"/>
                  </a:lnTo>
                  <a:lnTo>
                    <a:pt x="1466583" y="187502"/>
                  </a:lnTo>
                  <a:lnTo>
                    <a:pt x="1464360" y="206273"/>
                  </a:lnTo>
                  <a:lnTo>
                    <a:pt x="1431023" y="254317"/>
                  </a:lnTo>
                  <a:lnTo>
                    <a:pt x="1393850" y="274650"/>
                  </a:lnTo>
                  <a:lnTo>
                    <a:pt x="1350200" y="284480"/>
                  </a:lnTo>
                  <a:lnTo>
                    <a:pt x="1357477" y="298665"/>
                  </a:lnTo>
                  <a:lnTo>
                    <a:pt x="1363141" y="313855"/>
                  </a:lnTo>
                  <a:lnTo>
                    <a:pt x="1367180" y="330250"/>
                  </a:lnTo>
                  <a:lnTo>
                    <a:pt x="1369606" y="348056"/>
                  </a:lnTo>
                  <a:lnTo>
                    <a:pt x="1383296" y="346240"/>
                  </a:lnTo>
                  <a:lnTo>
                    <a:pt x="1431023" y="328663"/>
                  </a:lnTo>
                  <a:lnTo>
                    <a:pt x="1469948" y="306171"/>
                  </a:lnTo>
                  <a:lnTo>
                    <a:pt x="1499984" y="278015"/>
                  </a:lnTo>
                  <a:lnTo>
                    <a:pt x="1524228" y="238417"/>
                  </a:lnTo>
                  <a:lnTo>
                    <a:pt x="1530299" y="216801"/>
                  </a:lnTo>
                  <a:lnTo>
                    <a:pt x="1532318" y="193967"/>
                  </a:lnTo>
                  <a:close/>
                </a:path>
                <a:path w="3833495" h="364490">
                  <a:moveTo>
                    <a:pt x="1943950" y="307111"/>
                  </a:moveTo>
                  <a:lnTo>
                    <a:pt x="1884832" y="295262"/>
                  </a:lnTo>
                  <a:lnTo>
                    <a:pt x="1830806" y="278015"/>
                  </a:lnTo>
                  <a:lnTo>
                    <a:pt x="1823262" y="273710"/>
                  </a:lnTo>
                  <a:lnTo>
                    <a:pt x="1816798" y="270471"/>
                  </a:lnTo>
                  <a:lnTo>
                    <a:pt x="1810334" y="266166"/>
                  </a:lnTo>
                  <a:lnTo>
                    <a:pt x="1937486" y="266166"/>
                  </a:lnTo>
                  <a:lnTo>
                    <a:pt x="1935327" y="251079"/>
                  </a:lnTo>
                  <a:lnTo>
                    <a:pt x="1935327" y="235991"/>
                  </a:lnTo>
                  <a:lnTo>
                    <a:pt x="1937486" y="220903"/>
                  </a:lnTo>
                  <a:lnTo>
                    <a:pt x="1793087" y="220903"/>
                  </a:lnTo>
                  <a:lnTo>
                    <a:pt x="1793087" y="203669"/>
                  </a:lnTo>
                  <a:lnTo>
                    <a:pt x="1899767" y="203669"/>
                  </a:lnTo>
                  <a:lnTo>
                    <a:pt x="1899767" y="167030"/>
                  </a:lnTo>
                  <a:lnTo>
                    <a:pt x="1793087" y="167030"/>
                  </a:lnTo>
                  <a:lnTo>
                    <a:pt x="1793087" y="149783"/>
                  </a:lnTo>
                  <a:lnTo>
                    <a:pt x="1899767" y="149783"/>
                  </a:lnTo>
                  <a:lnTo>
                    <a:pt x="1898688" y="143319"/>
                  </a:lnTo>
                  <a:lnTo>
                    <a:pt x="1898688" y="135775"/>
                  </a:lnTo>
                  <a:lnTo>
                    <a:pt x="1898688" y="132549"/>
                  </a:lnTo>
                  <a:lnTo>
                    <a:pt x="1901926" y="132549"/>
                  </a:lnTo>
                  <a:lnTo>
                    <a:pt x="1909203" y="132727"/>
                  </a:lnTo>
                  <a:lnTo>
                    <a:pt x="1916468" y="133223"/>
                  </a:lnTo>
                  <a:lnTo>
                    <a:pt x="1923745" y="133908"/>
                  </a:lnTo>
                  <a:lnTo>
                    <a:pt x="1931022" y="134696"/>
                  </a:lnTo>
                  <a:lnTo>
                    <a:pt x="1931022" y="132549"/>
                  </a:lnTo>
                  <a:lnTo>
                    <a:pt x="1931022" y="107759"/>
                  </a:lnTo>
                  <a:lnTo>
                    <a:pt x="1931022" y="88366"/>
                  </a:lnTo>
                  <a:lnTo>
                    <a:pt x="1931022" y="46342"/>
                  </a:lnTo>
                  <a:lnTo>
                    <a:pt x="1932101" y="38798"/>
                  </a:lnTo>
                  <a:lnTo>
                    <a:pt x="1871751" y="38798"/>
                  </a:lnTo>
                  <a:lnTo>
                    <a:pt x="1871751" y="88366"/>
                  </a:lnTo>
                  <a:lnTo>
                    <a:pt x="1871751" y="107759"/>
                  </a:lnTo>
                  <a:lnTo>
                    <a:pt x="1793087" y="107759"/>
                  </a:lnTo>
                  <a:lnTo>
                    <a:pt x="1793087" y="88366"/>
                  </a:lnTo>
                  <a:lnTo>
                    <a:pt x="1871751" y="88366"/>
                  </a:lnTo>
                  <a:lnTo>
                    <a:pt x="1871751" y="38798"/>
                  </a:lnTo>
                  <a:lnTo>
                    <a:pt x="1795246" y="38798"/>
                  </a:lnTo>
                  <a:lnTo>
                    <a:pt x="1795246" y="26949"/>
                  </a:lnTo>
                  <a:lnTo>
                    <a:pt x="1796326" y="23710"/>
                  </a:lnTo>
                  <a:lnTo>
                    <a:pt x="1799551" y="20485"/>
                  </a:lnTo>
                  <a:lnTo>
                    <a:pt x="1802790" y="18326"/>
                  </a:lnTo>
                  <a:lnTo>
                    <a:pt x="1803869" y="16167"/>
                  </a:lnTo>
                  <a:lnTo>
                    <a:pt x="1803869" y="12941"/>
                  </a:lnTo>
                  <a:lnTo>
                    <a:pt x="1801710" y="11861"/>
                  </a:lnTo>
                  <a:lnTo>
                    <a:pt x="1797405" y="11861"/>
                  </a:lnTo>
                  <a:lnTo>
                    <a:pt x="1776374" y="11658"/>
                  </a:lnTo>
                  <a:lnTo>
                    <a:pt x="1758467" y="11049"/>
                  </a:lnTo>
                  <a:lnTo>
                    <a:pt x="1743608" y="10045"/>
                  </a:lnTo>
                  <a:lnTo>
                    <a:pt x="1734896" y="9017"/>
                  </a:lnTo>
                  <a:lnTo>
                    <a:pt x="1734896" y="88366"/>
                  </a:lnTo>
                  <a:lnTo>
                    <a:pt x="1734896" y="107759"/>
                  </a:lnTo>
                  <a:lnTo>
                    <a:pt x="1661629" y="107759"/>
                  </a:lnTo>
                  <a:lnTo>
                    <a:pt x="1661629" y="88366"/>
                  </a:lnTo>
                  <a:lnTo>
                    <a:pt x="1734896" y="88366"/>
                  </a:lnTo>
                  <a:lnTo>
                    <a:pt x="1734896" y="9017"/>
                  </a:lnTo>
                  <a:lnTo>
                    <a:pt x="1731670" y="8623"/>
                  </a:lnTo>
                  <a:lnTo>
                    <a:pt x="1732470" y="16167"/>
                  </a:lnTo>
                  <a:lnTo>
                    <a:pt x="1733143" y="23710"/>
                  </a:lnTo>
                  <a:lnTo>
                    <a:pt x="1733638" y="31356"/>
                  </a:lnTo>
                  <a:lnTo>
                    <a:pt x="1733829" y="38798"/>
                  </a:lnTo>
                  <a:lnTo>
                    <a:pt x="1601279" y="38798"/>
                  </a:lnTo>
                  <a:lnTo>
                    <a:pt x="1603438" y="45262"/>
                  </a:lnTo>
                  <a:lnTo>
                    <a:pt x="1604518" y="52806"/>
                  </a:lnTo>
                  <a:lnTo>
                    <a:pt x="1604518" y="137934"/>
                  </a:lnTo>
                  <a:lnTo>
                    <a:pt x="1612061" y="136855"/>
                  </a:lnTo>
                  <a:lnTo>
                    <a:pt x="1620672" y="135775"/>
                  </a:lnTo>
                  <a:lnTo>
                    <a:pt x="1628216" y="135775"/>
                  </a:lnTo>
                  <a:lnTo>
                    <a:pt x="1628216" y="144399"/>
                  </a:lnTo>
                  <a:lnTo>
                    <a:pt x="1627149" y="149783"/>
                  </a:lnTo>
                  <a:lnTo>
                    <a:pt x="1734896" y="149783"/>
                  </a:lnTo>
                  <a:lnTo>
                    <a:pt x="1734896" y="167030"/>
                  </a:lnTo>
                  <a:lnTo>
                    <a:pt x="1629295" y="167030"/>
                  </a:lnTo>
                  <a:lnTo>
                    <a:pt x="1629295" y="203669"/>
                  </a:lnTo>
                  <a:lnTo>
                    <a:pt x="1734896" y="203669"/>
                  </a:lnTo>
                  <a:lnTo>
                    <a:pt x="1734896" y="220903"/>
                  </a:lnTo>
                  <a:lnTo>
                    <a:pt x="1595894" y="220903"/>
                  </a:lnTo>
                  <a:lnTo>
                    <a:pt x="1598053" y="235991"/>
                  </a:lnTo>
                  <a:lnTo>
                    <a:pt x="1598053" y="251079"/>
                  </a:lnTo>
                  <a:lnTo>
                    <a:pt x="1595894" y="266166"/>
                  </a:lnTo>
                  <a:lnTo>
                    <a:pt x="1713344" y="266166"/>
                  </a:lnTo>
                  <a:lnTo>
                    <a:pt x="1709039" y="268325"/>
                  </a:lnTo>
                  <a:lnTo>
                    <a:pt x="1703654" y="271551"/>
                  </a:lnTo>
                  <a:lnTo>
                    <a:pt x="1698269" y="275869"/>
                  </a:lnTo>
                  <a:lnTo>
                    <a:pt x="1676412" y="285762"/>
                  </a:lnTo>
                  <a:lnTo>
                    <a:pt x="1651114" y="294449"/>
                  </a:lnTo>
                  <a:lnTo>
                    <a:pt x="1622196" y="301929"/>
                  </a:lnTo>
                  <a:lnTo>
                    <a:pt x="1589430" y="308190"/>
                  </a:lnTo>
                  <a:lnTo>
                    <a:pt x="1598320" y="319938"/>
                  </a:lnTo>
                  <a:lnTo>
                    <a:pt x="1607210" y="332701"/>
                  </a:lnTo>
                  <a:lnTo>
                    <a:pt x="1616100" y="346684"/>
                  </a:lnTo>
                  <a:lnTo>
                    <a:pt x="1624990" y="362077"/>
                  </a:lnTo>
                  <a:lnTo>
                    <a:pt x="1663979" y="347091"/>
                  </a:lnTo>
                  <a:lnTo>
                    <a:pt x="1700149" y="331089"/>
                  </a:lnTo>
                  <a:lnTo>
                    <a:pt x="1733486" y="313880"/>
                  </a:lnTo>
                  <a:lnTo>
                    <a:pt x="1763991" y="295262"/>
                  </a:lnTo>
                  <a:lnTo>
                    <a:pt x="1802790" y="316268"/>
                  </a:lnTo>
                  <a:lnTo>
                    <a:pt x="1839963" y="334048"/>
                  </a:lnTo>
                  <a:lnTo>
                    <a:pt x="1875523" y="348602"/>
                  </a:lnTo>
                  <a:lnTo>
                    <a:pt x="1909470" y="359918"/>
                  </a:lnTo>
                  <a:lnTo>
                    <a:pt x="1917128" y="345147"/>
                  </a:lnTo>
                  <a:lnTo>
                    <a:pt x="1925497" y="331495"/>
                  </a:lnTo>
                  <a:lnTo>
                    <a:pt x="1934476" y="318846"/>
                  </a:lnTo>
                  <a:lnTo>
                    <a:pt x="1943950" y="307111"/>
                  </a:lnTo>
                  <a:close/>
                </a:path>
                <a:path w="3833495" h="364490">
                  <a:moveTo>
                    <a:pt x="2331872" y="279095"/>
                  </a:moveTo>
                  <a:lnTo>
                    <a:pt x="2319172" y="276491"/>
                  </a:lnTo>
                  <a:lnTo>
                    <a:pt x="2306955" y="273570"/>
                  </a:lnTo>
                  <a:lnTo>
                    <a:pt x="2295360" y="270459"/>
                  </a:lnTo>
                  <a:lnTo>
                    <a:pt x="2284463" y="267246"/>
                  </a:lnTo>
                  <a:lnTo>
                    <a:pt x="2290927" y="266166"/>
                  </a:lnTo>
                  <a:lnTo>
                    <a:pt x="2299551" y="265087"/>
                  </a:lnTo>
                  <a:lnTo>
                    <a:pt x="2308174" y="261861"/>
                  </a:lnTo>
                  <a:lnTo>
                    <a:pt x="2315718" y="257543"/>
                  </a:lnTo>
                  <a:lnTo>
                    <a:pt x="2320023" y="251079"/>
                  </a:lnTo>
                  <a:lnTo>
                    <a:pt x="2320023" y="235991"/>
                  </a:lnTo>
                  <a:lnTo>
                    <a:pt x="2320023" y="226301"/>
                  </a:lnTo>
                  <a:lnTo>
                    <a:pt x="2320023" y="193967"/>
                  </a:lnTo>
                  <a:lnTo>
                    <a:pt x="2320023" y="168109"/>
                  </a:lnTo>
                  <a:lnTo>
                    <a:pt x="2320125" y="158407"/>
                  </a:lnTo>
                  <a:lnTo>
                    <a:pt x="2320226" y="154101"/>
                  </a:lnTo>
                  <a:lnTo>
                    <a:pt x="2320594" y="147637"/>
                  </a:lnTo>
                  <a:lnTo>
                    <a:pt x="2320696" y="145745"/>
                  </a:lnTo>
                  <a:lnTo>
                    <a:pt x="2321128" y="140093"/>
                  </a:lnTo>
                  <a:lnTo>
                    <a:pt x="2322055" y="128638"/>
                  </a:lnTo>
                  <a:lnTo>
                    <a:pt x="2322182" y="127165"/>
                  </a:lnTo>
                  <a:lnTo>
                    <a:pt x="2280158" y="135712"/>
                  </a:lnTo>
                  <a:lnTo>
                    <a:pt x="2280158" y="193967"/>
                  </a:lnTo>
                  <a:lnTo>
                    <a:pt x="2280158" y="224142"/>
                  </a:lnTo>
                  <a:lnTo>
                    <a:pt x="2277999" y="225005"/>
                  </a:lnTo>
                  <a:lnTo>
                    <a:pt x="2277999" y="267246"/>
                  </a:lnTo>
                  <a:lnTo>
                    <a:pt x="2277884" y="270459"/>
                  </a:lnTo>
                  <a:lnTo>
                    <a:pt x="2277808" y="272770"/>
                  </a:lnTo>
                  <a:lnTo>
                    <a:pt x="2277694" y="275932"/>
                  </a:lnTo>
                  <a:lnTo>
                    <a:pt x="2277592" y="278739"/>
                  </a:lnTo>
                  <a:lnTo>
                    <a:pt x="2276640" y="285483"/>
                  </a:lnTo>
                  <a:lnTo>
                    <a:pt x="2276576" y="285978"/>
                  </a:lnTo>
                  <a:lnTo>
                    <a:pt x="2276475" y="286639"/>
                  </a:lnTo>
                  <a:lnTo>
                    <a:pt x="2276386" y="287312"/>
                  </a:lnTo>
                  <a:lnTo>
                    <a:pt x="2274468" y="292544"/>
                  </a:lnTo>
                  <a:lnTo>
                    <a:pt x="2240280" y="302806"/>
                  </a:lnTo>
                  <a:lnTo>
                    <a:pt x="2229561" y="302602"/>
                  </a:lnTo>
                  <a:lnTo>
                    <a:pt x="2219947" y="301993"/>
                  </a:lnTo>
                  <a:lnTo>
                    <a:pt x="2211921" y="301053"/>
                  </a:lnTo>
                  <a:lnTo>
                    <a:pt x="2211705" y="301053"/>
                  </a:lnTo>
                  <a:lnTo>
                    <a:pt x="2203640" y="299567"/>
                  </a:lnTo>
                  <a:lnTo>
                    <a:pt x="2198255" y="298488"/>
                  </a:lnTo>
                  <a:lnTo>
                    <a:pt x="2195030" y="295262"/>
                  </a:lnTo>
                  <a:lnTo>
                    <a:pt x="2195030" y="220903"/>
                  </a:lnTo>
                  <a:lnTo>
                    <a:pt x="2195030" y="212293"/>
                  </a:lnTo>
                  <a:lnTo>
                    <a:pt x="2212263" y="207975"/>
                  </a:lnTo>
                  <a:lnTo>
                    <a:pt x="2212263" y="283413"/>
                  </a:lnTo>
                  <a:lnTo>
                    <a:pt x="2219807" y="282333"/>
                  </a:lnTo>
                  <a:lnTo>
                    <a:pt x="2251062" y="282333"/>
                  </a:lnTo>
                  <a:lnTo>
                    <a:pt x="2258606" y="283413"/>
                  </a:lnTo>
                  <a:lnTo>
                    <a:pt x="2258606" y="282333"/>
                  </a:lnTo>
                  <a:lnTo>
                    <a:pt x="2258606" y="235991"/>
                  </a:lnTo>
                  <a:lnTo>
                    <a:pt x="2262238" y="243471"/>
                  </a:lnTo>
                  <a:lnTo>
                    <a:pt x="2264968" y="251079"/>
                  </a:lnTo>
                  <a:lnTo>
                    <a:pt x="2265070" y="251345"/>
                  </a:lnTo>
                  <a:lnTo>
                    <a:pt x="2267089" y="259638"/>
                  </a:lnTo>
                  <a:lnTo>
                    <a:pt x="2268156" y="267246"/>
                  </a:lnTo>
                  <a:lnTo>
                    <a:pt x="2268169" y="267373"/>
                  </a:lnTo>
                  <a:lnTo>
                    <a:pt x="2268283" y="268185"/>
                  </a:lnTo>
                  <a:lnTo>
                    <a:pt x="2268296" y="268325"/>
                  </a:lnTo>
                  <a:lnTo>
                    <a:pt x="2273693" y="268325"/>
                  </a:lnTo>
                  <a:lnTo>
                    <a:pt x="2277999" y="267246"/>
                  </a:lnTo>
                  <a:lnTo>
                    <a:pt x="2277999" y="225005"/>
                  </a:lnTo>
                  <a:lnTo>
                    <a:pt x="2274760" y="226301"/>
                  </a:lnTo>
                  <a:lnTo>
                    <a:pt x="2258606" y="226301"/>
                  </a:lnTo>
                  <a:lnTo>
                    <a:pt x="2258606" y="207975"/>
                  </a:lnTo>
                  <a:lnTo>
                    <a:pt x="2258606" y="202590"/>
                  </a:lnTo>
                  <a:lnTo>
                    <a:pt x="2258606" y="198285"/>
                  </a:lnTo>
                  <a:lnTo>
                    <a:pt x="2280158" y="193967"/>
                  </a:lnTo>
                  <a:lnTo>
                    <a:pt x="2280158" y="135712"/>
                  </a:lnTo>
                  <a:lnTo>
                    <a:pt x="2258606" y="140093"/>
                  </a:lnTo>
                  <a:lnTo>
                    <a:pt x="2258606" y="127165"/>
                  </a:lnTo>
                  <a:lnTo>
                    <a:pt x="2259685" y="125006"/>
                  </a:lnTo>
                  <a:lnTo>
                    <a:pt x="2262911" y="122847"/>
                  </a:lnTo>
                  <a:lnTo>
                    <a:pt x="2263991" y="120688"/>
                  </a:lnTo>
                  <a:lnTo>
                    <a:pt x="2265070" y="119621"/>
                  </a:lnTo>
                  <a:lnTo>
                    <a:pt x="2265070" y="116382"/>
                  </a:lnTo>
                  <a:lnTo>
                    <a:pt x="2260752" y="116382"/>
                  </a:lnTo>
                  <a:lnTo>
                    <a:pt x="2244979" y="116179"/>
                  </a:lnTo>
                  <a:lnTo>
                    <a:pt x="2231529" y="115570"/>
                  </a:lnTo>
                  <a:lnTo>
                    <a:pt x="2220303" y="114566"/>
                  </a:lnTo>
                  <a:lnTo>
                    <a:pt x="2211184" y="113157"/>
                  </a:lnTo>
                  <a:lnTo>
                    <a:pt x="2211679" y="119430"/>
                  </a:lnTo>
                  <a:lnTo>
                    <a:pt x="2211781" y="120688"/>
                  </a:lnTo>
                  <a:lnTo>
                    <a:pt x="2211882" y="122847"/>
                  </a:lnTo>
                  <a:lnTo>
                    <a:pt x="2211959" y="124383"/>
                  </a:lnTo>
                  <a:lnTo>
                    <a:pt x="2212073" y="127165"/>
                  </a:lnTo>
                  <a:lnTo>
                    <a:pt x="2212175" y="131470"/>
                  </a:lnTo>
                  <a:lnTo>
                    <a:pt x="2212263" y="150863"/>
                  </a:lnTo>
                  <a:lnTo>
                    <a:pt x="2195030" y="154101"/>
                  </a:lnTo>
                  <a:lnTo>
                    <a:pt x="2195030" y="147637"/>
                  </a:lnTo>
                  <a:lnTo>
                    <a:pt x="2195030" y="146558"/>
                  </a:lnTo>
                  <a:lnTo>
                    <a:pt x="2195030" y="143319"/>
                  </a:lnTo>
                  <a:lnTo>
                    <a:pt x="2196109" y="140093"/>
                  </a:lnTo>
                  <a:lnTo>
                    <a:pt x="2198255" y="139014"/>
                  </a:lnTo>
                  <a:lnTo>
                    <a:pt x="2200414" y="136855"/>
                  </a:lnTo>
                  <a:lnTo>
                    <a:pt x="2200414" y="132549"/>
                  </a:lnTo>
                  <a:lnTo>
                    <a:pt x="2198255" y="131470"/>
                  </a:lnTo>
                  <a:lnTo>
                    <a:pt x="2176703" y="131470"/>
                  </a:lnTo>
                  <a:lnTo>
                    <a:pt x="2181542" y="124383"/>
                  </a:lnTo>
                  <a:lnTo>
                    <a:pt x="2186267" y="117602"/>
                  </a:lnTo>
                  <a:lnTo>
                    <a:pt x="2190800" y="111010"/>
                  </a:lnTo>
                  <a:lnTo>
                    <a:pt x="2195030" y="104533"/>
                  </a:lnTo>
                  <a:lnTo>
                    <a:pt x="2196109" y="102374"/>
                  </a:lnTo>
                  <a:lnTo>
                    <a:pt x="2197176" y="101295"/>
                  </a:lnTo>
                  <a:lnTo>
                    <a:pt x="2198255" y="99136"/>
                  </a:lnTo>
                  <a:lnTo>
                    <a:pt x="2330805" y="99136"/>
                  </a:lnTo>
                  <a:lnTo>
                    <a:pt x="2330005" y="91884"/>
                  </a:lnTo>
                  <a:lnTo>
                    <a:pt x="2329459" y="86207"/>
                  </a:lnTo>
                  <a:lnTo>
                    <a:pt x="2329319" y="84734"/>
                  </a:lnTo>
                  <a:lnTo>
                    <a:pt x="2328824" y="77774"/>
                  </a:lnTo>
                  <a:lnTo>
                    <a:pt x="2328824" y="64033"/>
                  </a:lnTo>
                  <a:lnTo>
                    <a:pt x="2329319" y="57251"/>
                  </a:lnTo>
                  <a:lnTo>
                    <a:pt x="2330005" y="50673"/>
                  </a:lnTo>
                  <a:lnTo>
                    <a:pt x="2330805" y="44183"/>
                  </a:lnTo>
                  <a:lnTo>
                    <a:pt x="2225192" y="44183"/>
                  </a:lnTo>
                  <a:lnTo>
                    <a:pt x="2231555" y="28295"/>
                  </a:lnTo>
                  <a:lnTo>
                    <a:pt x="2231669" y="28016"/>
                  </a:lnTo>
                  <a:lnTo>
                    <a:pt x="2235974" y="24790"/>
                  </a:lnTo>
                  <a:lnTo>
                    <a:pt x="2237054" y="22631"/>
                  </a:lnTo>
                  <a:lnTo>
                    <a:pt x="2237054" y="18326"/>
                  </a:lnTo>
                  <a:lnTo>
                    <a:pt x="2235974" y="17246"/>
                  </a:lnTo>
                  <a:lnTo>
                    <a:pt x="2232736" y="16167"/>
                  </a:lnTo>
                  <a:lnTo>
                    <a:pt x="2177783" y="7543"/>
                  </a:lnTo>
                  <a:lnTo>
                    <a:pt x="2172957" y="24295"/>
                  </a:lnTo>
                  <a:lnTo>
                    <a:pt x="2166607" y="40551"/>
                  </a:lnTo>
                  <a:lnTo>
                    <a:pt x="2158847" y="56184"/>
                  </a:lnTo>
                  <a:lnTo>
                    <a:pt x="2149767" y="71120"/>
                  </a:lnTo>
                  <a:lnTo>
                    <a:pt x="2146541" y="76517"/>
                  </a:lnTo>
                  <a:lnTo>
                    <a:pt x="2144382" y="79209"/>
                  </a:lnTo>
                  <a:lnTo>
                    <a:pt x="2144382" y="164871"/>
                  </a:lnTo>
                  <a:lnTo>
                    <a:pt x="2129294" y="168109"/>
                  </a:lnTo>
                  <a:lnTo>
                    <a:pt x="2130374" y="161645"/>
                  </a:lnTo>
                  <a:lnTo>
                    <a:pt x="2130374" y="154101"/>
                  </a:lnTo>
                  <a:lnTo>
                    <a:pt x="2132520" y="147637"/>
                  </a:lnTo>
                  <a:lnTo>
                    <a:pt x="2135759" y="153022"/>
                  </a:lnTo>
                  <a:lnTo>
                    <a:pt x="2140064" y="158407"/>
                  </a:lnTo>
                  <a:lnTo>
                    <a:pt x="2144293" y="164744"/>
                  </a:lnTo>
                  <a:lnTo>
                    <a:pt x="2144382" y="164871"/>
                  </a:lnTo>
                  <a:lnTo>
                    <a:pt x="2144382" y="79209"/>
                  </a:lnTo>
                  <a:lnTo>
                    <a:pt x="2142223" y="81902"/>
                  </a:lnTo>
                  <a:lnTo>
                    <a:pt x="2138997" y="86207"/>
                  </a:lnTo>
                  <a:lnTo>
                    <a:pt x="2139086" y="71120"/>
                  </a:lnTo>
                  <a:lnTo>
                    <a:pt x="2139124" y="68567"/>
                  </a:lnTo>
                  <a:lnTo>
                    <a:pt x="2139340" y="64033"/>
                  </a:lnTo>
                  <a:lnTo>
                    <a:pt x="2139442" y="61607"/>
                  </a:lnTo>
                  <a:lnTo>
                    <a:pt x="2139861" y="57251"/>
                  </a:lnTo>
                  <a:lnTo>
                    <a:pt x="2139950" y="56184"/>
                  </a:lnTo>
                  <a:lnTo>
                    <a:pt x="2140064" y="54965"/>
                  </a:lnTo>
                  <a:lnTo>
                    <a:pt x="2130374" y="54965"/>
                  </a:lnTo>
                  <a:lnTo>
                    <a:pt x="2130374" y="146558"/>
                  </a:lnTo>
                  <a:lnTo>
                    <a:pt x="2082952" y="146558"/>
                  </a:lnTo>
                  <a:lnTo>
                    <a:pt x="2082952" y="202590"/>
                  </a:lnTo>
                  <a:lnTo>
                    <a:pt x="2082088" y="235165"/>
                  </a:lnTo>
                  <a:lnTo>
                    <a:pt x="2079167" y="285483"/>
                  </a:lnTo>
                  <a:lnTo>
                    <a:pt x="2073262" y="299567"/>
                  </a:lnTo>
                  <a:lnTo>
                    <a:pt x="2063559" y="299567"/>
                  </a:lnTo>
                  <a:lnTo>
                    <a:pt x="2057095" y="298488"/>
                  </a:lnTo>
                  <a:lnTo>
                    <a:pt x="2048471" y="298488"/>
                  </a:lnTo>
                  <a:lnTo>
                    <a:pt x="2051862" y="285978"/>
                  </a:lnTo>
                  <a:lnTo>
                    <a:pt x="2055342" y="272770"/>
                  </a:lnTo>
                  <a:lnTo>
                    <a:pt x="2058631" y="258940"/>
                  </a:lnTo>
                  <a:lnTo>
                    <a:pt x="2061400" y="244614"/>
                  </a:lnTo>
                  <a:lnTo>
                    <a:pt x="2063648" y="235165"/>
                  </a:lnTo>
                  <a:lnTo>
                    <a:pt x="2065502" y="225221"/>
                  </a:lnTo>
                  <a:lnTo>
                    <a:pt x="2067318" y="213855"/>
                  </a:lnTo>
                  <a:lnTo>
                    <a:pt x="2068944" y="202590"/>
                  </a:lnTo>
                  <a:lnTo>
                    <a:pt x="2082952" y="202590"/>
                  </a:lnTo>
                  <a:lnTo>
                    <a:pt x="2082952" y="146558"/>
                  </a:lnTo>
                  <a:lnTo>
                    <a:pt x="2073262" y="146558"/>
                  </a:lnTo>
                  <a:lnTo>
                    <a:pt x="2073719" y="140093"/>
                  </a:lnTo>
                  <a:lnTo>
                    <a:pt x="2073808" y="138861"/>
                  </a:lnTo>
                  <a:lnTo>
                    <a:pt x="2073935" y="136855"/>
                  </a:lnTo>
                  <a:lnTo>
                    <a:pt x="2074329" y="128638"/>
                  </a:lnTo>
                  <a:lnTo>
                    <a:pt x="2074405" y="127165"/>
                  </a:lnTo>
                  <a:lnTo>
                    <a:pt x="2074506" y="125006"/>
                  </a:lnTo>
                  <a:lnTo>
                    <a:pt x="2074608" y="122847"/>
                  </a:lnTo>
                  <a:lnTo>
                    <a:pt x="2074710" y="120688"/>
                  </a:lnTo>
                  <a:lnTo>
                    <a:pt x="2074773" y="119430"/>
                  </a:lnTo>
                  <a:lnTo>
                    <a:pt x="2075345" y="111010"/>
                  </a:lnTo>
                  <a:lnTo>
                    <a:pt x="2075421" y="109918"/>
                  </a:lnTo>
                  <a:lnTo>
                    <a:pt x="2116366" y="109918"/>
                  </a:lnTo>
                  <a:lnTo>
                    <a:pt x="2109901" y="116382"/>
                  </a:lnTo>
                  <a:lnTo>
                    <a:pt x="2105583" y="119621"/>
                  </a:lnTo>
                  <a:lnTo>
                    <a:pt x="2112035" y="125488"/>
                  </a:lnTo>
                  <a:lnTo>
                    <a:pt x="2118385" y="131876"/>
                  </a:lnTo>
                  <a:lnTo>
                    <a:pt x="2124532" y="138861"/>
                  </a:lnTo>
                  <a:lnTo>
                    <a:pt x="2130374" y="146558"/>
                  </a:lnTo>
                  <a:lnTo>
                    <a:pt x="2130374" y="54965"/>
                  </a:lnTo>
                  <a:lnTo>
                    <a:pt x="2093734" y="54965"/>
                  </a:lnTo>
                  <a:lnTo>
                    <a:pt x="2093734" y="25869"/>
                  </a:lnTo>
                  <a:lnTo>
                    <a:pt x="2095893" y="22631"/>
                  </a:lnTo>
                  <a:lnTo>
                    <a:pt x="2099119" y="20485"/>
                  </a:lnTo>
                  <a:lnTo>
                    <a:pt x="2103437" y="16167"/>
                  </a:lnTo>
                  <a:lnTo>
                    <a:pt x="2103437" y="12941"/>
                  </a:lnTo>
                  <a:lnTo>
                    <a:pt x="2101278" y="11861"/>
                  </a:lnTo>
                  <a:lnTo>
                    <a:pt x="2096960" y="11861"/>
                  </a:lnTo>
                  <a:lnTo>
                    <a:pt x="2076729" y="11658"/>
                  </a:lnTo>
                  <a:lnTo>
                    <a:pt x="2059520" y="11049"/>
                  </a:lnTo>
                  <a:lnTo>
                    <a:pt x="2045144" y="10045"/>
                  </a:lnTo>
                  <a:lnTo>
                    <a:pt x="2033384" y="8623"/>
                  </a:lnTo>
                  <a:lnTo>
                    <a:pt x="2033854" y="16167"/>
                  </a:lnTo>
                  <a:lnTo>
                    <a:pt x="2033917" y="17246"/>
                  </a:lnTo>
                  <a:lnTo>
                    <a:pt x="2033981" y="18326"/>
                  </a:lnTo>
                  <a:lnTo>
                    <a:pt x="2034070" y="20485"/>
                  </a:lnTo>
                  <a:lnTo>
                    <a:pt x="2034146" y="22631"/>
                  </a:lnTo>
                  <a:lnTo>
                    <a:pt x="2034197" y="24295"/>
                  </a:lnTo>
                  <a:lnTo>
                    <a:pt x="2034324" y="28016"/>
                  </a:lnTo>
                  <a:lnTo>
                    <a:pt x="2034451" y="37414"/>
                  </a:lnTo>
                  <a:lnTo>
                    <a:pt x="2034463" y="54965"/>
                  </a:lnTo>
                  <a:lnTo>
                    <a:pt x="1982749" y="54965"/>
                  </a:lnTo>
                  <a:lnTo>
                    <a:pt x="1983371" y="61607"/>
                  </a:lnTo>
                  <a:lnTo>
                    <a:pt x="1983244" y="104533"/>
                  </a:lnTo>
                  <a:lnTo>
                    <a:pt x="1982749" y="109918"/>
                  </a:lnTo>
                  <a:lnTo>
                    <a:pt x="2019376" y="109918"/>
                  </a:lnTo>
                  <a:lnTo>
                    <a:pt x="2019312" y="138861"/>
                  </a:lnTo>
                  <a:lnTo>
                    <a:pt x="2018068" y="161645"/>
                  </a:lnTo>
                  <a:lnTo>
                    <a:pt x="2018004" y="162725"/>
                  </a:lnTo>
                  <a:lnTo>
                    <a:pt x="2017890" y="164871"/>
                  </a:lnTo>
                  <a:lnTo>
                    <a:pt x="2010765" y="218757"/>
                  </a:lnTo>
                  <a:lnTo>
                    <a:pt x="1997697" y="268185"/>
                  </a:lnTo>
                  <a:lnTo>
                    <a:pt x="1977351" y="316814"/>
                  </a:lnTo>
                  <a:lnTo>
                    <a:pt x="1991499" y="328129"/>
                  </a:lnTo>
                  <a:lnTo>
                    <a:pt x="2003221" y="339445"/>
                  </a:lnTo>
                  <a:lnTo>
                    <a:pt x="2012505" y="350761"/>
                  </a:lnTo>
                  <a:lnTo>
                    <a:pt x="2019376" y="362077"/>
                  </a:lnTo>
                  <a:lnTo>
                    <a:pt x="2026348" y="349694"/>
                  </a:lnTo>
                  <a:lnTo>
                    <a:pt x="2033117" y="335940"/>
                  </a:lnTo>
                  <a:lnTo>
                    <a:pt x="2039378" y="321157"/>
                  </a:lnTo>
                  <a:lnTo>
                    <a:pt x="2045246" y="304965"/>
                  </a:lnTo>
                  <a:lnTo>
                    <a:pt x="2049665" y="318071"/>
                  </a:lnTo>
                  <a:lnTo>
                    <a:pt x="2053196" y="331495"/>
                  </a:lnTo>
                  <a:lnTo>
                    <a:pt x="2055647" y="344830"/>
                  </a:lnTo>
                  <a:lnTo>
                    <a:pt x="2055698" y="345109"/>
                  </a:lnTo>
                  <a:lnTo>
                    <a:pt x="2056663" y="354609"/>
                  </a:lnTo>
                  <a:lnTo>
                    <a:pt x="2056765" y="355600"/>
                  </a:lnTo>
                  <a:lnTo>
                    <a:pt x="2056879" y="356679"/>
                  </a:lnTo>
                  <a:lnTo>
                    <a:pt x="2056980" y="357759"/>
                  </a:lnTo>
                  <a:lnTo>
                    <a:pt x="2057095" y="358838"/>
                  </a:lnTo>
                  <a:lnTo>
                    <a:pt x="2062480" y="357759"/>
                  </a:lnTo>
                  <a:lnTo>
                    <a:pt x="2070023" y="356679"/>
                  </a:lnTo>
                  <a:lnTo>
                    <a:pt x="2078647" y="355600"/>
                  </a:lnTo>
                  <a:lnTo>
                    <a:pt x="2085606" y="354609"/>
                  </a:lnTo>
                  <a:lnTo>
                    <a:pt x="2085936" y="354609"/>
                  </a:lnTo>
                  <a:lnTo>
                    <a:pt x="2092655" y="352374"/>
                  </a:lnTo>
                  <a:lnTo>
                    <a:pt x="2099119" y="348056"/>
                  </a:lnTo>
                  <a:lnTo>
                    <a:pt x="2110638" y="337350"/>
                  </a:lnTo>
                  <a:lnTo>
                    <a:pt x="2119325" y="313309"/>
                  </a:lnTo>
                  <a:lnTo>
                    <a:pt x="2120633" y="304965"/>
                  </a:lnTo>
                  <a:lnTo>
                    <a:pt x="2121484" y="299567"/>
                  </a:lnTo>
                  <a:lnTo>
                    <a:pt x="2125103" y="276491"/>
                  </a:lnTo>
                  <a:lnTo>
                    <a:pt x="2125180" y="275932"/>
                  </a:lnTo>
                  <a:lnTo>
                    <a:pt x="2128151" y="226301"/>
                  </a:lnTo>
                  <a:lnTo>
                    <a:pt x="2128215" y="225221"/>
                  </a:lnTo>
                  <a:lnTo>
                    <a:pt x="2148687" y="220903"/>
                  </a:lnTo>
                  <a:lnTo>
                    <a:pt x="2148687" y="307111"/>
                  </a:lnTo>
                  <a:lnTo>
                    <a:pt x="2149233" y="316814"/>
                  </a:lnTo>
                  <a:lnTo>
                    <a:pt x="2149310" y="318249"/>
                  </a:lnTo>
                  <a:lnTo>
                    <a:pt x="2181555" y="351701"/>
                  </a:lnTo>
                  <a:lnTo>
                    <a:pt x="2219807" y="355600"/>
                  </a:lnTo>
                  <a:lnTo>
                    <a:pt x="2249932" y="354977"/>
                  </a:lnTo>
                  <a:lnTo>
                    <a:pt x="2292400" y="349694"/>
                  </a:lnTo>
                  <a:lnTo>
                    <a:pt x="2324239" y="318249"/>
                  </a:lnTo>
                  <a:lnTo>
                    <a:pt x="2328646" y="295262"/>
                  </a:lnTo>
                  <a:lnTo>
                    <a:pt x="2330805" y="286639"/>
                  </a:lnTo>
                  <a:lnTo>
                    <a:pt x="2331872" y="279095"/>
                  </a:lnTo>
                  <a:close/>
                </a:path>
                <a:path w="3833495" h="364490">
                  <a:moveTo>
                    <a:pt x="2635758" y="105613"/>
                  </a:moveTo>
                  <a:lnTo>
                    <a:pt x="2621851" y="93294"/>
                  </a:lnTo>
                  <a:lnTo>
                    <a:pt x="2609354" y="80683"/>
                  </a:lnTo>
                  <a:lnTo>
                    <a:pt x="2598483" y="67881"/>
                  </a:lnTo>
                  <a:lnTo>
                    <a:pt x="2589415" y="54965"/>
                  </a:lnTo>
                  <a:lnTo>
                    <a:pt x="2342654" y="54965"/>
                  </a:lnTo>
                  <a:lnTo>
                    <a:pt x="2343861" y="69875"/>
                  </a:lnTo>
                  <a:lnTo>
                    <a:pt x="2344102" y="78943"/>
                  </a:lnTo>
                  <a:lnTo>
                    <a:pt x="2344153" y="80683"/>
                  </a:lnTo>
                  <a:lnTo>
                    <a:pt x="2344255" y="86207"/>
                  </a:lnTo>
                  <a:lnTo>
                    <a:pt x="2343861" y="101333"/>
                  </a:lnTo>
                  <a:lnTo>
                    <a:pt x="2342731" y="116382"/>
                  </a:lnTo>
                  <a:lnTo>
                    <a:pt x="2342654" y="117462"/>
                  </a:lnTo>
                  <a:lnTo>
                    <a:pt x="2554935" y="117462"/>
                  </a:lnTo>
                  <a:lnTo>
                    <a:pt x="2540000" y="150583"/>
                  </a:lnTo>
                  <a:lnTo>
                    <a:pt x="2503259" y="206717"/>
                  </a:lnTo>
                  <a:lnTo>
                    <a:pt x="2455583" y="250101"/>
                  </a:lnTo>
                  <a:lnTo>
                    <a:pt x="2392108" y="283171"/>
                  </a:lnTo>
                  <a:lnTo>
                    <a:pt x="2354503" y="295262"/>
                  </a:lnTo>
                  <a:lnTo>
                    <a:pt x="2363787" y="307771"/>
                  </a:lnTo>
                  <a:lnTo>
                    <a:pt x="2372156" y="322605"/>
                  </a:lnTo>
                  <a:lnTo>
                    <a:pt x="2379510" y="339661"/>
                  </a:lnTo>
                  <a:lnTo>
                    <a:pt x="2385758" y="358838"/>
                  </a:lnTo>
                  <a:lnTo>
                    <a:pt x="2430589" y="342455"/>
                  </a:lnTo>
                  <a:lnTo>
                    <a:pt x="2471293" y="322338"/>
                  </a:lnTo>
                  <a:lnTo>
                    <a:pt x="2507742" y="298373"/>
                  </a:lnTo>
                  <a:lnTo>
                    <a:pt x="2539847" y="270471"/>
                  </a:lnTo>
                  <a:lnTo>
                    <a:pt x="2565895" y="240601"/>
                  </a:lnTo>
                  <a:lnTo>
                    <a:pt x="2589009" y="206095"/>
                  </a:lnTo>
                  <a:lnTo>
                    <a:pt x="2609100" y="167132"/>
                  </a:lnTo>
                  <a:lnTo>
                    <a:pt x="2626055" y="123926"/>
                  </a:lnTo>
                  <a:lnTo>
                    <a:pt x="2629293" y="116382"/>
                  </a:lnTo>
                  <a:lnTo>
                    <a:pt x="2632519" y="109918"/>
                  </a:lnTo>
                  <a:lnTo>
                    <a:pt x="2635758" y="105613"/>
                  </a:lnTo>
                  <a:close/>
                </a:path>
                <a:path w="3833495" h="364490">
                  <a:moveTo>
                    <a:pt x="2695016" y="43103"/>
                  </a:moveTo>
                  <a:lnTo>
                    <a:pt x="2694216" y="34607"/>
                  </a:lnTo>
                  <a:lnTo>
                    <a:pt x="2691790" y="26809"/>
                  </a:lnTo>
                  <a:lnTo>
                    <a:pt x="2688831" y="21551"/>
                  </a:lnTo>
                  <a:lnTo>
                    <a:pt x="2687751" y="19621"/>
                  </a:lnTo>
                  <a:lnTo>
                    <a:pt x="2682087" y="12941"/>
                  </a:lnTo>
                  <a:lnTo>
                    <a:pt x="2675407" y="7277"/>
                  </a:lnTo>
                  <a:lnTo>
                    <a:pt x="2673464" y="6197"/>
                  </a:lnTo>
                  <a:lnTo>
                    <a:pt x="2673464" y="37719"/>
                  </a:lnTo>
                  <a:lnTo>
                    <a:pt x="2673464" y="49568"/>
                  </a:lnTo>
                  <a:lnTo>
                    <a:pt x="2671318" y="54965"/>
                  </a:lnTo>
                  <a:lnTo>
                    <a:pt x="2662694" y="63576"/>
                  </a:lnTo>
                  <a:lnTo>
                    <a:pt x="2658389" y="65735"/>
                  </a:lnTo>
                  <a:lnTo>
                    <a:pt x="2645448" y="65735"/>
                  </a:lnTo>
                  <a:lnTo>
                    <a:pt x="2641142" y="63576"/>
                  </a:lnTo>
                  <a:lnTo>
                    <a:pt x="2632519" y="54965"/>
                  </a:lnTo>
                  <a:lnTo>
                    <a:pt x="2630360" y="49568"/>
                  </a:lnTo>
                  <a:lnTo>
                    <a:pt x="2630360" y="37719"/>
                  </a:lnTo>
                  <a:lnTo>
                    <a:pt x="2632519" y="32334"/>
                  </a:lnTo>
                  <a:lnTo>
                    <a:pt x="2641142" y="23710"/>
                  </a:lnTo>
                  <a:lnTo>
                    <a:pt x="2645448" y="21551"/>
                  </a:lnTo>
                  <a:lnTo>
                    <a:pt x="2658389" y="21551"/>
                  </a:lnTo>
                  <a:lnTo>
                    <a:pt x="2662694" y="23710"/>
                  </a:lnTo>
                  <a:lnTo>
                    <a:pt x="2671318" y="32334"/>
                  </a:lnTo>
                  <a:lnTo>
                    <a:pt x="2673464" y="37719"/>
                  </a:lnTo>
                  <a:lnTo>
                    <a:pt x="2673464" y="6197"/>
                  </a:lnTo>
                  <a:lnTo>
                    <a:pt x="2668219" y="3238"/>
                  </a:lnTo>
                  <a:lnTo>
                    <a:pt x="2660421" y="812"/>
                  </a:lnTo>
                  <a:lnTo>
                    <a:pt x="2651912" y="0"/>
                  </a:lnTo>
                  <a:lnTo>
                    <a:pt x="2643263" y="812"/>
                  </a:lnTo>
                  <a:lnTo>
                    <a:pt x="2612047" y="26809"/>
                  </a:lnTo>
                  <a:lnTo>
                    <a:pt x="2608821" y="43103"/>
                  </a:lnTo>
                  <a:lnTo>
                    <a:pt x="2609621" y="51765"/>
                  </a:lnTo>
                  <a:lnTo>
                    <a:pt x="2635212" y="82981"/>
                  </a:lnTo>
                  <a:lnTo>
                    <a:pt x="2651912" y="86207"/>
                  </a:lnTo>
                  <a:lnTo>
                    <a:pt x="2660421" y="85407"/>
                  </a:lnTo>
                  <a:lnTo>
                    <a:pt x="2688475" y="65735"/>
                  </a:lnTo>
                  <a:lnTo>
                    <a:pt x="2691790" y="59817"/>
                  </a:lnTo>
                  <a:lnTo>
                    <a:pt x="2694216" y="51765"/>
                  </a:lnTo>
                  <a:lnTo>
                    <a:pt x="2695016" y="43103"/>
                  </a:lnTo>
                  <a:close/>
                </a:path>
                <a:path w="3833495" h="364490">
                  <a:moveTo>
                    <a:pt x="3046311" y="48501"/>
                  </a:moveTo>
                  <a:lnTo>
                    <a:pt x="2977350" y="48501"/>
                  </a:lnTo>
                  <a:lnTo>
                    <a:pt x="2977350" y="116382"/>
                  </a:lnTo>
                  <a:lnTo>
                    <a:pt x="2977350" y="249999"/>
                  </a:lnTo>
                  <a:lnTo>
                    <a:pt x="2830792" y="249999"/>
                  </a:lnTo>
                  <a:lnTo>
                    <a:pt x="2830792" y="116382"/>
                  </a:lnTo>
                  <a:lnTo>
                    <a:pt x="2977350" y="116382"/>
                  </a:lnTo>
                  <a:lnTo>
                    <a:pt x="2977350" y="48501"/>
                  </a:lnTo>
                  <a:lnTo>
                    <a:pt x="2762910" y="48501"/>
                  </a:lnTo>
                  <a:lnTo>
                    <a:pt x="2763990" y="54965"/>
                  </a:lnTo>
                  <a:lnTo>
                    <a:pt x="2763990" y="325437"/>
                  </a:lnTo>
                  <a:lnTo>
                    <a:pt x="2763075" y="330009"/>
                  </a:lnTo>
                  <a:lnTo>
                    <a:pt x="2763024" y="330212"/>
                  </a:lnTo>
                  <a:lnTo>
                    <a:pt x="2762910" y="330822"/>
                  </a:lnTo>
                  <a:lnTo>
                    <a:pt x="2781122" y="330212"/>
                  </a:lnTo>
                  <a:lnTo>
                    <a:pt x="2798737" y="330009"/>
                  </a:lnTo>
                  <a:lnTo>
                    <a:pt x="2815945" y="330212"/>
                  </a:lnTo>
                  <a:lnTo>
                    <a:pt x="2832951" y="330822"/>
                  </a:lnTo>
                  <a:lnTo>
                    <a:pt x="2832824" y="330009"/>
                  </a:lnTo>
                  <a:lnTo>
                    <a:pt x="2830792" y="316814"/>
                  </a:lnTo>
                  <a:lnTo>
                    <a:pt x="2978429" y="316814"/>
                  </a:lnTo>
                  <a:lnTo>
                    <a:pt x="2976397" y="330009"/>
                  </a:lnTo>
                  <a:lnTo>
                    <a:pt x="2976270" y="330822"/>
                  </a:lnTo>
                  <a:lnTo>
                    <a:pt x="2995091" y="330212"/>
                  </a:lnTo>
                  <a:lnTo>
                    <a:pt x="3012910" y="330009"/>
                  </a:lnTo>
                  <a:lnTo>
                    <a:pt x="3029915" y="330212"/>
                  </a:lnTo>
                  <a:lnTo>
                    <a:pt x="3046311" y="330822"/>
                  </a:lnTo>
                  <a:lnTo>
                    <a:pt x="3046158" y="330212"/>
                  </a:lnTo>
                  <a:lnTo>
                    <a:pt x="3046107" y="330009"/>
                  </a:lnTo>
                  <a:lnTo>
                    <a:pt x="3045231" y="326517"/>
                  </a:lnTo>
                  <a:lnTo>
                    <a:pt x="3045231" y="316814"/>
                  </a:lnTo>
                  <a:lnTo>
                    <a:pt x="3045231" y="249999"/>
                  </a:lnTo>
                  <a:lnTo>
                    <a:pt x="3045231" y="116382"/>
                  </a:lnTo>
                  <a:lnTo>
                    <a:pt x="3045231" y="54965"/>
                  </a:lnTo>
                  <a:lnTo>
                    <a:pt x="3046311" y="48501"/>
                  </a:lnTo>
                  <a:close/>
                </a:path>
                <a:path w="3833495" h="364490">
                  <a:moveTo>
                    <a:pt x="3455784" y="134696"/>
                  </a:moveTo>
                  <a:lnTo>
                    <a:pt x="3441827" y="122999"/>
                  </a:lnTo>
                  <a:lnTo>
                    <a:pt x="3428987" y="110591"/>
                  </a:lnTo>
                  <a:lnTo>
                    <a:pt x="3417151" y="97574"/>
                  </a:lnTo>
                  <a:lnTo>
                    <a:pt x="3406216" y="84061"/>
                  </a:lnTo>
                  <a:lnTo>
                    <a:pt x="3400831" y="86207"/>
                  </a:lnTo>
                  <a:lnTo>
                    <a:pt x="3394367" y="87287"/>
                  </a:lnTo>
                  <a:lnTo>
                    <a:pt x="3386823" y="89446"/>
                  </a:lnTo>
                  <a:lnTo>
                    <a:pt x="3274758" y="104533"/>
                  </a:lnTo>
                  <a:lnTo>
                    <a:pt x="3274758" y="38798"/>
                  </a:lnTo>
                  <a:lnTo>
                    <a:pt x="3275838" y="36639"/>
                  </a:lnTo>
                  <a:lnTo>
                    <a:pt x="3275838" y="35560"/>
                  </a:lnTo>
                  <a:lnTo>
                    <a:pt x="3276917" y="33413"/>
                  </a:lnTo>
                  <a:lnTo>
                    <a:pt x="3282302" y="28016"/>
                  </a:lnTo>
                  <a:lnTo>
                    <a:pt x="3282302" y="23710"/>
                  </a:lnTo>
                  <a:lnTo>
                    <a:pt x="3280143" y="22631"/>
                  </a:lnTo>
                  <a:lnTo>
                    <a:pt x="3275838" y="22631"/>
                  </a:lnTo>
                  <a:lnTo>
                    <a:pt x="3271520" y="23710"/>
                  </a:lnTo>
                  <a:lnTo>
                    <a:pt x="3254286" y="25869"/>
                  </a:lnTo>
                  <a:lnTo>
                    <a:pt x="3238119" y="25869"/>
                  </a:lnTo>
                  <a:lnTo>
                    <a:pt x="3205797" y="23710"/>
                  </a:lnTo>
                  <a:lnTo>
                    <a:pt x="3206864" y="28016"/>
                  </a:lnTo>
                  <a:lnTo>
                    <a:pt x="3206864" y="114223"/>
                  </a:lnTo>
                  <a:lnTo>
                    <a:pt x="3138982" y="123926"/>
                  </a:lnTo>
                  <a:lnTo>
                    <a:pt x="3133598" y="125006"/>
                  </a:lnTo>
                  <a:lnTo>
                    <a:pt x="3120669" y="125006"/>
                  </a:lnTo>
                  <a:lnTo>
                    <a:pt x="3124924" y="141605"/>
                  </a:lnTo>
                  <a:lnTo>
                    <a:pt x="3128073" y="157594"/>
                  </a:lnTo>
                  <a:lnTo>
                    <a:pt x="3130207" y="173189"/>
                  </a:lnTo>
                  <a:lnTo>
                    <a:pt x="3131439" y="188582"/>
                  </a:lnTo>
                  <a:lnTo>
                    <a:pt x="3140062" y="186423"/>
                  </a:lnTo>
                  <a:lnTo>
                    <a:pt x="3145447" y="185343"/>
                  </a:lnTo>
                  <a:lnTo>
                    <a:pt x="3206864" y="176733"/>
                  </a:lnTo>
                  <a:lnTo>
                    <a:pt x="3206864" y="286639"/>
                  </a:lnTo>
                  <a:lnTo>
                    <a:pt x="3208667" y="303631"/>
                  </a:lnTo>
                  <a:lnTo>
                    <a:pt x="3234893" y="336207"/>
                  </a:lnTo>
                  <a:lnTo>
                    <a:pt x="3278530" y="345909"/>
                  </a:lnTo>
                  <a:lnTo>
                    <a:pt x="3351263" y="349135"/>
                  </a:lnTo>
                  <a:lnTo>
                    <a:pt x="3382213" y="348932"/>
                  </a:lnTo>
                  <a:lnTo>
                    <a:pt x="3407295" y="348335"/>
                  </a:lnTo>
                  <a:lnTo>
                    <a:pt x="3426726" y="347319"/>
                  </a:lnTo>
                  <a:lnTo>
                    <a:pt x="3440709" y="345909"/>
                  </a:lnTo>
                  <a:lnTo>
                    <a:pt x="3439680" y="332574"/>
                  </a:lnTo>
                  <a:lnTo>
                    <a:pt x="3439757" y="316814"/>
                  </a:lnTo>
                  <a:lnTo>
                    <a:pt x="3440861" y="298627"/>
                  </a:lnTo>
                  <a:lnTo>
                    <a:pt x="3442855" y="278015"/>
                  </a:lnTo>
                  <a:lnTo>
                    <a:pt x="3414572" y="280847"/>
                  </a:lnTo>
                  <a:lnTo>
                    <a:pt x="3381438" y="282867"/>
                  </a:lnTo>
                  <a:lnTo>
                    <a:pt x="3343452" y="284086"/>
                  </a:lnTo>
                  <a:lnTo>
                    <a:pt x="3300615" y="284480"/>
                  </a:lnTo>
                  <a:lnTo>
                    <a:pt x="3289300" y="282282"/>
                  </a:lnTo>
                  <a:lnTo>
                    <a:pt x="3281222" y="275729"/>
                  </a:lnTo>
                  <a:lnTo>
                    <a:pt x="3276371" y="264934"/>
                  </a:lnTo>
                  <a:lnTo>
                    <a:pt x="3274758" y="249999"/>
                  </a:lnTo>
                  <a:lnTo>
                    <a:pt x="3274758" y="167030"/>
                  </a:lnTo>
                  <a:lnTo>
                    <a:pt x="3358807" y="155181"/>
                  </a:lnTo>
                  <a:lnTo>
                    <a:pt x="3327425" y="179959"/>
                  </a:lnTo>
                  <a:lnTo>
                    <a:pt x="3312591" y="191236"/>
                  </a:lnTo>
                  <a:lnTo>
                    <a:pt x="3298469" y="201510"/>
                  </a:lnTo>
                  <a:lnTo>
                    <a:pt x="3310331" y="212610"/>
                  </a:lnTo>
                  <a:lnTo>
                    <a:pt x="3321494" y="224815"/>
                  </a:lnTo>
                  <a:lnTo>
                    <a:pt x="3331654" y="238036"/>
                  </a:lnTo>
                  <a:lnTo>
                    <a:pt x="3340493" y="252158"/>
                  </a:lnTo>
                  <a:lnTo>
                    <a:pt x="3358896" y="236397"/>
                  </a:lnTo>
                  <a:lnTo>
                    <a:pt x="3375380" y="221449"/>
                  </a:lnTo>
                  <a:lnTo>
                    <a:pt x="3390036" y="207302"/>
                  </a:lnTo>
                  <a:lnTo>
                    <a:pt x="3402990" y="193967"/>
                  </a:lnTo>
                  <a:lnTo>
                    <a:pt x="3414039" y="182651"/>
                  </a:lnTo>
                  <a:lnTo>
                    <a:pt x="3421481" y="174574"/>
                  </a:lnTo>
                  <a:lnTo>
                    <a:pt x="3429927" y="164871"/>
                  </a:lnTo>
                  <a:lnTo>
                    <a:pt x="3437610" y="155765"/>
                  </a:lnTo>
                  <a:lnTo>
                    <a:pt x="3455784" y="134696"/>
                  </a:lnTo>
                  <a:close/>
                </a:path>
                <a:path w="3833495" h="364490">
                  <a:moveTo>
                    <a:pt x="3832936" y="312496"/>
                  </a:moveTo>
                  <a:lnTo>
                    <a:pt x="3801122" y="268706"/>
                  </a:lnTo>
                  <a:lnTo>
                    <a:pt x="3768623" y="232537"/>
                  </a:lnTo>
                  <a:lnTo>
                    <a:pt x="3736302" y="201396"/>
                  </a:lnTo>
                  <a:lnTo>
                    <a:pt x="3721951" y="189661"/>
                  </a:lnTo>
                  <a:lnTo>
                    <a:pt x="3731209" y="175882"/>
                  </a:lnTo>
                  <a:lnTo>
                    <a:pt x="3741077" y="160299"/>
                  </a:lnTo>
                  <a:lnTo>
                    <a:pt x="3751351" y="142684"/>
                  </a:lnTo>
                  <a:lnTo>
                    <a:pt x="3761816" y="122847"/>
                  </a:lnTo>
                  <a:lnTo>
                    <a:pt x="3769906" y="108927"/>
                  </a:lnTo>
                  <a:lnTo>
                    <a:pt x="3781221" y="89966"/>
                  </a:lnTo>
                  <a:lnTo>
                    <a:pt x="3784447" y="85128"/>
                  </a:lnTo>
                  <a:lnTo>
                    <a:pt x="3771468" y="74256"/>
                  </a:lnTo>
                  <a:lnTo>
                    <a:pt x="3759797" y="62776"/>
                  </a:lnTo>
                  <a:lnTo>
                    <a:pt x="3749141" y="50888"/>
                  </a:lnTo>
                  <a:lnTo>
                    <a:pt x="3739197" y="38798"/>
                  </a:lnTo>
                  <a:lnTo>
                    <a:pt x="3733800" y="39878"/>
                  </a:lnTo>
                  <a:lnTo>
                    <a:pt x="3726256" y="40957"/>
                  </a:lnTo>
                  <a:lnTo>
                    <a:pt x="3552774" y="40957"/>
                  </a:lnTo>
                  <a:lnTo>
                    <a:pt x="3531222" y="39878"/>
                  </a:lnTo>
                  <a:lnTo>
                    <a:pt x="3532428" y="55613"/>
                  </a:lnTo>
                  <a:lnTo>
                    <a:pt x="3532835" y="72072"/>
                  </a:lnTo>
                  <a:lnTo>
                    <a:pt x="3532428" y="89128"/>
                  </a:lnTo>
                  <a:lnTo>
                    <a:pt x="3531222" y="106680"/>
                  </a:lnTo>
                  <a:lnTo>
                    <a:pt x="3550615" y="105613"/>
                  </a:lnTo>
                  <a:lnTo>
                    <a:pt x="3692855" y="105613"/>
                  </a:lnTo>
                  <a:lnTo>
                    <a:pt x="3667976" y="145199"/>
                  </a:lnTo>
                  <a:lnTo>
                    <a:pt x="3639616" y="181000"/>
                  </a:lnTo>
                  <a:lnTo>
                    <a:pt x="3607727" y="212966"/>
                  </a:lnTo>
                  <a:lnTo>
                    <a:pt x="3572243" y="241058"/>
                  </a:lnTo>
                  <a:lnTo>
                    <a:pt x="3533114" y="265277"/>
                  </a:lnTo>
                  <a:lnTo>
                    <a:pt x="3490277" y="285559"/>
                  </a:lnTo>
                  <a:lnTo>
                    <a:pt x="3499739" y="297891"/>
                  </a:lnTo>
                  <a:lnTo>
                    <a:pt x="3508591" y="312229"/>
                  </a:lnTo>
                  <a:lnTo>
                    <a:pt x="3516642" y="328599"/>
                  </a:lnTo>
                  <a:lnTo>
                    <a:pt x="3523678" y="346989"/>
                  </a:lnTo>
                  <a:lnTo>
                    <a:pt x="3565702" y="327406"/>
                  </a:lnTo>
                  <a:lnTo>
                    <a:pt x="3606114" y="302666"/>
                  </a:lnTo>
                  <a:lnTo>
                    <a:pt x="3644900" y="272884"/>
                  </a:lnTo>
                  <a:lnTo>
                    <a:pt x="3682085" y="238150"/>
                  </a:lnTo>
                  <a:lnTo>
                    <a:pt x="3695382" y="251079"/>
                  </a:lnTo>
                  <a:lnTo>
                    <a:pt x="3723602" y="281787"/>
                  </a:lnTo>
                  <a:lnTo>
                    <a:pt x="3750856" y="315925"/>
                  </a:lnTo>
                  <a:lnTo>
                    <a:pt x="3777983" y="356679"/>
                  </a:lnTo>
                  <a:lnTo>
                    <a:pt x="3791877" y="342353"/>
                  </a:lnTo>
                  <a:lnTo>
                    <a:pt x="3805872" y="330149"/>
                  </a:lnTo>
                  <a:lnTo>
                    <a:pt x="3819652" y="320167"/>
                  </a:lnTo>
                  <a:lnTo>
                    <a:pt x="3832936" y="312496"/>
                  </a:lnTo>
                  <a:close/>
                </a:path>
              </a:pathLst>
            </a:custGeom>
            <a:solidFill>
              <a:srgbClr val="000000"/>
            </a:solidFill>
          </p:spPr>
          <p:txBody>
            <a:bodyPr wrap="square" lIns="0" tIns="0" rIns="0" bIns="0" rtlCol="0"/>
            <a:lstStyle/>
            <a:p>
              <a:endParaRPr sz="1749"/>
            </a:p>
          </p:txBody>
        </p:sp>
      </p:grpSp>
      <p:grpSp>
        <p:nvGrpSpPr>
          <p:cNvPr id="7" name="object 7"/>
          <p:cNvGrpSpPr/>
          <p:nvPr/>
        </p:nvGrpSpPr>
        <p:grpSpPr>
          <a:xfrm>
            <a:off x="2220910" y="6496305"/>
            <a:ext cx="142264" cy="106970"/>
            <a:chOff x="2597231" y="7368468"/>
            <a:chExt cx="166370" cy="125095"/>
          </a:xfrm>
        </p:grpSpPr>
        <p:sp>
          <p:nvSpPr>
            <p:cNvPr id="8" name="object 8"/>
            <p:cNvSpPr/>
            <p:nvPr/>
          </p:nvSpPr>
          <p:spPr>
            <a:xfrm>
              <a:off x="2597231" y="7368468"/>
              <a:ext cx="45720" cy="123189"/>
            </a:xfrm>
            <a:custGeom>
              <a:avLst/>
              <a:gdLst/>
              <a:ahLst/>
              <a:cxnLst/>
              <a:rect l="l" t="t" r="r" b="b"/>
              <a:pathLst>
                <a:path w="45719" h="123190">
                  <a:moveTo>
                    <a:pt x="45258" y="0"/>
                  </a:moveTo>
                  <a:lnTo>
                    <a:pt x="35560" y="0"/>
                  </a:lnTo>
                  <a:lnTo>
                    <a:pt x="33404" y="5387"/>
                  </a:lnTo>
                  <a:lnTo>
                    <a:pt x="28016" y="10775"/>
                  </a:lnTo>
                  <a:lnTo>
                    <a:pt x="0" y="31249"/>
                  </a:lnTo>
                  <a:lnTo>
                    <a:pt x="0" y="45258"/>
                  </a:lnTo>
                  <a:lnTo>
                    <a:pt x="5387" y="44180"/>
                  </a:lnTo>
                  <a:lnTo>
                    <a:pt x="9698" y="40947"/>
                  </a:lnTo>
                  <a:lnTo>
                    <a:pt x="16163" y="37715"/>
                  </a:lnTo>
                  <a:lnTo>
                    <a:pt x="26939" y="31249"/>
                  </a:lnTo>
                  <a:lnTo>
                    <a:pt x="30172" y="28016"/>
                  </a:lnTo>
                  <a:lnTo>
                    <a:pt x="30172" y="122844"/>
                  </a:lnTo>
                  <a:lnTo>
                    <a:pt x="45258" y="122844"/>
                  </a:lnTo>
                  <a:lnTo>
                    <a:pt x="45258" y="0"/>
                  </a:lnTo>
                  <a:close/>
                </a:path>
              </a:pathLst>
            </a:custGeom>
            <a:solidFill>
              <a:srgbClr val="000000"/>
            </a:solidFill>
          </p:spPr>
          <p:txBody>
            <a:bodyPr wrap="square" lIns="0" tIns="0" rIns="0" bIns="0" rtlCol="0"/>
            <a:lstStyle/>
            <a:p>
              <a:endParaRPr sz="1749"/>
            </a:p>
          </p:txBody>
        </p:sp>
        <p:pic>
          <p:nvPicPr>
            <p:cNvPr id="9" name="object 9"/>
            <p:cNvPicPr/>
            <p:nvPr/>
          </p:nvPicPr>
          <p:blipFill>
            <a:blip r:embed="rId3" cstate="print"/>
            <a:stretch>
              <a:fillRect/>
            </a:stretch>
          </p:blipFill>
          <p:spPr>
            <a:xfrm>
              <a:off x="2683437" y="7368468"/>
              <a:ext cx="79621" cy="124999"/>
            </a:xfrm>
            <a:prstGeom prst="rect">
              <a:avLst/>
            </a:prstGeom>
          </p:spPr>
        </p:pic>
      </p:grpSp>
      <p:grpSp>
        <p:nvGrpSpPr>
          <p:cNvPr id="10" name="object 10"/>
          <p:cNvGrpSpPr/>
          <p:nvPr/>
        </p:nvGrpSpPr>
        <p:grpSpPr>
          <a:xfrm>
            <a:off x="106199" y="1762852"/>
            <a:ext cx="4359690" cy="356202"/>
            <a:chOff x="124193" y="1832957"/>
            <a:chExt cx="5098415" cy="416559"/>
          </a:xfrm>
        </p:grpSpPr>
        <p:sp>
          <p:nvSpPr>
            <p:cNvPr id="11" name="object 11"/>
            <p:cNvSpPr/>
            <p:nvPr/>
          </p:nvSpPr>
          <p:spPr>
            <a:xfrm>
              <a:off x="145745" y="1854508"/>
              <a:ext cx="5055235" cy="373380"/>
            </a:xfrm>
            <a:custGeom>
              <a:avLst/>
              <a:gdLst/>
              <a:ahLst/>
              <a:cxnLst/>
              <a:rect l="l" t="t" r="r" b="b"/>
              <a:pathLst>
                <a:path w="5055235" h="373380">
                  <a:moveTo>
                    <a:pt x="0" y="62499"/>
                  </a:moveTo>
                  <a:lnTo>
                    <a:pt x="4916" y="38186"/>
                  </a:lnTo>
                  <a:lnTo>
                    <a:pt x="18318" y="18318"/>
                  </a:lnTo>
                  <a:lnTo>
                    <a:pt x="38186" y="4916"/>
                  </a:lnTo>
                  <a:lnTo>
                    <a:pt x="62499" y="0"/>
                  </a:lnTo>
                  <a:lnTo>
                    <a:pt x="4992410" y="0"/>
                  </a:lnTo>
                  <a:lnTo>
                    <a:pt x="5016723" y="4916"/>
                  </a:lnTo>
                  <a:lnTo>
                    <a:pt x="5036591" y="18318"/>
                  </a:lnTo>
                  <a:lnTo>
                    <a:pt x="5049993" y="38186"/>
                  </a:lnTo>
                  <a:lnTo>
                    <a:pt x="5054910" y="62499"/>
                  </a:lnTo>
                  <a:lnTo>
                    <a:pt x="5054910" y="311419"/>
                  </a:lnTo>
                  <a:lnTo>
                    <a:pt x="5049993" y="335563"/>
                  </a:lnTo>
                  <a:lnTo>
                    <a:pt x="5036591" y="355061"/>
                  </a:lnTo>
                  <a:lnTo>
                    <a:pt x="5016723" y="368093"/>
                  </a:lnTo>
                  <a:lnTo>
                    <a:pt x="4992410" y="372841"/>
                  </a:lnTo>
                  <a:lnTo>
                    <a:pt x="62499" y="372841"/>
                  </a:lnTo>
                  <a:lnTo>
                    <a:pt x="38186" y="368093"/>
                  </a:lnTo>
                  <a:lnTo>
                    <a:pt x="18318" y="355061"/>
                  </a:lnTo>
                  <a:lnTo>
                    <a:pt x="4916" y="335563"/>
                  </a:lnTo>
                  <a:lnTo>
                    <a:pt x="0" y="311419"/>
                  </a:lnTo>
                  <a:lnTo>
                    <a:pt x="0" y="62499"/>
                  </a:lnTo>
                  <a:close/>
                </a:path>
              </a:pathLst>
            </a:custGeom>
            <a:ln w="43103">
              <a:solidFill>
                <a:srgbClr val="3F3F3F"/>
              </a:solidFill>
            </a:ln>
          </p:spPr>
          <p:txBody>
            <a:bodyPr wrap="square" lIns="0" tIns="0" rIns="0" bIns="0" rtlCol="0"/>
            <a:lstStyle/>
            <a:p>
              <a:endParaRPr sz="1749"/>
            </a:p>
          </p:txBody>
        </p:sp>
        <p:sp>
          <p:nvSpPr>
            <p:cNvPr id="12" name="object 12"/>
            <p:cNvSpPr/>
            <p:nvPr/>
          </p:nvSpPr>
          <p:spPr>
            <a:xfrm>
              <a:off x="145745" y="1854508"/>
              <a:ext cx="5055235" cy="373380"/>
            </a:xfrm>
            <a:custGeom>
              <a:avLst/>
              <a:gdLst/>
              <a:ahLst/>
              <a:cxnLst/>
              <a:rect l="l" t="t" r="r" b="b"/>
              <a:pathLst>
                <a:path w="5055235" h="373380">
                  <a:moveTo>
                    <a:pt x="0" y="62499"/>
                  </a:moveTo>
                  <a:lnTo>
                    <a:pt x="4916" y="38186"/>
                  </a:lnTo>
                  <a:lnTo>
                    <a:pt x="18318" y="18318"/>
                  </a:lnTo>
                  <a:lnTo>
                    <a:pt x="38186" y="4916"/>
                  </a:lnTo>
                  <a:lnTo>
                    <a:pt x="62499" y="0"/>
                  </a:lnTo>
                  <a:lnTo>
                    <a:pt x="4992410" y="0"/>
                  </a:lnTo>
                  <a:lnTo>
                    <a:pt x="5016723" y="4916"/>
                  </a:lnTo>
                  <a:lnTo>
                    <a:pt x="5036591" y="18318"/>
                  </a:lnTo>
                  <a:lnTo>
                    <a:pt x="5049993" y="38186"/>
                  </a:lnTo>
                  <a:lnTo>
                    <a:pt x="5054910" y="62499"/>
                  </a:lnTo>
                  <a:lnTo>
                    <a:pt x="5054910" y="311419"/>
                  </a:lnTo>
                  <a:lnTo>
                    <a:pt x="5049993" y="335563"/>
                  </a:lnTo>
                  <a:lnTo>
                    <a:pt x="5036591" y="355061"/>
                  </a:lnTo>
                  <a:lnTo>
                    <a:pt x="5016723" y="368093"/>
                  </a:lnTo>
                  <a:lnTo>
                    <a:pt x="4992410" y="372841"/>
                  </a:lnTo>
                  <a:lnTo>
                    <a:pt x="62499" y="372841"/>
                  </a:lnTo>
                  <a:lnTo>
                    <a:pt x="38186" y="368093"/>
                  </a:lnTo>
                  <a:lnTo>
                    <a:pt x="18318" y="355061"/>
                  </a:lnTo>
                  <a:lnTo>
                    <a:pt x="4916" y="335563"/>
                  </a:lnTo>
                  <a:lnTo>
                    <a:pt x="0" y="311419"/>
                  </a:lnTo>
                  <a:lnTo>
                    <a:pt x="0" y="62499"/>
                  </a:lnTo>
                  <a:close/>
                </a:path>
              </a:pathLst>
            </a:custGeom>
            <a:ln w="28016">
              <a:solidFill>
                <a:srgbClr val="3F3F3F"/>
              </a:solidFill>
            </a:ln>
          </p:spPr>
          <p:txBody>
            <a:bodyPr wrap="square" lIns="0" tIns="0" rIns="0" bIns="0" rtlCol="0"/>
            <a:lstStyle/>
            <a:p>
              <a:endParaRPr sz="1749"/>
            </a:p>
          </p:txBody>
        </p:sp>
        <p:sp>
          <p:nvSpPr>
            <p:cNvPr id="13" name="object 13"/>
            <p:cNvSpPr/>
            <p:nvPr/>
          </p:nvSpPr>
          <p:spPr>
            <a:xfrm>
              <a:off x="145745" y="1854508"/>
              <a:ext cx="5055235" cy="373380"/>
            </a:xfrm>
            <a:custGeom>
              <a:avLst/>
              <a:gdLst/>
              <a:ahLst/>
              <a:cxnLst/>
              <a:rect l="l" t="t" r="r" b="b"/>
              <a:pathLst>
                <a:path w="5055235" h="373380">
                  <a:moveTo>
                    <a:pt x="0" y="62499"/>
                  </a:moveTo>
                  <a:lnTo>
                    <a:pt x="4916" y="38186"/>
                  </a:lnTo>
                  <a:lnTo>
                    <a:pt x="18318" y="18318"/>
                  </a:lnTo>
                  <a:lnTo>
                    <a:pt x="38186" y="4916"/>
                  </a:lnTo>
                  <a:lnTo>
                    <a:pt x="62499" y="0"/>
                  </a:lnTo>
                  <a:lnTo>
                    <a:pt x="4992410" y="0"/>
                  </a:lnTo>
                  <a:lnTo>
                    <a:pt x="5016723" y="4916"/>
                  </a:lnTo>
                  <a:lnTo>
                    <a:pt x="5036591" y="18318"/>
                  </a:lnTo>
                  <a:lnTo>
                    <a:pt x="5049993" y="38186"/>
                  </a:lnTo>
                  <a:lnTo>
                    <a:pt x="5054910" y="62499"/>
                  </a:lnTo>
                  <a:lnTo>
                    <a:pt x="5054910" y="311419"/>
                  </a:lnTo>
                  <a:lnTo>
                    <a:pt x="5049993" y="335563"/>
                  </a:lnTo>
                  <a:lnTo>
                    <a:pt x="5036591" y="355061"/>
                  </a:lnTo>
                  <a:lnTo>
                    <a:pt x="5016723" y="368093"/>
                  </a:lnTo>
                  <a:lnTo>
                    <a:pt x="4992410" y="372841"/>
                  </a:lnTo>
                  <a:lnTo>
                    <a:pt x="62499" y="372841"/>
                  </a:lnTo>
                  <a:lnTo>
                    <a:pt x="38186" y="368093"/>
                  </a:lnTo>
                  <a:lnTo>
                    <a:pt x="18318" y="355061"/>
                  </a:lnTo>
                  <a:lnTo>
                    <a:pt x="4916" y="335563"/>
                  </a:lnTo>
                  <a:lnTo>
                    <a:pt x="0" y="311419"/>
                  </a:lnTo>
                  <a:lnTo>
                    <a:pt x="0" y="62499"/>
                  </a:lnTo>
                  <a:close/>
                </a:path>
              </a:pathLst>
            </a:custGeom>
            <a:ln w="21551">
              <a:solidFill>
                <a:srgbClr val="3F3F3F"/>
              </a:solidFill>
            </a:ln>
          </p:spPr>
          <p:txBody>
            <a:bodyPr wrap="square" lIns="0" tIns="0" rIns="0" bIns="0" rtlCol="0"/>
            <a:lstStyle/>
            <a:p>
              <a:endParaRPr sz="1749"/>
            </a:p>
          </p:txBody>
        </p:sp>
        <p:pic>
          <p:nvPicPr>
            <p:cNvPr id="14" name="object 14"/>
            <p:cNvPicPr/>
            <p:nvPr/>
          </p:nvPicPr>
          <p:blipFill>
            <a:blip r:embed="rId4" cstate="print"/>
            <a:stretch>
              <a:fillRect/>
            </a:stretch>
          </p:blipFill>
          <p:spPr>
            <a:xfrm>
              <a:off x="1838617" y="1956878"/>
              <a:ext cx="210127" cy="206894"/>
            </a:xfrm>
            <a:prstGeom prst="rect">
              <a:avLst/>
            </a:prstGeom>
          </p:spPr>
        </p:pic>
        <p:pic>
          <p:nvPicPr>
            <p:cNvPr id="15" name="object 15"/>
            <p:cNvPicPr/>
            <p:nvPr/>
          </p:nvPicPr>
          <p:blipFill>
            <a:blip r:embed="rId5" cstate="print"/>
            <a:stretch>
              <a:fillRect/>
            </a:stretch>
          </p:blipFill>
          <p:spPr>
            <a:xfrm>
              <a:off x="2075684" y="1954723"/>
              <a:ext cx="206894" cy="207972"/>
            </a:xfrm>
            <a:prstGeom prst="rect">
              <a:avLst/>
            </a:prstGeom>
          </p:spPr>
        </p:pic>
        <p:pic>
          <p:nvPicPr>
            <p:cNvPr id="16" name="object 16"/>
            <p:cNvPicPr/>
            <p:nvPr/>
          </p:nvPicPr>
          <p:blipFill>
            <a:blip r:embed="rId6" cstate="print"/>
            <a:stretch>
              <a:fillRect/>
            </a:stretch>
          </p:blipFill>
          <p:spPr>
            <a:xfrm>
              <a:off x="2317061" y="1955801"/>
              <a:ext cx="192886" cy="205817"/>
            </a:xfrm>
            <a:prstGeom prst="rect">
              <a:avLst/>
            </a:prstGeom>
          </p:spPr>
        </p:pic>
        <p:sp>
          <p:nvSpPr>
            <p:cNvPr id="17" name="object 17"/>
            <p:cNvSpPr/>
            <p:nvPr/>
          </p:nvSpPr>
          <p:spPr>
            <a:xfrm>
              <a:off x="2541193" y="1964423"/>
              <a:ext cx="757555" cy="194310"/>
            </a:xfrm>
            <a:custGeom>
              <a:avLst/>
              <a:gdLst/>
              <a:ahLst/>
              <a:cxnLst/>
              <a:rect l="l" t="t" r="r" b="b"/>
              <a:pathLst>
                <a:path w="757554" h="194310">
                  <a:moveTo>
                    <a:pt x="109905" y="56032"/>
                  </a:moveTo>
                  <a:lnTo>
                    <a:pt x="107137" y="30175"/>
                  </a:lnTo>
                  <a:lnTo>
                    <a:pt x="106680" y="25869"/>
                  </a:lnTo>
                  <a:lnTo>
                    <a:pt x="99606" y="27444"/>
                  </a:lnTo>
                  <a:lnTo>
                    <a:pt x="92938" y="28829"/>
                  </a:lnTo>
                  <a:lnTo>
                    <a:pt x="86677" y="29806"/>
                  </a:lnTo>
                  <a:lnTo>
                    <a:pt x="80810" y="30175"/>
                  </a:lnTo>
                  <a:lnTo>
                    <a:pt x="84048" y="22631"/>
                  </a:lnTo>
                  <a:lnTo>
                    <a:pt x="86207" y="15087"/>
                  </a:lnTo>
                  <a:lnTo>
                    <a:pt x="88353" y="6464"/>
                  </a:lnTo>
                  <a:lnTo>
                    <a:pt x="54952" y="0"/>
                  </a:lnTo>
                  <a:lnTo>
                    <a:pt x="53174" y="11303"/>
                  </a:lnTo>
                  <a:lnTo>
                    <a:pt x="51181" y="20878"/>
                  </a:lnTo>
                  <a:lnTo>
                    <a:pt x="16344" y="36461"/>
                  </a:lnTo>
                  <a:lnTo>
                    <a:pt x="6464" y="36639"/>
                  </a:lnTo>
                  <a:lnTo>
                    <a:pt x="8318" y="63576"/>
                  </a:lnTo>
                  <a:lnTo>
                    <a:pt x="8394" y="64655"/>
                  </a:lnTo>
                  <a:lnTo>
                    <a:pt x="8496" y="66078"/>
                  </a:lnTo>
                  <a:lnTo>
                    <a:pt x="8623" y="67894"/>
                  </a:lnTo>
                  <a:lnTo>
                    <a:pt x="14236" y="67691"/>
                  </a:lnTo>
                  <a:lnTo>
                    <a:pt x="21285" y="67081"/>
                  </a:lnTo>
                  <a:lnTo>
                    <a:pt x="29527" y="66078"/>
                  </a:lnTo>
                  <a:lnTo>
                    <a:pt x="38785" y="64655"/>
                  </a:lnTo>
                  <a:lnTo>
                    <a:pt x="31521" y="85483"/>
                  </a:lnTo>
                  <a:lnTo>
                    <a:pt x="22631" y="106006"/>
                  </a:lnTo>
                  <a:lnTo>
                    <a:pt x="12115" y="126339"/>
                  </a:lnTo>
                  <a:lnTo>
                    <a:pt x="0" y="146558"/>
                  </a:lnTo>
                  <a:lnTo>
                    <a:pt x="29146" y="162750"/>
                  </a:lnTo>
                  <a:lnTo>
                    <a:pt x="29641" y="161721"/>
                  </a:lnTo>
                  <a:lnTo>
                    <a:pt x="42227" y="138861"/>
                  </a:lnTo>
                  <a:lnTo>
                    <a:pt x="54140" y="114096"/>
                  </a:lnTo>
                  <a:lnTo>
                    <a:pt x="64858" y="88315"/>
                  </a:lnTo>
                  <a:lnTo>
                    <a:pt x="73202" y="64655"/>
                  </a:lnTo>
                  <a:lnTo>
                    <a:pt x="74345" y="61429"/>
                  </a:lnTo>
                  <a:lnTo>
                    <a:pt x="83235" y="60439"/>
                  </a:lnTo>
                  <a:lnTo>
                    <a:pt x="92125" y="59131"/>
                  </a:lnTo>
                  <a:lnTo>
                    <a:pt x="101015" y="57632"/>
                  </a:lnTo>
                  <a:lnTo>
                    <a:pt x="109905" y="56032"/>
                  </a:lnTo>
                  <a:close/>
                </a:path>
                <a:path w="757554" h="194310">
                  <a:moveTo>
                    <a:pt x="140081" y="90525"/>
                  </a:moveTo>
                  <a:lnTo>
                    <a:pt x="114223" y="77584"/>
                  </a:lnTo>
                  <a:lnTo>
                    <a:pt x="109207" y="87439"/>
                  </a:lnTo>
                  <a:lnTo>
                    <a:pt x="105600" y="99009"/>
                  </a:lnTo>
                  <a:lnTo>
                    <a:pt x="103606" y="111988"/>
                  </a:lnTo>
                  <a:lnTo>
                    <a:pt x="103517" y="120370"/>
                  </a:lnTo>
                  <a:lnTo>
                    <a:pt x="103454" y="124866"/>
                  </a:lnTo>
                  <a:lnTo>
                    <a:pt x="133845" y="124866"/>
                  </a:lnTo>
                  <a:lnTo>
                    <a:pt x="133261" y="120370"/>
                  </a:lnTo>
                  <a:lnTo>
                    <a:pt x="133553" y="114096"/>
                  </a:lnTo>
                  <a:lnTo>
                    <a:pt x="133654" y="111988"/>
                  </a:lnTo>
                  <a:lnTo>
                    <a:pt x="133756" y="109778"/>
                  </a:lnTo>
                  <a:lnTo>
                    <a:pt x="136055" y="99796"/>
                  </a:lnTo>
                  <a:lnTo>
                    <a:pt x="140081" y="90525"/>
                  </a:lnTo>
                  <a:close/>
                </a:path>
                <a:path w="757554" h="194310">
                  <a:moveTo>
                    <a:pt x="179946" y="154101"/>
                  </a:moveTo>
                  <a:lnTo>
                    <a:pt x="134696" y="131470"/>
                  </a:lnTo>
                  <a:lnTo>
                    <a:pt x="134035" y="126339"/>
                  </a:lnTo>
                  <a:lnTo>
                    <a:pt x="133997" y="126085"/>
                  </a:lnTo>
                  <a:lnTo>
                    <a:pt x="106680" y="126085"/>
                  </a:lnTo>
                  <a:lnTo>
                    <a:pt x="106680" y="158407"/>
                  </a:lnTo>
                  <a:lnTo>
                    <a:pt x="104521" y="163791"/>
                  </a:lnTo>
                  <a:lnTo>
                    <a:pt x="99136" y="165950"/>
                  </a:lnTo>
                  <a:lnTo>
                    <a:pt x="93751" y="167030"/>
                  </a:lnTo>
                  <a:lnTo>
                    <a:pt x="87287" y="167030"/>
                  </a:lnTo>
                  <a:lnTo>
                    <a:pt x="80810" y="164871"/>
                  </a:lnTo>
                  <a:lnTo>
                    <a:pt x="74523" y="161721"/>
                  </a:lnTo>
                  <a:lnTo>
                    <a:pt x="72910" y="159486"/>
                  </a:lnTo>
                  <a:lnTo>
                    <a:pt x="72199" y="158407"/>
                  </a:lnTo>
                  <a:lnTo>
                    <a:pt x="75425" y="153022"/>
                  </a:lnTo>
                  <a:lnTo>
                    <a:pt x="77584" y="149783"/>
                  </a:lnTo>
                  <a:lnTo>
                    <a:pt x="81889" y="148704"/>
                  </a:lnTo>
                  <a:lnTo>
                    <a:pt x="89433" y="149783"/>
                  </a:lnTo>
                  <a:lnTo>
                    <a:pt x="99136" y="149783"/>
                  </a:lnTo>
                  <a:lnTo>
                    <a:pt x="104521" y="150863"/>
                  </a:lnTo>
                  <a:lnTo>
                    <a:pt x="106680" y="158407"/>
                  </a:lnTo>
                  <a:lnTo>
                    <a:pt x="106680" y="126085"/>
                  </a:lnTo>
                  <a:lnTo>
                    <a:pt x="103441" y="126085"/>
                  </a:lnTo>
                  <a:lnTo>
                    <a:pt x="75018" y="126085"/>
                  </a:lnTo>
                  <a:lnTo>
                    <a:pt x="63588" y="129717"/>
                  </a:lnTo>
                  <a:lnTo>
                    <a:pt x="53873" y="135775"/>
                  </a:lnTo>
                  <a:lnTo>
                    <a:pt x="47447" y="144094"/>
                  </a:lnTo>
                  <a:lnTo>
                    <a:pt x="44450" y="153022"/>
                  </a:lnTo>
                  <a:lnTo>
                    <a:pt x="45021" y="161721"/>
                  </a:lnTo>
                  <a:lnTo>
                    <a:pt x="45085" y="162750"/>
                  </a:lnTo>
                  <a:lnTo>
                    <a:pt x="75425" y="190741"/>
                  </a:lnTo>
                  <a:lnTo>
                    <a:pt x="91732" y="193154"/>
                  </a:lnTo>
                  <a:lnTo>
                    <a:pt x="100126" y="192557"/>
                  </a:lnTo>
                  <a:lnTo>
                    <a:pt x="132778" y="171183"/>
                  </a:lnTo>
                  <a:lnTo>
                    <a:pt x="133070" y="167030"/>
                  </a:lnTo>
                  <a:lnTo>
                    <a:pt x="133616" y="159486"/>
                  </a:lnTo>
                  <a:lnTo>
                    <a:pt x="139242" y="161721"/>
                  </a:lnTo>
                  <a:lnTo>
                    <a:pt x="146278" y="165277"/>
                  </a:lnTo>
                  <a:lnTo>
                    <a:pt x="154533" y="170243"/>
                  </a:lnTo>
                  <a:lnTo>
                    <a:pt x="163791" y="176733"/>
                  </a:lnTo>
                  <a:lnTo>
                    <a:pt x="176098" y="159486"/>
                  </a:lnTo>
                  <a:lnTo>
                    <a:pt x="179946" y="154101"/>
                  </a:lnTo>
                  <a:close/>
                </a:path>
                <a:path w="757554" h="194310">
                  <a:moveTo>
                    <a:pt x="183184" y="63576"/>
                  </a:moveTo>
                  <a:lnTo>
                    <a:pt x="173875" y="58331"/>
                  </a:lnTo>
                  <a:lnTo>
                    <a:pt x="162039" y="52273"/>
                  </a:lnTo>
                  <a:lnTo>
                    <a:pt x="147574" y="45402"/>
                  </a:lnTo>
                  <a:lnTo>
                    <a:pt x="130378" y="37719"/>
                  </a:lnTo>
                  <a:lnTo>
                    <a:pt x="115303" y="63576"/>
                  </a:lnTo>
                  <a:lnTo>
                    <a:pt x="124574" y="68249"/>
                  </a:lnTo>
                  <a:lnTo>
                    <a:pt x="136182" y="74218"/>
                  </a:lnTo>
                  <a:lnTo>
                    <a:pt x="149999" y="81610"/>
                  </a:lnTo>
                  <a:lnTo>
                    <a:pt x="165938" y="90525"/>
                  </a:lnTo>
                  <a:lnTo>
                    <a:pt x="183184" y="63576"/>
                  </a:lnTo>
                  <a:close/>
                </a:path>
                <a:path w="757554" h="194310">
                  <a:moveTo>
                    <a:pt x="391160" y="151942"/>
                  </a:moveTo>
                  <a:lnTo>
                    <a:pt x="376212" y="136766"/>
                  </a:lnTo>
                  <a:lnTo>
                    <a:pt x="360451" y="121907"/>
                  </a:lnTo>
                  <a:lnTo>
                    <a:pt x="343877" y="107238"/>
                  </a:lnTo>
                  <a:lnTo>
                    <a:pt x="326504" y="92671"/>
                  </a:lnTo>
                  <a:lnTo>
                    <a:pt x="332968" y="80937"/>
                  </a:lnTo>
                  <a:lnTo>
                    <a:pt x="341045" y="65062"/>
                  </a:lnTo>
                  <a:lnTo>
                    <a:pt x="350748" y="44945"/>
                  </a:lnTo>
                  <a:lnTo>
                    <a:pt x="362064" y="20472"/>
                  </a:lnTo>
                  <a:lnTo>
                    <a:pt x="341591" y="3238"/>
                  </a:lnTo>
                  <a:lnTo>
                    <a:pt x="337273" y="5397"/>
                  </a:lnTo>
                  <a:lnTo>
                    <a:pt x="219824" y="5397"/>
                  </a:lnTo>
                  <a:lnTo>
                    <a:pt x="219824" y="36639"/>
                  </a:lnTo>
                  <a:lnTo>
                    <a:pt x="316801" y="36639"/>
                  </a:lnTo>
                  <a:lnTo>
                    <a:pt x="309333" y="55410"/>
                  </a:lnTo>
                  <a:lnTo>
                    <a:pt x="288315" y="88925"/>
                  </a:lnTo>
                  <a:lnTo>
                    <a:pt x="259816" y="116141"/>
                  </a:lnTo>
                  <a:lnTo>
                    <a:pt x="222199" y="139522"/>
                  </a:lnTo>
                  <a:lnTo>
                    <a:pt x="199351" y="149783"/>
                  </a:lnTo>
                  <a:lnTo>
                    <a:pt x="220903" y="182118"/>
                  </a:lnTo>
                  <a:lnTo>
                    <a:pt x="245567" y="169786"/>
                  </a:lnTo>
                  <a:lnTo>
                    <a:pt x="267906" y="155448"/>
                  </a:lnTo>
                  <a:lnTo>
                    <a:pt x="288036" y="139077"/>
                  </a:lnTo>
                  <a:lnTo>
                    <a:pt x="306031" y="120688"/>
                  </a:lnTo>
                  <a:lnTo>
                    <a:pt x="321805" y="133438"/>
                  </a:lnTo>
                  <a:lnTo>
                    <a:pt x="336880" y="147497"/>
                  </a:lnTo>
                  <a:lnTo>
                    <a:pt x="351332" y="162966"/>
                  </a:lnTo>
                  <a:lnTo>
                    <a:pt x="365290" y="179959"/>
                  </a:lnTo>
                  <a:lnTo>
                    <a:pt x="391160" y="151942"/>
                  </a:lnTo>
                  <a:close/>
                </a:path>
                <a:path w="757554" h="194310">
                  <a:moveTo>
                    <a:pt x="559257" y="9702"/>
                  </a:moveTo>
                  <a:lnTo>
                    <a:pt x="431025" y="9702"/>
                  </a:lnTo>
                  <a:lnTo>
                    <a:pt x="431025" y="40957"/>
                  </a:lnTo>
                  <a:lnTo>
                    <a:pt x="559257" y="40957"/>
                  </a:lnTo>
                  <a:lnTo>
                    <a:pt x="559257" y="9702"/>
                  </a:lnTo>
                  <a:close/>
                </a:path>
                <a:path w="757554" h="194310">
                  <a:moveTo>
                    <a:pt x="582968" y="62509"/>
                  </a:moveTo>
                  <a:lnTo>
                    <a:pt x="407327" y="62509"/>
                  </a:lnTo>
                  <a:lnTo>
                    <a:pt x="407327" y="94830"/>
                  </a:lnTo>
                  <a:lnTo>
                    <a:pt x="482752" y="94830"/>
                  </a:lnTo>
                  <a:lnTo>
                    <a:pt x="481114" y="108127"/>
                  </a:lnTo>
                  <a:lnTo>
                    <a:pt x="458038" y="148844"/>
                  </a:lnTo>
                  <a:lnTo>
                    <a:pt x="423481" y="167030"/>
                  </a:lnTo>
                  <a:lnTo>
                    <a:pt x="446112" y="193967"/>
                  </a:lnTo>
                  <a:lnTo>
                    <a:pt x="487934" y="166395"/>
                  </a:lnTo>
                  <a:lnTo>
                    <a:pt x="511581" y="126479"/>
                  </a:lnTo>
                  <a:lnTo>
                    <a:pt x="517232" y="94830"/>
                  </a:lnTo>
                  <a:lnTo>
                    <a:pt x="582968" y="94830"/>
                  </a:lnTo>
                  <a:lnTo>
                    <a:pt x="582968" y="62509"/>
                  </a:lnTo>
                  <a:close/>
                </a:path>
                <a:path w="757554" h="194310">
                  <a:moveTo>
                    <a:pt x="642226" y="85128"/>
                  </a:moveTo>
                  <a:lnTo>
                    <a:pt x="638759" y="75031"/>
                  </a:lnTo>
                  <a:lnTo>
                    <a:pt x="634695" y="64122"/>
                  </a:lnTo>
                  <a:lnTo>
                    <a:pt x="629805" y="52400"/>
                  </a:lnTo>
                  <a:lnTo>
                    <a:pt x="623912" y="39878"/>
                  </a:lnTo>
                  <a:lnTo>
                    <a:pt x="599135" y="49568"/>
                  </a:lnTo>
                  <a:lnTo>
                    <a:pt x="603961" y="60299"/>
                  </a:lnTo>
                  <a:lnTo>
                    <a:pt x="608698" y="71526"/>
                  </a:lnTo>
                  <a:lnTo>
                    <a:pt x="613219" y="83362"/>
                  </a:lnTo>
                  <a:lnTo>
                    <a:pt x="617448" y="95910"/>
                  </a:lnTo>
                  <a:lnTo>
                    <a:pt x="642226" y="85128"/>
                  </a:lnTo>
                  <a:close/>
                </a:path>
                <a:path w="757554" h="194310">
                  <a:moveTo>
                    <a:pt x="690727" y="75438"/>
                  </a:moveTo>
                  <a:lnTo>
                    <a:pt x="686028" y="64757"/>
                  </a:lnTo>
                  <a:lnTo>
                    <a:pt x="681431" y="53886"/>
                  </a:lnTo>
                  <a:lnTo>
                    <a:pt x="676630" y="43002"/>
                  </a:lnTo>
                  <a:lnTo>
                    <a:pt x="671322" y="32334"/>
                  </a:lnTo>
                  <a:lnTo>
                    <a:pt x="646544" y="42024"/>
                  </a:lnTo>
                  <a:lnTo>
                    <a:pt x="655167" y="62369"/>
                  </a:lnTo>
                  <a:lnTo>
                    <a:pt x="659574" y="73393"/>
                  </a:lnTo>
                  <a:lnTo>
                    <a:pt x="663778" y="85128"/>
                  </a:lnTo>
                  <a:lnTo>
                    <a:pt x="690727" y="75438"/>
                  </a:lnTo>
                  <a:close/>
                </a:path>
                <a:path w="757554" h="194310">
                  <a:moveTo>
                    <a:pt x="757529" y="47421"/>
                  </a:moveTo>
                  <a:lnTo>
                    <a:pt x="726287" y="36639"/>
                  </a:lnTo>
                  <a:lnTo>
                    <a:pt x="720051" y="60883"/>
                  </a:lnTo>
                  <a:lnTo>
                    <a:pt x="712812" y="81902"/>
                  </a:lnTo>
                  <a:lnTo>
                    <a:pt x="682980" y="128333"/>
                  </a:lnTo>
                  <a:lnTo>
                    <a:pt x="645807" y="153327"/>
                  </a:lnTo>
                  <a:lnTo>
                    <a:pt x="621753" y="163791"/>
                  </a:lnTo>
                  <a:lnTo>
                    <a:pt x="641159" y="190741"/>
                  </a:lnTo>
                  <a:lnTo>
                    <a:pt x="685469" y="165544"/>
                  </a:lnTo>
                  <a:lnTo>
                    <a:pt x="717664" y="134696"/>
                  </a:lnTo>
                  <a:lnTo>
                    <a:pt x="740422" y="97523"/>
                  </a:lnTo>
                  <a:lnTo>
                    <a:pt x="749630" y="74091"/>
                  </a:lnTo>
                  <a:lnTo>
                    <a:pt x="757529" y="47421"/>
                  </a:lnTo>
                  <a:close/>
                </a:path>
              </a:pathLst>
            </a:custGeom>
            <a:solidFill>
              <a:srgbClr val="3F3F3F"/>
            </a:solidFill>
          </p:spPr>
          <p:txBody>
            <a:bodyPr wrap="square" lIns="0" tIns="0" rIns="0" bIns="0" rtlCol="0"/>
            <a:lstStyle/>
            <a:p>
              <a:endParaRPr sz="1749"/>
            </a:p>
          </p:txBody>
        </p:sp>
        <p:pic>
          <p:nvPicPr>
            <p:cNvPr id="18" name="object 18"/>
            <p:cNvPicPr/>
            <p:nvPr/>
          </p:nvPicPr>
          <p:blipFill>
            <a:blip r:embed="rId7" cstate="print"/>
            <a:stretch>
              <a:fillRect/>
            </a:stretch>
          </p:blipFill>
          <p:spPr>
            <a:xfrm>
              <a:off x="3320284" y="1950413"/>
              <a:ext cx="189653" cy="203661"/>
            </a:xfrm>
            <a:prstGeom prst="rect">
              <a:avLst/>
            </a:prstGeom>
          </p:spPr>
        </p:pic>
      </p:grpSp>
      <p:grpSp>
        <p:nvGrpSpPr>
          <p:cNvPr id="19" name="object 19"/>
          <p:cNvGrpSpPr/>
          <p:nvPr/>
        </p:nvGrpSpPr>
        <p:grpSpPr>
          <a:xfrm>
            <a:off x="2145352" y="702271"/>
            <a:ext cx="2302290" cy="904083"/>
            <a:chOff x="2508870" y="592666"/>
            <a:chExt cx="2692400" cy="1057275"/>
          </a:xfrm>
        </p:grpSpPr>
        <p:sp>
          <p:nvSpPr>
            <p:cNvPr id="20" name="object 20"/>
            <p:cNvSpPr/>
            <p:nvPr/>
          </p:nvSpPr>
          <p:spPr>
            <a:xfrm>
              <a:off x="2508870" y="592666"/>
              <a:ext cx="2692400" cy="1057275"/>
            </a:xfrm>
            <a:custGeom>
              <a:avLst/>
              <a:gdLst/>
              <a:ahLst/>
              <a:cxnLst/>
              <a:rect l="l" t="t" r="r" b="b"/>
              <a:pathLst>
                <a:path w="2692400" h="1057275">
                  <a:moveTo>
                    <a:pt x="2691785" y="0"/>
                  </a:moveTo>
                  <a:lnTo>
                    <a:pt x="0" y="0"/>
                  </a:lnTo>
                  <a:lnTo>
                    <a:pt x="0" y="1057102"/>
                  </a:lnTo>
                  <a:lnTo>
                    <a:pt x="2691785" y="1057102"/>
                  </a:lnTo>
                  <a:lnTo>
                    <a:pt x="2691785" y="0"/>
                  </a:lnTo>
                  <a:close/>
                </a:path>
              </a:pathLst>
            </a:custGeom>
            <a:solidFill>
              <a:srgbClr val="FFFFFF"/>
            </a:solidFill>
          </p:spPr>
          <p:txBody>
            <a:bodyPr wrap="square" lIns="0" tIns="0" rIns="0" bIns="0" rtlCol="0"/>
            <a:lstStyle/>
            <a:p>
              <a:endParaRPr sz="1749"/>
            </a:p>
          </p:txBody>
        </p:sp>
        <p:pic>
          <p:nvPicPr>
            <p:cNvPr id="21" name="object 21"/>
            <p:cNvPicPr/>
            <p:nvPr/>
          </p:nvPicPr>
          <p:blipFill>
            <a:blip r:embed="rId8" cstate="print"/>
            <a:stretch>
              <a:fillRect/>
            </a:stretch>
          </p:blipFill>
          <p:spPr>
            <a:xfrm>
              <a:off x="2588610" y="668097"/>
              <a:ext cx="2510752" cy="940723"/>
            </a:xfrm>
            <a:prstGeom prst="rect">
              <a:avLst/>
            </a:prstGeom>
          </p:spPr>
        </p:pic>
      </p:grpSp>
      <p:grpSp>
        <p:nvGrpSpPr>
          <p:cNvPr id="22" name="object 22"/>
          <p:cNvGrpSpPr/>
          <p:nvPr/>
        </p:nvGrpSpPr>
        <p:grpSpPr>
          <a:xfrm>
            <a:off x="394150" y="1581788"/>
            <a:ext cx="918201" cy="72218"/>
            <a:chOff x="460936" y="1621213"/>
            <a:chExt cx="1073785" cy="84455"/>
          </a:xfrm>
        </p:grpSpPr>
        <p:sp>
          <p:nvSpPr>
            <p:cNvPr id="23" name="object 23"/>
            <p:cNvSpPr/>
            <p:nvPr/>
          </p:nvSpPr>
          <p:spPr>
            <a:xfrm>
              <a:off x="475483" y="1635760"/>
              <a:ext cx="1044575" cy="55244"/>
            </a:xfrm>
            <a:custGeom>
              <a:avLst/>
              <a:gdLst/>
              <a:ahLst/>
              <a:cxnLst/>
              <a:rect l="l" t="t" r="r" b="b"/>
              <a:pathLst>
                <a:path w="1044575" h="55244">
                  <a:moveTo>
                    <a:pt x="1044171" y="0"/>
                  </a:moveTo>
                  <a:lnTo>
                    <a:pt x="0" y="54956"/>
                  </a:lnTo>
                </a:path>
              </a:pathLst>
            </a:custGeom>
            <a:ln w="29094">
              <a:solidFill>
                <a:srgbClr val="000000"/>
              </a:solidFill>
            </a:ln>
          </p:spPr>
          <p:txBody>
            <a:bodyPr wrap="square" lIns="0" tIns="0" rIns="0" bIns="0" rtlCol="0"/>
            <a:lstStyle/>
            <a:p>
              <a:endParaRPr sz="1749"/>
            </a:p>
          </p:txBody>
        </p:sp>
        <p:sp>
          <p:nvSpPr>
            <p:cNvPr id="24" name="object 24"/>
            <p:cNvSpPr/>
            <p:nvPr/>
          </p:nvSpPr>
          <p:spPr>
            <a:xfrm>
              <a:off x="475483" y="1635760"/>
              <a:ext cx="1044575" cy="55244"/>
            </a:xfrm>
            <a:custGeom>
              <a:avLst/>
              <a:gdLst/>
              <a:ahLst/>
              <a:cxnLst/>
              <a:rect l="l" t="t" r="r" b="b"/>
              <a:pathLst>
                <a:path w="1044575" h="55244">
                  <a:moveTo>
                    <a:pt x="1044171" y="0"/>
                  </a:moveTo>
                  <a:lnTo>
                    <a:pt x="0" y="54956"/>
                  </a:lnTo>
                </a:path>
              </a:pathLst>
            </a:custGeom>
            <a:ln w="19396">
              <a:solidFill>
                <a:srgbClr val="000000"/>
              </a:solidFill>
            </a:ln>
          </p:spPr>
          <p:txBody>
            <a:bodyPr wrap="square" lIns="0" tIns="0" rIns="0" bIns="0" rtlCol="0"/>
            <a:lstStyle/>
            <a:p>
              <a:endParaRPr sz="1749"/>
            </a:p>
          </p:txBody>
        </p:sp>
        <p:sp>
          <p:nvSpPr>
            <p:cNvPr id="25" name="object 25"/>
            <p:cNvSpPr/>
            <p:nvPr/>
          </p:nvSpPr>
          <p:spPr>
            <a:xfrm>
              <a:off x="481949" y="1635760"/>
              <a:ext cx="1044575" cy="55244"/>
            </a:xfrm>
            <a:custGeom>
              <a:avLst/>
              <a:gdLst/>
              <a:ahLst/>
              <a:cxnLst/>
              <a:rect l="l" t="t" r="r" b="b"/>
              <a:pathLst>
                <a:path w="1044575" h="55244">
                  <a:moveTo>
                    <a:pt x="1044171" y="0"/>
                  </a:moveTo>
                  <a:lnTo>
                    <a:pt x="0" y="54956"/>
                  </a:lnTo>
                </a:path>
              </a:pathLst>
            </a:custGeom>
            <a:ln w="14008">
              <a:solidFill>
                <a:srgbClr val="000000"/>
              </a:solidFill>
            </a:ln>
          </p:spPr>
          <p:txBody>
            <a:bodyPr wrap="square" lIns="0" tIns="0" rIns="0" bIns="0" rtlCol="0"/>
            <a:lstStyle/>
            <a:p>
              <a:endParaRPr sz="1749"/>
            </a:p>
          </p:txBody>
        </p:sp>
      </p:grpSp>
      <p:pic>
        <p:nvPicPr>
          <p:cNvPr id="26" name="object 26"/>
          <p:cNvPicPr/>
          <p:nvPr/>
        </p:nvPicPr>
        <p:blipFill>
          <a:blip r:embed="rId9" cstate="print"/>
          <a:stretch>
            <a:fillRect/>
          </a:stretch>
        </p:blipFill>
        <p:spPr>
          <a:xfrm>
            <a:off x="355449" y="703653"/>
            <a:ext cx="1671036" cy="811791"/>
          </a:xfrm>
          <a:prstGeom prst="rect">
            <a:avLst/>
          </a:prstGeom>
        </p:spPr>
      </p:pic>
      <p:grpSp>
        <p:nvGrpSpPr>
          <p:cNvPr id="27" name="object 27"/>
          <p:cNvGrpSpPr/>
          <p:nvPr/>
        </p:nvGrpSpPr>
        <p:grpSpPr>
          <a:xfrm>
            <a:off x="290949" y="4076134"/>
            <a:ext cx="4005658" cy="715121"/>
            <a:chOff x="340248" y="4538212"/>
            <a:chExt cx="4684395" cy="836294"/>
          </a:xfrm>
        </p:grpSpPr>
        <p:sp>
          <p:nvSpPr>
            <p:cNvPr id="28" name="object 28"/>
            <p:cNvSpPr/>
            <p:nvPr/>
          </p:nvSpPr>
          <p:spPr>
            <a:xfrm>
              <a:off x="347252" y="4545216"/>
              <a:ext cx="4670425" cy="822325"/>
            </a:xfrm>
            <a:custGeom>
              <a:avLst/>
              <a:gdLst/>
              <a:ahLst/>
              <a:cxnLst/>
              <a:rect l="l" t="t" r="r" b="b"/>
              <a:pathLst>
                <a:path w="4670425" h="822325">
                  <a:moveTo>
                    <a:pt x="0" y="0"/>
                  </a:moveTo>
                  <a:lnTo>
                    <a:pt x="4670215" y="0"/>
                  </a:lnTo>
                  <a:lnTo>
                    <a:pt x="4670215" y="822190"/>
                  </a:lnTo>
                  <a:lnTo>
                    <a:pt x="0" y="822190"/>
                  </a:lnTo>
                  <a:lnTo>
                    <a:pt x="0" y="0"/>
                  </a:lnTo>
                  <a:close/>
                </a:path>
              </a:pathLst>
            </a:custGeom>
            <a:ln w="14008">
              <a:solidFill>
                <a:srgbClr val="7E7E7E"/>
              </a:solidFill>
            </a:ln>
          </p:spPr>
          <p:txBody>
            <a:bodyPr wrap="square" lIns="0" tIns="0" rIns="0" bIns="0" rtlCol="0"/>
            <a:lstStyle/>
            <a:p>
              <a:endParaRPr sz="1749"/>
            </a:p>
          </p:txBody>
        </p:sp>
        <p:sp>
          <p:nvSpPr>
            <p:cNvPr id="29" name="object 29"/>
            <p:cNvSpPr/>
            <p:nvPr/>
          </p:nvSpPr>
          <p:spPr>
            <a:xfrm>
              <a:off x="347252" y="4545216"/>
              <a:ext cx="4670425" cy="822325"/>
            </a:xfrm>
            <a:custGeom>
              <a:avLst/>
              <a:gdLst/>
              <a:ahLst/>
              <a:cxnLst/>
              <a:rect l="l" t="t" r="r" b="b"/>
              <a:pathLst>
                <a:path w="4670425" h="822325">
                  <a:moveTo>
                    <a:pt x="0" y="0"/>
                  </a:moveTo>
                  <a:lnTo>
                    <a:pt x="4670215" y="0"/>
                  </a:lnTo>
                  <a:lnTo>
                    <a:pt x="4670215" y="822190"/>
                  </a:lnTo>
                  <a:lnTo>
                    <a:pt x="0" y="822190"/>
                  </a:lnTo>
                  <a:lnTo>
                    <a:pt x="0" y="0"/>
                  </a:lnTo>
                  <a:close/>
                </a:path>
              </a:pathLst>
            </a:custGeom>
            <a:ln w="8620">
              <a:solidFill>
                <a:srgbClr val="7E7E7E"/>
              </a:solidFill>
            </a:ln>
          </p:spPr>
          <p:txBody>
            <a:bodyPr wrap="square" lIns="0" tIns="0" rIns="0" bIns="0" rtlCol="0"/>
            <a:lstStyle/>
            <a:p>
              <a:endParaRPr sz="1749"/>
            </a:p>
          </p:txBody>
        </p:sp>
        <p:sp>
          <p:nvSpPr>
            <p:cNvPr id="30" name="object 30"/>
            <p:cNvSpPr/>
            <p:nvPr/>
          </p:nvSpPr>
          <p:spPr>
            <a:xfrm>
              <a:off x="347252" y="4545216"/>
              <a:ext cx="4670425" cy="822325"/>
            </a:xfrm>
            <a:custGeom>
              <a:avLst/>
              <a:gdLst/>
              <a:ahLst/>
              <a:cxnLst/>
              <a:rect l="l" t="t" r="r" b="b"/>
              <a:pathLst>
                <a:path w="4670425" h="822325">
                  <a:moveTo>
                    <a:pt x="0" y="0"/>
                  </a:moveTo>
                  <a:lnTo>
                    <a:pt x="4670215" y="0"/>
                  </a:lnTo>
                  <a:lnTo>
                    <a:pt x="4670215" y="822190"/>
                  </a:lnTo>
                  <a:lnTo>
                    <a:pt x="0" y="822190"/>
                  </a:lnTo>
                  <a:lnTo>
                    <a:pt x="0" y="0"/>
                  </a:lnTo>
                  <a:close/>
                </a:path>
              </a:pathLst>
            </a:custGeom>
            <a:ln w="6465">
              <a:solidFill>
                <a:srgbClr val="7E7E7E"/>
              </a:solidFill>
            </a:ln>
          </p:spPr>
          <p:txBody>
            <a:bodyPr wrap="square" lIns="0" tIns="0" rIns="0" bIns="0" rtlCol="0"/>
            <a:lstStyle/>
            <a:p>
              <a:endParaRPr sz="1749"/>
            </a:p>
          </p:txBody>
        </p:sp>
        <p:pic>
          <p:nvPicPr>
            <p:cNvPr id="31" name="object 31"/>
            <p:cNvPicPr/>
            <p:nvPr/>
          </p:nvPicPr>
          <p:blipFill>
            <a:blip r:embed="rId10" cstate="print"/>
            <a:stretch>
              <a:fillRect/>
            </a:stretch>
          </p:blipFill>
          <p:spPr>
            <a:xfrm>
              <a:off x="970091" y="4615258"/>
              <a:ext cx="162714" cy="171334"/>
            </a:xfrm>
            <a:prstGeom prst="rect">
              <a:avLst/>
            </a:prstGeom>
          </p:spPr>
        </p:pic>
        <p:pic>
          <p:nvPicPr>
            <p:cNvPr id="32" name="object 32"/>
            <p:cNvPicPr/>
            <p:nvPr/>
          </p:nvPicPr>
          <p:blipFill>
            <a:blip r:embed="rId11" cstate="print"/>
            <a:stretch>
              <a:fillRect/>
            </a:stretch>
          </p:blipFill>
          <p:spPr>
            <a:xfrm>
              <a:off x="1161899" y="4658361"/>
              <a:ext cx="142240" cy="133619"/>
            </a:xfrm>
            <a:prstGeom prst="rect">
              <a:avLst/>
            </a:prstGeom>
          </p:spPr>
        </p:pic>
        <p:pic>
          <p:nvPicPr>
            <p:cNvPr id="33" name="object 33"/>
            <p:cNvPicPr/>
            <p:nvPr/>
          </p:nvPicPr>
          <p:blipFill>
            <a:blip r:embed="rId12" cstate="print"/>
            <a:stretch>
              <a:fillRect/>
            </a:stretch>
          </p:blipFill>
          <p:spPr>
            <a:xfrm>
              <a:off x="1325691" y="4616336"/>
              <a:ext cx="155170" cy="170257"/>
            </a:xfrm>
            <a:prstGeom prst="rect">
              <a:avLst/>
            </a:prstGeom>
          </p:spPr>
        </p:pic>
        <p:pic>
          <p:nvPicPr>
            <p:cNvPr id="34" name="object 34"/>
            <p:cNvPicPr/>
            <p:nvPr/>
          </p:nvPicPr>
          <p:blipFill>
            <a:blip r:embed="rId13" cstate="print"/>
            <a:stretch>
              <a:fillRect/>
            </a:stretch>
          </p:blipFill>
          <p:spPr>
            <a:xfrm>
              <a:off x="1514267" y="4614181"/>
              <a:ext cx="175644" cy="172412"/>
            </a:xfrm>
            <a:prstGeom prst="rect">
              <a:avLst/>
            </a:prstGeom>
          </p:spPr>
        </p:pic>
        <p:pic>
          <p:nvPicPr>
            <p:cNvPr id="35" name="object 35"/>
            <p:cNvPicPr/>
            <p:nvPr/>
          </p:nvPicPr>
          <p:blipFill>
            <a:blip r:embed="rId14" cstate="print"/>
            <a:stretch>
              <a:fillRect/>
            </a:stretch>
          </p:blipFill>
          <p:spPr>
            <a:xfrm>
              <a:off x="1710386" y="4633577"/>
              <a:ext cx="147627" cy="153015"/>
            </a:xfrm>
            <a:prstGeom prst="rect">
              <a:avLst/>
            </a:prstGeom>
          </p:spPr>
        </p:pic>
        <p:sp>
          <p:nvSpPr>
            <p:cNvPr id="36" name="object 36"/>
            <p:cNvSpPr/>
            <p:nvPr/>
          </p:nvSpPr>
          <p:spPr>
            <a:xfrm>
              <a:off x="844003" y="4905717"/>
              <a:ext cx="189865" cy="129539"/>
            </a:xfrm>
            <a:custGeom>
              <a:avLst/>
              <a:gdLst/>
              <a:ahLst/>
              <a:cxnLst/>
              <a:rect l="l" t="t" r="r" b="b"/>
              <a:pathLst>
                <a:path w="189865" h="129539">
                  <a:moveTo>
                    <a:pt x="112077" y="17780"/>
                  </a:moveTo>
                  <a:lnTo>
                    <a:pt x="0" y="17780"/>
                  </a:lnTo>
                  <a:lnTo>
                    <a:pt x="0" y="41910"/>
                  </a:lnTo>
                  <a:lnTo>
                    <a:pt x="0" y="106680"/>
                  </a:lnTo>
                  <a:lnTo>
                    <a:pt x="0" y="129540"/>
                  </a:lnTo>
                  <a:lnTo>
                    <a:pt x="112077" y="129540"/>
                  </a:lnTo>
                  <a:lnTo>
                    <a:pt x="112077" y="106680"/>
                  </a:lnTo>
                  <a:lnTo>
                    <a:pt x="21551" y="106680"/>
                  </a:lnTo>
                  <a:lnTo>
                    <a:pt x="21551" y="41910"/>
                  </a:lnTo>
                  <a:lnTo>
                    <a:pt x="90525" y="41910"/>
                  </a:lnTo>
                  <a:lnTo>
                    <a:pt x="90525" y="106095"/>
                  </a:lnTo>
                  <a:lnTo>
                    <a:pt x="112077" y="106095"/>
                  </a:lnTo>
                  <a:lnTo>
                    <a:pt x="112077" y="41910"/>
                  </a:lnTo>
                  <a:lnTo>
                    <a:pt x="112077" y="41440"/>
                  </a:lnTo>
                  <a:lnTo>
                    <a:pt x="112077" y="17780"/>
                  </a:lnTo>
                  <a:close/>
                </a:path>
                <a:path w="189865" h="129539">
                  <a:moveTo>
                    <a:pt x="189661" y="0"/>
                  </a:moveTo>
                  <a:lnTo>
                    <a:pt x="146558" y="0"/>
                  </a:lnTo>
                  <a:lnTo>
                    <a:pt x="146558" y="12700"/>
                  </a:lnTo>
                  <a:lnTo>
                    <a:pt x="146558" y="114300"/>
                  </a:lnTo>
                  <a:lnTo>
                    <a:pt x="158407" y="114300"/>
                  </a:lnTo>
                  <a:lnTo>
                    <a:pt x="158407" y="12700"/>
                  </a:lnTo>
                  <a:lnTo>
                    <a:pt x="189661" y="12700"/>
                  </a:lnTo>
                  <a:lnTo>
                    <a:pt x="189661" y="0"/>
                  </a:lnTo>
                  <a:close/>
                </a:path>
              </a:pathLst>
            </a:custGeom>
            <a:solidFill>
              <a:srgbClr val="000000"/>
            </a:solidFill>
          </p:spPr>
          <p:txBody>
            <a:bodyPr wrap="square" lIns="0" tIns="0" rIns="0" bIns="0" rtlCol="0"/>
            <a:lstStyle/>
            <a:p>
              <a:endParaRPr sz="1749"/>
            </a:p>
          </p:txBody>
        </p:sp>
        <p:pic>
          <p:nvPicPr>
            <p:cNvPr id="37" name="object 37"/>
            <p:cNvPicPr/>
            <p:nvPr/>
          </p:nvPicPr>
          <p:blipFill>
            <a:blip r:embed="rId15" cstate="print"/>
            <a:stretch>
              <a:fillRect/>
            </a:stretch>
          </p:blipFill>
          <p:spPr>
            <a:xfrm>
              <a:off x="1059530" y="4904049"/>
              <a:ext cx="134697" cy="137929"/>
            </a:xfrm>
            <a:prstGeom prst="rect">
              <a:avLst/>
            </a:prstGeom>
          </p:spPr>
        </p:pic>
        <p:sp>
          <p:nvSpPr>
            <p:cNvPr id="38" name="object 38"/>
            <p:cNvSpPr/>
            <p:nvPr/>
          </p:nvSpPr>
          <p:spPr>
            <a:xfrm>
              <a:off x="1214691" y="4926037"/>
              <a:ext cx="110489" cy="107950"/>
            </a:xfrm>
            <a:custGeom>
              <a:avLst/>
              <a:gdLst/>
              <a:ahLst/>
              <a:cxnLst/>
              <a:rect l="l" t="t" r="r" b="b"/>
              <a:pathLst>
                <a:path w="110490" h="107950">
                  <a:moveTo>
                    <a:pt x="109918" y="10350"/>
                  </a:moveTo>
                  <a:lnTo>
                    <a:pt x="98056" y="10350"/>
                  </a:lnTo>
                  <a:lnTo>
                    <a:pt x="98056" y="97624"/>
                  </a:lnTo>
                  <a:lnTo>
                    <a:pt x="109918" y="97624"/>
                  </a:lnTo>
                  <a:lnTo>
                    <a:pt x="109918" y="10350"/>
                  </a:lnTo>
                  <a:close/>
                </a:path>
                <a:path w="110490" h="107950">
                  <a:moveTo>
                    <a:pt x="109918" y="0"/>
                  </a:moveTo>
                  <a:lnTo>
                    <a:pt x="0" y="0"/>
                  </a:lnTo>
                  <a:lnTo>
                    <a:pt x="0" y="10160"/>
                  </a:lnTo>
                  <a:lnTo>
                    <a:pt x="0" y="97790"/>
                  </a:lnTo>
                  <a:lnTo>
                    <a:pt x="0" y="107950"/>
                  </a:lnTo>
                  <a:lnTo>
                    <a:pt x="109918" y="107950"/>
                  </a:lnTo>
                  <a:lnTo>
                    <a:pt x="109918" y="97790"/>
                  </a:lnTo>
                  <a:lnTo>
                    <a:pt x="11861" y="97790"/>
                  </a:lnTo>
                  <a:lnTo>
                    <a:pt x="11861" y="10160"/>
                  </a:lnTo>
                  <a:lnTo>
                    <a:pt x="109918" y="10160"/>
                  </a:lnTo>
                  <a:lnTo>
                    <a:pt x="109918" y="0"/>
                  </a:lnTo>
                  <a:close/>
                </a:path>
              </a:pathLst>
            </a:custGeom>
            <a:solidFill>
              <a:srgbClr val="000000"/>
            </a:solidFill>
          </p:spPr>
          <p:txBody>
            <a:bodyPr wrap="square" lIns="0" tIns="0" rIns="0" bIns="0" rtlCol="0"/>
            <a:lstStyle/>
            <a:p>
              <a:endParaRPr sz="1749"/>
            </a:p>
          </p:txBody>
        </p:sp>
        <p:pic>
          <p:nvPicPr>
            <p:cNvPr id="39" name="object 39"/>
            <p:cNvPicPr/>
            <p:nvPr/>
          </p:nvPicPr>
          <p:blipFill>
            <a:blip r:embed="rId16" cstate="print"/>
            <a:stretch>
              <a:fillRect/>
            </a:stretch>
          </p:blipFill>
          <p:spPr>
            <a:xfrm>
              <a:off x="1351553" y="4907282"/>
              <a:ext cx="126076" cy="131464"/>
            </a:xfrm>
            <a:prstGeom prst="rect">
              <a:avLst/>
            </a:prstGeom>
          </p:spPr>
        </p:pic>
        <p:sp>
          <p:nvSpPr>
            <p:cNvPr id="40" name="object 40"/>
            <p:cNvSpPr/>
            <p:nvPr/>
          </p:nvSpPr>
          <p:spPr>
            <a:xfrm>
              <a:off x="1503489" y="4947627"/>
              <a:ext cx="103505" cy="88900"/>
            </a:xfrm>
            <a:custGeom>
              <a:avLst/>
              <a:gdLst/>
              <a:ahLst/>
              <a:cxnLst/>
              <a:rect l="l" t="t" r="r" b="b"/>
              <a:pathLst>
                <a:path w="103505" h="88900">
                  <a:moveTo>
                    <a:pt x="103441" y="78740"/>
                  </a:moveTo>
                  <a:lnTo>
                    <a:pt x="57111" y="78740"/>
                  </a:lnTo>
                  <a:lnTo>
                    <a:pt x="57111" y="10160"/>
                  </a:lnTo>
                  <a:lnTo>
                    <a:pt x="96977" y="10160"/>
                  </a:lnTo>
                  <a:lnTo>
                    <a:pt x="96977" y="0"/>
                  </a:lnTo>
                  <a:lnTo>
                    <a:pt x="6464" y="0"/>
                  </a:lnTo>
                  <a:lnTo>
                    <a:pt x="6464" y="10160"/>
                  </a:lnTo>
                  <a:lnTo>
                    <a:pt x="46329" y="10160"/>
                  </a:lnTo>
                  <a:lnTo>
                    <a:pt x="46329" y="78740"/>
                  </a:lnTo>
                  <a:lnTo>
                    <a:pt x="0" y="78740"/>
                  </a:lnTo>
                  <a:lnTo>
                    <a:pt x="0" y="88900"/>
                  </a:lnTo>
                  <a:lnTo>
                    <a:pt x="103441" y="88900"/>
                  </a:lnTo>
                  <a:lnTo>
                    <a:pt x="103441" y="78740"/>
                  </a:lnTo>
                  <a:close/>
                </a:path>
              </a:pathLst>
            </a:custGeom>
            <a:solidFill>
              <a:srgbClr val="000000"/>
            </a:solidFill>
          </p:spPr>
          <p:txBody>
            <a:bodyPr wrap="square" lIns="0" tIns="0" rIns="0" bIns="0" rtlCol="0"/>
            <a:lstStyle/>
            <a:p>
              <a:endParaRPr sz="1749"/>
            </a:p>
          </p:txBody>
        </p:sp>
        <p:pic>
          <p:nvPicPr>
            <p:cNvPr id="41" name="object 41"/>
            <p:cNvPicPr/>
            <p:nvPr/>
          </p:nvPicPr>
          <p:blipFill>
            <a:blip r:embed="rId17" cstate="print"/>
            <a:stretch>
              <a:fillRect/>
            </a:stretch>
          </p:blipFill>
          <p:spPr>
            <a:xfrm>
              <a:off x="1631723" y="4912669"/>
              <a:ext cx="110990" cy="129309"/>
            </a:xfrm>
            <a:prstGeom prst="rect">
              <a:avLst/>
            </a:prstGeom>
          </p:spPr>
        </p:pic>
        <p:sp>
          <p:nvSpPr>
            <p:cNvPr id="42" name="object 42"/>
            <p:cNvSpPr/>
            <p:nvPr/>
          </p:nvSpPr>
          <p:spPr>
            <a:xfrm>
              <a:off x="1780425" y="4912677"/>
              <a:ext cx="583565" cy="138430"/>
            </a:xfrm>
            <a:custGeom>
              <a:avLst/>
              <a:gdLst/>
              <a:ahLst/>
              <a:cxnLst/>
              <a:rect l="l" t="t" r="r" b="b"/>
              <a:pathLst>
                <a:path w="583564" h="138429">
                  <a:moveTo>
                    <a:pt x="85128" y="70040"/>
                  </a:moveTo>
                  <a:lnTo>
                    <a:pt x="70815" y="63385"/>
                  </a:lnTo>
                  <a:lnTo>
                    <a:pt x="53873" y="56438"/>
                  </a:lnTo>
                  <a:lnTo>
                    <a:pt x="34518" y="49276"/>
                  </a:lnTo>
                  <a:lnTo>
                    <a:pt x="12928" y="42024"/>
                  </a:lnTo>
                  <a:lnTo>
                    <a:pt x="12928" y="0"/>
                  </a:lnTo>
                  <a:lnTo>
                    <a:pt x="0" y="0"/>
                  </a:lnTo>
                  <a:lnTo>
                    <a:pt x="0" y="130390"/>
                  </a:lnTo>
                  <a:lnTo>
                    <a:pt x="12928" y="130390"/>
                  </a:lnTo>
                  <a:lnTo>
                    <a:pt x="12928" y="53873"/>
                  </a:lnTo>
                  <a:lnTo>
                    <a:pt x="30467" y="60363"/>
                  </a:lnTo>
                  <a:lnTo>
                    <a:pt x="47409" y="66941"/>
                  </a:lnTo>
                  <a:lnTo>
                    <a:pt x="63538" y="73723"/>
                  </a:lnTo>
                  <a:lnTo>
                    <a:pt x="78663" y="80822"/>
                  </a:lnTo>
                  <a:lnTo>
                    <a:pt x="85128" y="70040"/>
                  </a:lnTo>
                  <a:close/>
                </a:path>
                <a:path w="583564" h="138429">
                  <a:moveTo>
                    <a:pt x="230593" y="52793"/>
                  </a:moveTo>
                  <a:lnTo>
                    <a:pt x="173482" y="52793"/>
                  </a:lnTo>
                  <a:lnTo>
                    <a:pt x="173482" y="19392"/>
                  </a:lnTo>
                  <a:lnTo>
                    <a:pt x="210121" y="11849"/>
                  </a:lnTo>
                  <a:lnTo>
                    <a:pt x="202577" y="1079"/>
                  </a:lnTo>
                  <a:lnTo>
                    <a:pt x="185610" y="6121"/>
                  </a:lnTo>
                  <a:lnTo>
                    <a:pt x="165404" y="9969"/>
                  </a:lnTo>
                  <a:lnTo>
                    <a:pt x="141973" y="12598"/>
                  </a:lnTo>
                  <a:lnTo>
                    <a:pt x="115303" y="14008"/>
                  </a:lnTo>
                  <a:lnTo>
                    <a:pt x="118529" y="24777"/>
                  </a:lnTo>
                  <a:lnTo>
                    <a:pt x="139674" y="23037"/>
                  </a:lnTo>
                  <a:lnTo>
                    <a:pt x="150507" y="21907"/>
                  </a:lnTo>
                  <a:lnTo>
                    <a:pt x="161632" y="20472"/>
                  </a:lnTo>
                  <a:lnTo>
                    <a:pt x="161632" y="52793"/>
                  </a:lnTo>
                  <a:lnTo>
                    <a:pt x="101282" y="52793"/>
                  </a:lnTo>
                  <a:lnTo>
                    <a:pt x="101282" y="63576"/>
                  </a:lnTo>
                  <a:lnTo>
                    <a:pt x="161632" y="63576"/>
                  </a:lnTo>
                  <a:lnTo>
                    <a:pt x="159473" y="79743"/>
                  </a:lnTo>
                  <a:lnTo>
                    <a:pt x="157327" y="85128"/>
                  </a:lnTo>
                  <a:lnTo>
                    <a:pt x="155168" y="92671"/>
                  </a:lnTo>
                  <a:lnTo>
                    <a:pt x="151930" y="99136"/>
                  </a:lnTo>
                  <a:lnTo>
                    <a:pt x="141312" y="109778"/>
                  </a:lnTo>
                  <a:lnTo>
                    <a:pt x="135369" y="114223"/>
                  </a:lnTo>
                  <a:lnTo>
                    <a:pt x="128816" y="117856"/>
                  </a:lnTo>
                  <a:lnTo>
                    <a:pt x="121767" y="120688"/>
                  </a:lnTo>
                  <a:lnTo>
                    <a:pt x="130378" y="130390"/>
                  </a:lnTo>
                  <a:lnTo>
                    <a:pt x="162712" y="104521"/>
                  </a:lnTo>
                  <a:lnTo>
                    <a:pt x="173482" y="63576"/>
                  </a:lnTo>
                  <a:lnTo>
                    <a:pt x="230593" y="63576"/>
                  </a:lnTo>
                  <a:lnTo>
                    <a:pt x="230593" y="52793"/>
                  </a:lnTo>
                  <a:close/>
                </a:path>
                <a:path w="583564" h="138429">
                  <a:moveTo>
                    <a:pt x="376072" y="57111"/>
                  </a:moveTo>
                  <a:lnTo>
                    <a:pt x="248920" y="57111"/>
                  </a:lnTo>
                  <a:lnTo>
                    <a:pt x="248920" y="68961"/>
                  </a:lnTo>
                  <a:lnTo>
                    <a:pt x="376072" y="68961"/>
                  </a:lnTo>
                  <a:lnTo>
                    <a:pt x="376072" y="57111"/>
                  </a:lnTo>
                  <a:close/>
                </a:path>
                <a:path w="583564" h="138429">
                  <a:moveTo>
                    <a:pt x="520471" y="118529"/>
                  </a:moveTo>
                  <a:lnTo>
                    <a:pt x="511390" y="101346"/>
                  </a:lnTo>
                  <a:lnTo>
                    <a:pt x="502018" y="85267"/>
                  </a:lnTo>
                  <a:lnTo>
                    <a:pt x="492429" y="70192"/>
                  </a:lnTo>
                  <a:lnTo>
                    <a:pt x="482752" y="56032"/>
                  </a:lnTo>
                  <a:lnTo>
                    <a:pt x="471970" y="62496"/>
                  </a:lnTo>
                  <a:lnTo>
                    <a:pt x="477481" y="70180"/>
                  </a:lnTo>
                  <a:lnTo>
                    <a:pt x="482879" y="78663"/>
                  </a:lnTo>
                  <a:lnTo>
                    <a:pt x="439445" y="104419"/>
                  </a:lnTo>
                  <a:lnTo>
                    <a:pt x="420255" y="105600"/>
                  </a:lnTo>
                  <a:lnTo>
                    <a:pt x="429933" y="83616"/>
                  </a:lnTo>
                  <a:lnTo>
                    <a:pt x="439508" y="59804"/>
                  </a:lnTo>
                  <a:lnTo>
                    <a:pt x="448894" y="34378"/>
                  </a:lnTo>
                  <a:lnTo>
                    <a:pt x="457962" y="7543"/>
                  </a:lnTo>
                  <a:lnTo>
                    <a:pt x="445033" y="3225"/>
                  </a:lnTo>
                  <a:lnTo>
                    <a:pt x="436118" y="31521"/>
                  </a:lnTo>
                  <a:lnTo>
                    <a:pt x="426986" y="58191"/>
                  </a:lnTo>
                  <a:lnTo>
                    <a:pt x="417461" y="83235"/>
                  </a:lnTo>
                  <a:lnTo>
                    <a:pt x="407314" y="106680"/>
                  </a:lnTo>
                  <a:lnTo>
                    <a:pt x="401929" y="107759"/>
                  </a:lnTo>
                  <a:lnTo>
                    <a:pt x="394385" y="107759"/>
                  </a:lnTo>
                  <a:lnTo>
                    <a:pt x="397624" y="120688"/>
                  </a:lnTo>
                  <a:lnTo>
                    <a:pt x="428917" y="117449"/>
                  </a:lnTo>
                  <a:lnTo>
                    <a:pt x="456488" y="114223"/>
                  </a:lnTo>
                  <a:lnTo>
                    <a:pt x="480212" y="110985"/>
                  </a:lnTo>
                  <a:lnTo>
                    <a:pt x="499986" y="107759"/>
                  </a:lnTo>
                  <a:lnTo>
                    <a:pt x="501065" y="109905"/>
                  </a:lnTo>
                  <a:lnTo>
                    <a:pt x="503224" y="115303"/>
                  </a:lnTo>
                  <a:lnTo>
                    <a:pt x="505383" y="119608"/>
                  </a:lnTo>
                  <a:lnTo>
                    <a:pt x="507530" y="124993"/>
                  </a:lnTo>
                  <a:lnTo>
                    <a:pt x="508609" y="124993"/>
                  </a:lnTo>
                  <a:lnTo>
                    <a:pt x="520471" y="118529"/>
                  </a:lnTo>
                  <a:close/>
                </a:path>
                <a:path w="583564" h="138429">
                  <a:moveTo>
                    <a:pt x="582968" y="22250"/>
                  </a:moveTo>
                  <a:lnTo>
                    <a:pt x="571106" y="22250"/>
                  </a:lnTo>
                  <a:lnTo>
                    <a:pt x="571106" y="126390"/>
                  </a:lnTo>
                  <a:lnTo>
                    <a:pt x="539864" y="126390"/>
                  </a:lnTo>
                  <a:lnTo>
                    <a:pt x="539864" y="137820"/>
                  </a:lnTo>
                  <a:lnTo>
                    <a:pt x="582968" y="137820"/>
                  </a:lnTo>
                  <a:lnTo>
                    <a:pt x="582968" y="126390"/>
                  </a:lnTo>
                  <a:lnTo>
                    <a:pt x="582968" y="22250"/>
                  </a:lnTo>
                  <a:close/>
                </a:path>
              </a:pathLst>
            </a:custGeom>
            <a:solidFill>
              <a:srgbClr val="000000"/>
            </a:solidFill>
          </p:spPr>
          <p:txBody>
            <a:bodyPr wrap="square" lIns="0" tIns="0" rIns="0" bIns="0" rtlCol="0"/>
            <a:lstStyle/>
            <a:p>
              <a:endParaRPr sz="1749"/>
            </a:p>
          </p:txBody>
        </p:sp>
        <p:pic>
          <p:nvPicPr>
            <p:cNvPr id="43" name="object 43"/>
            <p:cNvPicPr/>
            <p:nvPr/>
          </p:nvPicPr>
          <p:blipFill>
            <a:blip r:embed="rId18" cstate="print"/>
            <a:stretch>
              <a:fillRect/>
            </a:stretch>
          </p:blipFill>
          <p:spPr>
            <a:xfrm>
              <a:off x="2398957" y="4911592"/>
              <a:ext cx="123921" cy="128231"/>
            </a:xfrm>
            <a:prstGeom prst="rect">
              <a:avLst/>
            </a:prstGeom>
          </p:spPr>
        </p:pic>
        <p:pic>
          <p:nvPicPr>
            <p:cNvPr id="44" name="object 44"/>
            <p:cNvPicPr/>
            <p:nvPr/>
          </p:nvPicPr>
          <p:blipFill>
            <a:blip r:embed="rId19" cstate="print"/>
            <a:stretch>
              <a:fillRect/>
            </a:stretch>
          </p:blipFill>
          <p:spPr>
            <a:xfrm>
              <a:off x="2544430" y="4906204"/>
              <a:ext cx="280169" cy="135774"/>
            </a:xfrm>
            <a:prstGeom prst="rect">
              <a:avLst/>
            </a:prstGeom>
          </p:spPr>
        </p:pic>
        <p:sp>
          <p:nvSpPr>
            <p:cNvPr id="45" name="object 45"/>
            <p:cNvSpPr/>
            <p:nvPr/>
          </p:nvSpPr>
          <p:spPr>
            <a:xfrm>
              <a:off x="2846146" y="4906987"/>
              <a:ext cx="144780" cy="133350"/>
            </a:xfrm>
            <a:custGeom>
              <a:avLst/>
              <a:gdLst/>
              <a:ahLst/>
              <a:cxnLst/>
              <a:rect l="l" t="t" r="r" b="b"/>
              <a:pathLst>
                <a:path w="144780" h="133350">
                  <a:moveTo>
                    <a:pt x="144399" y="121920"/>
                  </a:moveTo>
                  <a:lnTo>
                    <a:pt x="74345" y="121920"/>
                  </a:lnTo>
                  <a:lnTo>
                    <a:pt x="74345" y="55880"/>
                  </a:lnTo>
                  <a:lnTo>
                    <a:pt x="130390" y="55880"/>
                  </a:lnTo>
                  <a:lnTo>
                    <a:pt x="130390" y="45720"/>
                  </a:lnTo>
                  <a:lnTo>
                    <a:pt x="74345" y="45720"/>
                  </a:lnTo>
                  <a:lnTo>
                    <a:pt x="74345" y="0"/>
                  </a:lnTo>
                  <a:lnTo>
                    <a:pt x="61417" y="0"/>
                  </a:lnTo>
                  <a:lnTo>
                    <a:pt x="61417" y="45720"/>
                  </a:lnTo>
                  <a:lnTo>
                    <a:pt x="61417" y="55880"/>
                  </a:lnTo>
                  <a:lnTo>
                    <a:pt x="61417" y="121920"/>
                  </a:lnTo>
                  <a:lnTo>
                    <a:pt x="0" y="121920"/>
                  </a:lnTo>
                  <a:lnTo>
                    <a:pt x="0" y="133350"/>
                  </a:lnTo>
                  <a:lnTo>
                    <a:pt x="144399" y="133350"/>
                  </a:lnTo>
                  <a:lnTo>
                    <a:pt x="144399" y="121920"/>
                  </a:lnTo>
                  <a:close/>
                </a:path>
              </a:pathLst>
            </a:custGeom>
            <a:solidFill>
              <a:srgbClr val="000000"/>
            </a:solidFill>
          </p:spPr>
          <p:txBody>
            <a:bodyPr wrap="square" lIns="0" tIns="0" rIns="0" bIns="0" rtlCol="0"/>
            <a:lstStyle/>
            <a:p>
              <a:endParaRPr sz="1749"/>
            </a:p>
          </p:txBody>
        </p:sp>
        <p:pic>
          <p:nvPicPr>
            <p:cNvPr id="46" name="object 46"/>
            <p:cNvPicPr/>
            <p:nvPr/>
          </p:nvPicPr>
          <p:blipFill>
            <a:blip r:embed="rId20" cstate="print"/>
            <a:stretch>
              <a:fillRect/>
            </a:stretch>
          </p:blipFill>
          <p:spPr>
            <a:xfrm>
              <a:off x="3015330" y="4906204"/>
              <a:ext cx="268316" cy="137929"/>
            </a:xfrm>
            <a:prstGeom prst="rect">
              <a:avLst/>
            </a:prstGeom>
          </p:spPr>
        </p:pic>
        <p:pic>
          <p:nvPicPr>
            <p:cNvPr id="47" name="object 47"/>
            <p:cNvPicPr/>
            <p:nvPr/>
          </p:nvPicPr>
          <p:blipFill>
            <a:blip r:embed="rId21" cstate="print"/>
            <a:stretch>
              <a:fillRect/>
            </a:stretch>
          </p:blipFill>
          <p:spPr>
            <a:xfrm>
              <a:off x="3313819" y="4911592"/>
              <a:ext cx="101292" cy="132541"/>
            </a:xfrm>
            <a:prstGeom prst="rect">
              <a:avLst/>
            </a:prstGeom>
          </p:spPr>
        </p:pic>
        <p:sp>
          <p:nvSpPr>
            <p:cNvPr id="48" name="object 48"/>
            <p:cNvSpPr/>
            <p:nvPr/>
          </p:nvSpPr>
          <p:spPr>
            <a:xfrm>
              <a:off x="844003" y="5173687"/>
              <a:ext cx="332105" cy="140970"/>
            </a:xfrm>
            <a:custGeom>
              <a:avLst/>
              <a:gdLst/>
              <a:ahLst/>
              <a:cxnLst/>
              <a:rect l="l" t="t" r="r" b="b"/>
              <a:pathLst>
                <a:path w="332105" h="140970">
                  <a:moveTo>
                    <a:pt x="112077" y="40703"/>
                  </a:moveTo>
                  <a:lnTo>
                    <a:pt x="90525" y="40703"/>
                  </a:lnTo>
                  <a:lnTo>
                    <a:pt x="90525" y="105359"/>
                  </a:lnTo>
                  <a:lnTo>
                    <a:pt x="112077" y="105359"/>
                  </a:lnTo>
                  <a:lnTo>
                    <a:pt x="112077" y="40703"/>
                  </a:lnTo>
                  <a:close/>
                </a:path>
                <a:path w="332105" h="140970">
                  <a:moveTo>
                    <a:pt x="112077" y="16510"/>
                  </a:moveTo>
                  <a:lnTo>
                    <a:pt x="0" y="16510"/>
                  </a:lnTo>
                  <a:lnTo>
                    <a:pt x="0" y="40640"/>
                  </a:lnTo>
                  <a:lnTo>
                    <a:pt x="0" y="105410"/>
                  </a:lnTo>
                  <a:lnTo>
                    <a:pt x="0" y="129540"/>
                  </a:lnTo>
                  <a:lnTo>
                    <a:pt x="112077" y="129540"/>
                  </a:lnTo>
                  <a:lnTo>
                    <a:pt x="112077" y="105410"/>
                  </a:lnTo>
                  <a:lnTo>
                    <a:pt x="21551" y="105410"/>
                  </a:lnTo>
                  <a:lnTo>
                    <a:pt x="21551" y="40640"/>
                  </a:lnTo>
                  <a:lnTo>
                    <a:pt x="112077" y="40640"/>
                  </a:lnTo>
                  <a:lnTo>
                    <a:pt x="112077" y="16510"/>
                  </a:lnTo>
                  <a:close/>
                </a:path>
                <a:path w="332105" h="140970">
                  <a:moveTo>
                    <a:pt x="189661" y="0"/>
                  </a:moveTo>
                  <a:lnTo>
                    <a:pt x="146558" y="0"/>
                  </a:lnTo>
                  <a:lnTo>
                    <a:pt x="146558" y="11430"/>
                  </a:lnTo>
                  <a:lnTo>
                    <a:pt x="146558" y="114300"/>
                  </a:lnTo>
                  <a:lnTo>
                    <a:pt x="158407" y="114300"/>
                  </a:lnTo>
                  <a:lnTo>
                    <a:pt x="158407" y="11430"/>
                  </a:lnTo>
                  <a:lnTo>
                    <a:pt x="189661" y="11430"/>
                  </a:lnTo>
                  <a:lnTo>
                    <a:pt x="189661" y="0"/>
                  </a:lnTo>
                  <a:close/>
                </a:path>
                <a:path w="332105" h="140970">
                  <a:moveTo>
                    <a:pt x="331901" y="130149"/>
                  </a:moveTo>
                  <a:lnTo>
                    <a:pt x="318973" y="130149"/>
                  </a:lnTo>
                  <a:lnTo>
                    <a:pt x="318973" y="140919"/>
                  </a:lnTo>
                  <a:lnTo>
                    <a:pt x="331901" y="140919"/>
                  </a:lnTo>
                  <a:lnTo>
                    <a:pt x="331901" y="130149"/>
                  </a:lnTo>
                  <a:close/>
                </a:path>
                <a:path w="332105" h="140970">
                  <a:moveTo>
                    <a:pt x="331901" y="8890"/>
                  </a:moveTo>
                  <a:lnTo>
                    <a:pt x="225221" y="8890"/>
                  </a:lnTo>
                  <a:lnTo>
                    <a:pt x="225221" y="19050"/>
                  </a:lnTo>
                  <a:lnTo>
                    <a:pt x="225221" y="44450"/>
                  </a:lnTo>
                  <a:lnTo>
                    <a:pt x="225221" y="140970"/>
                  </a:lnTo>
                  <a:lnTo>
                    <a:pt x="237070" y="140970"/>
                  </a:lnTo>
                  <a:lnTo>
                    <a:pt x="237070" y="129540"/>
                  </a:lnTo>
                  <a:lnTo>
                    <a:pt x="331901" y="129540"/>
                  </a:lnTo>
                  <a:lnTo>
                    <a:pt x="331901" y="119380"/>
                  </a:lnTo>
                  <a:lnTo>
                    <a:pt x="237070" y="119380"/>
                  </a:lnTo>
                  <a:lnTo>
                    <a:pt x="237070" y="91440"/>
                  </a:lnTo>
                  <a:lnTo>
                    <a:pt x="318973" y="91440"/>
                  </a:lnTo>
                  <a:lnTo>
                    <a:pt x="318973" y="119367"/>
                  </a:lnTo>
                  <a:lnTo>
                    <a:pt x="331901" y="119367"/>
                  </a:lnTo>
                  <a:lnTo>
                    <a:pt x="331901" y="19164"/>
                  </a:lnTo>
                  <a:lnTo>
                    <a:pt x="318973" y="19164"/>
                  </a:lnTo>
                  <a:lnTo>
                    <a:pt x="318973" y="44450"/>
                  </a:lnTo>
                  <a:lnTo>
                    <a:pt x="318973" y="55880"/>
                  </a:lnTo>
                  <a:lnTo>
                    <a:pt x="318973" y="81280"/>
                  </a:lnTo>
                  <a:lnTo>
                    <a:pt x="237070" y="81280"/>
                  </a:lnTo>
                  <a:lnTo>
                    <a:pt x="237070" y="55880"/>
                  </a:lnTo>
                  <a:lnTo>
                    <a:pt x="318973" y="55880"/>
                  </a:lnTo>
                  <a:lnTo>
                    <a:pt x="318973" y="44450"/>
                  </a:lnTo>
                  <a:lnTo>
                    <a:pt x="237070" y="44450"/>
                  </a:lnTo>
                  <a:lnTo>
                    <a:pt x="237070" y="19050"/>
                  </a:lnTo>
                  <a:lnTo>
                    <a:pt x="331901" y="19050"/>
                  </a:lnTo>
                  <a:lnTo>
                    <a:pt x="331901" y="8890"/>
                  </a:lnTo>
                  <a:close/>
                </a:path>
              </a:pathLst>
            </a:custGeom>
            <a:solidFill>
              <a:srgbClr val="000000"/>
            </a:solidFill>
          </p:spPr>
          <p:txBody>
            <a:bodyPr wrap="square" lIns="0" tIns="0" rIns="0" bIns="0" rtlCol="0"/>
            <a:lstStyle/>
            <a:p>
              <a:endParaRPr sz="1749"/>
            </a:p>
          </p:txBody>
        </p:sp>
        <p:pic>
          <p:nvPicPr>
            <p:cNvPr id="49" name="object 49"/>
            <p:cNvPicPr/>
            <p:nvPr/>
          </p:nvPicPr>
          <p:blipFill>
            <a:blip r:embed="rId22" cstate="print"/>
            <a:stretch>
              <a:fillRect/>
            </a:stretch>
          </p:blipFill>
          <p:spPr>
            <a:xfrm>
              <a:off x="1203925" y="5173443"/>
              <a:ext cx="206894" cy="145011"/>
            </a:xfrm>
            <a:prstGeom prst="rect">
              <a:avLst/>
            </a:prstGeom>
          </p:spPr>
        </p:pic>
        <p:pic>
          <p:nvPicPr>
            <p:cNvPr id="50" name="object 50"/>
            <p:cNvPicPr/>
            <p:nvPr/>
          </p:nvPicPr>
          <p:blipFill>
            <a:blip r:embed="rId23" cstate="print"/>
            <a:stretch>
              <a:fillRect/>
            </a:stretch>
          </p:blipFill>
          <p:spPr>
            <a:xfrm>
              <a:off x="1450690" y="5179908"/>
              <a:ext cx="109912" cy="126076"/>
            </a:xfrm>
            <a:prstGeom prst="rect">
              <a:avLst/>
            </a:prstGeom>
          </p:spPr>
        </p:pic>
        <p:sp>
          <p:nvSpPr>
            <p:cNvPr id="51" name="object 51"/>
            <p:cNvSpPr/>
            <p:nvPr/>
          </p:nvSpPr>
          <p:spPr>
            <a:xfrm>
              <a:off x="1601546" y="5173687"/>
              <a:ext cx="337820" cy="128270"/>
            </a:xfrm>
            <a:custGeom>
              <a:avLst/>
              <a:gdLst/>
              <a:ahLst/>
              <a:cxnLst/>
              <a:rect l="l" t="t" r="r" b="b"/>
              <a:pathLst>
                <a:path w="337819" h="128270">
                  <a:moveTo>
                    <a:pt x="43103" y="0"/>
                  </a:moveTo>
                  <a:lnTo>
                    <a:pt x="0" y="0"/>
                  </a:lnTo>
                  <a:lnTo>
                    <a:pt x="0" y="11430"/>
                  </a:lnTo>
                  <a:lnTo>
                    <a:pt x="0" y="114300"/>
                  </a:lnTo>
                  <a:lnTo>
                    <a:pt x="11849" y="114300"/>
                  </a:lnTo>
                  <a:lnTo>
                    <a:pt x="11849" y="11430"/>
                  </a:lnTo>
                  <a:lnTo>
                    <a:pt x="43103" y="11430"/>
                  </a:lnTo>
                  <a:lnTo>
                    <a:pt x="43103" y="0"/>
                  </a:lnTo>
                  <a:close/>
                </a:path>
                <a:path w="337819" h="128270">
                  <a:moveTo>
                    <a:pt x="182105" y="19050"/>
                  </a:moveTo>
                  <a:lnTo>
                    <a:pt x="170256" y="19050"/>
                  </a:lnTo>
                  <a:lnTo>
                    <a:pt x="170256" y="30480"/>
                  </a:lnTo>
                  <a:lnTo>
                    <a:pt x="170256" y="116840"/>
                  </a:lnTo>
                  <a:lnTo>
                    <a:pt x="84048" y="116840"/>
                  </a:lnTo>
                  <a:lnTo>
                    <a:pt x="84048" y="30480"/>
                  </a:lnTo>
                  <a:lnTo>
                    <a:pt x="170256" y="30480"/>
                  </a:lnTo>
                  <a:lnTo>
                    <a:pt x="170256" y="19050"/>
                  </a:lnTo>
                  <a:lnTo>
                    <a:pt x="72199" y="19050"/>
                  </a:lnTo>
                  <a:lnTo>
                    <a:pt x="72199" y="30480"/>
                  </a:lnTo>
                  <a:lnTo>
                    <a:pt x="72199" y="116840"/>
                  </a:lnTo>
                  <a:lnTo>
                    <a:pt x="72199" y="128270"/>
                  </a:lnTo>
                  <a:lnTo>
                    <a:pt x="182105" y="128270"/>
                  </a:lnTo>
                  <a:lnTo>
                    <a:pt x="182105" y="117221"/>
                  </a:lnTo>
                  <a:lnTo>
                    <a:pt x="182105" y="116840"/>
                  </a:lnTo>
                  <a:lnTo>
                    <a:pt x="182105" y="30480"/>
                  </a:lnTo>
                  <a:lnTo>
                    <a:pt x="182105" y="29933"/>
                  </a:lnTo>
                  <a:lnTo>
                    <a:pt x="182105" y="19050"/>
                  </a:lnTo>
                  <a:close/>
                </a:path>
                <a:path w="337819" h="128270">
                  <a:moveTo>
                    <a:pt x="337273" y="63334"/>
                  </a:moveTo>
                  <a:lnTo>
                    <a:pt x="210121" y="63334"/>
                  </a:lnTo>
                  <a:lnTo>
                    <a:pt x="210121" y="75196"/>
                  </a:lnTo>
                  <a:lnTo>
                    <a:pt x="337273" y="75196"/>
                  </a:lnTo>
                  <a:lnTo>
                    <a:pt x="337273" y="63334"/>
                  </a:lnTo>
                  <a:close/>
                </a:path>
              </a:pathLst>
            </a:custGeom>
            <a:solidFill>
              <a:srgbClr val="000000"/>
            </a:solidFill>
          </p:spPr>
          <p:txBody>
            <a:bodyPr wrap="square" lIns="0" tIns="0" rIns="0" bIns="0" rtlCol="0"/>
            <a:lstStyle/>
            <a:p>
              <a:endParaRPr sz="1749"/>
            </a:p>
          </p:txBody>
        </p:sp>
        <p:pic>
          <p:nvPicPr>
            <p:cNvPr id="52" name="object 52"/>
            <p:cNvPicPr/>
            <p:nvPr/>
          </p:nvPicPr>
          <p:blipFill>
            <a:blip r:embed="rId24" cstate="print"/>
            <a:stretch>
              <a:fillRect/>
            </a:stretch>
          </p:blipFill>
          <p:spPr>
            <a:xfrm>
              <a:off x="1975469" y="5179908"/>
              <a:ext cx="90471" cy="130386"/>
            </a:xfrm>
            <a:prstGeom prst="rect">
              <a:avLst/>
            </a:prstGeom>
          </p:spPr>
        </p:pic>
        <p:pic>
          <p:nvPicPr>
            <p:cNvPr id="53" name="object 53"/>
            <p:cNvPicPr/>
            <p:nvPr/>
          </p:nvPicPr>
          <p:blipFill>
            <a:blip r:embed="rId25" cstate="print"/>
            <a:stretch>
              <a:fillRect/>
            </a:stretch>
          </p:blipFill>
          <p:spPr>
            <a:xfrm>
              <a:off x="2091848" y="5193917"/>
              <a:ext cx="121766" cy="109912"/>
            </a:xfrm>
            <a:prstGeom prst="rect">
              <a:avLst/>
            </a:prstGeom>
          </p:spPr>
        </p:pic>
        <p:pic>
          <p:nvPicPr>
            <p:cNvPr id="54" name="object 54"/>
            <p:cNvPicPr/>
            <p:nvPr/>
          </p:nvPicPr>
          <p:blipFill>
            <a:blip r:embed="rId26" cstate="print"/>
            <a:stretch>
              <a:fillRect/>
            </a:stretch>
          </p:blipFill>
          <p:spPr>
            <a:xfrm>
              <a:off x="2236243" y="5206848"/>
              <a:ext cx="100214" cy="102369"/>
            </a:xfrm>
            <a:prstGeom prst="rect">
              <a:avLst/>
            </a:prstGeom>
          </p:spPr>
        </p:pic>
        <p:sp>
          <p:nvSpPr>
            <p:cNvPr id="55" name="object 55"/>
            <p:cNvSpPr/>
            <p:nvPr/>
          </p:nvSpPr>
          <p:spPr>
            <a:xfrm>
              <a:off x="2368785" y="5171288"/>
              <a:ext cx="135255" cy="138430"/>
            </a:xfrm>
            <a:custGeom>
              <a:avLst/>
              <a:gdLst/>
              <a:ahLst/>
              <a:cxnLst/>
              <a:rect l="l" t="t" r="r" b="b"/>
              <a:pathLst>
                <a:path w="135255" h="138429">
                  <a:moveTo>
                    <a:pt x="94826" y="25861"/>
                  </a:moveTo>
                  <a:lnTo>
                    <a:pt x="0" y="25861"/>
                  </a:lnTo>
                  <a:lnTo>
                    <a:pt x="0" y="37715"/>
                  </a:lnTo>
                  <a:lnTo>
                    <a:pt x="96981" y="37715"/>
                  </a:lnTo>
                  <a:lnTo>
                    <a:pt x="95163" y="56707"/>
                  </a:lnTo>
                  <a:lnTo>
                    <a:pt x="77585" y="99137"/>
                  </a:lnTo>
                  <a:lnTo>
                    <a:pt x="37580" y="122927"/>
                  </a:lnTo>
                  <a:lnTo>
                    <a:pt x="19396" y="127153"/>
                  </a:lnTo>
                  <a:lnTo>
                    <a:pt x="24784" y="137929"/>
                  </a:lnTo>
                  <a:lnTo>
                    <a:pt x="63795" y="124864"/>
                  </a:lnTo>
                  <a:lnTo>
                    <a:pt x="95954" y="93968"/>
                  </a:lnTo>
                  <a:lnTo>
                    <a:pt x="108835" y="39870"/>
                  </a:lnTo>
                  <a:lnTo>
                    <a:pt x="94826" y="25861"/>
                  </a:lnTo>
                  <a:close/>
                </a:path>
                <a:path w="135255" h="138429">
                  <a:moveTo>
                    <a:pt x="120688" y="0"/>
                  </a:moveTo>
                  <a:lnTo>
                    <a:pt x="114223" y="0"/>
                  </a:lnTo>
                  <a:lnTo>
                    <a:pt x="107757" y="2155"/>
                  </a:lnTo>
                  <a:lnTo>
                    <a:pt x="103447" y="6465"/>
                  </a:lnTo>
                  <a:lnTo>
                    <a:pt x="102369" y="8620"/>
                  </a:lnTo>
                  <a:lnTo>
                    <a:pt x="100214" y="11853"/>
                  </a:lnTo>
                  <a:lnTo>
                    <a:pt x="99137" y="14008"/>
                  </a:lnTo>
                  <a:lnTo>
                    <a:pt x="99137" y="20473"/>
                  </a:lnTo>
                  <a:lnTo>
                    <a:pt x="100214" y="23706"/>
                  </a:lnTo>
                  <a:lnTo>
                    <a:pt x="104524" y="30172"/>
                  </a:lnTo>
                  <a:lnTo>
                    <a:pt x="106680" y="31249"/>
                  </a:lnTo>
                  <a:lnTo>
                    <a:pt x="108835" y="33404"/>
                  </a:lnTo>
                  <a:lnTo>
                    <a:pt x="112067" y="34482"/>
                  </a:lnTo>
                  <a:lnTo>
                    <a:pt x="114223" y="35560"/>
                  </a:lnTo>
                  <a:lnTo>
                    <a:pt x="121766" y="35560"/>
                  </a:lnTo>
                  <a:lnTo>
                    <a:pt x="126076" y="33404"/>
                  </a:lnTo>
                  <a:lnTo>
                    <a:pt x="129309" y="30172"/>
                  </a:lnTo>
                  <a:lnTo>
                    <a:pt x="131733" y="26939"/>
                  </a:lnTo>
                  <a:lnTo>
                    <a:pt x="114223" y="26939"/>
                  </a:lnTo>
                  <a:lnTo>
                    <a:pt x="112067" y="25861"/>
                  </a:lnTo>
                  <a:lnTo>
                    <a:pt x="109912" y="23706"/>
                  </a:lnTo>
                  <a:lnTo>
                    <a:pt x="107757" y="22629"/>
                  </a:lnTo>
                  <a:lnTo>
                    <a:pt x="107757" y="14008"/>
                  </a:lnTo>
                  <a:lnTo>
                    <a:pt x="108835" y="10775"/>
                  </a:lnTo>
                  <a:lnTo>
                    <a:pt x="112067" y="8620"/>
                  </a:lnTo>
                  <a:lnTo>
                    <a:pt x="114223" y="8620"/>
                  </a:lnTo>
                  <a:lnTo>
                    <a:pt x="115300" y="7543"/>
                  </a:lnTo>
                  <a:lnTo>
                    <a:pt x="133080" y="7543"/>
                  </a:lnTo>
                  <a:lnTo>
                    <a:pt x="132541" y="6465"/>
                  </a:lnTo>
                  <a:lnTo>
                    <a:pt x="127153" y="3232"/>
                  </a:lnTo>
                  <a:lnTo>
                    <a:pt x="123921" y="1077"/>
                  </a:lnTo>
                  <a:lnTo>
                    <a:pt x="120688" y="0"/>
                  </a:lnTo>
                  <a:close/>
                </a:path>
                <a:path w="135255" h="138429">
                  <a:moveTo>
                    <a:pt x="133080" y="7543"/>
                  </a:moveTo>
                  <a:lnTo>
                    <a:pt x="119610" y="7543"/>
                  </a:lnTo>
                  <a:lnTo>
                    <a:pt x="121766" y="8620"/>
                  </a:lnTo>
                  <a:lnTo>
                    <a:pt x="123921" y="10775"/>
                  </a:lnTo>
                  <a:lnTo>
                    <a:pt x="126076" y="11853"/>
                  </a:lnTo>
                  <a:lnTo>
                    <a:pt x="127153" y="15086"/>
                  </a:lnTo>
                  <a:lnTo>
                    <a:pt x="127153" y="21551"/>
                  </a:lnTo>
                  <a:lnTo>
                    <a:pt x="124998" y="24784"/>
                  </a:lnTo>
                  <a:lnTo>
                    <a:pt x="121766" y="25861"/>
                  </a:lnTo>
                  <a:lnTo>
                    <a:pt x="120688" y="26939"/>
                  </a:lnTo>
                  <a:lnTo>
                    <a:pt x="131733" y="26939"/>
                  </a:lnTo>
                  <a:lnTo>
                    <a:pt x="132541" y="25861"/>
                  </a:lnTo>
                  <a:lnTo>
                    <a:pt x="134697" y="22629"/>
                  </a:lnTo>
                  <a:lnTo>
                    <a:pt x="134697" y="10775"/>
                  </a:lnTo>
                  <a:lnTo>
                    <a:pt x="133080" y="7543"/>
                  </a:lnTo>
                  <a:close/>
                </a:path>
              </a:pathLst>
            </a:custGeom>
            <a:solidFill>
              <a:srgbClr val="000000"/>
            </a:solidFill>
          </p:spPr>
          <p:txBody>
            <a:bodyPr wrap="square" lIns="0" tIns="0" rIns="0" bIns="0" rtlCol="0"/>
            <a:lstStyle/>
            <a:p>
              <a:endParaRPr sz="1749"/>
            </a:p>
          </p:txBody>
        </p:sp>
        <p:pic>
          <p:nvPicPr>
            <p:cNvPr id="56" name="object 56"/>
            <p:cNvPicPr/>
            <p:nvPr/>
          </p:nvPicPr>
          <p:blipFill>
            <a:blip r:embed="rId27" cstate="print"/>
            <a:stretch>
              <a:fillRect/>
            </a:stretch>
          </p:blipFill>
          <p:spPr>
            <a:xfrm>
              <a:off x="2518568" y="5173443"/>
              <a:ext cx="1094817" cy="145011"/>
            </a:xfrm>
            <a:prstGeom prst="rect">
              <a:avLst/>
            </a:prstGeom>
          </p:spPr>
        </p:pic>
        <p:sp>
          <p:nvSpPr>
            <p:cNvPr id="57" name="object 57"/>
            <p:cNvSpPr/>
            <p:nvPr/>
          </p:nvSpPr>
          <p:spPr>
            <a:xfrm>
              <a:off x="347252" y="4545216"/>
              <a:ext cx="412750" cy="412115"/>
            </a:xfrm>
            <a:custGeom>
              <a:avLst/>
              <a:gdLst/>
              <a:ahLst/>
              <a:cxnLst/>
              <a:rect l="l" t="t" r="r" b="b"/>
              <a:pathLst>
                <a:path w="412750" h="412114">
                  <a:moveTo>
                    <a:pt x="412711" y="0"/>
                  </a:moveTo>
                  <a:lnTo>
                    <a:pt x="0" y="0"/>
                  </a:lnTo>
                  <a:lnTo>
                    <a:pt x="0" y="411634"/>
                  </a:lnTo>
                  <a:lnTo>
                    <a:pt x="412711" y="411634"/>
                  </a:lnTo>
                  <a:lnTo>
                    <a:pt x="412711" y="0"/>
                  </a:lnTo>
                  <a:close/>
                </a:path>
              </a:pathLst>
            </a:custGeom>
            <a:solidFill>
              <a:srgbClr val="3F3F3F"/>
            </a:solidFill>
          </p:spPr>
          <p:txBody>
            <a:bodyPr wrap="square" lIns="0" tIns="0" rIns="0" bIns="0" rtlCol="0"/>
            <a:lstStyle/>
            <a:p>
              <a:endParaRPr sz="1749"/>
            </a:p>
          </p:txBody>
        </p:sp>
        <p:pic>
          <p:nvPicPr>
            <p:cNvPr id="58" name="object 58"/>
            <p:cNvPicPr/>
            <p:nvPr/>
          </p:nvPicPr>
          <p:blipFill>
            <a:blip r:embed="rId28" cstate="print"/>
            <a:stretch>
              <a:fillRect/>
            </a:stretch>
          </p:blipFill>
          <p:spPr>
            <a:xfrm>
              <a:off x="409751" y="4576466"/>
              <a:ext cx="287712" cy="75430"/>
            </a:xfrm>
            <a:prstGeom prst="rect">
              <a:avLst/>
            </a:prstGeom>
          </p:spPr>
        </p:pic>
        <p:pic>
          <p:nvPicPr>
            <p:cNvPr id="59" name="object 59"/>
            <p:cNvPicPr/>
            <p:nvPr/>
          </p:nvPicPr>
          <p:blipFill>
            <a:blip r:embed="rId29" cstate="print"/>
            <a:stretch>
              <a:fillRect/>
            </a:stretch>
          </p:blipFill>
          <p:spPr>
            <a:xfrm>
              <a:off x="504578" y="4739180"/>
              <a:ext cx="84050" cy="160558"/>
            </a:xfrm>
            <a:prstGeom prst="rect">
              <a:avLst/>
            </a:prstGeom>
          </p:spPr>
        </p:pic>
      </p:grpSp>
      <p:sp>
        <p:nvSpPr>
          <p:cNvPr id="60" name="object 60"/>
          <p:cNvSpPr/>
          <p:nvPr/>
        </p:nvSpPr>
        <p:spPr>
          <a:xfrm>
            <a:off x="2159173" y="4831256"/>
            <a:ext cx="269324" cy="140092"/>
          </a:xfrm>
          <a:custGeom>
            <a:avLst/>
            <a:gdLst/>
            <a:ahLst/>
            <a:cxnLst/>
            <a:rect l="l" t="t" r="r" b="b"/>
            <a:pathLst>
              <a:path w="314960" h="163829">
                <a:moveTo>
                  <a:pt x="314652" y="0"/>
                </a:moveTo>
                <a:lnTo>
                  <a:pt x="0" y="0"/>
                </a:lnTo>
                <a:lnTo>
                  <a:pt x="157326" y="163791"/>
                </a:lnTo>
                <a:lnTo>
                  <a:pt x="314652" y="0"/>
                </a:lnTo>
                <a:close/>
              </a:path>
            </a:pathLst>
          </a:custGeom>
          <a:solidFill>
            <a:srgbClr val="3F3F3F"/>
          </a:solidFill>
        </p:spPr>
        <p:txBody>
          <a:bodyPr wrap="square" lIns="0" tIns="0" rIns="0" bIns="0" rtlCol="0"/>
          <a:lstStyle/>
          <a:p>
            <a:endParaRPr sz="1749"/>
          </a:p>
        </p:txBody>
      </p:sp>
      <p:grpSp>
        <p:nvGrpSpPr>
          <p:cNvPr id="61" name="object 61"/>
          <p:cNvGrpSpPr/>
          <p:nvPr/>
        </p:nvGrpSpPr>
        <p:grpSpPr>
          <a:xfrm>
            <a:off x="1018427" y="6252123"/>
            <a:ext cx="1633865" cy="154210"/>
            <a:chOff x="1190994" y="7082910"/>
            <a:chExt cx="1910714" cy="180340"/>
          </a:xfrm>
        </p:grpSpPr>
        <p:pic>
          <p:nvPicPr>
            <p:cNvPr id="62" name="object 62"/>
            <p:cNvPicPr/>
            <p:nvPr/>
          </p:nvPicPr>
          <p:blipFill>
            <a:blip r:embed="rId30" cstate="print"/>
            <a:stretch>
              <a:fillRect/>
            </a:stretch>
          </p:blipFill>
          <p:spPr>
            <a:xfrm>
              <a:off x="1190994" y="7082910"/>
              <a:ext cx="1830801" cy="179955"/>
            </a:xfrm>
            <a:prstGeom prst="rect">
              <a:avLst/>
            </a:prstGeom>
          </p:spPr>
        </p:pic>
        <p:sp>
          <p:nvSpPr>
            <p:cNvPr id="63" name="object 63"/>
            <p:cNvSpPr/>
            <p:nvPr/>
          </p:nvSpPr>
          <p:spPr>
            <a:xfrm>
              <a:off x="3041180" y="7121868"/>
              <a:ext cx="60960" cy="135890"/>
            </a:xfrm>
            <a:custGeom>
              <a:avLst/>
              <a:gdLst/>
              <a:ahLst/>
              <a:cxnLst/>
              <a:rect l="l" t="t" r="r" b="b"/>
              <a:pathLst>
                <a:path w="60960" h="135890">
                  <a:moveTo>
                    <a:pt x="60350" y="0"/>
                  </a:moveTo>
                  <a:lnTo>
                    <a:pt x="32334" y="0"/>
                  </a:lnTo>
                  <a:lnTo>
                    <a:pt x="32334" y="109220"/>
                  </a:lnTo>
                  <a:lnTo>
                    <a:pt x="0" y="109220"/>
                  </a:lnTo>
                  <a:lnTo>
                    <a:pt x="0" y="135890"/>
                  </a:lnTo>
                  <a:lnTo>
                    <a:pt x="60350" y="135890"/>
                  </a:lnTo>
                  <a:lnTo>
                    <a:pt x="60350" y="109220"/>
                  </a:lnTo>
                  <a:lnTo>
                    <a:pt x="60350" y="0"/>
                  </a:lnTo>
                  <a:close/>
                </a:path>
              </a:pathLst>
            </a:custGeom>
            <a:solidFill>
              <a:srgbClr val="000000"/>
            </a:solidFill>
          </p:spPr>
          <p:txBody>
            <a:bodyPr wrap="square" lIns="0" tIns="0" rIns="0" bIns="0" rtlCol="0"/>
            <a:lstStyle/>
            <a:p>
              <a:endParaRPr sz="1749"/>
            </a:p>
          </p:txBody>
        </p:sp>
      </p:grpSp>
      <p:pic>
        <p:nvPicPr>
          <p:cNvPr id="64" name="object 64"/>
          <p:cNvPicPr/>
          <p:nvPr/>
        </p:nvPicPr>
        <p:blipFill>
          <a:blip r:embed="rId31" cstate="print"/>
          <a:stretch>
            <a:fillRect/>
          </a:stretch>
        </p:blipFill>
        <p:spPr>
          <a:xfrm>
            <a:off x="2766405" y="6253966"/>
            <a:ext cx="892878" cy="150194"/>
          </a:xfrm>
          <a:prstGeom prst="rect">
            <a:avLst/>
          </a:prstGeom>
        </p:spPr>
      </p:pic>
      <p:sp>
        <p:nvSpPr>
          <p:cNvPr id="65" name="object 65"/>
          <p:cNvSpPr/>
          <p:nvPr/>
        </p:nvSpPr>
        <p:spPr>
          <a:xfrm>
            <a:off x="2159173" y="5997804"/>
            <a:ext cx="269324" cy="141178"/>
          </a:xfrm>
          <a:custGeom>
            <a:avLst/>
            <a:gdLst/>
            <a:ahLst/>
            <a:cxnLst/>
            <a:rect l="l" t="t" r="r" b="b"/>
            <a:pathLst>
              <a:path w="314960" h="165100">
                <a:moveTo>
                  <a:pt x="314652" y="0"/>
                </a:moveTo>
                <a:lnTo>
                  <a:pt x="0" y="0"/>
                </a:lnTo>
                <a:lnTo>
                  <a:pt x="157326" y="164869"/>
                </a:lnTo>
                <a:lnTo>
                  <a:pt x="314652" y="0"/>
                </a:lnTo>
                <a:close/>
              </a:path>
            </a:pathLst>
          </a:custGeom>
          <a:solidFill>
            <a:srgbClr val="3F3F3F"/>
          </a:solidFill>
        </p:spPr>
        <p:txBody>
          <a:bodyPr wrap="square" lIns="0" tIns="0" rIns="0" bIns="0" rtlCol="0"/>
          <a:lstStyle/>
          <a:p>
            <a:endParaRPr sz="1749"/>
          </a:p>
        </p:txBody>
      </p:sp>
      <p:grpSp>
        <p:nvGrpSpPr>
          <p:cNvPr id="66" name="object 66"/>
          <p:cNvGrpSpPr/>
          <p:nvPr/>
        </p:nvGrpSpPr>
        <p:grpSpPr>
          <a:xfrm>
            <a:off x="290949" y="5012319"/>
            <a:ext cx="4005658" cy="945894"/>
            <a:chOff x="340248" y="5633029"/>
            <a:chExt cx="4684395" cy="1106170"/>
          </a:xfrm>
        </p:grpSpPr>
        <p:sp>
          <p:nvSpPr>
            <p:cNvPr id="67" name="object 67"/>
            <p:cNvSpPr/>
            <p:nvPr/>
          </p:nvSpPr>
          <p:spPr>
            <a:xfrm>
              <a:off x="347252" y="5640033"/>
              <a:ext cx="4670425" cy="1092200"/>
            </a:xfrm>
            <a:custGeom>
              <a:avLst/>
              <a:gdLst/>
              <a:ahLst/>
              <a:cxnLst/>
              <a:rect l="l" t="t" r="r" b="b"/>
              <a:pathLst>
                <a:path w="4670425" h="1092200">
                  <a:moveTo>
                    <a:pt x="0" y="0"/>
                  </a:moveTo>
                  <a:lnTo>
                    <a:pt x="4670215" y="0"/>
                  </a:lnTo>
                  <a:lnTo>
                    <a:pt x="4670215" y="1091586"/>
                  </a:lnTo>
                  <a:lnTo>
                    <a:pt x="0" y="1091586"/>
                  </a:lnTo>
                  <a:lnTo>
                    <a:pt x="0" y="0"/>
                  </a:lnTo>
                  <a:close/>
                </a:path>
              </a:pathLst>
            </a:custGeom>
            <a:ln w="14008">
              <a:solidFill>
                <a:srgbClr val="7E7E7E"/>
              </a:solidFill>
            </a:ln>
          </p:spPr>
          <p:txBody>
            <a:bodyPr wrap="square" lIns="0" tIns="0" rIns="0" bIns="0" rtlCol="0"/>
            <a:lstStyle/>
            <a:p>
              <a:endParaRPr sz="1749"/>
            </a:p>
          </p:txBody>
        </p:sp>
        <p:sp>
          <p:nvSpPr>
            <p:cNvPr id="68" name="object 68"/>
            <p:cNvSpPr/>
            <p:nvPr/>
          </p:nvSpPr>
          <p:spPr>
            <a:xfrm>
              <a:off x="347252" y="5640033"/>
              <a:ext cx="4670425" cy="1092200"/>
            </a:xfrm>
            <a:custGeom>
              <a:avLst/>
              <a:gdLst/>
              <a:ahLst/>
              <a:cxnLst/>
              <a:rect l="l" t="t" r="r" b="b"/>
              <a:pathLst>
                <a:path w="4670425" h="1092200">
                  <a:moveTo>
                    <a:pt x="0" y="0"/>
                  </a:moveTo>
                  <a:lnTo>
                    <a:pt x="4670215" y="0"/>
                  </a:lnTo>
                  <a:lnTo>
                    <a:pt x="4670215" y="1091586"/>
                  </a:lnTo>
                  <a:lnTo>
                    <a:pt x="0" y="1091586"/>
                  </a:lnTo>
                  <a:lnTo>
                    <a:pt x="0" y="0"/>
                  </a:lnTo>
                  <a:close/>
                </a:path>
              </a:pathLst>
            </a:custGeom>
            <a:ln w="8620">
              <a:solidFill>
                <a:srgbClr val="7E7E7E"/>
              </a:solidFill>
            </a:ln>
          </p:spPr>
          <p:txBody>
            <a:bodyPr wrap="square" lIns="0" tIns="0" rIns="0" bIns="0" rtlCol="0"/>
            <a:lstStyle/>
            <a:p>
              <a:endParaRPr sz="1749"/>
            </a:p>
          </p:txBody>
        </p:sp>
        <p:sp>
          <p:nvSpPr>
            <p:cNvPr id="69" name="object 69"/>
            <p:cNvSpPr/>
            <p:nvPr/>
          </p:nvSpPr>
          <p:spPr>
            <a:xfrm>
              <a:off x="347252" y="5640033"/>
              <a:ext cx="4670425" cy="1092200"/>
            </a:xfrm>
            <a:custGeom>
              <a:avLst/>
              <a:gdLst/>
              <a:ahLst/>
              <a:cxnLst/>
              <a:rect l="l" t="t" r="r" b="b"/>
              <a:pathLst>
                <a:path w="4670425" h="1092200">
                  <a:moveTo>
                    <a:pt x="0" y="0"/>
                  </a:moveTo>
                  <a:lnTo>
                    <a:pt x="4670215" y="0"/>
                  </a:lnTo>
                  <a:lnTo>
                    <a:pt x="4670215" y="1091586"/>
                  </a:lnTo>
                  <a:lnTo>
                    <a:pt x="0" y="1091586"/>
                  </a:lnTo>
                  <a:lnTo>
                    <a:pt x="0" y="0"/>
                  </a:lnTo>
                  <a:close/>
                </a:path>
              </a:pathLst>
            </a:custGeom>
            <a:ln w="6465">
              <a:solidFill>
                <a:srgbClr val="7E7E7E"/>
              </a:solidFill>
            </a:ln>
          </p:spPr>
          <p:txBody>
            <a:bodyPr wrap="square" lIns="0" tIns="0" rIns="0" bIns="0" rtlCol="0"/>
            <a:lstStyle/>
            <a:p>
              <a:endParaRPr sz="1749"/>
            </a:p>
          </p:txBody>
        </p:sp>
        <p:pic>
          <p:nvPicPr>
            <p:cNvPr id="70" name="object 70"/>
            <p:cNvPicPr/>
            <p:nvPr/>
          </p:nvPicPr>
          <p:blipFill>
            <a:blip r:embed="rId32" cstate="print"/>
            <a:stretch>
              <a:fillRect/>
            </a:stretch>
          </p:blipFill>
          <p:spPr>
            <a:xfrm>
              <a:off x="972246" y="5703610"/>
              <a:ext cx="1353435" cy="177800"/>
            </a:xfrm>
            <a:prstGeom prst="rect">
              <a:avLst/>
            </a:prstGeom>
          </p:spPr>
        </p:pic>
        <p:pic>
          <p:nvPicPr>
            <p:cNvPr id="71" name="object 71"/>
            <p:cNvPicPr/>
            <p:nvPr/>
          </p:nvPicPr>
          <p:blipFill>
            <a:blip r:embed="rId33" cstate="print"/>
            <a:stretch>
              <a:fillRect/>
            </a:stretch>
          </p:blipFill>
          <p:spPr>
            <a:xfrm>
              <a:off x="844014" y="5999944"/>
              <a:ext cx="2053860" cy="144395"/>
            </a:xfrm>
            <a:prstGeom prst="rect">
              <a:avLst/>
            </a:prstGeom>
          </p:spPr>
        </p:pic>
        <p:pic>
          <p:nvPicPr>
            <p:cNvPr id="72" name="object 72"/>
            <p:cNvPicPr/>
            <p:nvPr/>
          </p:nvPicPr>
          <p:blipFill>
            <a:blip r:embed="rId34" cstate="print"/>
            <a:stretch>
              <a:fillRect/>
            </a:stretch>
          </p:blipFill>
          <p:spPr>
            <a:xfrm>
              <a:off x="2924814" y="6000445"/>
              <a:ext cx="177799" cy="136351"/>
            </a:xfrm>
            <a:prstGeom prst="rect">
              <a:avLst/>
            </a:prstGeom>
          </p:spPr>
        </p:pic>
        <p:sp>
          <p:nvSpPr>
            <p:cNvPr id="73" name="object 73"/>
            <p:cNvSpPr/>
            <p:nvPr/>
          </p:nvSpPr>
          <p:spPr>
            <a:xfrm>
              <a:off x="3126321" y="6063521"/>
              <a:ext cx="127635" cy="12065"/>
            </a:xfrm>
            <a:custGeom>
              <a:avLst/>
              <a:gdLst/>
              <a:ahLst/>
              <a:cxnLst/>
              <a:rect l="l" t="t" r="r" b="b"/>
              <a:pathLst>
                <a:path w="127635" h="12064">
                  <a:moveTo>
                    <a:pt x="127153" y="0"/>
                  </a:moveTo>
                  <a:lnTo>
                    <a:pt x="0" y="0"/>
                  </a:lnTo>
                  <a:lnTo>
                    <a:pt x="0" y="11853"/>
                  </a:lnTo>
                  <a:lnTo>
                    <a:pt x="127153" y="11853"/>
                  </a:lnTo>
                  <a:lnTo>
                    <a:pt x="127153" y="0"/>
                  </a:lnTo>
                  <a:close/>
                </a:path>
              </a:pathLst>
            </a:custGeom>
            <a:solidFill>
              <a:srgbClr val="000000"/>
            </a:solidFill>
          </p:spPr>
          <p:txBody>
            <a:bodyPr wrap="square" lIns="0" tIns="0" rIns="0" bIns="0" rtlCol="0"/>
            <a:lstStyle/>
            <a:p>
              <a:endParaRPr sz="1749"/>
            </a:p>
          </p:txBody>
        </p:sp>
        <p:pic>
          <p:nvPicPr>
            <p:cNvPr id="74" name="object 74"/>
            <p:cNvPicPr/>
            <p:nvPr/>
          </p:nvPicPr>
          <p:blipFill>
            <a:blip r:embed="rId35" cstate="print"/>
            <a:stretch>
              <a:fillRect/>
            </a:stretch>
          </p:blipFill>
          <p:spPr>
            <a:xfrm>
              <a:off x="3276104" y="5997789"/>
              <a:ext cx="254307" cy="139007"/>
            </a:xfrm>
            <a:prstGeom prst="rect">
              <a:avLst/>
            </a:prstGeom>
          </p:spPr>
        </p:pic>
        <p:pic>
          <p:nvPicPr>
            <p:cNvPr id="75" name="object 75"/>
            <p:cNvPicPr/>
            <p:nvPr/>
          </p:nvPicPr>
          <p:blipFill>
            <a:blip r:embed="rId36" cstate="print"/>
            <a:stretch>
              <a:fillRect/>
            </a:stretch>
          </p:blipFill>
          <p:spPr>
            <a:xfrm>
              <a:off x="3572437" y="6006409"/>
              <a:ext cx="85128" cy="130386"/>
            </a:xfrm>
            <a:prstGeom prst="rect">
              <a:avLst/>
            </a:prstGeom>
          </p:spPr>
        </p:pic>
        <p:pic>
          <p:nvPicPr>
            <p:cNvPr id="76" name="object 76"/>
            <p:cNvPicPr/>
            <p:nvPr/>
          </p:nvPicPr>
          <p:blipFill>
            <a:blip r:embed="rId37" cstate="print"/>
            <a:stretch>
              <a:fillRect/>
            </a:stretch>
          </p:blipFill>
          <p:spPr>
            <a:xfrm>
              <a:off x="3678040" y="5999944"/>
              <a:ext cx="943956" cy="144010"/>
            </a:xfrm>
            <a:prstGeom prst="rect">
              <a:avLst/>
            </a:prstGeom>
          </p:spPr>
        </p:pic>
        <p:sp>
          <p:nvSpPr>
            <p:cNvPr id="77" name="object 77"/>
            <p:cNvSpPr/>
            <p:nvPr/>
          </p:nvSpPr>
          <p:spPr>
            <a:xfrm>
              <a:off x="844003" y="6284937"/>
              <a:ext cx="112395" cy="111760"/>
            </a:xfrm>
            <a:custGeom>
              <a:avLst/>
              <a:gdLst/>
              <a:ahLst/>
              <a:cxnLst/>
              <a:rect l="l" t="t" r="r" b="b"/>
              <a:pathLst>
                <a:path w="112394" h="111760">
                  <a:moveTo>
                    <a:pt x="112077" y="0"/>
                  </a:moveTo>
                  <a:lnTo>
                    <a:pt x="0" y="0"/>
                  </a:lnTo>
                  <a:lnTo>
                    <a:pt x="0" y="22860"/>
                  </a:lnTo>
                  <a:lnTo>
                    <a:pt x="0" y="87630"/>
                  </a:lnTo>
                  <a:lnTo>
                    <a:pt x="0" y="111760"/>
                  </a:lnTo>
                  <a:lnTo>
                    <a:pt x="112077" y="111760"/>
                  </a:lnTo>
                  <a:lnTo>
                    <a:pt x="112077" y="87858"/>
                  </a:lnTo>
                  <a:lnTo>
                    <a:pt x="112077" y="87630"/>
                  </a:lnTo>
                  <a:lnTo>
                    <a:pt x="112077" y="23202"/>
                  </a:lnTo>
                  <a:lnTo>
                    <a:pt x="90525" y="23202"/>
                  </a:lnTo>
                  <a:lnTo>
                    <a:pt x="90525" y="87630"/>
                  </a:lnTo>
                  <a:lnTo>
                    <a:pt x="21551" y="87630"/>
                  </a:lnTo>
                  <a:lnTo>
                    <a:pt x="21551" y="22860"/>
                  </a:lnTo>
                  <a:lnTo>
                    <a:pt x="112077" y="22860"/>
                  </a:lnTo>
                  <a:lnTo>
                    <a:pt x="112077" y="0"/>
                  </a:lnTo>
                  <a:close/>
                </a:path>
              </a:pathLst>
            </a:custGeom>
            <a:solidFill>
              <a:srgbClr val="000000"/>
            </a:solidFill>
          </p:spPr>
          <p:txBody>
            <a:bodyPr wrap="square" lIns="0" tIns="0" rIns="0" bIns="0" rtlCol="0"/>
            <a:lstStyle/>
            <a:p>
              <a:endParaRPr sz="1749"/>
            </a:p>
          </p:txBody>
        </p:sp>
        <p:pic>
          <p:nvPicPr>
            <p:cNvPr id="78" name="object 78"/>
            <p:cNvPicPr/>
            <p:nvPr/>
          </p:nvPicPr>
          <p:blipFill>
            <a:blip r:embed="rId38" cstate="print"/>
            <a:stretch>
              <a:fillRect/>
            </a:stretch>
          </p:blipFill>
          <p:spPr>
            <a:xfrm>
              <a:off x="990565" y="6266105"/>
              <a:ext cx="3453631" cy="145819"/>
            </a:xfrm>
            <a:prstGeom prst="rect">
              <a:avLst/>
            </a:prstGeom>
          </p:spPr>
        </p:pic>
        <p:pic>
          <p:nvPicPr>
            <p:cNvPr id="79" name="object 79"/>
            <p:cNvPicPr/>
            <p:nvPr/>
          </p:nvPicPr>
          <p:blipFill>
            <a:blip r:embed="rId39" cstate="print"/>
            <a:stretch>
              <a:fillRect/>
            </a:stretch>
          </p:blipFill>
          <p:spPr>
            <a:xfrm>
              <a:off x="844014" y="6534421"/>
              <a:ext cx="1503218" cy="145474"/>
            </a:xfrm>
            <a:prstGeom prst="rect">
              <a:avLst/>
            </a:prstGeom>
          </p:spPr>
        </p:pic>
        <p:sp>
          <p:nvSpPr>
            <p:cNvPr id="80" name="object 80"/>
            <p:cNvSpPr/>
            <p:nvPr/>
          </p:nvSpPr>
          <p:spPr>
            <a:xfrm>
              <a:off x="2382786" y="6535127"/>
              <a:ext cx="730885" cy="144780"/>
            </a:xfrm>
            <a:custGeom>
              <a:avLst/>
              <a:gdLst/>
              <a:ahLst/>
              <a:cxnLst/>
              <a:rect l="l" t="t" r="r" b="b"/>
              <a:pathLst>
                <a:path w="730885" h="144779">
                  <a:moveTo>
                    <a:pt x="43103" y="0"/>
                  </a:moveTo>
                  <a:lnTo>
                    <a:pt x="0" y="0"/>
                  </a:lnTo>
                  <a:lnTo>
                    <a:pt x="0" y="12700"/>
                  </a:lnTo>
                  <a:lnTo>
                    <a:pt x="0" y="114300"/>
                  </a:lnTo>
                  <a:lnTo>
                    <a:pt x="11849" y="114300"/>
                  </a:lnTo>
                  <a:lnTo>
                    <a:pt x="11849" y="12700"/>
                  </a:lnTo>
                  <a:lnTo>
                    <a:pt x="43103" y="12700"/>
                  </a:lnTo>
                  <a:lnTo>
                    <a:pt x="43103" y="0"/>
                  </a:lnTo>
                  <a:close/>
                </a:path>
                <a:path w="730885" h="144779">
                  <a:moveTo>
                    <a:pt x="102374" y="6845"/>
                  </a:moveTo>
                  <a:lnTo>
                    <a:pt x="91592" y="1460"/>
                  </a:lnTo>
                  <a:lnTo>
                    <a:pt x="85344" y="10934"/>
                  </a:lnTo>
                  <a:lnTo>
                    <a:pt x="77990" y="19913"/>
                  </a:lnTo>
                  <a:lnTo>
                    <a:pt x="70104" y="27787"/>
                  </a:lnTo>
                  <a:lnTo>
                    <a:pt x="69481" y="28397"/>
                  </a:lnTo>
                  <a:lnTo>
                    <a:pt x="60350" y="35941"/>
                  </a:lnTo>
                  <a:lnTo>
                    <a:pt x="66814" y="44564"/>
                  </a:lnTo>
                  <a:lnTo>
                    <a:pt x="76911" y="36690"/>
                  </a:lnTo>
                  <a:lnTo>
                    <a:pt x="86131" y="27787"/>
                  </a:lnTo>
                  <a:lnTo>
                    <a:pt x="94691" y="17741"/>
                  </a:lnTo>
                  <a:lnTo>
                    <a:pt x="102374" y="6845"/>
                  </a:lnTo>
                  <a:close/>
                </a:path>
                <a:path w="730885" h="144779">
                  <a:moveTo>
                    <a:pt x="105600" y="39166"/>
                  </a:moveTo>
                  <a:lnTo>
                    <a:pt x="95910" y="33782"/>
                  </a:lnTo>
                  <a:lnTo>
                    <a:pt x="87998" y="47790"/>
                  </a:lnTo>
                  <a:lnTo>
                    <a:pt x="79197" y="60312"/>
                  </a:lnTo>
                  <a:lnTo>
                    <a:pt x="69532" y="71513"/>
                  </a:lnTo>
                  <a:lnTo>
                    <a:pt x="59270" y="81191"/>
                  </a:lnTo>
                  <a:lnTo>
                    <a:pt x="64655" y="91973"/>
                  </a:lnTo>
                  <a:lnTo>
                    <a:pt x="80822" y="75806"/>
                  </a:lnTo>
                  <a:lnTo>
                    <a:pt x="80822" y="144780"/>
                  </a:lnTo>
                  <a:lnTo>
                    <a:pt x="92671" y="144780"/>
                  </a:lnTo>
                  <a:lnTo>
                    <a:pt x="92671" y="75806"/>
                  </a:lnTo>
                  <a:lnTo>
                    <a:pt x="92671" y="60718"/>
                  </a:lnTo>
                  <a:lnTo>
                    <a:pt x="98056" y="54254"/>
                  </a:lnTo>
                  <a:lnTo>
                    <a:pt x="102374" y="46710"/>
                  </a:lnTo>
                  <a:lnTo>
                    <a:pt x="105600" y="39166"/>
                  </a:lnTo>
                  <a:close/>
                </a:path>
                <a:path w="730885" h="144779">
                  <a:moveTo>
                    <a:pt x="201510" y="32702"/>
                  </a:moveTo>
                  <a:lnTo>
                    <a:pt x="190728" y="28397"/>
                  </a:lnTo>
                  <a:lnTo>
                    <a:pt x="190728" y="40246"/>
                  </a:lnTo>
                  <a:lnTo>
                    <a:pt x="189649" y="45631"/>
                  </a:lnTo>
                  <a:lnTo>
                    <a:pt x="187502" y="46710"/>
                  </a:lnTo>
                  <a:lnTo>
                    <a:pt x="187502" y="47790"/>
                  </a:lnTo>
                  <a:lnTo>
                    <a:pt x="174574" y="47790"/>
                  </a:lnTo>
                  <a:lnTo>
                    <a:pt x="174574" y="46710"/>
                  </a:lnTo>
                  <a:lnTo>
                    <a:pt x="173494" y="46710"/>
                  </a:lnTo>
                  <a:lnTo>
                    <a:pt x="173494" y="16548"/>
                  </a:lnTo>
                  <a:lnTo>
                    <a:pt x="173494" y="6845"/>
                  </a:lnTo>
                  <a:lnTo>
                    <a:pt x="126072" y="6845"/>
                  </a:lnTo>
                  <a:lnTo>
                    <a:pt x="126072" y="26238"/>
                  </a:lnTo>
                  <a:lnTo>
                    <a:pt x="124993" y="33782"/>
                  </a:lnTo>
                  <a:lnTo>
                    <a:pt x="122847" y="38087"/>
                  </a:lnTo>
                  <a:lnTo>
                    <a:pt x="120688" y="45631"/>
                  </a:lnTo>
                  <a:lnTo>
                    <a:pt x="115303" y="51028"/>
                  </a:lnTo>
                  <a:lnTo>
                    <a:pt x="107759" y="55333"/>
                  </a:lnTo>
                  <a:lnTo>
                    <a:pt x="115303" y="63957"/>
                  </a:lnTo>
                  <a:lnTo>
                    <a:pt x="122847" y="59639"/>
                  </a:lnTo>
                  <a:lnTo>
                    <a:pt x="129311" y="54254"/>
                  </a:lnTo>
                  <a:lnTo>
                    <a:pt x="131470" y="47790"/>
                  </a:lnTo>
                  <a:lnTo>
                    <a:pt x="133667" y="42341"/>
                  </a:lnTo>
                  <a:lnTo>
                    <a:pt x="136855" y="16548"/>
                  </a:lnTo>
                  <a:lnTo>
                    <a:pt x="162712" y="16548"/>
                  </a:lnTo>
                  <a:lnTo>
                    <a:pt x="162712" y="52108"/>
                  </a:lnTo>
                  <a:lnTo>
                    <a:pt x="163791" y="55333"/>
                  </a:lnTo>
                  <a:lnTo>
                    <a:pt x="168097" y="57492"/>
                  </a:lnTo>
                  <a:lnTo>
                    <a:pt x="172415" y="58572"/>
                  </a:lnTo>
                  <a:lnTo>
                    <a:pt x="187502" y="58572"/>
                  </a:lnTo>
                  <a:lnTo>
                    <a:pt x="190728" y="57492"/>
                  </a:lnTo>
                  <a:lnTo>
                    <a:pt x="195046" y="57492"/>
                  </a:lnTo>
                  <a:lnTo>
                    <a:pt x="198272" y="54254"/>
                  </a:lnTo>
                  <a:lnTo>
                    <a:pt x="199351" y="51028"/>
                  </a:lnTo>
                  <a:lnTo>
                    <a:pt x="200431" y="48869"/>
                  </a:lnTo>
                  <a:lnTo>
                    <a:pt x="200431" y="47790"/>
                  </a:lnTo>
                  <a:lnTo>
                    <a:pt x="200431" y="39166"/>
                  </a:lnTo>
                  <a:lnTo>
                    <a:pt x="201510" y="35941"/>
                  </a:lnTo>
                  <a:lnTo>
                    <a:pt x="201510" y="32702"/>
                  </a:lnTo>
                  <a:close/>
                </a:path>
                <a:path w="730885" h="144779">
                  <a:moveTo>
                    <a:pt x="203657" y="132918"/>
                  </a:moveTo>
                  <a:lnTo>
                    <a:pt x="162712" y="113525"/>
                  </a:lnTo>
                  <a:lnTo>
                    <a:pt x="169760" y="105981"/>
                  </a:lnTo>
                  <a:lnTo>
                    <a:pt x="171196" y="104432"/>
                  </a:lnTo>
                  <a:lnTo>
                    <a:pt x="178879" y="94932"/>
                  </a:lnTo>
                  <a:lnTo>
                    <a:pt x="185750" y="85039"/>
                  </a:lnTo>
                  <a:lnTo>
                    <a:pt x="191808" y="74726"/>
                  </a:lnTo>
                  <a:lnTo>
                    <a:pt x="185343" y="69342"/>
                  </a:lnTo>
                  <a:lnTo>
                    <a:pt x="175641" y="69342"/>
                  </a:lnTo>
                  <a:lnTo>
                    <a:pt x="175641" y="79044"/>
                  </a:lnTo>
                  <a:lnTo>
                    <a:pt x="171818" y="85521"/>
                  </a:lnTo>
                  <a:lnTo>
                    <a:pt x="166992" y="91973"/>
                  </a:lnTo>
                  <a:lnTo>
                    <a:pt x="160947" y="98894"/>
                  </a:lnTo>
                  <a:lnTo>
                    <a:pt x="154089" y="105981"/>
                  </a:lnTo>
                  <a:lnTo>
                    <a:pt x="147828" y="100101"/>
                  </a:lnTo>
                  <a:lnTo>
                    <a:pt x="141973" y="93726"/>
                  </a:lnTo>
                  <a:lnTo>
                    <a:pt x="136512" y="86741"/>
                  </a:lnTo>
                  <a:lnTo>
                    <a:pt x="131470" y="79044"/>
                  </a:lnTo>
                  <a:lnTo>
                    <a:pt x="175641" y="79044"/>
                  </a:lnTo>
                  <a:lnTo>
                    <a:pt x="175641" y="69342"/>
                  </a:lnTo>
                  <a:lnTo>
                    <a:pt x="110985" y="69342"/>
                  </a:lnTo>
                  <a:lnTo>
                    <a:pt x="110985" y="79044"/>
                  </a:lnTo>
                  <a:lnTo>
                    <a:pt x="119608" y="79044"/>
                  </a:lnTo>
                  <a:lnTo>
                    <a:pt x="124866" y="88353"/>
                  </a:lnTo>
                  <a:lnTo>
                    <a:pt x="130924" y="96951"/>
                  </a:lnTo>
                  <a:lnTo>
                    <a:pt x="137795" y="104952"/>
                  </a:lnTo>
                  <a:lnTo>
                    <a:pt x="145478" y="112445"/>
                  </a:lnTo>
                  <a:lnTo>
                    <a:pt x="136779" y="119164"/>
                  </a:lnTo>
                  <a:lnTo>
                    <a:pt x="126885" y="124968"/>
                  </a:lnTo>
                  <a:lnTo>
                    <a:pt x="115773" y="130175"/>
                  </a:lnTo>
                  <a:lnTo>
                    <a:pt x="103441" y="135077"/>
                  </a:lnTo>
                  <a:lnTo>
                    <a:pt x="110985" y="144780"/>
                  </a:lnTo>
                  <a:lnTo>
                    <a:pt x="122123" y="140144"/>
                  </a:lnTo>
                  <a:lnTo>
                    <a:pt x="132943" y="134404"/>
                  </a:lnTo>
                  <a:lnTo>
                    <a:pt x="143573" y="127647"/>
                  </a:lnTo>
                  <a:lnTo>
                    <a:pt x="154089" y="119989"/>
                  </a:lnTo>
                  <a:lnTo>
                    <a:pt x="162775" y="126415"/>
                  </a:lnTo>
                  <a:lnTo>
                    <a:pt x="172681" y="132651"/>
                  </a:lnTo>
                  <a:lnTo>
                    <a:pt x="183794" y="138480"/>
                  </a:lnTo>
                  <a:lnTo>
                    <a:pt x="196113" y="143700"/>
                  </a:lnTo>
                  <a:lnTo>
                    <a:pt x="203657" y="132918"/>
                  </a:lnTo>
                  <a:close/>
                </a:path>
                <a:path w="730885" h="144779">
                  <a:moveTo>
                    <a:pt x="292023" y="97358"/>
                  </a:moveTo>
                  <a:lnTo>
                    <a:pt x="281254" y="97358"/>
                  </a:lnTo>
                  <a:lnTo>
                    <a:pt x="281254" y="105981"/>
                  </a:lnTo>
                  <a:lnTo>
                    <a:pt x="281254" y="127533"/>
                  </a:lnTo>
                  <a:lnTo>
                    <a:pt x="239217" y="127533"/>
                  </a:lnTo>
                  <a:lnTo>
                    <a:pt x="239217" y="105981"/>
                  </a:lnTo>
                  <a:lnTo>
                    <a:pt x="281254" y="105981"/>
                  </a:lnTo>
                  <a:lnTo>
                    <a:pt x="281254" y="97358"/>
                  </a:lnTo>
                  <a:lnTo>
                    <a:pt x="227368" y="97358"/>
                  </a:lnTo>
                  <a:lnTo>
                    <a:pt x="227368" y="144780"/>
                  </a:lnTo>
                  <a:lnTo>
                    <a:pt x="239217" y="144780"/>
                  </a:lnTo>
                  <a:lnTo>
                    <a:pt x="239217" y="137236"/>
                  </a:lnTo>
                  <a:lnTo>
                    <a:pt x="281254" y="137236"/>
                  </a:lnTo>
                  <a:lnTo>
                    <a:pt x="281254" y="142621"/>
                  </a:lnTo>
                  <a:lnTo>
                    <a:pt x="292023" y="142621"/>
                  </a:lnTo>
                  <a:lnTo>
                    <a:pt x="292023" y="137236"/>
                  </a:lnTo>
                  <a:lnTo>
                    <a:pt x="292023" y="127533"/>
                  </a:lnTo>
                  <a:lnTo>
                    <a:pt x="292023" y="105981"/>
                  </a:lnTo>
                  <a:lnTo>
                    <a:pt x="292023" y="97358"/>
                  </a:lnTo>
                  <a:close/>
                </a:path>
                <a:path w="730885" h="144779">
                  <a:moveTo>
                    <a:pt x="306031" y="76885"/>
                  </a:moveTo>
                  <a:lnTo>
                    <a:pt x="266166" y="76885"/>
                  </a:lnTo>
                  <a:lnTo>
                    <a:pt x="266166" y="66116"/>
                  </a:lnTo>
                  <a:lnTo>
                    <a:pt x="296329" y="66116"/>
                  </a:lnTo>
                  <a:lnTo>
                    <a:pt x="296329" y="57492"/>
                  </a:lnTo>
                  <a:lnTo>
                    <a:pt x="266166" y="57492"/>
                  </a:lnTo>
                  <a:lnTo>
                    <a:pt x="266166" y="46710"/>
                  </a:lnTo>
                  <a:lnTo>
                    <a:pt x="294182" y="46710"/>
                  </a:lnTo>
                  <a:lnTo>
                    <a:pt x="294182" y="39166"/>
                  </a:lnTo>
                  <a:lnTo>
                    <a:pt x="302793" y="39166"/>
                  </a:lnTo>
                  <a:lnTo>
                    <a:pt x="302793" y="38087"/>
                  </a:lnTo>
                  <a:lnTo>
                    <a:pt x="302793" y="25158"/>
                  </a:lnTo>
                  <a:lnTo>
                    <a:pt x="302793" y="15468"/>
                  </a:lnTo>
                  <a:lnTo>
                    <a:pt x="292023" y="15468"/>
                  </a:lnTo>
                  <a:lnTo>
                    <a:pt x="292023" y="25158"/>
                  </a:lnTo>
                  <a:lnTo>
                    <a:pt x="292023" y="38087"/>
                  </a:lnTo>
                  <a:lnTo>
                    <a:pt x="266166" y="38087"/>
                  </a:lnTo>
                  <a:lnTo>
                    <a:pt x="266166" y="25158"/>
                  </a:lnTo>
                  <a:lnTo>
                    <a:pt x="292023" y="25158"/>
                  </a:lnTo>
                  <a:lnTo>
                    <a:pt x="292023" y="15468"/>
                  </a:lnTo>
                  <a:lnTo>
                    <a:pt x="266166" y="15468"/>
                  </a:lnTo>
                  <a:lnTo>
                    <a:pt x="266166" y="381"/>
                  </a:lnTo>
                  <a:lnTo>
                    <a:pt x="254304" y="381"/>
                  </a:lnTo>
                  <a:lnTo>
                    <a:pt x="254304" y="15468"/>
                  </a:lnTo>
                  <a:lnTo>
                    <a:pt x="254304" y="25158"/>
                  </a:lnTo>
                  <a:lnTo>
                    <a:pt x="254304" y="38087"/>
                  </a:lnTo>
                  <a:lnTo>
                    <a:pt x="228447" y="38087"/>
                  </a:lnTo>
                  <a:lnTo>
                    <a:pt x="228447" y="25158"/>
                  </a:lnTo>
                  <a:lnTo>
                    <a:pt x="254304" y="25158"/>
                  </a:lnTo>
                  <a:lnTo>
                    <a:pt x="254304" y="15468"/>
                  </a:lnTo>
                  <a:lnTo>
                    <a:pt x="217665" y="15468"/>
                  </a:lnTo>
                  <a:lnTo>
                    <a:pt x="217665" y="39166"/>
                  </a:lnTo>
                  <a:lnTo>
                    <a:pt x="227368" y="39166"/>
                  </a:lnTo>
                  <a:lnTo>
                    <a:pt x="227368" y="46710"/>
                  </a:lnTo>
                  <a:lnTo>
                    <a:pt x="254304" y="46710"/>
                  </a:lnTo>
                  <a:lnTo>
                    <a:pt x="254304" y="57492"/>
                  </a:lnTo>
                  <a:lnTo>
                    <a:pt x="224142" y="57492"/>
                  </a:lnTo>
                  <a:lnTo>
                    <a:pt x="224142" y="66116"/>
                  </a:lnTo>
                  <a:lnTo>
                    <a:pt x="254304" y="66116"/>
                  </a:lnTo>
                  <a:lnTo>
                    <a:pt x="254304" y="76885"/>
                  </a:lnTo>
                  <a:lnTo>
                    <a:pt x="214439" y="76885"/>
                  </a:lnTo>
                  <a:lnTo>
                    <a:pt x="214439" y="86588"/>
                  </a:lnTo>
                  <a:lnTo>
                    <a:pt x="306031" y="86588"/>
                  </a:lnTo>
                  <a:lnTo>
                    <a:pt x="306031" y="76885"/>
                  </a:lnTo>
                  <a:close/>
                </a:path>
                <a:path w="730885" h="144779">
                  <a:moveTo>
                    <a:pt x="325424" y="12230"/>
                  </a:moveTo>
                  <a:lnTo>
                    <a:pt x="314655" y="12230"/>
                  </a:lnTo>
                  <a:lnTo>
                    <a:pt x="314655" y="107061"/>
                  </a:lnTo>
                  <a:lnTo>
                    <a:pt x="325424" y="107061"/>
                  </a:lnTo>
                  <a:lnTo>
                    <a:pt x="325424" y="12230"/>
                  </a:lnTo>
                  <a:close/>
                </a:path>
                <a:path w="730885" h="144779">
                  <a:moveTo>
                    <a:pt x="352374" y="4686"/>
                  </a:moveTo>
                  <a:lnTo>
                    <a:pt x="341591" y="4686"/>
                  </a:lnTo>
                  <a:lnTo>
                    <a:pt x="341591" y="129692"/>
                  </a:lnTo>
                  <a:lnTo>
                    <a:pt x="340512" y="130771"/>
                  </a:lnTo>
                  <a:lnTo>
                    <a:pt x="338353" y="131838"/>
                  </a:lnTo>
                  <a:lnTo>
                    <a:pt x="331889" y="131838"/>
                  </a:lnTo>
                  <a:lnTo>
                    <a:pt x="318960" y="129692"/>
                  </a:lnTo>
                  <a:lnTo>
                    <a:pt x="321119" y="141541"/>
                  </a:lnTo>
                  <a:lnTo>
                    <a:pt x="327583" y="142621"/>
                  </a:lnTo>
                  <a:lnTo>
                    <a:pt x="342671" y="142621"/>
                  </a:lnTo>
                  <a:lnTo>
                    <a:pt x="346976" y="141541"/>
                  </a:lnTo>
                  <a:lnTo>
                    <a:pt x="349135" y="140462"/>
                  </a:lnTo>
                  <a:lnTo>
                    <a:pt x="351294" y="138315"/>
                  </a:lnTo>
                  <a:lnTo>
                    <a:pt x="352374" y="135077"/>
                  </a:lnTo>
                  <a:lnTo>
                    <a:pt x="352374" y="131838"/>
                  </a:lnTo>
                  <a:lnTo>
                    <a:pt x="352374" y="4686"/>
                  </a:lnTo>
                  <a:close/>
                </a:path>
                <a:path w="730885" h="144779">
                  <a:moveTo>
                    <a:pt x="428879" y="5765"/>
                  </a:moveTo>
                  <a:lnTo>
                    <a:pt x="418096" y="1460"/>
                  </a:lnTo>
                  <a:lnTo>
                    <a:pt x="409613" y="20637"/>
                  </a:lnTo>
                  <a:lnTo>
                    <a:pt x="398703" y="37693"/>
                  </a:lnTo>
                  <a:lnTo>
                    <a:pt x="385368" y="52527"/>
                  </a:lnTo>
                  <a:lnTo>
                    <a:pt x="369608" y="65036"/>
                  </a:lnTo>
                  <a:lnTo>
                    <a:pt x="378231" y="74726"/>
                  </a:lnTo>
                  <a:lnTo>
                    <a:pt x="408406" y="44564"/>
                  </a:lnTo>
                  <a:lnTo>
                    <a:pt x="424611" y="16675"/>
                  </a:lnTo>
                  <a:lnTo>
                    <a:pt x="428879" y="5765"/>
                  </a:lnTo>
                  <a:close/>
                </a:path>
                <a:path w="730885" h="144779">
                  <a:moveTo>
                    <a:pt x="488137" y="59639"/>
                  </a:moveTo>
                  <a:lnTo>
                    <a:pt x="397624" y="59639"/>
                  </a:lnTo>
                  <a:lnTo>
                    <a:pt x="397624" y="70421"/>
                  </a:lnTo>
                  <a:lnTo>
                    <a:pt x="427799" y="70421"/>
                  </a:lnTo>
                  <a:lnTo>
                    <a:pt x="425792" y="82537"/>
                  </a:lnTo>
                  <a:lnTo>
                    <a:pt x="423087" y="93052"/>
                  </a:lnTo>
                  <a:lnTo>
                    <a:pt x="419811" y="101803"/>
                  </a:lnTo>
                  <a:lnTo>
                    <a:pt x="419773" y="101942"/>
                  </a:lnTo>
                  <a:lnTo>
                    <a:pt x="390182" y="129374"/>
                  </a:lnTo>
                  <a:lnTo>
                    <a:pt x="378231" y="133997"/>
                  </a:lnTo>
                  <a:lnTo>
                    <a:pt x="386854" y="143700"/>
                  </a:lnTo>
                  <a:lnTo>
                    <a:pt x="425640" y="115684"/>
                  </a:lnTo>
                  <a:lnTo>
                    <a:pt x="439648" y="70421"/>
                  </a:lnTo>
                  <a:lnTo>
                    <a:pt x="475208" y="70421"/>
                  </a:lnTo>
                  <a:lnTo>
                    <a:pt x="475107" y="74726"/>
                  </a:lnTo>
                  <a:lnTo>
                    <a:pt x="474230" y="93052"/>
                  </a:lnTo>
                  <a:lnTo>
                    <a:pt x="474205" y="93586"/>
                  </a:lnTo>
                  <a:lnTo>
                    <a:pt x="464439" y="130771"/>
                  </a:lnTo>
                  <a:lnTo>
                    <a:pt x="445033" y="130771"/>
                  </a:lnTo>
                  <a:lnTo>
                    <a:pt x="436422" y="129692"/>
                  </a:lnTo>
                  <a:lnTo>
                    <a:pt x="439648" y="141541"/>
                  </a:lnTo>
                  <a:lnTo>
                    <a:pt x="445033" y="142621"/>
                  </a:lnTo>
                  <a:lnTo>
                    <a:pt x="467664" y="142621"/>
                  </a:lnTo>
                  <a:lnTo>
                    <a:pt x="471982" y="141541"/>
                  </a:lnTo>
                  <a:lnTo>
                    <a:pt x="475208" y="139382"/>
                  </a:lnTo>
                  <a:lnTo>
                    <a:pt x="478447" y="138315"/>
                  </a:lnTo>
                  <a:lnTo>
                    <a:pt x="487045" y="84162"/>
                  </a:lnTo>
                  <a:lnTo>
                    <a:pt x="487159" y="82537"/>
                  </a:lnTo>
                  <a:lnTo>
                    <a:pt x="488099" y="60718"/>
                  </a:lnTo>
                  <a:lnTo>
                    <a:pt x="488137" y="59639"/>
                  </a:lnTo>
                  <a:close/>
                </a:path>
                <a:path w="730885" h="144779">
                  <a:moveTo>
                    <a:pt x="515086" y="60718"/>
                  </a:moveTo>
                  <a:lnTo>
                    <a:pt x="498932" y="49022"/>
                  </a:lnTo>
                  <a:lnTo>
                    <a:pt x="484517" y="35013"/>
                  </a:lnTo>
                  <a:lnTo>
                    <a:pt x="471893" y="18745"/>
                  </a:lnTo>
                  <a:lnTo>
                    <a:pt x="461200" y="381"/>
                  </a:lnTo>
                  <a:lnTo>
                    <a:pt x="450430" y="5765"/>
                  </a:lnTo>
                  <a:lnTo>
                    <a:pt x="476288" y="43484"/>
                  </a:lnTo>
                  <a:lnTo>
                    <a:pt x="507542" y="70421"/>
                  </a:lnTo>
                  <a:lnTo>
                    <a:pt x="515086" y="60718"/>
                  </a:lnTo>
                  <a:close/>
                </a:path>
                <a:path w="730885" h="144779">
                  <a:moveTo>
                    <a:pt x="576503" y="29476"/>
                  </a:moveTo>
                  <a:lnTo>
                    <a:pt x="559257" y="29476"/>
                  </a:lnTo>
                  <a:lnTo>
                    <a:pt x="559257" y="381"/>
                  </a:lnTo>
                  <a:lnTo>
                    <a:pt x="547408" y="381"/>
                  </a:lnTo>
                  <a:lnTo>
                    <a:pt x="547408" y="29476"/>
                  </a:lnTo>
                  <a:lnTo>
                    <a:pt x="525856" y="29476"/>
                  </a:lnTo>
                  <a:lnTo>
                    <a:pt x="525856" y="40246"/>
                  </a:lnTo>
                  <a:lnTo>
                    <a:pt x="547408" y="40246"/>
                  </a:lnTo>
                  <a:lnTo>
                    <a:pt x="547408" y="72580"/>
                  </a:lnTo>
                  <a:lnTo>
                    <a:pt x="546328" y="73647"/>
                  </a:lnTo>
                  <a:lnTo>
                    <a:pt x="542023" y="74726"/>
                  </a:lnTo>
                  <a:lnTo>
                    <a:pt x="534479" y="76885"/>
                  </a:lnTo>
                  <a:lnTo>
                    <a:pt x="524776" y="79044"/>
                  </a:lnTo>
                  <a:lnTo>
                    <a:pt x="528015" y="90893"/>
                  </a:lnTo>
                  <a:lnTo>
                    <a:pt x="547408" y="84429"/>
                  </a:lnTo>
                  <a:lnTo>
                    <a:pt x="547408" y="130771"/>
                  </a:lnTo>
                  <a:lnTo>
                    <a:pt x="545249" y="132918"/>
                  </a:lnTo>
                  <a:lnTo>
                    <a:pt x="539864" y="132918"/>
                  </a:lnTo>
                  <a:lnTo>
                    <a:pt x="535559" y="131838"/>
                  </a:lnTo>
                  <a:lnTo>
                    <a:pt x="530174" y="130771"/>
                  </a:lnTo>
                  <a:lnTo>
                    <a:pt x="532320" y="142621"/>
                  </a:lnTo>
                  <a:lnTo>
                    <a:pt x="536638" y="143700"/>
                  </a:lnTo>
                  <a:lnTo>
                    <a:pt x="554951" y="143700"/>
                  </a:lnTo>
                  <a:lnTo>
                    <a:pt x="556031" y="141541"/>
                  </a:lnTo>
                  <a:lnTo>
                    <a:pt x="558190" y="139382"/>
                  </a:lnTo>
                  <a:lnTo>
                    <a:pt x="559257" y="137236"/>
                  </a:lnTo>
                  <a:lnTo>
                    <a:pt x="559257" y="132918"/>
                  </a:lnTo>
                  <a:lnTo>
                    <a:pt x="559257" y="84429"/>
                  </a:lnTo>
                  <a:lnTo>
                    <a:pt x="559257" y="80124"/>
                  </a:lnTo>
                  <a:lnTo>
                    <a:pt x="564654" y="79044"/>
                  </a:lnTo>
                  <a:lnTo>
                    <a:pt x="570039" y="75806"/>
                  </a:lnTo>
                  <a:lnTo>
                    <a:pt x="576503" y="73647"/>
                  </a:lnTo>
                  <a:lnTo>
                    <a:pt x="576072" y="69342"/>
                  </a:lnTo>
                  <a:lnTo>
                    <a:pt x="575424" y="62877"/>
                  </a:lnTo>
                  <a:lnTo>
                    <a:pt x="571119" y="65036"/>
                  </a:lnTo>
                  <a:lnTo>
                    <a:pt x="565734" y="67183"/>
                  </a:lnTo>
                  <a:lnTo>
                    <a:pt x="559257" y="69342"/>
                  </a:lnTo>
                  <a:lnTo>
                    <a:pt x="559257" y="40246"/>
                  </a:lnTo>
                  <a:lnTo>
                    <a:pt x="576503" y="40246"/>
                  </a:lnTo>
                  <a:lnTo>
                    <a:pt x="576503" y="29476"/>
                  </a:lnTo>
                  <a:close/>
                </a:path>
                <a:path w="730885" h="144779">
                  <a:moveTo>
                    <a:pt x="655167" y="9004"/>
                  </a:moveTo>
                  <a:lnTo>
                    <a:pt x="643318" y="9004"/>
                  </a:lnTo>
                  <a:lnTo>
                    <a:pt x="643318" y="19773"/>
                  </a:lnTo>
                  <a:lnTo>
                    <a:pt x="643318" y="52108"/>
                  </a:lnTo>
                  <a:lnTo>
                    <a:pt x="643318" y="62877"/>
                  </a:lnTo>
                  <a:lnTo>
                    <a:pt x="643318" y="97358"/>
                  </a:lnTo>
                  <a:lnTo>
                    <a:pt x="596976" y="97358"/>
                  </a:lnTo>
                  <a:lnTo>
                    <a:pt x="596976" y="62877"/>
                  </a:lnTo>
                  <a:lnTo>
                    <a:pt x="643318" y="62877"/>
                  </a:lnTo>
                  <a:lnTo>
                    <a:pt x="643318" y="52108"/>
                  </a:lnTo>
                  <a:lnTo>
                    <a:pt x="596976" y="52108"/>
                  </a:lnTo>
                  <a:lnTo>
                    <a:pt x="596976" y="19773"/>
                  </a:lnTo>
                  <a:lnTo>
                    <a:pt x="643318" y="19773"/>
                  </a:lnTo>
                  <a:lnTo>
                    <a:pt x="643318" y="9004"/>
                  </a:lnTo>
                  <a:lnTo>
                    <a:pt x="585127" y="9004"/>
                  </a:lnTo>
                  <a:lnTo>
                    <a:pt x="585127" y="108140"/>
                  </a:lnTo>
                  <a:lnTo>
                    <a:pt x="655167" y="108140"/>
                  </a:lnTo>
                  <a:lnTo>
                    <a:pt x="655167" y="97358"/>
                  </a:lnTo>
                  <a:lnTo>
                    <a:pt x="655167" y="62877"/>
                  </a:lnTo>
                  <a:lnTo>
                    <a:pt x="655167" y="52108"/>
                  </a:lnTo>
                  <a:lnTo>
                    <a:pt x="655167" y="19773"/>
                  </a:lnTo>
                  <a:lnTo>
                    <a:pt x="655167" y="9004"/>
                  </a:lnTo>
                  <a:close/>
                </a:path>
                <a:path w="730885" h="144779">
                  <a:moveTo>
                    <a:pt x="669175" y="127533"/>
                  </a:moveTo>
                  <a:lnTo>
                    <a:pt x="568960" y="127533"/>
                  </a:lnTo>
                  <a:lnTo>
                    <a:pt x="568960" y="138315"/>
                  </a:lnTo>
                  <a:lnTo>
                    <a:pt x="669175" y="138315"/>
                  </a:lnTo>
                  <a:lnTo>
                    <a:pt x="669175" y="127533"/>
                  </a:lnTo>
                  <a:close/>
                </a:path>
                <a:path w="730885" h="144779">
                  <a:moveTo>
                    <a:pt x="730592" y="29210"/>
                  </a:moveTo>
                  <a:lnTo>
                    <a:pt x="718743" y="29210"/>
                  </a:lnTo>
                  <a:lnTo>
                    <a:pt x="718743" y="133350"/>
                  </a:lnTo>
                  <a:lnTo>
                    <a:pt x="687489" y="133350"/>
                  </a:lnTo>
                  <a:lnTo>
                    <a:pt x="687489" y="144780"/>
                  </a:lnTo>
                  <a:lnTo>
                    <a:pt x="730592" y="144780"/>
                  </a:lnTo>
                  <a:lnTo>
                    <a:pt x="730592" y="133350"/>
                  </a:lnTo>
                  <a:lnTo>
                    <a:pt x="730592" y="29210"/>
                  </a:lnTo>
                  <a:close/>
                </a:path>
              </a:pathLst>
            </a:custGeom>
            <a:solidFill>
              <a:srgbClr val="000000"/>
            </a:solidFill>
          </p:spPr>
          <p:txBody>
            <a:bodyPr wrap="square" lIns="0" tIns="0" rIns="0" bIns="0" rtlCol="0"/>
            <a:lstStyle/>
            <a:p>
              <a:endParaRPr sz="1749"/>
            </a:p>
          </p:txBody>
        </p:sp>
        <p:pic>
          <p:nvPicPr>
            <p:cNvPr id="81" name="object 81"/>
            <p:cNvPicPr/>
            <p:nvPr/>
          </p:nvPicPr>
          <p:blipFill>
            <a:blip r:embed="rId40" cstate="print"/>
            <a:stretch>
              <a:fillRect/>
            </a:stretch>
          </p:blipFill>
          <p:spPr>
            <a:xfrm>
              <a:off x="3148950" y="6540887"/>
              <a:ext cx="123921" cy="128233"/>
            </a:xfrm>
            <a:prstGeom prst="rect">
              <a:avLst/>
            </a:prstGeom>
          </p:spPr>
        </p:pic>
        <p:pic>
          <p:nvPicPr>
            <p:cNvPr id="82" name="object 82"/>
            <p:cNvPicPr/>
            <p:nvPr/>
          </p:nvPicPr>
          <p:blipFill>
            <a:blip r:embed="rId41" cstate="print"/>
            <a:stretch>
              <a:fillRect/>
            </a:stretch>
          </p:blipFill>
          <p:spPr>
            <a:xfrm>
              <a:off x="3292268" y="6535499"/>
              <a:ext cx="288790" cy="143319"/>
            </a:xfrm>
            <a:prstGeom prst="rect">
              <a:avLst/>
            </a:prstGeom>
          </p:spPr>
        </p:pic>
        <p:pic>
          <p:nvPicPr>
            <p:cNvPr id="83" name="object 83"/>
            <p:cNvPicPr/>
            <p:nvPr/>
          </p:nvPicPr>
          <p:blipFill>
            <a:blip r:embed="rId42" cstate="print"/>
            <a:stretch>
              <a:fillRect/>
            </a:stretch>
          </p:blipFill>
          <p:spPr>
            <a:xfrm>
              <a:off x="3607997" y="6539809"/>
              <a:ext cx="119610" cy="131466"/>
            </a:xfrm>
            <a:prstGeom prst="rect">
              <a:avLst/>
            </a:prstGeom>
          </p:spPr>
        </p:pic>
        <p:pic>
          <p:nvPicPr>
            <p:cNvPr id="84" name="object 84"/>
            <p:cNvPicPr/>
            <p:nvPr/>
          </p:nvPicPr>
          <p:blipFill>
            <a:blip r:embed="rId43" cstate="print"/>
            <a:stretch>
              <a:fillRect/>
            </a:stretch>
          </p:blipFill>
          <p:spPr>
            <a:xfrm>
              <a:off x="3757780" y="6540887"/>
              <a:ext cx="101292" cy="132543"/>
            </a:xfrm>
            <a:prstGeom prst="rect">
              <a:avLst/>
            </a:prstGeom>
          </p:spPr>
        </p:pic>
        <p:sp>
          <p:nvSpPr>
            <p:cNvPr id="85" name="object 85"/>
            <p:cNvSpPr/>
            <p:nvPr/>
          </p:nvSpPr>
          <p:spPr>
            <a:xfrm>
              <a:off x="347252" y="5640033"/>
              <a:ext cx="412750" cy="412115"/>
            </a:xfrm>
            <a:custGeom>
              <a:avLst/>
              <a:gdLst/>
              <a:ahLst/>
              <a:cxnLst/>
              <a:rect l="l" t="t" r="r" b="b"/>
              <a:pathLst>
                <a:path w="412750" h="412114">
                  <a:moveTo>
                    <a:pt x="412711" y="0"/>
                  </a:moveTo>
                  <a:lnTo>
                    <a:pt x="0" y="0"/>
                  </a:lnTo>
                  <a:lnTo>
                    <a:pt x="0" y="411634"/>
                  </a:lnTo>
                  <a:lnTo>
                    <a:pt x="412711" y="411634"/>
                  </a:lnTo>
                  <a:lnTo>
                    <a:pt x="412711" y="0"/>
                  </a:lnTo>
                  <a:close/>
                </a:path>
              </a:pathLst>
            </a:custGeom>
            <a:solidFill>
              <a:srgbClr val="3F3F3F"/>
            </a:solidFill>
          </p:spPr>
          <p:txBody>
            <a:bodyPr wrap="square" lIns="0" tIns="0" rIns="0" bIns="0" rtlCol="0"/>
            <a:lstStyle/>
            <a:p>
              <a:endParaRPr sz="1749"/>
            </a:p>
          </p:txBody>
        </p:sp>
        <p:pic>
          <p:nvPicPr>
            <p:cNvPr id="86" name="object 86"/>
            <p:cNvPicPr/>
            <p:nvPr/>
          </p:nvPicPr>
          <p:blipFill>
            <a:blip r:embed="rId44" cstate="print"/>
            <a:stretch>
              <a:fillRect/>
            </a:stretch>
          </p:blipFill>
          <p:spPr>
            <a:xfrm>
              <a:off x="409751" y="5670205"/>
              <a:ext cx="287712" cy="75430"/>
            </a:xfrm>
            <a:prstGeom prst="rect">
              <a:avLst/>
            </a:prstGeom>
          </p:spPr>
        </p:pic>
        <p:pic>
          <p:nvPicPr>
            <p:cNvPr id="87" name="object 87"/>
            <p:cNvPicPr/>
            <p:nvPr/>
          </p:nvPicPr>
          <p:blipFill>
            <a:blip r:embed="rId45" cstate="print"/>
            <a:stretch>
              <a:fillRect/>
            </a:stretch>
          </p:blipFill>
          <p:spPr>
            <a:xfrm>
              <a:off x="491647" y="5832919"/>
              <a:ext cx="124998" cy="160558"/>
            </a:xfrm>
            <a:prstGeom prst="rect">
              <a:avLst/>
            </a:prstGeom>
          </p:spPr>
        </p:pic>
      </p:grpSp>
      <p:grpSp>
        <p:nvGrpSpPr>
          <p:cNvPr id="88" name="object 88"/>
          <p:cNvGrpSpPr/>
          <p:nvPr/>
        </p:nvGrpSpPr>
        <p:grpSpPr>
          <a:xfrm>
            <a:off x="312142" y="2908665"/>
            <a:ext cx="4005115" cy="946437"/>
            <a:chOff x="365032" y="3172922"/>
            <a:chExt cx="4683760" cy="1106805"/>
          </a:xfrm>
        </p:grpSpPr>
        <p:sp>
          <p:nvSpPr>
            <p:cNvPr id="89" name="object 89"/>
            <p:cNvSpPr/>
            <p:nvPr/>
          </p:nvSpPr>
          <p:spPr>
            <a:xfrm>
              <a:off x="372036" y="3179927"/>
              <a:ext cx="4669155" cy="1092835"/>
            </a:xfrm>
            <a:custGeom>
              <a:avLst/>
              <a:gdLst/>
              <a:ahLst/>
              <a:cxnLst/>
              <a:rect l="l" t="t" r="r" b="b"/>
              <a:pathLst>
                <a:path w="4669155" h="1092835">
                  <a:moveTo>
                    <a:pt x="0" y="0"/>
                  </a:moveTo>
                  <a:lnTo>
                    <a:pt x="4669137" y="0"/>
                  </a:lnTo>
                  <a:lnTo>
                    <a:pt x="4669137" y="1092662"/>
                  </a:lnTo>
                  <a:lnTo>
                    <a:pt x="0" y="1092662"/>
                  </a:lnTo>
                  <a:lnTo>
                    <a:pt x="0" y="0"/>
                  </a:lnTo>
                  <a:close/>
                </a:path>
              </a:pathLst>
            </a:custGeom>
            <a:ln w="14008">
              <a:solidFill>
                <a:srgbClr val="7E7E7E"/>
              </a:solidFill>
            </a:ln>
          </p:spPr>
          <p:txBody>
            <a:bodyPr wrap="square" lIns="0" tIns="0" rIns="0" bIns="0" rtlCol="0"/>
            <a:lstStyle/>
            <a:p>
              <a:endParaRPr sz="1749"/>
            </a:p>
          </p:txBody>
        </p:sp>
        <p:sp>
          <p:nvSpPr>
            <p:cNvPr id="90" name="object 90"/>
            <p:cNvSpPr/>
            <p:nvPr/>
          </p:nvSpPr>
          <p:spPr>
            <a:xfrm>
              <a:off x="372036" y="3179927"/>
              <a:ext cx="4669155" cy="1092835"/>
            </a:xfrm>
            <a:custGeom>
              <a:avLst/>
              <a:gdLst/>
              <a:ahLst/>
              <a:cxnLst/>
              <a:rect l="l" t="t" r="r" b="b"/>
              <a:pathLst>
                <a:path w="4669155" h="1092835">
                  <a:moveTo>
                    <a:pt x="0" y="0"/>
                  </a:moveTo>
                  <a:lnTo>
                    <a:pt x="4669137" y="0"/>
                  </a:lnTo>
                  <a:lnTo>
                    <a:pt x="4669137" y="1092662"/>
                  </a:lnTo>
                  <a:lnTo>
                    <a:pt x="0" y="1092662"/>
                  </a:lnTo>
                  <a:lnTo>
                    <a:pt x="0" y="0"/>
                  </a:lnTo>
                  <a:close/>
                </a:path>
              </a:pathLst>
            </a:custGeom>
            <a:ln w="8620">
              <a:solidFill>
                <a:srgbClr val="7E7E7E"/>
              </a:solidFill>
            </a:ln>
          </p:spPr>
          <p:txBody>
            <a:bodyPr wrap="square" lIns="0" tIns="0" rIns="0" bIns="0" rtlCol="0"/>
            <a:lstStyle/>
            <a:p>
              <a:endParaRPr sz="1749"/>
            </a:p>
          </p:txBody>
        </p:sp>
        <p:sp>
          <p:nvSpPr>
            <p:cNvPr id="91" name="object 91"/>
            <p:cNvSpPr/>
            <p:nvPr/>
          </p:nvSpPr>
          <p:spPr>
            <a:xfrm>
              <a:off x="372036" y="3179927"/>
              <a:ext cx="4669155" cy="1092835"/>
            </a:xfrm>
            <a:custGeom>
              <a:avLst/>
              <a:gdLst/>
              <a:ahLst/>
              <a:cxnLst/>
              <a:rect l="l" t="t" r="r" b="b"/>
              <a:pathLst>
                <a:path w="4669155" h="1092835">
                  <a:moveTo>
                    <a:pt x="0" y="0"/>
                  </a:moveTo>
                  <a:lnTo>
                    <a:pt x="4669137" y="0"/>
                  </a:lnTo>
                  <a:lnTo>
                    <a:pt x="4669137" y="1092662"/>
                  </a:lnTo>
                  <a:lnTo>
                    <a:pt x="0" y="1092662"/>
                  </a:lnTo>
                  <a:lnTo>
                    <a:pt x="0" y="0"/>
                  </a:lnTo>
                  <a:close/>
                </a:path>
              </a:pathLst>
            </a:custGeom>
            <a:ln w="6465">
              <a:solidFill>
                <a:srgbClr val="7E7E7E"/>
              </a:solidFill>
            </a:ln>
          </p:spPr>
          <p:txBody>
            <a:bodyPr wrap="square" lIns="0" tIns="0" rIns="0" bIns="0" rtlCol="0"/>
            <a:lstStyle/>
            <a:p>
              <a:endParaRPr sz="1749"/>
            </a:p>
          </p:txBody>
        </p:sp>
        <p:pic>
          <p:nvPicPr>
            <p:cNvPr id="92" name="object 92"/>
            <p:cNvPicPr/>
            <p:nvPr/>
          </p:nvPicPr>
          <p:blipFill>
            <a:blip r:embed="rId46" cstate="print"/>
            <a:stretch>
              <a:fillRect/>
            </a:stretch>
          </p:blipFill>
          <p:spPr>
            <a:xfrm>
              <a:off x="995953" y="3251047"/>
              <a:ext cx="760768" cy="177800"/>
            </a:xfrm>
            <a:prstGeom prst="rect">
              <a:avLst/>
            </a:prstGeom>
          </p:spPr>
        </p:pic>
        <p:sp>
          <p:nvSpPr>
            <p:cNvPr id="93" name="object 93"/>
            <p:cNvSpPr/>
            <p:nvPr/>
          </p:nvSpPr>
          <p:spPr>
            <a:xfrm>
              <a:off x="867714" y="3558247"/>
              <a:ext cx="112395" cy="111760"/>
            </a:xfrm>
            <a:custGeom>
              <a:avLst/>
              <a:gdLst/>
              <a:ahLst/>
              <a:cxnLst/>
              <a:rect l="l" t="t" r="r" b="b"/>
              <a:pathLst>
                <a:path w="112394" h="111760">
                  <a:moveTo>
                    <a:pt x="112064" y="0"/>
                  </a:moveTo>
                  <a:lnTo>
                    <a:pt x="0" y="0"/>
                  </a:lnTo>
                  <a:lnTo>
                    <a:pt x="0" y="24130"/>
                  </a:lnTo>
                  <a:lnTo>
                    <a:pt x="0" y="88900"/>
                  </a:lnTo>
                  <a:lnTo>
                    <a:pt x="0" y="111760"/>
                  </a:lnTo>
                  <a:lnTo>
                    <a:pt x="112064" y="111760"/>
                  </a:lnTo>
                  <a:lnTo>
                    <a:pt x="112064" y="88900"/>
                  </a:lnTo>
                  <a:lnTo>
                    <a:pt x="21551" y="88900"/>
                  </a:lnTo>
                  <a:lnTo>
                    <a:pt x="21551" y="24130"/>
                  </a:lnTo>
                  <a:lnTo>
                    <a:pt x="90512" y="24130"/>
                  </a:lnTo>
                  <a:lnTo>
                    <a:pt x="90512" y="88277"/>
                  </a:lnTo>
                  <a:lnTo>
                    <a:pt x="112064" y="88277"/>
                  </a:lnTo>
                  <a:lnTo>
                    <a:pt x="112064" y="24130"/>
                  </a:lnTo>
                  <a:lnTo>
                    <a:pt x="112064" y="23622"/>
                  </a:lnTo>
                  <a:lnTo>
                    <a:pt x="112064" y="0"/>
                  </a:lnTo>
                  <a:close/>
                </a:path>
              </a:pathLst>
            </a:custGeom>
            <a:solidFill>
              <a:srgbClr val="000000"/>
            </a:solidFill>
          </p:spPr>
          <p:txBody>
            <a:bodyPr wrap="square" lIns="0" tIns="0" rIns="0" bIns="0" rtlCol="0"/>
            <a:lstStyle/>
            <a:p>
              <a:endParaRPr sz="1749"/>
            </a:p>
          </p:txBody>
        </p:sp>
        <p:pic>
          <p:nvPicPr>
            <p:cNvPr id="94" name="object 94"/>
            <p:cNvPicPr/>
            <p:nvPr/>
          </p:nvPicPr>
          <p:blipFill>
            <a:blip r:embed="rId47" cstate="print"/>
            <a:stretch>
              <a:fillRect/>
            </a:stretch>
          </p:blipFill>
          <p:spPr>
            <a:xfrm>
              <a:off x="1014271" y="3540915"/>
              <a:ext cx="108835" cy="144395"/>
            </a:xfrm>
            <a:prstGeom prst="rect">
              <a:avLst/>
            </a:prstGeom>
          </p:spPr>
        </p:pic>
        <p:sp>
          <p:nvSpPr>
            <p:cNvPr id="95" name="object 95"/>
            <p:cNvSpPr/>
            <p:nvPr/>
          </p:nvSpPr>
          <p:spPr>
            <a:xfrm>
              <a:off x="1151115" y="3540924"/>
              <a:ext cx="758825" cy="144780"/>
            </a:xfrm>
            <a:custGeom>
              <a:avLst/>
              <a:gdLst/>
              <a:ahLst/>
              <a:cxnLst/>
              <a:rect l="l" t="t" r="r" b="b"/>
              <a:pathLst>
                <a:path w="758825" h="144779">
                  <a:moveTo>
                    <a:pt x="59270" y="5384"/>
                  </a:moveTo>
                  <a:lnTo>
                    <a:pt x="48488" y="1079"/>
                  </a:lnTo>
                  <a:lnTo>
                    <a:pt x="40005" y="20256"/>
                  </a:lnTo>
                  <a:lnTo>
                    <a:pt x="29095" y="37312"/>
                  </a:lnTo>
                  <a:lnTo>
                    <a:pt x="15760" y="52146"/>
                  </a:lnTo>
                  <a:lnTo>
                    <a:pt x="0" y="64655"/>
                  </a:lnTo>
                  <a:lnTo>
                    <a:pt x="8623" y="74345"/>
                  </a:lnTo>
                  <a:lnTo>
                    <a:pt x="38798" y="44183"/>
                  </a:lnTo>
                  <a:lnTo>
                    <a:pt x="55003" y="16294"/>
                  </a:lnTo>
                  <a:lnTo>
                    <a:pt x="59270" y="5384"/>
                  </a:lnTo>
                  <a:close/>
                </a:path>
                <a:path w="758825" h="144779">
                  <a:moveTo>
                    <a:pt x="118541" y="59258"/>
                  </a:moveTo>
                  <a:lnTo>
                    <a:pt x="28016" y="59258"/>
                  </a:lnTo>
                  <a:lnTo>
                    <a:pt x="28016" y="70040"/>
                  </a:lnTo>
                  <a:lnTo>
                    <a:pt x="58191" y="70040"/>
                  </a:lnTo>
                  <a:lnTo>
                    <a:pt x="56184" y="82156"/>
                  </a:lnTo>
                  <a:lnTo>
                    <a:pt x="53479" y="92671"/>
                  </a:lnTo>
                  <a:lnTo>
                    <a:pt x="50215" y="101422"/>
                  </a:lnTo>
                  <a:lnTo>
                    <a:pt x="50165" y="101561"/>
                  </a:lnTo>
                  <a:lnTo>
                    <a:pt x="20574" y="128981"/>
                  </a:lnTo>
                  <a:lnTo>
                    <a:pt x="8623" y="133616"/>
                  </a:lnTo>
                  <a:lnTo>
                    <a:pt x="17246" y="143319"/>
                  </a:lnTo>
                  <a:lnTo>
                    <a:pt x="56032" y="115303"/>
                  </a:lnTo>
                  <a:lnTo>
                    <a:pt x="70040" y="70040"/>
                  </a:lnTo>
                  <a:lnTo>
                    <a:pt x="105600" y="70040"/>
                  </a:lnTo>
                  <a:lnTo>
                    <a:pt x="105498" y="74345"/>
                  </a:lnTo>
                  <a:lnTo>
                    <a:pt x="104622" y="92671"/>
                  </a:lnTo>
                  <a:lnTo>
                    <a:pt x="104597" y="93205"/>
                  </a:lnTo>
                  <a:lnTo>
                    <a:pt x="94830" y="130378"/>
                  </a:lnTo>
                  <a:lnTo>
                    <a:pt x="75438" y="130378"/>
                  </a:lnTo>
                  <a:lnTo>
                    <a:pt x="66814" y="129311"/>
                  </a:lnTo>
                  <a:lnTo>
                    <a:pt x="70040" y="141160"/>
                  </a:lnTo>
                  <a:lnTo>
                    <a:pt x="75438" y="142240"/>
                  </a:lnTo>
                  <a:lnTo>
                    <a:pt x="98056" y="142240"/>
                  </a:lnTo>
                  <a:lnTo>
                    <a:pt x="102374" y="141160"/>
                  </a:lnTo>
                  <a:lnTo>
                    <a:pt x="105600" y="139001"/>
                  </a:lnTo>
                  <a:lnTo>
                    <a:pt x="108839" y="137922"/>
                  </a:lnTo>
                  <a:lnTo>
                    <a:pt x="110998" y="133616"/>
                  </a:lnTo>
                  <a:lnTo>
                    <a:pt x="112280" y="130378"/>
                  </a:lnTo>
                  <a:lnTo>
                    <a:pt x="113144" y="128231"/>
                  </a:lnTo>
                  <a:lnTo>
                    <a:pt x="114744" y="116700"/>
                  </a:lnTo>
                  <a:lnTo>
                    <a:pt x="116230" y="101561"/>
                  </a:lnTo>
                  <a:lnTo>
                    <a:pt x="117436" y="83781"/>
                  </a:lnTo>
                  <a:lnTo>
                    <a:pt x="117551" y="82156"/>
                  </a:lnTo>
                  <a:lnTo>
                    <a:pt x="118491" y="60337"/>
                  </a:lnTo>
                  <a:lnTo>
                    <a:pt x="118541" y="59258"/>
                  </a:lnTo>
                  <a:close/>
                </a:path>
                <a:path w="758825" h="144779">
                  <a:moveTo>
                    <a:pt x="145478" y="60337"/>
                  </a:moveTo>
                  <a:lnTo>
                    <a:pt x="129324" y="48641"/>
                  </a:lnTo>
                  <a:lnTo>
                    <a:pt x="114922" y="34632"/>
                  </a:lnTo>
                  <a:lnTo>
                    <a:pt x="102285" y="18364"/>
                  </a:lnTo>
                  <a:lnTo>
                    <a:pt x="91592" y="0"/>
                  </a:lnTo>
                  <a:lnTo>
                    <a:pt x="80822" y="5384"/>
                  </a:lnTo>
                  <a:lnTo>
                    <a:pt x="106680" y="43103"/>
                  </a:lnTo>
                  <a:lnTo>
                    <a:pt x="137934" y="70040"/>
                  </a:lnTo>
                  <a:lnTo>
                    <a:pt x="145478" y="60337"/>
                  </a:lnTo>
                  <a:close/>
                </a:path>
                <a:path w="758825" h="144779">
                  <a:moveTo>
                    <a:pt x="293103" y="63576"/>
                  </a:moveTo>
                  <a:lnTo>
                    <a:pt x="292023" y="57111"/>
                  </a:lnTo>
                  <a:lnTo>
                    <a:pt x="288798" y="50647"/>
                  </a:lnTo>
                  <a:lnTo>
                    <a:pt x="285762" y="42341"/>
                  </a:lnTo>
                  <a:lnTo>
                    <a:pt x="281520" y="35153"/>
                  </a:lnTo>
                  <a:lnTo>
                    <a:pt x="276059" y="28968"/>
                  </a:lnTo>
                  <a:lnTo>
                    <a:pt x="269392" y="23698"/>
                  </a:lnTo>
                  <a:lnTo>
                    <a:pt x="267512" y="22631"/>
                  </a:lnTo>
                  <a:lnTo>
                    <a:pt x="260908" y="18834"/>
                  </a:lnTo>
                  <a:lnTo>
                    <a:pt x="251612" y="15481"/>
                  </a:lnTo>
                  <a:lnTo>
                    <a:pt x="241515" y="13550"/>
                  </a:lnTo>
                  <a:lnTo>
                    <a:pt x="230606" y="12928"/>
                  </a:lnTo>
                  <a:lnTo>
                    <a:pt x="226288" y="13068"/>
                  </a:lnTo>
                  <a:lnTo>
                    <a:pt x="226288" y="22631"/>
                  </a:lnTo>
                  <a:lnTo>
                    <a:pt x="224866" y="33401"/>
                  </a:lnTo>
                  <a:lnTo>
                    <a:pt x="224739" y="34366"/>
                  </a:lnTo>
                  <a:lnTo>
                    <a:pt x="224637" y="35153"/>
                  </a:lnTo>
                  <a:lnTo>
                    <a:pt x="224548" y="35814"/>
                  </a:lnTo>
                  <a:lnTo>
                    <a:pt x="213156" y="80810"/>
                  </a:lnTo>
                  <a:lnTo>
                    <a:pt x="193967" y="113144"/>
                  </a:lnTo>
                  <a:lnTo>
                    <a:pt x="187502" y="113144"/>
                  </a:lnTo>
                  <a:lnTo>
                    <a:pt x="173494" y="80810"/>
                  </a:lnTo>
                  <a:lnTo>
                    <a:pt x="173494" y="73266"/>
                  </a:lnTo>
                  <a:lnTo>
                    <a:pt x="197192" y="33401"/>
                  </a:lnTo>
                  <a:lnTo>
                    <a:pt x="226288" y="22631"/>
                  </a:lnTo>
                  <a:lnTo>
                    <a:pt x="226288" y="13068"/>
                  </a:lnTo>
                  <a:lnTo>
                    <a:pt x="186956" y="27609"/>
                  </a:lnTo>
                  <a:lnTo>
                    <a:pt x="164731" y="60604"/>
                  </a:lnTo>
                  <a:lnTo>
                    <a:pt x="161632" y="80810"/>
                  </a:lnTo>
                  <a:lnTo>
                    <a:pt x="161759" y="90246"/>
                  </a:lnTo>
                  <a:lnTo>
                    <a:pt x="162623" y="96304"/>
                  </a:lnTo>
                  <a:lnTo>
                    <a:pt x="162712" y="96977"/>
                  </a:lnTo>
                  <a:lnTo>
                    <a:pt x="164871" y="104521"/>
                  </a:lnTo>
                  <a:lnTo>
                    <a:pt x="169176" y="113144"/>
                  </a:lnTo>
                  <a:lnTo>
                    <a:pt x="172415" y="116370"/>
                  </a:lnTo>
                  <a:lnTo>
                    <a:pt x="177800" y="122834"/>
                  </a:lnTo>
                  <a:lnTo>
                    <a:pt x="183184" y="126072"/>
                  </a:lnTo>
                  <a:lnTo>
                    <a:pt x="195046" y="126072"/>
                  </a:lnTo>
                  <a:lnTo>
                    <a:pt x="199351" y="124993"/>
                  </a:lnTo>
                  <a:lnTo>
                    <a:pt x="207975" y="116370"/>
                  </a:lnTo>
                  <a:lnTo>
                    <a:pt x="210439" y="113296"/>
                  </a:lnTo>
                  <a:lnTo>
                    <a:pt x="210566" y="113144"/>
                  </a:lnTo>
                  <a:lnTo>
                    <a:pt x="229793" y="67348"/>
                  </a:lnTo>
                  <a:lnTo>
                    <a:pt x="238150" y="22631"/>
                  </a:lnTo>
                  <a:lnTo>
                    <a:pt x="248843" y="25679"/>
                  </a:lnTo>
                  <a:lnTo>
                    <a:pt x="278015" y="56845"/>
                  </a:lnTo>
                  <a:lnTo>
                    <a:pt x="280073" y="73266"/>
                  </a:lnTo>
                  <a:lnTo>
                    <a:pt x="279184" y="83527"/>
                  </a:lnTo>
                  <a:lnTo>
                    <a:pt x="252158" y="117043"/>
                  </a:lnTo>
                  <a:lnTo>
                    <a:pt x="235991" y="122834"/>
                  </a:lnTo>
                  <a:lnTo>
                    <a:pt x="242455" y="133616"/>
                  </a:lnTo>
                  <a:lnTo>
                    <a:pt x="280301" y="110858"/>
                  </a:lnTo>
                  <a:lnTo>
                    <a:pt x="293103" y="71120"/>
                  </a:lnTo>
                  <a:lnTo>
                    <a:pt x="293103" y="63576"/>
                  </a:lnTo>
                  <a:close/>
                </a:path>
                <a:path w="758825" h="144779">
                  <a:moveTo>
                    <a:pt x="357759" y="3225"/>
                  </a:moveTo>
                  <a:lnTo>
                    <a:pt x="345909" y="0"/>
                  </a:lnTo>
                  <a:lnTo>
                    <a:pt x="338836" y="21450"/>
                  </a:lnTo>
                  <a:lnTo>
                    <a:pt x="330542" y="40678"/>
                  </a:lnTo>
                  <a:lnTo>
                    <a:pt x="321056" y="57886"/>
                  </a:lnTo>
                  <a:lnTo>
                    <a:pt x="310349" y="73266"/>
                  </a:lnTo>
                  <a:lnTo>
                    <a:pt x="316814" y="84048"/>
                  </a:lnTo>
                  <a:lnTo>
                    <a:pt x="332968" y="61417"/>
                  </a:lnTo>
                  <a:lnTo>
                    <a:pt x="332968" y="144386"/>
                  </a:lnTo>
                  <a:lnTo>
                    <a:pt x="344830" y="144386"/>
                  </a:lnTo>
                  <a:lnTo>
                    <a:pt x="344830" y="61417"/>
                  </a:lnTo>
                  <a:lnTo>
                    <a:pt x="344830" y="37706"/>
                  </a:lnTo>
                  <a:lnTo>
                    <a:pt x="348056" y="29451"/>
                  </a:lnTo>
                  <a:lnTo>
                    <a:pt x="351294" y="20878"/>
                  </a:lnTo>
                  <a:lnTo>
                    <a:pt x="354520" y="12103"/>
                  </a:lnTo>
                  <a:lnTo>
                    <a:pt x="357759" y="3225"/>
                  </a:lnTo>
                  <a:close/>
                </a:path>
                <a:path w="758825" h="144779">
                  <a:moveTo>
                    <a:pt x="454736" y="45250"/>
                  </a:moveTo>
                  <a:lnTo>
                    <a:pt x="409486" y="45250"/>
                  </a:lnTo>
                  <a:lnTo>
                    <a:pt x="409486" y="1079"/>
                  </a:lnTo>
                  <a:lnTo>
                    <a:pt x="397624" y="1079"/>
                  </a:lnTo>
                  <a:lnTo>
                    <a:pt x="397624" y="45250"/>
                  </a:lnTo>
                  <a:lnTo>
                    <a:pt x="352374" y="45250"/>
                  </a:lnTo>
                  <a:lnTo>
                    <a:pt x="352374" y="56032"/>
                  </a:lnTo>
                  <a:lnTo>
                    <a:pt x="397624" y="56032"/>
                  </a:lnTo>
                  <a:lnTo>
                    <a:pt x="397624" y="126072"/>
                  </a:lnTo>
                  <a:lnTo>
                    <a:pt x="357759" y="126072"/>
                  </a:lnTo>
                  <a:lnTo>
                    <a:pt x="357759" y="136855"/>
                  </a:lnTo>
                  <a:lnTo>
                    <a:pt x="450430" y="136855"/>
                  </a:lnTo>
                  <a:lnTo>
                    <a:pt x="450430" y="126072"/>
                  </a:lnTo>
                  <a:lnTo>
                    <a:pt x="409486" y="126072"/>
                  </a:lnTo>
                  <a:lnTo>
                    <a:pt x="409486" y="56032"/>
                  </a:lnTo>
                  <a:lnTo>
                    <a:pt x="454736" y="56032"/>
                  </a:lnTo>
                  <a:lnTo>
                    <a:pt x="454736" y="45250"/>
                  </a:lnTo>
                  <a:close/>
                </a:path>
                <a:path w="758825" h="144779">
                  <a:moveTo>
                    <a:pt x="543102" y="133616"/>
                  </a:moveTo>
                  <a:lnTo>
                    <a:pt x="531253" y="133616"/>
                  </a:lnTo>
                  <a:lnTo>
                    <a:pt x="516166" y="133616"/>
                  </a:lnTo>
                  <a:lnTo>
                    <a:pt x="509803" y="133616"/>
                  </a:lnTo>
                  <a:lnTo>
                    <a:pt x="510768" y="143319"/>
                  </a:lnTo>
                  <a:lnTo>
                    <a:pt x="538784" y="143319"/>
                  </a:lnTo>
                  <a:lnTo>
                    <a:pt x="540943" y="141160"/>
                  </a:lnTo>
                  <a:lnTo>
                    <a:pt x="542023" y="139001"/>
                  </a:lnTo>
                  <a:lnTo>
                    <a:pt x="543102" y="135775"/>
                  </a:lnTo>
                  <a:lnTo>
                    <a:pt x="543102" y="133616"/>
                  </a:lnTo>
                  <a:close/>
                </a:path>
                <a:path w="758825" h="144779">
                  <a:moveTo>
                    <a:pt x="609904" y="88353"/>
                  </a:moveTo>
                  <a:lnTo>
                    <a:pt x="595896" y="88353"/>
                  </a:lnTo>
                  <a:lnTo>
                    <a:pt x="595896" y="68961"/>
                  </a:lnTo>
                  <a:lnTo>
                    <a:pt x="584047" y="68961"/>
                  </a:lnTo>
                  <a:lnTo>
                    <a:pt x="584047" y="77584"/>
                  </a:lnTo>
                  <a:lnTo>
                    <a:pt x="584047" y="88353"/>
                  </a:lnTo>
                  <a:lnTo>
                    <a:pt x="584047" y="98056"/>
                  </a:lnTo>
                  <a:lnTo>
                    <a:pt x="584047" y="108826"/>
                  </a:lnTo>
                  <a:lnTo>
                    <a:pt x="543102" y="108826"/>
                  </a:lnTo>
                  <a:lnTo>
                    <a:pt x="543102" y="98056"/>
                  </a:lnTo>
                  <a:lnTo>
                    <a:pt x="584047" y="98056"/>
                  </a:lnTo>
                  <a:lnTo>
                    <a:pt x="584047" y="88353"/>
                  </a:lnTo>
                  <a:lnTo>
                    <a:pt x="543102" y="88353"/>
                  </a:lnTo>
                  <a:lnTo>
                    <a:pt x="543102" y="77584"/>
                  </a:lnTo>
                  <a:lnTo>
                    <a:pt x="584047" y="77584"/>
                  </a:lnTo>
                  <a:lnTo>
                    <a:pt x="584047" y="68961"/>
                  </a:lnTo>
                  <a:lnTo>
                    <a:pt x="543102" y="68961"/>
                  </a:lnTo>
                  <a:lnTo>
                    <a:pt x="543102" y="59258"/>
                  </a:lnTo>
                  <a:lnTo>
                    <a:pt x="592670" y="59258"/>
                  </a:lnTo>
                  <a:lnTo>
                    <a:pt x="592670" y="51714"/>
                  </a:lnTo>
                  <a:lnTo>
                    <a:pt x="592670" y="38785"/>
                  </a:lnTo>
                  <a:lnTo>
                    <a:pt x="592670" y="30175"/>
                  </a:lnTo>
                  <a:lnTo>
                    <a:pt x="580821" y="30175"/>
                  </a:lnTo>
                  <a:lnTo>
                    <a:pt x="580821" y="38785"/>
                  </a:lnTo>
                  <a:lnTo>
                    <a:pt x="580821" y="51714"/>
                  </a:lnTo>
                  <a:lnTo>
                    <a:pt x="543102" y="51714"/>
                  </a:lnTo>
                  <a:lnTo>
                    <a:pt x="543102" y="38785"/>
                  </a:lnTo>
                  <a:lnTo>
                    <a:pt x="580821" y="38785"/>
                  </a:lnTo>
                  <a:lnTo>
                    <a:pt x="580821" y="30175"/>
                  </a:lnTo>
                  <a:lnTo>
                    <a:pt x="543102" y="30175"/>
                  </a:lnTo>
                  <a:lnTo>
                    <a:pt x="543102" y="21551"/>
                  </a:lnTo>
                  <a:lnTo>
                    <a:pt x="605599" y="21551"/>
                  </a:lnTo>
                  <a:lnTo>
                    <a:pt x="605599" y="11849"/>
                  </a:lnTo>
                  <a:lnTo>
                    <a:pt x="543102" y="11849"/>
                  </a:lnTo>
                  <a:lnTo>
                    <a:pt x="543102" y="0"/>
                  </a:lnTo>
                  <a:lnTo>
                    <a:pt x="531253" y="0"/>
                  </a:lnTo>
                  <a:lnTo>
                    <a:pt x="531253" y="11849"/>
                  </a:lnTo>
                  <a:lnTo>
                    <a:pt x="469823" y="11849"/>
                  </a:lnTo>
                  <a:lnTo>
                    <a:pt x="469823" y="21551"/>
                  </a:lnTo>
                  <a:lnTo>
                    <a:pt x="531253" y="21551"/>
                  </a:lnTo>
                  <a:lnTo>
                    <a:pt x="531253" y="30175"/>
                  </a:lnTo>
                  <a:lnTo>
                    <a:pt x="531253" y="38785"/>
                  </a:lnTo>
                  <a:lnTo>
                    <a:pt x="531253" y="51714"/>
                  </a:lnTo>
                  <a:lnTo>
                    <a:pt x="494614" y="51714"/>
                  </a:lnTo>
                  <a:lnTo>
                    <a:pt x="494614" y="38785"/>
                  </a:lnTo>
                  <a:lnTo>
                    <a:pt x="531253" y="38785"/>
                  </a:lnTo>
                  <a:lnTo>
                    <a:pt x="531253" y="30175"/>
                  </a:lnTo>
                  <a:lnTo>
                    <a:pt x="482752" y="30175"/>
                  </a:lnTo>
                  <a:lnTo>
                    <a:pt x="482752" y="59258"/>
                  </a:lnTo>
                  <a:lnTo>
                    <a:pt x="531253" y="59258"/>
                  </a:lnTo>
                  <a:lnTo>
                    <a:pt x="531253" y="68961"/>
                  </a:lnTo>
                  <a:lnTo>
                    <a:pt x="478447" y="68961"/>
                  </a:lnTo>
                  <a:lnTo>
                    <a:pt x="478447" y="77584"/>
                  </a:lnTo>
                  <a:lnTo>
                    <a:pt x="531253" y="77584"/>
                  </a:lnTo>
                  <a:lnTo>
                    <a:pt x="531253" y="88353"/>
                  </a:lnTo>
                  <a:lnTo>
                    <a:pt x="465518" y="88353"/>
                  </a:lnTo>
                  <a:lnTo>
                    <a:pt x="465518" y="98056"/>
                  </a:lnTo>
                  <a:lnTo>
                    <a:pt x="531253" y="98056"/>
                  </a:lnTo>
                  <a:lnTo>
                    <a:pt x="531253" y="108826"/>
                  </a:lnTo>
                  <a:lnTo>
                    <a:pt x="478447" y="108826"/>
                  </a:lnTo>
                  <a:lnTo>
                    <a:pt x="478447" y="118529"/>
                  </a:lnTo>
                  <a:lnTo>
                    <a:pt x="531253" y="118529"/>
                  </a:lnTo>
                  <a:lnTo>
                    <a:pt x="531253" y="132537"/>
                  </a:lnTo>
                  <a:lnTo>
                    <a:pt x="543102" y="132537"/>
                  </a:lnTo>
                  <a:lnTo>
                    <a:pt x="543102" y="118529"/>
                  </a:lnTo>
                  <a:lnTo>
                    <a:pt x="584047" y="118529"/>
                  </a:lnTo>
                  <a:lnTo>
                    <a:pt x="584047" y="124993"/>
                  </a:lnTo>
                  <a:lnTo>
                    <a:pt x="595896" y="124993"/>
                  </a:lnTo>
                  <a:lnTo>
                    <a:pt x="595896" y="98056"/>
                  </a:lnTo>
                  <a:lnTo>
                    <a:pt x="609904" y="98056"/>
                  </a:lnTo>
                  <a:lnTo>
                    <a:pt x="609904" y="88353"/>
                  </a:lnTo>
                  <a:close/>
                </a:path>
                <a:path w="758825" h="144779">
                  <a:moveTo>
                    <a:pt x="758621" y="63576"/>
                  </a:moveTo>
                  <a:lnTo>
                    <a:pt x="757542" y="57111"/>
                  </a:lnTo>
                  <a:lnTo>
                    <a:pt x="754303" y="50647"/>
                  </a:lnTo>
                  <a:lnTo>
                    <a:pt x="751281" y="42341"/>
                  </a:lnTo>
                  <a:lnTo>
                    <a:pt x="747026" y="35153"/>
                  </a:lnTo>
                  <a:lnTo>
                    <a:pt x="741578" y="28968"/>
                  </a:lnTo>
                  <a:lnTo>
                    <a:pt x="734910" y="23698"/>
                  </a:lnTo>
                  <a:lnTo>
                    <a:pt x="733031" y="22631"/>
                  </a:lnTo>
                  <a:lnTo>
                    <a:pt x="726427" y="18834"/>
                  </a:lnTo>
                  <a:lnTo>
                    <a:pt x="717130" y="15481"/>
                  </a:lnTo>
                  <a:lnTo>
                    <a:pt x="707021" y="13550"/>
                  </a:lnTo>
                  <a:lnTo>
                    <a:pt x="696112" y="12928"/>
                  </a:lnTo>
                  <a:lnTo>
                    <a:pt x="691807" y="13068"/>
                  </a:lnTo>
                  <a:lnTo>
                    <a:pt x="691807" y="22631"/>
                  </a:lnTo>
                  <a:lnTo>
                    <a:pt x="690384" y="33401"/>
                  </a:lnTo>
                  <a:lnTo>
                    <a:pt x="690257" y="34366"/>
                  </a:lnTo>
                  <a:lnTo>
                    <a:pt x="690156" y="35153"/>
                  </a:lnTo>
                  <a:lnTo>
                    <a:pt x="690067" y="35814"/>
                  </a:lnTo>
                  <a:lnTo>
                    <a:pt x="678662" y="80810"/>
                  </a:lnTo>
                  <a:lnTo>
                    <a:pt x="659472" y="113144"/>
                  </a:lnTo>
                  <a:lnTo>
                    <a:pt x="653008" y="113144"/>
                  </a:lnTo>
                  <a:lnTo>
                    <a:pt x="639648" y="89433"/>
                  </a:lnTo>
                  <a:lnTo>
                    <a:pt x="639572" y="89115"/>
                  </a:lnTo>
                  <a:lnTo>
                    <a:pt x="639000" y="80810"/>
                  </a:lnTo>
                  <a:lnTo>
                    <a:pt x="639000" y="73266"/>
                  </a:lnTo>
                  <a:lnTo>
                    <a:pt x="662711" y="33401"/>
                  </a:lnTo>
                  <a:lnTo>
                    <a:pt x="691807" y="22631"/>
                  </a:lnTo>
                  <a:lnTo>
                    <a:pt x="691807" y="13068"/>
                  </a:lnTo>
                  <a:lnTo>
                    <a:pt x="652475" y="27609"/>
                  </a:lnTo>
                  <a:lnTo>
                    <a:pt x="630250" y="60604"/>
                  </a:lnTo>
                  <a:lnTo>
                    <a:pt x="628053" y="70040"/>
                  </a:lnTo>
                  <a:lnTo>
                    <a:pt x="627938" y="70510"/>
                  </a:lnTo>
                  <a:lnTo>
                    <a:pt x="627151" y="80810"/>
                  </a:lnTo>
                  <a:lnTo>
                    <a:pt x="627265" y="90246"/>
                  </a:lnTo>
                  <a:lnTo>
                    <a:pt x="628129" y="96304"/>
                  </a:lnTo>
                  <a:lnTo>
                    <a:pt x="628230" y="96977"/>
                  </a:lnTo>
                  <a:lnTo>
                    <a:pt x="630389" y="104521"/>
                  </a:lnTo>
                  <a:lnTo>
                    <a:pt x="634695" y="113144"/>
                  </a:lnTo>
                  <a:lnTo>
                    <a:pt x="637933" y="116370"/>
                  </a:lnTo>
                  <a:lnTo>
                    <a:pt x="643318" y="122834"/>
                  </a:lnTo>
                  <a:lnTo>
                    <a:pt x="648703" y="126072"/>
                  </a:lnTo>
                  <a:lnTo>
                    <a:pt x="660552" y="126072"/>
                  </a:lnTo>
                  <a:lnTo>
                    <a:pt x="664870" y="124993"/>
                  </a:lnTo>
                  <a:lnTo>
                    <a:pt x="673493" y="116370"/>
                  </a:lnTo>
                  <a:lnTo>
                    <a:pt x="675957" y="113296"/>
                  </a:lnTo>
                  <a:lnTo>
                    <a:pt x="676071" y="113144"/>
                  </a:lnTo>
                  <a:lnTo>
                    <a:pt x="677799" y="110985"/>
                  </a:lnTo>
                  <a:lnTo>
                    <a:pt x="695312" y="67348"/>
                  </a:lnTo>
                  <a:lnTo>
                    <a:pt x="703656" y="22631"/>
                  </a:lnTo>
                  <a:lnTo>
                    <a:pt x="714349" y="25679"/>
                  </a:lnTo>
                  <a:lnTo>
                    <a:pt x="743534" y="56845"/>
                  </a:lnTo>
                  <a:lnTo>
                    <a:pt x="745591" y="73266"/>
                  </a:lnTo>
                  <a:lnTo>
                    <a:pt x="744689" y="83527"/>
                  </a:lnTo>
                  <a:lnTo>
                    <a:pt x="741832" y="93154"/>
                  </a:lnTo>
                  <a:lnTo>
                    <a:pt x="741781" y="93345"/>
                  </a:lnTo>
                  <a:lnTo>
                    <a:pt x="709993" y="120192"/>
                  </a:lnTo>
                  <a:lnTo>
                    <a:pt x="701509" y="122834"/>
                  </a:lnTo>
                  <a:lnTo>
                    <a:pt x="707974" y="133616"/>
                  </a:lnTo>
                  <a:lnTo>
                    <a:pt x="745820" y="110858"/>
                  </a:lnTo>
                  <a:lnTo>
                    <a:pt x="758621" y="71120"/>
                  </a:lnTo>
                  <a:lnTo>
                    <a:pt x="758621" y="63576"/>
                  </a:lnTo>
                  <a:close/>
                </a:path>
              </a:pathLst>
            </a:custGeom>
            <a:solidFill>
              <a:srgbClr val="000000"/>
            </a:solidFill>
          </p:spPr>
          <p:txBody>
            <a:bodyPr wrap="square" lIns="0" tIns="0" rIns="0" bIns="0" rtlCol="0"/>
            <a:lstStyle/>
            <a:p>
              <a:endParaRPr sz="1749"/>
            </a:p>
          </p:txBody>
        </p:sp>
        <p:pic>
          <p:nvPicPr>
            <p:cNvPr id="96" name="object 96"/>
            <p:cNvPicPr/>
            <p:nvPr/>
          </p:nvPicPr>
          <p:blipFill>
            <a:blip r:embed="rId48" cstate="print"/>
            <a:stretch>
              <a:fillRect/>
            </a:stretch>
          </p:blipFill>
          <p:spPr>
            <a:xfrm>
              <a:off x="1945297" y="3540455"/>
              <a:ext cx="358832" cy="144855"/>
            </a:xfrm>
            <a:prstGeom prst="rect">
              <a:avLst/>
            </a:prstGeom>
          </p:spPr>
        </p:pic>
        <p:pic>
          <p:nvPicPr>
            <p:cNvPr id="97" name="object 97"/>
            <p:cNvPicPr/>
            <p:nvPr/>
          </p:nvPicPr>
          <p:blipFill>
            <a:blip r:embed="rId23" cstate="print"/>
            <a:stretch>
              <a:fillRect/>
            </a:stretch>
          </p:blipFill>
          <p:spPr>
            <a:xfrm>
              <a:off x="2327837" y="3547380"/>
              <a:ext cx="109912" cy="126076"/>
            </a:xfrm>
            <a:prstGeom prst="rect">
              <a:avLst/>
            </a:prstGeom>
          </p:spPr>
        </p:pic>
        <p:sp>
          <p:nvSpPr>
            <p:cNvPr id="98" name="object 98"/>
            <p:cNvSpPr/>
            <p:nvPr/>
          </p:nvSpPr>
          <p:spPr>
            <a:xfrm>
              <a:off x="2459291" y="3540924"/>
              <a:ext cx="300990" cy="141605"/>
            </a:xfrm>
            <a:custGeom>
              <a:avLst/>
              <a:gdLst/>
              <a:ahLst/>
              <a:cxnLst/>
              <a:rect l="l" t="t" r="r" b="b"/>
              <a:pathLst>
                <a:path w="300989" h="141604">
                  <a:moveTo>
                    <a:pt x="52806" y="8623"/>
                  </a:moveTo>
                  <a:lnTo>
                    <a:pt x="2159" y="8623"/>
                  </a:lnTo>
                  <a:lnTo>
                    <a:pt x="2159" y="19392"/>
                  </a:lnTo>
                  <a:lnTo>
                    <a:pt x="22631" y="19392"/>
                  </a:lnTo>
                  <a:lnTo>
                    <a:pt x="22631" y="54952"/>
                  </a:lnTo>
                  <a:lnTo>
                    <a:pt x="4318" y="54952"/>
                  </a:lnTo>
                  <a:lnTo>
                    <a:pt x="4318" y="65735"/>
                  </a:lnTo>
                  <a:lnTo>
                    <a:pt x="22631" y="65735"/>
                  </a:lnTo>
                  <a:lnTo>
                    <a:pt x="22631" y="106680"/>
                  </a:lnTo>
                  <a:lnTo>
                    <a:pt x="0" y="113144"/>
                  </a:lnTo>
                  <a:lnTo>
                    <a:pt x="4318" y="124993"/>
                  </a:lnTo>
                  <a:lnTo>
                    <a:pt x="17627" y="120764"/>
                  </a:lnTo>
                  <a:lnTo>
                    <a:pt x="30035" y="116243"/>
                  </a:lnTo>
                  <a:lnTo>
                    <a:pt x="41440" y="111506"/>
                  </a:lnTo>
                  <a:lnTo>
                    <a:pt x="51727" y="106680"/>
                  </a:lnTo>
                  <a:lnTo>
                    <a:pt x="51295" y="102362"/>
                  </a:lnTo>
                  <a:lnTo>
                    <a:pt x="50647" y="95897"/>
                  </a:lnTo>
                  <a:lnTo>
                    <a:pt x="46342" y="98056"/>
                  </a:lnTo>
                  <a:lnTo>
                    <a:pt x="40957" y="100215"/>
                  </a:lnTo>
                  <a:lnTo>
                    <a:pt x="34480" y="102362"/>
                  </a:lnTo>
                  <a:lnTo>
                    <a:pt x="34480" y="65735"/>
                  </a:lnTo>
                  <a:lnTo>
                    <a:pt x="50647" y="65735"/>
                  </a:lnTo>
                  <a:lnTo>
                    <a:pt x="50647" y="54952"/>
                  </a:lnTo>
                  <a:lnTo>
                    <a:pt x="34480" y="54952"/>
                  </a:lnTo>
                  <a:lnTo>
                    <a:pt x="34480" y="19392"/>
                  </a:lnTo>
                  <a:lnTo>
                    <a:pt x="52806" y="19392"/>
                  </a:lnTo>
                  <a:lnTo>
                    <a:pt x="52806" y="8623"/>
                  </a:lnTo>
                  <a:close/>
                </a:path>
                <a:path w="300989" h="141604">
                  <a:moveTo>
                    <a:pt x="145478" y="128231"/>
                  </a:moveTo>
                  <a:lnTo>
                    <a:pt x="102374" y="128231"/>
                  </a:lnTo>
                  <a:lnTo>
                    <a:pt x="102374" y="107759"/>
                  </a:lnTo>
                  <a:lnTo>
                    <a:pt x="140093" y="107759"/>
                  </a:lnTo>
                  <a:lnTo>
                    <a:pt x="140093" y="98056"/>
                  </a:lnTo>
                  <a:lnTo>
                    <a:pt x="102374" y="98056"/>
                  </a:lnTo>
                  <a:lnTo>
                    <a:pt x="102374" y="80810"/>
                  </a:lnTo>
                  <a:lnTo>
                    <a:pt x="137934" y="80810"/>
                  </a:lnTo>
                  <a:lnTo>
                    <a:pt x="137934" y="71120"/>
                  </a:lnTo>
                  <a:lnTo>
                    <a:pt x="137934" y="48488"/>
                  </a:lnTo>
                  <a:lnTo>
                    <a:pt x="137934" y="38785"/>
                  </a:lnTo>
                  <a:lnTo>
                    <a:pt x="137934" y="17233"/>
                  </a:lnTo>
                  <a:lnTo>
                    <a:pt x="137934" y="6464"/>
                  </a:lnTo>
                  <a:lnTo>
                    <a:pt x="127152" y="6464"/>
                  </a:lnTo>
                  <a:lnTo>
                    <a:pt x="127152" y="17233"/>
                  </a:lnTo>
                  <a:lnTo>
                    <a:pt x="127152" y="38785"/>
                  </a:lnTo>
                  <a:lnTo>
                    <a:pt x="127152" y="48488"/>
                  </a:lnTo>
                  <a:lnTo>
                    <a:pt x="127152" y="71120"/>
                  </a:lnTo>
                  <a:lnTo>
                    <a:pt x="102374" y="71120"/>
                  </a:lnTo>
                  <a:lnTo>
                    <a:pt x="102374" y="48488"/>
                  </a:lnTo>
                  <a:lnTo>
                    <a:pt x="127152" y="48488"/>
                  </a:lnTo>
                  <a:lnTo>
                    <a:pt x="127152" y="38785"/>
                  </a:lnTo>
                  <a:lnTo>
                    <a:pt x="102374" y="38785"/>
                  </a:lnTo>
                  <a:lnTo>
                    <a:pt x="102374" y="17233"/>
                  </a:lnTo>
                  <a:lnTo>
                    <a:pt x="127152" y="17233"/>
                  </a:lnTo>
                  <a:lnTo>
                    <a:pt x="127152" y="6464"/>
                  </a:lnTo>
                  <a:lnTo>
                    <a:pt x="91592" y="6464"/>
                  </a:lnTo>
                  <a:lnTo>
                    <a:pt x="91592" y="17233"/>
                  </a:lnTo>
                  <a:lnTo>
                    <a:pt x="91592" y="38785"/>
                  </a:lnTo>
                  <a:lnTo>
                    <a:pt x="91592" y="48488"/>
                  </a:lnTo>
                  <a:lnTo>
                    <a:pt x="91592" y="71120"/>
                  </a:lnTo>
                  <a:lnTo>
                    <a:pt x="68973" y="71120"/>
                  </a:lnTo>
                  <a:lnTo>
                    <a:pt x="68973" y="48488"/>
                  </a:lnTo>
                  <a:lnTo>
                    <a:pt x="91592" y="48488"/>
                  </a:lnTo>
                  <a:lnTo>
                    <a:pt x="91592" y="38785"/>
                  </a:lnTo>
                  <a:lnTo>
                    <a:pt x="68973" y="38785"/>
                  </a:lnTo>
                  <a:lnTo>
                    <a:pt x="68973" y="17233"/>
                  </a:lnTo>
                  <a:lnTo>
                    <a:pt x="91592" y="17233"/>
                  </a:lnTo>
                  <a:lnTo>
                    <a:pt x="91592" y="6464"/>
                  </a:lnTo>
                  <a:lnTo>
                    <a:pt x="58191" y="6464"/>
                  </a:lnTo>
                  <a:lnTo>
                    <a:pt x="58191" y="80810"/>
                  </a:lnTo>
                  <a:lnTo>
                    <a:pt x="91592" y="80810"/>
                  </a:lnTo>
                  <a:lnTo>
                    <a:pt x="91592" y="98056"/>
                  </a:lnTo>
                  <a:lnTo>
                    <a:pt x="56032" y="98056"/>
                  </a:lnTo>
                  <a:lnTo>
                    <a:pt x="56032" y="107759"/>
                  </a:lnTo>
                  <a:lnTo>
                    <a:pt x="91592" y="107759"/>
                  </a:lnTo>
                  <a:lnTo>
                    <a:pt x="91592" y="128231"/>
                  </a:lnTo>
                  <a:lnTo>
                    <a:pt x="46342" y="128231"/>
                  </a:lnTo>
                  <a:lnTo>
                    <a:pt x="46342" y="137922"/>
                  </a:lnTo>
                  <a:lnTo>
                    <a:pt x="145478" y="137922"/>
                  </a:lnTo>
                  <a:lnTo>
                    <a:pt x="145478" y="128231"/>
                  </a:lnTo>
                  <a:close/>
                </a:path>
                <a:path w="300989" h="141604">
                  <a:moveTo>
                    <a:pt x="184264" y="101295"/>
                  </a:moveTo>
                  <a:lnTo>
                    <a:pt x="173494" y="98056"/>
                  </a:lnTo>
                  <a:lnTo>
                    <a:pt x="170751" y="107721"/>
                  </a:lnTo>
                  <a:lnTo>
                    <a:pt x="170675" y="107988"/>
                  </a:lnTo>
                  <a:lnTo>
                    <a:pt x="167157" y="116916"/>
                  </a:lnTo>
                  <a:lnTo>
                    <a:pt x="163042" y="125031"/>
                  </a:lnTo>
                  <a:lnTo>
                    <a:pt x="158407" y="132537"/>
                  </a:lnTo>
                  <a:lnTo>
                    <a:pt x="169189" y="140081"/>
                  </a:lnTo>
                  <a:lnTo>
                    <a:pt x="174269" y="131749"/>
                  </a:lnTo>
                  <a:lnTo>
                    <a:pt x="178346" y="122707"/>
                  </a:lnTo>
                  <a:lnTo>
                    <a:pt x="181610" y="112649"/>
                  </a:lnTo>
                  <a:lnTo>
                    <a:pt x="184264" y="101295"/>
                  </a:lnTo>
                  <a:close/>
                </a:path>
                <a:path w="300989" h="141604">
                  <a:moveTo>
                    <a:pt x="224142" y="59258"/>
                  </a:moveTo>
                  <a:lnTo>
                    <a:pt x="218440" y="54546"/>
                  </a:lnTo>
                  <a:lnTo>
                    <a:pt x="214769" y="51714"/>
                  </a:lnTo>
                  <a:lnTo>
                    <a:pt x="212153" y="49695"/>
                  </a:lnTo>
                  <a:lnTo>
                    <a:pt x="205917" y="45250"/>
                  </a:lnTo>
                  <a:lnTo>
                    <a:pt x="199351" y="40944"/>
                  </a:lnTo>
                  <a:lnTo>
                    <a:pt x="199351" y="30175"/>
                  </a:lnTo>
                  <a:lnTo>
                    <a:pt x="223062" y="30175"/>
                  </a:lnTo>
                  <a:lnTo>
                    <a:pt x="223062" y="20472"/>
                  </a:lnTo>
                  <a:lnTo>
                    <a:pt x="199351" y="20472"/>
                  </a:lnTo>
                  <a:lnTo>
                    <a:pt x="199351" y="0"/>
                  </a:lnTo>
                  <a:lnTo>
                    <a:pt x="187502" y="0"/>
                  </a:lnTo>
                  <a:lnTo>
                    <a:pt x="187502" y="20472"/>
                  </a:lnTo>
                  <a:lnTo>
                    <a:pt x="159486" y="20472"/>
                  </a:lnTo>
                  <a:lnTo>
                    <a:pt x="159486" y="30175"/>
                  </a:lnTo>
                  <a:lnTo>
                    <a:pt x="186423" y="30175"/>
                  </a:lnTo>
                  <a:lnTo>
                    <a:pt x="179743" y="41668"/>
                  </a:lnTo>
                  <a:lnTo>
                    <a:pt x="172643" y="51714"/>
                  </a:lnTo>
                  <a:lnTo>
                    <a:pt x="172554" y="51854"/>
                  </a:lnTo>
                  <a:lnTo>
                    <a:pt x="164757" y="60629"/>
                  </a:lnTo>
                  <a:lnTo>
                    <a:pt x="156248" y="67881"/>
                  </a:lnTo>
                  <a:lnTo>
                    <a:pt x="162712" y="77584"/>
                  </a:lnTo>
                  <a:lnTo>
                    <a:pt x="169773" y="70713"/>
                  </a:lnTo>
                  <a:lnTo>
                    <a:pt x="176326" y="63030"/>
                  </a:lnTo>
                  <a:lnTo>
                    <a:pt x="182270" y="54546"/>
                  </a:lnTo>
                  <a:lnTo>
                    <a:pt x="187502" y="45250"/>
                  </a:lnTo>
                  <a:lnTo>
                    <a:pt x="187502" y="88353"/>
                  </a:lnTo>
                  <a:lnTo>
                    <a:pt x="199351" y="88353"/>
                  </a:lnTo>
                  <a:lnTo>
                    <a:pt x="199351" y="51714"/>
                  </a:lnTo>
                  <a:lnTo>
                    <a:pt x="212280" y="62496"/>
                  </a:lnTo>
                  <a:lnTo>
                    <a:pt x="217678" y="67881"/>
                  </a:lnTo>
                  <a:lnTo>
                    <a:pt x="224142" y="59258"/>
                  </a:lnTo>
                  <a:close/>
                </a:path>
                <a:path w="300989" h="141604">
                  <a:moveTo>
                    <a:pt x="246773" y="112064"/>
                  </a:moveTo>
                  <a:lnTo>
                    <a:pt x="242544" y="105156"/>
                  </a:lnTo>
                  <a:lnTo>
                    <a:pt x="238099" y="98983"/>
                  </a:lnTo>
                  <a:lnTo>
                    <a:pt x="233286" y="92976"/>
                  </a:lnTo>
                  <a:lnTo>
                    <a:pt x="228447" y="87274"/>
                  </a:lnTo>
                  <a:lnTo>
                    <a:pt x="218757" y="93751"/>
                  </a:lnTo>
                  <a:lnTo>
                    <a:pt x="223431" y="98983"/>
                  </a:lnTo>
                  <a:lnTo>
                    <a:pt x="227914" y="104927"/>
                  </a:lnTo>
                  <a:lnTo>
                    <a:pt x="232384" y="111480"/>
                  </a:lnTo>
                  <a:lnTo>
                    <a:pt x="237070" y="118529"/>
                  </a:lnTo>
                  <a:lnTo>
                    <a:pt x="246773" y="112064"/>
                  </a:lnTo>
                  <a:close/>
                </a:path>
                <a:path w="300989" h="141604">
                  <a:moveTo>
                    <a:pt x="268325" y="114223"/>
                  </a:moveTo>
                  <a:lnTo>
                    <a:pt x="256463" y="110985"/>
                  </a:lnTo>
                  <a:lnTo>
                    <a:pt x="256463" y="119608"/>
                  </a:lnTo>
                  <a:lnTo>
                    <a:pt x="255384" y="123913"/>
                  </a:lnTo>
                  <a:lnTo>
                    <a:pt x="254317" y="127152"/>
                  </a:lnTo>
                  <a:lnTo>
                    <a:pt x="253238" y="129311"/>
                  </a:lnTo>
                  <a:lnTo>
                    <a:pt x="249999" y="129311"/>
                  </a:lnTo>
                  <a:lnTo>
                    <a:pt x="247840" y="130378"/>
                  </a:lnTo>
                  <a:lnTo>
                    <a:pt x="215519" y="130378"/>
                  </a:lnTo>
                  <a:lnTo>
                    <a:pt x="213360" y="129311"/>
                  </a:lnTo>
                  <a:lnTo>
                    <a:pt x="211213" y="127152"/>
                  </a:lnTo>
                  <a:lnTo>
                    <a:pt x="211213" y="98056"/>
                  </a:lnTo>
                  <a:lnTo>
                    <a:pt x="199351" y="98056"/>
                  </a:lnTo>
                  <a:lnTo>
                    <a:pt x="199351" y="133616"/>
                  </a:lnTo>
                  <a:lnTo>
                    <a:pt x="201510" y="137922"/>
                  </a:lnTo>
                  <a:lnTo>
                    <a:pt x="231686" y="141160"/>
                  </a:lnTo>
                  <a:lnTo>
                    <a:pt x="246773" y="141160"/>
                  </a:lnTo>
                  <a:lnTo>
                    <a:pt x="252158" y="140081"/>
                  </a:lnTo>
                  <a:lnTo>
                    <a:pt x="257543" y="140081"/>
                  </a:lnTo>
                  <a:lnTo>
                    <a:pt x="260781" y="139001"/>
                  </a:lnTo>
                  <a:lnTo>
                    <a:pt x="266166" y="133616"/>
                  </a:lnTo>
                  <a:lnTo>
                    <a:pt x="267093" y="130378"/>
                  </a:lnTo>
                  <a:lnTo>
                    <a:pt x="268325" y="126072"/>
                  </a:lnTo>
                  <a:lnTo>
                    <a:pt x="268325" y="114223"/>
                  </a:lnTo>
                  <a:close/>
                </a:path>
                <a:path w="300989" h="141604">
                  <a:moveTo>
                    <a:pt x="289877" y="6464"/>
                  </a:moveTo>
                  <a:lnTo>
                    <a:pt x="278015" y="6464"/>
                  </a:lnTo>
                  <a:lnTo>
                    <a:pt x="278015" y="16154"/>
                  </a:lnTo>
                  <a:lnTo>
                    <a:pt x="278015" y="30175"/>
                  </a:lnTo>
                  <a:lnTo>
                    <a:pt x="278015" y="38785"/>
                  </a:lnTo>
                  <a:lnTo>
                    <a:pt x="278015" y="52793"/>
                  </a:lnTo>
                  <a:lnTo>
                    <a:pt x="278015" y="62496"/>
                  </a:lnTo>
                  <a:lnTo>
                    <a:pt x="278015" y="76504"/>
                  </a:lnTo>
                  <a:lnTo>
                    <a:pt x="239229" y="76504"/>
                  </a:lnTo>
                  <a:lnTo>
                    <a:pt x="239229" y="62496"/>
                  </a:lnTo>
                  <a:lnTo>
                    <a:pt x="278015" y="62496"/>
                  </a:lnTo>
                  <a:lnTo>
                    <a:pt x="278015" y="52793"/>
                  </a:lnTo>
                  <a:lnTo>
                    <a:pt x="239229" y="52793"/>
                  </a:lnTo>
                  <a:lnTo>
                    <a:pt x="239229" y="38785"/>
                  </a:lnTo>
                  <a:lnTo>
                    <a:pt x="278015" y="38785"/>
                  </a:lnTo>
                  <a:lnTo>
                    <a:pt x="278015" y="30175"/>
                  </a:lnTo>
                  <a:lnTo>
                    <a:pt x="239229" y="30175"/>
                  </a:lnTo>
                  <a:lnTo>
                    <a:pt x="239229" y="16154"/>
                  </a:lnTo>
                  <a:lnTo>
                    <a:pt x="278015" y="16154"/>
                  </a:lnTo>
                  <a:lnTo>
                    <a:pt x="278015" y="6464"/>
                  </a:lnTo>
                  <a:lnTo>
                    <a:pt x="228447" y="6464"/>
                  </a:lnTo>
                  <a:lnTo>
                    <a:pt x="228447" y="86207"/>
                  </a:lnTo>
                  <a:lnTo>
                    <a:pt x="289877" y="86207"/>
                  </a:lnTo>
                  <a:lnTo>
                    <a:pt x="289877" y="76504"/>
                  </a:lnTo>
                  <a:lnTo>
                    <a:pt x="289877" y="62496"/>
                  </a:lnTo>
                  <a:lnTo>
                    <a:pt x="289877" y="52793"/>
                  </a:lnTo>
                  <a:lnTo>
                    <a:pt x="289877" y="38785"/>
                  </a:lnTo>
                  <a:lnTo>
                    <a:pt x="289877" y="30175"/>
                  </a:lnTo>
                  <a:lnTo>
                    <a:pt x="289877" y="16154"/>
                  </a:lnTo>
                  <a:lnTo>
                    <a:pt x="289877" y="6464"/>
                  </a:lnTo>
                  <a:close/>
                </a:path>
                <a:path w="300989" h="141604">
                  <a:moveTo>
                    <a:pt x="300647" y="128231"/>
                  </a:moveTo>
                  <a:lnTo>
                    <a:pt x="279095" y="93751"/>
                  </a:lnTo>
                  <a:lnTo>
                    <a:pt x="269392" y="100215"/>
                  </a:lnTo>
                  <a:lnTo>
                    <a:pt x="274891" y="107721"/>
                  </a:lnTo>
                  <a:lnTo>
                    <a:pt x="280174" y="115836"/>
                  </a:lnTo>
                  <a:lnTo>
                    <a:pt x="285457" y="124764"/>
                  </a:lnTo>
                  <a:lnTo>
                    <a:pt x="290944" y="134696"/>
                  </a:lnTo>
                  <a:lnTo>
                    <a:pt x="300647" y="128231"/>
                  </a:lnTo>
                  <a:close/>
                </a:path>
              </a:pathLst>
            </a:custGeom>
            <a:solidFill>
              <a:srgbClr val="000000"/>
            </a:solidFill>
          </p:spPr>
          <p:txBody>
            <a:bodyPr wrap="square" lIns="0" tIns="0" rIns="0" bIns="0" rtlCol="0"/>
            <a:lstStyle/>
            <a:p>
              <a:endParaRPr sz="1749"/>
            </a:p>
          </p:txBody>
        </p:sp>
        <p:pic>
          <p:nvPicPr>
            <p:cNvPr id="99" name="object 99"/>
            <p:cNvPicPr/>
            <p:nvPr/>
          </p:nvPicPr>
          <p:blipFill>
            <a:blip r:embed="rId49" cstate="print"/>
            <a:stretch>
              <a:fillRect/>
            </a:stretch>
          </p:blipFill>
          <p:spPr>
            <a:xfrm>
              <a:off x="2778264" y="3540915"/>
              <a:ext cx="1226281" cy="144395"/>
            </a:xfrm>
            <a:prstGeom prst="rect">
              <a:avLst/>
            </a:prstGeom>
          </p:spPr>
        </p:pic>
        <p:sp>
          <p:nvSpPr>
            <p:cNvPr id="100" name="object 100"/>
            <p:cNvSpPr/>
            <p:nvPr/>
          </p:nvSpPr>
          <p:spPr>
            <a:xfrm>
              <a:off x="867714" y="3824947"/>
              <a:ext cx="112395" cy="113030"/>
            </a:xfrm>
            <a:custGeom>
              <a:avLst/>
              <a:gdLst/>
              <a:ahLst/>
              <a:cxnLst/>
              <a:rect l="l" t="t" r="r" b="b"/>
              <a:pathLst>
                <a:path w="112394" h="113029">
                  <a:moveTo>
                    <a:pt x="112064" y="24155"/>
                  </a:moveTo>
                  <a:lnTo>
                    <a:pt x="90512" y="24155"/>
                  </a:lnTo>
                  <a:lnTo>
                    <a:pt x="90512" y="88811"/>
                  </a:lnTo>
                  <a:lnTo>
                    <a:pt x="112064" y="88811"/>
                  </a:lnTo>
                  <a:lnTo>
                    <a:pt x="112064" y="24155"/>
                  </a:lnTo>
                  <a:close/>
                </a:path>
                <a:path w="112394" h="113029">
                  <a:moveTo>
                    <a:pt x="112064" y="0"/>
                  </a:moveTo>
                  <a:lnTo>
                    <a:pt x="0" y="0"/>
                  </a:lnTo>
                  <a:lnTo>
                    <a:pt x="0" y="24130"/>
                  </a:lnTo>
                  <a:lnTo>
                    <a:pt x="0" y="88900"/>
                  </a:lnTo>
                  <a:lnTo>
                    <a:pt x="0" y="113030"/>
                  </a:lnTo>
                  <a:lnTo>
                    <a:pt x="112064" y="113030"/>
                  </a:lnTo>
                  <a:lnTo>
                    <a:pt x="112064" y="88900"/>
                  </a:lnTo>
                  <a:lnTo>
                    <a:pt x="21551" y="88900"/>
                  </a:lnTo>
                  <a:lnTo>
                    <a:pt x="21551" y="24130"/>
                  </a:lnTo>
                  <a:lnTo>
                    <a:pt x="112064" y="24130"/>
                  </a:lnTo>
                  <a:lnTo>
                    <a:pt x="112064" y="0"/>
                  </a:lnTo>
                  <a:close/>
                </a:path>
              </a:pathLst>
            </a:custGeom>
            <a:solidFill>
              <a:srgbClr val="000000"/>
            </a:solidFill>
          </p:spPr>
          <p:txBody>
            <a:bodyPr wrap="square" lIns="0" tIns="0" rIns="0" bIns="0" rtlCol="0"/>
            <a:lstStyle/>
            <a:p>
              <a:endParaRPr sz="1749"/>
            </a:p>
          </p:txBody>
        </p:sp>
        <p:pic>
          <p:nvPicPr>
            <p:cNvPr id="101" name="object 101"/>
            <p:cNvPicPr/>
            <p:nvPr/>
          </p:nvPicPr>
          <p:blipFill>
            <a:blip r:embed="rId50" cstate="print"/>
            <a:stretch>
              <a:fillRect/>
            </a:stretch>
          </p:blipFill>
          <p:spPr>
            <a:xfrm>
              <a:off x="1014271" y="3808154"/>
              <a:ext cx="198273" cy="144395"/>
            </a:xfrm>
            <a:prstGeom prst="rect">
              <a:avLst/>
            </a:prstGeom>
          </p:spPr>
        </p:pic>
        <p:pic>
          <p:nvPicPr>
            <p:cNvPr id="102" name="object 102"/>
            <p:cNvPicPr/>
            <p:nvPr/>
          </p:nvPicPr>
          <p:blipFill>
            <a:blip r:embed="rId51" cstate="print"/>
            <a:stretch>
              <a:fillRect/>
            </a:stretch>
          </p:blipFill>
          <p:spPr>
            <a:xfrm>
              <a:off x="1233019" y="3821085"/>
              <a:ext cx="135774" cy="124998"/>
            </a:xfrm>
            <a:prstGeom prst="rect">
              <a:avLst/>
            </a:prstGeom>
          </p:spPr>
        </p:pic>
        <p:pic>
          <p:nvPicPr>
            <p:cNvPr id="103" name="object 103"/>
            <p:cNvPicPr/>
            <p:nvPr/>
          </p:nvPicPr>
          <p:blipFill>
            <a:blip r:embed="rId18" cstate="print"/>
            <a:stretch>
              <a:fillRect/>
            </a:stretch>
          </p:blipFill>
          <p:spPr>
            <a:xfrm>
              <a:off x="1389268" y="3813542"/>
              <a:ext cx="123921" cy="128231"/>
            </a:xfrm>
            <a:prstGeom prst="rect">
              <a:avLst/>
            </a:prstGeom>
          </p:spPr>
        </p:pic>
        <p:pic>
          <p:nvPicPr>
            <p:cNvPr id="104" name="object 104"/>
            <p:cNvPicPr/>
            <p:nvPr/>
          </p:nvPicPr>
          <p:blipFill>
            <a:blip r:embed="rId52" cstate="print"/>
            <a:stretch>
              <a:fillRect/>
            </a:stretch>
          </p:blipFill>
          <p:spPr>
            <a:xfrm>
              <a:off x="1532586" y="3808154"/>
              <a:ext cx="298488" cy="144395"/>
            </a:xfrm>
            <a:prstGeom prst="rect">
              <a:avLst/>
            </a:prstGeom>
          </p:spPr>
        </p:pic>
        <p:pic>
          <p:nvPicPr>
            <p:cNvPr id="105" name="object 105"/>
            <p:cNvPicPr/>
            <p:nvPr/>
          </p:nvPicPr>
          <p:blipFill>
            <a:blip r:embed="rId53" cstate="print"/>
            <a:stretch>
              <a:fillRect/>
            </a:stretch>
          </p:blipFill>
          <p:spPr>
            <a:xfrm>
              <a:off x="1850471" y="3812464"/>
              <a:ext cx="2085109" cy="139470"/>
            </a:xfrm>
            <a:prstGeom prst="rect">
              <a:avLst/>
            </a:prstGeom>
          </p:spPr>
        </p:pic>
        <p:pic>
          <p:nvPicPr>
            <p:cNvPr id="106" name="object 106"/>
            <p:cNvPicPr/>
            <p:nvPr/>
          </p:nvPicPr>
          <p:blipFill>
            <a:blip r:embed="rId54" cstate="print"/>
            <a:stretch>
              <a:fillRect/>
            </a:stretch>
          </p:blipFill>
          <p:spPr>
            <a:xfrm>
              <a:off x="867721" y="4075393"/>
              <a:ext cx="1529080" cy="145472"/>
            </a:xfrm>
            <a:prstGeom prst="rect">
              <a:avLst/>
            </a:prstGeom>
          </p:spPr>
        </p:pic>
        <p:pic>
          <p:nvPicPr>
            <p:cNvPr id="107" name="object 107"/>
            <p:cNvPicPr/>
            <p:nvPr/>
          </p:nvPicPr>
          <p:blipFill>
            <a:blip r:embed="rId55" cstate="print"/>
            <a:stretch>
              <a:fillRect/>
            </a:stretch>
          </p:blipFill>
          <p:spPr>
            <a:xfrm>
              <a:off x="2462534" y="4076395"/>
              <a:ext cx="980594" cy="144470"/>
            </a:xfrm>
            <a:prstGeom prst="rect">
              <a:avLst/>
            </a:prstGeom>
          </p:spPr>
        </p:pic>
        <p:sp>
          <p:nvSpPr>
            <p:cNvPr id="108" name="object 108"/>
            <p:cNvSpPr/>
            <p:nvPr/>
          </p:nvSpPr>
          <p:spPr>
            <a:xfrm>
              <a:off x="3460369" y="4105617"/>
              <a:ext cx="43180" cy="115570"/>
            </a:xfrm>
            <a:custGeom>
              <a:avLst/>
              <a:gdLst/>
              <a:ahLst/>
              <a:cxnLst/>
              <a:rect l="l" t="t" r="r" b="b"/>
              <a:pathLst>
                <a:path w="43179" h="115570">
                  <a:moveTo>
                    <a:pt x="43103" y="0"/>
                  </a:moveTo>
                  <a:lnTo>
                    <a:pt x="31242" y="0"/>
                  </a:lnTo>
                  <a:lnTo>
                    <a:pt x="31242" y="102870"/>
                  </a:lnTo>
                  <a:lnTo>
                    <a:pt x="0" y="102870"/>
                  </a:lnTo>
                  <a:lnTo>
                    <a:pt x="0" y="115570"/>
                  </a:lnTo>
                  <a:lnTo>
                    <a:pt x="43103" y="115570"/>
                  </a:lnTo>
                  <a:lnTo>
                    <a:pt x="43103" y="102870"/>
                  </a:lnTo>
                  <a:lnTo>
                    <a:pt x="43103" y="0"/>
                  </a:lnTo>
                  <a:close/>
                </a:path>
              </a:pathLst>
            </a:custGeom>
            <a:solidFill>
              <a:srgbClr val="000000"/>
            </a:solidFill>
          </p:spPr>
          <p:txBody>
            <a:bodyPr wrap="square" lIns="0" tIns="0" rIns="0" bIns="0" rtlCol="0"/>
            <a:lstStyle/>
            <a:p>
              <a:endParaRPr sz="1749"/>
            </a:p>
          </p:txBody>
        </p:sp>
        <p:pic>
          <p:nvPicPr>
            <p:cNvPr id="109" name="object 109"/>
            <p:cNvPicPr/>
            <p:nvPr/>
          </p:nvPicPr>
          <p:blipFill>
            <a:blip r:embed="rId18" cstate="print"/>
            <a:stretch>
              <a:fillRect/>
            </a:stretch>
          </p:blipFill>
          <p:spPr>
            <a:xfrm>
              <a:off x="3539032" y="4081858"/>
              <a:ext cx="123921" cy="128231"/>
            </a:xfrm>
            <a:prstGeom prst="rect">
              <a:avLst/>
            </a:prstGeom>
          </p:spPr>
        </p:pic>
        <p:pic>
          <p:nvPicPr>
            <p:cNvPr id="110" name="object 110"/>
            <p:cNvPicPr/>
            <p:nvPr/>
          </p:nvPicPr>
          <p:blipFill>
            <a:blip r:embed="rId56" cstate="print"/>
            <a:stretch>
              <a:fillRect/>
            </a:stretch>
          </p:blipFill>
          <p:spPr>
            <a:xfrm>
              <a:off x="3682350" y="4076470"/>
              <a:ext cx="283402" cy="144395"/>
            </a:xfrm>
            <a:prstGeom prst="rect">
              <a:avLst/>
            </a:prstGeom>
          </p:spPr>
        </p:pic>
        <p:pic>
          <p:nvPicPr>
            <p:cNvPr id="111" name="object 111"/>
            <p:cNvPicPr/>
            <p:nvPr/>
          </p:nvPicPr>
          <p:blipFill>
            <a:blip r:embed="rId57" cstate="print"/>
            <a:stretch>
              <a:fillRect/>
            </a:stretch>
          </p:blipFill>
          <p:spPr>
            <a:xfrm>
              <a:off x="4140320" y="4081858"/>
              <a:ext cx="101292" cy="132541"/>
            </a:xfrm>
            <a:prstGeom prst="rect">
              <a:avLst/>
            </a:prstGeom>
          </p:spPr>
        </p:pic>
        <p:pic>
          <p:nvPicPr>
            <p:cNvPr id="112" name="object 112"/>
            <p:cNvPicPr/>
            <p:nvPr/>
          </p:nvPicPr>
          <p:blipFill>
            <a:blip r:embed="rId58" cstate="print"/>
            <a:stretch>
              <a:fillRect/>
            </a:stretch>
          </p:blipFill>
          <p:spPr>
            <a:xfrm>
              <a:off x="3990537" y="4080781"/>
              <a:ext cx="119610" cy="131464"/>
            </a:xfrm>
            <a:prstGeom prst="rect">
              <a:avLst/>
            </a:prstGeom>
          </p:spPr>
        </p:pic>
        <p:sp>
          <p:nvSpPr>
            <p:cNvPr id="113" name="object 113"/>
            <p:cNvSpPr/>
            <p:nvPr/>
          </p:nvSpPr>
          <p:spPr>
            <a:xfrm>
              <a:off x="372036" y="3179927"/>
              <a:ext cx="412115" cy="412750"/>
            </a:xfrm>
            <a:custGeom>
              <a:avLst/>
              <a:gdLst/>
              <a:ahLst/>
              <a:cxnLst/>
              <a:rect l="l" t="t" r="r" b="b"/>
              <a:pathLst>
                <a:path w="412115" h="412750">
                  <a:moveTo>
                    <a:pt x="411634" y="0"/>
                  </a:moveTo>
                  <a:lnTo>
                    <a:pt x="0" y="0"/>
                  </a:lnTo>
                  <a:lnTo>
                    <a:pt x="0" y="412711"/>
                  </a:lnTo>
                  <a:lnTo>
                    <a:pt x="411634" y="412711"/>
                  </a:lnTo>
                  <a:lnTo>
                    <a:pt x="411634" y="0"/>
                  </a:lnTo>
                  <a:close/>
                </a:path>
              </a:pathLst>
            </a:custGeom>
            <a:solidFill>
              <a:srgbClr val="3F3F3F"/>
            </a:solidFill>
          </p:spPr>
          <p:txBody>
            <a:bodyPr wrap="square" lIns="0" tIns="0" rIns="0" bIns="0" rtlCol="0"/>
            <a:lstStyle/>
            <a:p>
              <a:endParaRPr sz="1749"/>
            </a:p>
          </p:txBody>
        </p:sp>
        <p:pic>
          <p:nvPicPr>
            <p:cNvPr id="114" name="object 114"/>
            <p:cNvPicPr/>
            <p:nvPr/>
          </p:nvPicPr>
          <p:blipFill>
            <a:blip r:embed="rId44" cstate="print"/>
            <a:stretch>
              <a:fillRect/>
            </a:stretch>
          </p:blipFill>
          <p:spPr>
            <a:xfrm>
              <a:off x="433458" y="3211176"/>
              <a:ext cx="287712" cy="75430"/>
            </a:xfrm>
            <a:prstGeom prst="rect">
              <a:avLst/>
            </a:prstGeom>
          </p:spPr>
        </p:pic>
        <p:pic>
          <p:nvPicPr>
            <p:cNvPr id="115" name="object 115"/>
            <p:cNvPicPr/>
            <p:nvPr/>
          </p:nvPicPr>
          <p:blipFill>
            <a:blip r:embed="rId59" cstate="print"/>
            <a:stretch>
              <a:fillRect/>
            </a:stretch>
          </p:blipFill>
          <p:spPr>
            <a:xfrm>
              <a:off x="516431" y="3373891"/>
              <a:ext cx="122843" cy="163791"/>
            </a:xfrm>
            <a:prstGeom prst="rect">
              <a:avLst/>
            </a:prstGeom>
          </p:spPr>
        </p:pic>
      </p:grpSp>
      <p:sp>
        <p:nvSpPr>
          <p:cNvPr id="116" name="object 116"/>
          <p:cNvSpPr/>
          <p:nvPr/>
        </p:nvSpPr>
        <p:spPr>
          <a:xfrm>
            <a:off x="2159173" y="3895070"/>
            <a:ext cx="269324" cy="141178"/>
          </a:xfrm>
          <a:custGeom>
            <a:avLst/>
            <a:gdLst/>
            <a:ahLst/>
            <a:cxnLst/>
            <a:rect l="l" t="t" r="r" b="b"/>
            <a:pathLst>
              <a:path w="314960" h="165100">
                <a:moveTo>
                  <a:pt x="314652" y="0"/>
                </a:moveTo>
                <a:lnTo>
                  <a:pt x="0" y="0"/>
                </a:lnTo>
                <a:lnTo>
                  <a:pt x="157326" y="164869"/>
                </a:lnTo>
                <a:lnTo>
                  <a:pt x="314652" y="0"/>
                </a:lnTo>
                <a:close/>
              </a:path>
            </a:pathLst>
          </a:custGeom>
          <a:solidFill>
            <a:srgbClr val="3F3F3F"/>
          </a:solidFill>
        </p:spPr>
        <p:txBody>
          <a:bodyPr wrap="square" lIns="0" tIns="0" rIns="0" bIns="0" rtlCol="0"/>
          <a:lstStyle/>
          <a:p>
            <a:endParaRPr sz="1749"/>
          </a:p>
        </p:txBody>
      </p:sp>
      <p:grpSp>
        <p:nvGrpSpPr>
          <p:cNvPr id="117" name="object 117"/>
          <p:cNvGrpSpPr/>
          <p:nvPr/>
        </p:nvGrpSpPr>
        <p:grpSpPr>
          <a:xfrm>
            <a:off x="167475" y="2170590"/>
            <a:ext cx="4236973" cy="671139"/>
            <a:chOff x="195852" y="2309784"/>
            <a:chExt cx="4954905" cy="784860"/>
          </a:xfrm>
        </p:grpSpPr>
        <p:sp>
          <p:nvSpPr>
            <p:cNvPr id="118" name="object 118"/>
            <p:cNvSpPr/>
            <p:nvPr/>
          </p:nvSpPr>
          <p:spPr>
            <a:xfrm>
              <a:off x="200701" y="2314633"/>
              <a:ext cx="4945380" cy="775335"/>
            </a:xfrm>
            <a:custGeom>
              <a:avLst/>
              <a:gdLst/>
              <a:ahLst/>
              <a:cxnLst/>
              <a:rect l="l" t="t" r="r" b="b"/>
              <a:pathLst>
                <a:path w="4945380" h="775335">
                  <a:moveTo>
                    <a:pt x="0" y="0"/>
                  </a:moveTo>
                  <a:lnTo>
                    <a:pt x="4944997" y="0"/>
                  </a:lnTo>
                  <a:lnTo>
                    <a:pt x="4944997" y="774777"/>
                  </a:lnTo>
                  <a:lnTo>
                    <a:pt x="0" y="774777"/>
                  </a:lnTo>
                  <a:lnTo>
                    <a:pt x="0" y="0"/>
                  </a:lnTo>
                  <a:close/>
                </a:path>
              </a:pathLst>
            </a:custGeom>
            <a:ln w="9698">
              <a:solidFill>
                <a:srgbClr val="7E7E7E"/>
              </a:solidFill>
            </a:ln>
          </p:spPr>
          <p:txBody>
            <a:bodyPr wrap="square" lIns="0" tIns="0" rIns="0" bIns="0" rtlCol="0"/>
            <a:lstStyle/>
            <a:p>
              <a:endParaRPr sz="1749"/>
            </a:p>
          </p:txBody>
        </p:sp>
        <p:sp>
          <p:nvSpPr>
            <p:cNvPr id="119" name="object 119"/>
            <p:cNvSpPr/>
            <p:nvPr/>
          </p:nvSpPr>
          <p:spPr>
            <a:xfrm>
              <a:off x="200701" y="2314633"/>
              <a:ext cx="4945380" cy="775335"/>
            </a:xfrm>
            <a:custGeom>
              <a:avLst/>
              <a:gdLst/>
              <a:ahLst/>
              <a:cxnLst/>
              <a:rect l="l" t="t" r="r" b="b"/>
              <a:pathLst>
                <a:path w="4945380" h="775335">
                  <a:moveTo>
                    <a:pt x="0" y="0"/>
                  </a:moveTo>
                  <a:lnTo>
                    <a:pt x="4944997" y="0"/>
                  </a:lnTo>
                  <a:lnTo>
                    <a:pt x="4944997" y="774777"/>
                  </a:lnTo>
                  <a:lnTo>
                    <a:pt x="0" y="774777"/>
                  </a:lnTo>
                  <a:lnTo>
                    <a:pt x="0" y="0"/>
                  </a:lnTo>
                  <a:close/>
                </a:path>
              </a:pathLst>
            </a:custGeom>
            <a:ln w="6465">
              <a:solidFill>
                <a:srgbClr val="7E7E7E"/>
              </a:solidFill>
            </a:ln>
          </p:spPr>
          <p:txBody>
            <a:bodyPr wrap="square" lIns="0" tIns="0" rIns="0" bIns="0" rtlCol="0"/>
            <a:lstStyle/>
            <a:p>
              <a:endParaRPr sz="1749"/>
            </a:p>
          </p:txBody>
        </p:sp>
        <p:sp>
          <p:nvSpPr>
            <p:cNvPr id="120" name="object 120"/>
            <p:cNvSpPr/>
            <p:nvPr/>
          </p:nvSpPr>
          <p:spPr>
            <a:xfrm>
              <a:off x="200701" y="2314633"/>
              <a:ext cx="4945380" cy="775335"/>
            </a:xfrm>
            <a:custGeom>
              <a:avLst/>
              <a:gdLst/>
              <a:ahLst/>
              <a:cxnLst/>
              <a:rect l="l" t="t" r="r" b="b"/>
              <a:pathLst>
                <a:path w="4945380" h="775335">
                  <a:moveTo>
                    <a:pt x="0" y="0"/>
                  </a:moveTo>
                  <a:lnTo>
                    <a:pt x="4944997" y="0"/>
                  </a:lnTo>
                  <a:lnTo>
                    <a:pt x="4944997" y="774777"/>
                  </a:lnTo>
                  <a:lnTo>
                    <a:pt x="0" y="774777"/>
                  </a:lnTo>
                  <a:lnTo>
                    <a:pt x="0" y="0"/>
                  </a:lnTo>
                  <a:close/>
                </a:path>
              </a:pathLst>
            </a:custGeom>
            <a:ln w="5387">
              <a:solidFill>
                <a:srgbClr val="7E7E7E"/>
              </a:solidFill>
            </a:ln>
          </p:spPr>
          <p:txBody>
            <a:bodyPr wrap="square" lIns="0" tIns="0" rIns="0" bIns="0" rtlCol="0"/>
            <a:lstStyle/>
            <a:p>
              <a:endParaRPr sz="1749"/>
            </a:p>
          </p:txBody>
        </p:sp>
        <p:sp>
          <p:nvSpPr>
            <p:cNvPr id="121" name="object 121"/>
            <p:cNvSpPr/>
            <p:nvPr/>
          </p:nvSpPr>
          <p:spPr>
            <a:xfrm>
              <a:off x="278282" y="2415933"/>
              <a:ext cx="28575" cy="308610"/>
            </a:xfrm>
            <a:custGeom>
              <a:avLst/>
              <a:gdLst/>
              <a:ahLst/>
              <a:cxnLst/>
              <a:rect l="l" t="t" r="r" b="b"/>
              <a:pathLst>
                <a:path w="28575" h="308610">
                  <a:moveTo>
                    <a:pt x="28016" y="290944"/>
                  </a:moveTo>
                  <a:lnTo>
                    <a:pt x="25857" y="286639"/>
                  </a:lnTo>
                  <a:lnTo>
                    <a:pt x="20472" y="281241"/>
                  </a:lnTo>
                  <a:lnTo>
                    <a:pt x="17233" y="280174"/>
                  </a:lnTo>
                  <a:lnTo>
                    <a:pt x="9702" y="280174"/>
                  </a:lnTo>
                  <a:lnTo>
                    <a:pt x="6464" y="281241"/>
                  </a:lnTo>
                  <a:lnTo>
                    <a:pt x="1079" y="286639"/>
                  </a:lnTo>
                  <a:lnTo>
                    <a:pt x="0" y="290944"/>
                  </a:lnTo>
                  <a:lnTo>
                    <a:pt x="0" y="294182"/>
                  </a:lnTo>
                  <a:lnTo>
                    <a:pt x="0" y="298488"/>
                  </a:lnTo>
                  <a:lnTo>
                    <a:pt x="1079" y="301713"/>
                  </a:lnTo>
                  <a:lnTo>
                    <a:pt x="6464" y="307111"/>
                  </a:lnTo>
                  <a:lnTo>
                    <a:pt x="9702" y="308190"/>
                  </a:lnTo>
                  <a:lnTo>
                    <a:pt x="17233" y="308190"/>
                  </a:lnTo>
                  <a:lnTo>
                    <a:pt x="20472" y="307111"/>
                  </a:lnTo>
                  <a:lnTo>
                    <a:pt x="25857" y="301713"/>
                  </a:lnTo>
                  <a:lnTo>
                    <a:pt x="28016" y="298488"/>
                  </a:lnTo>
                  <a:lnTo>
                    <a:pt x="28016" y="290944"/>
                  </a:lnTo>
                  <a:close/>
                </a:path>
                <a:path w="28575" h="308610">
                  <a:moveTo>
                    <a:pt x="28016" y="10769"/>
                  </a:moveTo>
                  <a:lnTo>
                    <a:pt x="25857" y="6464"/>
                  </a:lnTo>
                  <a:lnTo>
                    <a:pt x="20472" y="1079"/>
                  </a:lnTo>
                  <a:lnTo>
                    <a:pt x="17233" y="0"/>
                  </a:lnTo>
                  <a:lnTo>
                    <a:pt x="9702" y="0"/>
                  </a:lnTo>
                  <a:lnTo>
                    <a:pt x="6464" y="1079"/>
                  </a:lnTo>
                  <a:lnTo>
                    <a:pt x="1079" y="6464"/>
                  </a:lnTo>
                  <a:lnTo>
                    <a:pt x="0" y="10769"/>
                  </a:lnTo>
                  <a:lnTo>
                    <a:pt x="0" y="14008"/>
                  </a:lnTo>
                  <a:lnTo>
                    <a:pt x="0" y="18313"/>
                  </a:lnTo>
                  <a:lnTo>
                    <a:pt x="1079" y="21551"/>
                  </a:lnTo>
                  <a:lnTo>
                    <a:pt x="6464" y="26936"/>
                  </a:lnTo>
                  <a:lnTo>
                    <a:pt x="9702" y="28016"/>
                  </a:lnTo>
                  <a:lnTo>
                    <a:pt x="17233" y="28016"/>
                  </a:lnTo>
                  <a:lnTo>
                    <a:pt x="20472" y="26936"/>
                  </a:lnTo>
                  <a:lnTo>
                    <a:pt x="25857" y="21551"/>
                  </a:lnTo>
                  <a:lnTo>
                    <a:pt x="28016" y="18313"/>
                  </a:lnTo>
                  <a:lnTo>
                    <a:pt x="28016" y="10769"/>
                  </a:lnTo>
                  <a:close/>
                </a:path>
              </a:pathLst>
            </a:custGeom>
            <a:solidFill>
              <a:srgbClr val="000000"/>
            </a:solidFill>
          </p:spPr>
          <p:txBody>
            <a:bodyPr wrap="square" lIns="0" tIns="0" rIns="0" bIns="0" rtlCol="0"/>
            <a:lstStyle/>
            <a:p>
              <a:endParaRPr sz="1749"/>
            </a:p>
          </p:txBody>
        </p:sp>
        <p:pic>
          <p:nvPicPr>
            <p:cNvPr id="122" name="object 122"/>
            <p:cNvPicPr/>
            <p:nvPr/>
          </p:nvPicPr>
          <p:blipFill>
            <a:blip r:embed="rId60" cstate="print"/>
            <a:stretch>
              <a:fillRect/>
            </a:stretch>
          </p:blipFill>
          <p:spPr>
            <a:xfrm>
              <a:off x="415139" y="2372822"/>
              <a:ext cx="4657284" cy="667019"/>
            </a:xfrm>
            <a:prstGeom prst="rect">
              <a:avLst/>
            </a:prstGeom>
          </p:spPr>
        </p:pic>
      </p:grpSp>
      <p:grpSp>
        <p:nvGrpSpPr>
          <p:cNvPr id="123" name="object 123"/>
          <p:cNvGrpSpPr/>
          <p:nvPr/>
        </p:nvGrpSpPr>
        <p:grpSpPr>
          <a:xfrm>
            <a:off x="42159" y="6463594"/>
            <a:ext cx="412132" cy="200364"/>
            <a:chOff x="49302" y="7330213"/>
            <a:chExt cx="481965" cy="234315"/>
          </a:xfrm>
        </p:grpSpPr>
        <p:sp>
          <p:nvSpPr>
            <p:cNvPr id="124" name="object 124"/>
            <p:cNvSpPr/>
            <p:nvPr/>
          </p:nvSpPr>
          <p:spPr>
            <a:xfrm>
              <a:off x="56306"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14008">
              <a:solidFill>
                <a:srgbClr val="00AF4F"/>
              </a:solidFill>
            </a:ln>
          </p:spPr>
          <p:txBody>
            <a:bodyPr wrap="square" lIns="0" tIns="0" rIns="0" bIns="0" rtlCol="0"/>
            <a:lstStyle/>
            <a:p>
              <a:endParaRPr sz="1749"/>
            </a:p>
          </p:txBody>
        </p:sp>
        <p:sp>
          <p:nvSpPr>
            <p:cNvPr id="125" name="object 125"/>
            <p:cNvSpPr/>
            <p:nvPr/>
          </p:nvSpPr>
          <p:spPr>
            <a:xfrm>
              <a:off x="56306"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8620">
              <a:solidFill>
                <a:srgbClr val="00AF4F"/>
              </a:solidFill>
            </a:ln>
          </p:spPr>
          <p:txBody>
            <a:bodyPr wrap="square" lIns="0" tIns="0" rIns="0" bIns="0" rtlCol="0"/>
            <a:lstStyle/>
            <a:p>
              <a:endParaRPr sz="1749"/>
            </a:p>
          </p:txBody>
        </p:sp>
        <p:sp>
          <p:nvSpPr>
            <p:cNvPr id="126" name="object 126"/>
            <p:cNvSpPr/>
            <p:nvPr/>
          </p:nvSpPr>
          <p:spPr>
            <a:xfrm>
              <a:off x="56306"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6465">
              <a:solidFill>
                <a:srgbClr val="00AF4F"/>
              </a:solidFill>
            </a:ln>
          </p:spPr>
          <p:txBody>
            <a:bodyPr wrap="square" lIns="0" tIns="0" rIns="0" bIns="0" rtlCol="0"/>
            <a:lstStyle/>
            <a:p>
              <a:endParaRPr sz="1749"/>
            </a:p>
          </p:txBody>
        </p:sp>
        <p:pic>
          <p:nvPicPr>
            <p:cNvPr id="127" name="object 127"/>
            <p:cNvPicPr/>
            <p:nvPr/>
          </p:nvPicPr>
          <p:blipFill>
            <a:blip r:embed="rId61" cstate="print"/>
            <a:stretch>
              <a:fillRect/>
            </a:stretch>
          </p:blipFill>
          <p:spPr>
            <a:xfrm>
              <a:off x="279364" y="7412648"/>
              <a:ext cx="187498" cy="88361"/>
            </a:xfrm>
            <a:prstGeom prst="rect">
              <a:avLst/>
            </a:prstGeom>
          </p:spPr>
        </p:pic>
        <p:pic>
          <p:nvPicPr>
            <p:cNvPr id="128" name="object 128"/>
            <p:cNvPicPr/>
            <p:nvPr/>
          </p:nvPicPr>
          <p:blipFill>
            <a:blip r:embed="rId62" cstate="print"/>
            <a:stretch>
              <a:fillRect/>
            </a:stretch>
          </p:blipFill>
          <p:spPr>
            <a:xfrm>
              <a:off x="55229" y="7346916"/>
              <a:ext cx="198274" cy="199351"/>
            </a:xfrm>
            <a:prstGeom prst="rect">
              <a:avLst/>
            </a:prstGeom>
          </p:spPr>
        </p:pic>
      </p:grpSp>
      <p:pic>
        <p:nvPicPr>
          <p:cNvPr id="129" name="object 129"/>
          <p:cNvPicPr/>
          <p:nvPr/>
        </p:nvPicPr>
        <p:blipFill>
          <a:blip r:embed="rId63" cstate="print"/>
          <a:stretch>
            <a:fillRect/>
          </a:stretch>
        </p:blipFill>
        <p:spPr>
          <a:xfrm>
            <a:off x="6781250" y="6496305"/>
            <a:ext cx="152037" cy="106888"/>
          </a:xfrm>
          <a:prstGeom prst="rect">
            <a:avLst/>
          </a:prstGeom>
        </p:spPr>
      </p:pic>
      <p:grpSp>
        <p:nvGrpSpPr>
          <p:cNvPr id="130" name="object 130"/>
          <p:cNvGrpSpPr/>
          <p:nvPr/>
        </p:nvGrpSpPr>
        <p:grpSpPr>
          <a:xfrm>
            <a:off x="4855896" y="4090877"/>
            <a:ext cx="4005115" cy="1267345"/>
            <a:chOff x="5678700" y="4555453"/>
            <a:chExt cx="4683760" cy="1482090"/>
          </a:xfrm>
        </p:grpSpPr>
        <p:sp>
          <p:nvSpPr>
            <p:cNvPr id="131" name="object 131"/>
            <p:cNvSpPr/>
            <p:nvPr/>
          </p:nvSpPr>
          <p:spPr>
            <a:xfrm>
              <a:off x="5685704" y="4562457"/>
              <a:ext cx="4669155" cy="1468120"/>
            </a:xfrm>
            <a:custGeom>
              <a:avLst/>
              <a:gdLst/>
              <a:ahLst/>
              <a:cxnLst/>
              <a:rect l="l" t="t" r="r" b="b"/>
              <a:pathLst>
                <a:path w="4669155" h="1468120">
                  <a:moveTo>
                    <a:pt x="0" y="0"/>
                  </a:moveTo>
                  <a:lnTo>
                    <a:pt x="4669137" y="0"/>
                  </a:lnTo>
                  <a:lnTo>
                    <a:pt x="4669137" y="1467658"/>
                  </a:lnTo>
                  <a:lnTo>
                    <a:pt x="0" y="1467658"/>
                  </a:lnTo>
                  <a:lnTo>
                    <a:pt x="0" y="0"/>
                  </a:lnTo>
                  <a:close/>
                </a:path>
              </a:pathLst>
            </a:custGeom>
            <a:ln w="14008">
              <a:solidFill>
                <a:srgbClr val="7E7E7E"/>
              </a:solidFill>
            </a:ln>
          </p:spPr>
          <p:txBody>
            <a:bodyPr wrap="square" lIns="0" tIns="0" rIns="0" bIns="0" rtlCol="0"/>
            <a:lstStyle/>
            <a:p>
              <a:endParaRPr sz="1749"/>
            </a:p>
          </p:txBody>
        </p:sp>
        <p:sp>
          <p:nvSpPr>
            <p:cNvPr id="132" name="object 132"/>
            <p:cNvSpPr/>
            <p:nvPr/>
          </p:nvSpPr>
          <p:spPr>
            <a:xfrm>
              <a:off x="5685704" y="4562457"/>
              <a:ext cx="4669155" cy="1468120"/>
            </a:xfrm>
            <a:custGeom>
              <a:avLst/>
              <a:gdLst/>
              <a:ahLst/>
              <a:cxnLst/>
              <a:rect l="l" t="t" r="r" b="b"/>
              <a:pathLst>
                <a:path w="4669155" h="1468120">
                  <a:moveTo>
                    <a:pt x="0" y="0"/>
                  </a:moveTo>
                  <a:lnTo>
                    <a:pt x="4669137" y="0"/>
                  </a:lnTo>
                  <a:lnTo>
                    <a:pt x="4669137" y="1467658"/>
                  </a:lnTo>
                  <a:lnTo>
                    <a:pt x="0" y="1467658"/>
                  </a:lnTo>
                  <a:lnTo>
                    <a:pt x="0" y="0"/>
                  </a:lnTo>
                  <a:close/>
                </a:path>
              </a:pathLst>
            </a:custGeom>
            <a:ln w="8620">
              <a:solidFill>
                <a:srgbClr val="7E7E7E"/>
              </a:solidFill>
            </a:ln>
          </p:spPr>
          <p:txBody>
            <a:bodyPr wrap="square" lIns="0" tIns="0" rIns="0" bIns="0" rtlCol="0"/>
            <a:lstStyle/>
            <a:p>
              <a:endParaRPr sz="1749"/>
            </a:p>
          </p:txBody>
        </p:sp>
        <p:sp>
          <p:nvSpPr>
            <p:cNvPr id="133" name="object 133"/>
            <p:cNvSpPr/>
            <p:nvPr/>
          </p:nvSpPr>
          <p:spPr>
            <a:xfrm>
              <a:off x="5685704" y="4562457"/>
              <a:ext cx="4669155" cy="1468120"/>
            </a:xfrm>
            <a:custGeom>
              <a:avLst/>
              <a:gdLst/>
              <a:ahLst/>
              <a:cxnLst/>
              <a:rect l="l" t="t" r="r" b="b"/>
              <a:pathLst>
                <a:path w="4669155" h="1468120">
                  <a:moveTo>
                    <a:pt x="0" y="0"/>
                  </a:moveTo>
                  <a:lnTo>
                    <a:pt x="4669137" y="0"/>
                  </a:lnTo>
                  <a:lnTo>
                    <a:pt x="4669137" y="1467658"/>
                  </a:lnTo>
                  <a:lnTo>
                    <a:pt x="0" y="1467658"/>
                  </a:lnTo>
                  <a:lnTo>
                    <a:pt x="0" y="0"/>
                  </a:lnTo>
                  <a:close/>
                </a:path>
              </a:pathLst>
            </a:custGeom>
            <a:ln w="6465">
              <a:solidFill>
                <a:srgbClr val="7E7E7E"/>
              </a:solidFill>
            </a:ln>
          </p:spPr>
          <p:txBody>
            <a:bodyPr wrap="square" lIns="0" tIns="0" rIns="0" bIns="0" rtlCol="0"/>
            <a:lstStyle/>
            <a:p>
              <a:endParaRPr sz="1749"/>
            </a:p>
          </p:txBody>
        </p:sp>
        <p:pic>
          <p:nvPicPr>
            <p:cNvPr id="134" name="object 134"/>
            <p:cNvPicPr/>
            <p:nvPr/>
          </p:nvPicPr>
          <p:blipFill>
            <a:blip r:embed="rId64" cstate="print"/>
            <a:stretch>
              <a:fillRect/>
            </a:stretch>
          </p:blipFill>
          <p:spPr>
            <a:xfrm>
              <a:off x="6311776" y="4627112"/>
              <a:ext cx="757536" cy="176722"/>
            </a:xfrm>
            <a:prstGeom prst="rect">
              <a:avLst/>
            </a:prstGeom>
          </p:spPr>
        </p:pic>
        <p:sp>
          <p:nvSpPr>
            <p:cNvPr id="135" name="object 135"/>
            <p:cNvSpPr/>
            <p:nvPr/>
          </p:nvSpPr>
          <p:spPr>
            <a:xfrm>
              <a:off x="6137198" y="4956517"/>
              <a:ext cx="189865" cy="129539"/>
            </a:xfrm>
            <a:custGeom>
              <a:avLst/>
              <a:gdLst/>
              <a:ahLst/>
              <a:cxnLst/>
              <a:rect l="l" t="t" r="r" b="b"/>
              <a:pathLst>
                <a:path w="189864" h="129539">
                  <a:moveTo>
                    <a:pt x="112077" y="17780"/>
                  </a:moveTo>
                  <a:lnTo>
                    <a:pt x="90525" y="17780"/>
                  </a:lnTo>
                  <a:lnTo>
                    <a:pt x="90525" y="41910"/>
                  </a:lnTo>
                  <a:lnTo>
                    <a:pt x="90525" y="105410"/>
                  </a:lnTo>
                  <a:lnTo>
                    <a:pt x="21551" y="105410"/>
                  </a:lnTo>
                  <a:lnTo>
                    <a:pt x="21551" y="41910"/>
                  </a:lnTo>
                  <a:lnTo>
                    <a:pt x="90525" y="41910"/>
                  </a:lnTo>
                  <a:lnTo>
                    <a:pt x="90525" y="17780"/>
                  </a:lnTo>
                  <a:lnTo>
                    <a:pt x="0" y="17780"/>
                  </a:lnTo>
                  <a:lnTo>
                    <a:pt x="0" y="41910"/>
                  </a:lnTo>
                  <a:lnTo>
                    <a:pt x="0" y="105410"/>
                  </a:lnTo>
                  <a:lnTo>
                    <a:pt x="0" y="129540"/>
                  </a:lnTo>
                  <a:lnTo>
                    <a:pt x="112077" y="129540"/>
                  </a:lnTo>
                  <a:lnTo>
                    <a:pt x="112077" y="105943"/>
                  </a:lnTo>
                  <a:lnTo>
                    <a:pt x="112077" y="105410"/>
                  </a:lnTo>
                  <a:lnTo>
                    <a:pt x="112077" y="41910"/>
                  </a:lnTo>
                  <a:lnTo>
                    <a:pt x="112077" y="41287"/>
                  </a:lnTo>
                  <a:lnTo>
                    <a:pt x="112077" y="17780"/>
                  </a:lnTo>
                  <a:close/>
                </a:path>
                <a:path w="189864" h="129539">
                  <a:moveTo>
                    <a:pt x="189661" y="0"/>
                  </a:moveTo>
                  <a:lnTo>
                    <a:pt x="146558" y="0"/>
                  </a:lnTo>
                  <a:lnTo>
                    <a:pt x="146558" y="12700"/>
                  </a:lnTo>
                  <a:lnTo>
                    <a:pt x="146558" y="114300"/>
                  </a:lnTo>
                  <a:lnTo>
                    <a:pt x="158407" y="114300"/>
                  </a:lnTo>
                  <a:lnTo>
                    <a:pt x="158407" y="12700"/>
                  </a:lnTo>
                  <a:lnTo>
                    <a:pt x="189661" y="12700"/>
                  </a:lnTo>
                  <a:lnTo>
                    <a:pt x="189661" y="0"/>
                  </a:lnTo>
                  <a:close/>
                </a:path>
              </a:pathLst>
            </a:custGeom>
            <a:solidFill>
              <a:srgbClr val="000000"/>
            </a:solidFill>
          </p:spPr>
          <p:txBody>
            <a:bodyPr wrap="square" lIns="0" tIns="0" rIns="0" bIns="0" rtlCol="0"/>
            <a:lstStyle/>
            <a:p>
              <a:endParaRPr sz="1749"/>
            </a:p>
          </p:txBody>
        </p:sp>
        <p:pic>
          <p:nvPicPr>
            <p:cNvPr id="136" name="object 136"/>
            <p:cNvPicPr/>
            <p:nvPr/>
          </p:nvPicPr>
          <p:blipFill>
            <a:blip r:embed="rId65" cstate="print"/>
            <a:stretch>
              <a:fillRect/>
            </a:stretch>
          </p:blipFill>
          <p:spPr>
            <a:xfrm>
              <a:off x="6348413" y="4975169"/>
              <a:ext cx="120688" cy="114223"/>
            </a:xfrm>
            <a:prstGeom prst="rect">
              <a:avLst/>
            </a:prstGeom>
          </p:spPr>
        </p:pic>
        <p:pic>
          <p:nvPicPr>
            <p:cNvPr id="137" name="object 137"/>
            <p:cNvPicPr/>
            <p:nvPr/>
          </p:nvPicPr>
          <p:blipFill>
            <a:blip r:embed="rId66" cstate="print"/>
            <a:stretch>
              <a:fillRect/>
            </a:stretch>
          </p:blipFill>
          <p:spPr>
            <a:xfrm>
              <a:off x="6489576" y="4962238"/>
              <a:ext cx="116378" cy="131464"/>
            </a:xfrm>
            <a:prstGeom prst="rect">
              <a:avLst/>
            </a:prstGeom>
          </p:spPr>
        </p:pic>
        <p:sp>
          <p:nvSpPr>
            <p:cNvPr id="138" name="object 138"/>
            <p:cNvSpPr/>
            <p:nvPr/>
          </p:nvSpPr>
          <p:spPr>
            <a:xfrm>
              <a:off x="6629661" y="5020427"/>
              <a:ext cx="127635" cy="12065"/>
            </a:xfrm>
            <a:custGeom>
              <a:avLst/>
              <a:gdLst/>
              <a:ahLst/>
              <a:cxnLst/>
              <a:rect l="l" t="t" r="r" b="b"/>
              <a:pathLst>
                <a:path w="127634" h="12064">
                  <a:moveTo>
                    <a:pt x="127153" y="0"/>
                  </a:moveTo>
                  <a:lnTo>
                    <a:pt x="0" y="0"/>
                  </a:lnTo>
                  <a:lnTo>
                    <a:pt x="0" y="11853"/>
                  </a:lnTo>
                  <a:lnTo>
                    <a:pt x="127153" y="11853"/>
                  </a:lnTo>
                  <a:lnTo>
                    <a:pt x="127153" y="0"/>
                  </a:lnTo>
                  <a:close/>
                </a:path>
              </a:pathLst>
            </a:custGeom>
            <a:solidFill>
              <a:srgbClr val="000000"/>
            </a:solidFill>
          </p:spPr>
          <p:txBody>
            <a:bodyPr wrap="square" lIns="0" tIns="0" rIns="0" bIns="0" rtlCol="0"/>
            <a:lstStyle/>
            <a:p>
              <a:endParaRPr sz="1749"/>
            </a:p>
          </p:txBody>
        </p:sp>
        <p:pic>
          <p:nvPicPr>
            <p:cNvPr id="139" name="object 139"/>
            <p:cNvPicPr/>
            <p:nvPr/>
          </p:nvPicPr>
          <p:blipFill>
            <a:blip r:embed="rId36" cstate="print"/>
            <a:stretch>
              <a:fillRect/>
            </a:stretch>
          </p:blipFill>
          <p:spPr>
            <a:xfrm>
              <a:off x="6792375" y="4963315"/>
              <a:ext cx="85128" cy="130386"/>
            </a:xfrm>
            <a:prstGeom prst="rect">
              <a:avLst/>
            </a:prstGeom>
          </p:spPr>
        </p:pic>
        <p:sp>
          <p:nvSpPr>
            <p:cNvPr id="140" name="object 140"/>
            <p:cNvSpPr/>
            <p:nvPr/>
          </p:nvSpPr>
          <p:spPr>
            <a:xfrm>
              <a:off x="6896900" y="4955781"/>
              <a:ext cx="509905" cy="146050"/>
            </a:xfrm>
            <a:custGeom>
              <a:avLst/>
              <a:gdLst/>
              <a:ahLst/>
              <a:cxnLst/>
              <a:rect l="l" t="t" r="r" b="b"/>
              <a:pathLst>
                <a:path w="509904" h="146050">
                  <a:moveTo>
                    <a:pt x="131457" y="64655"/>
                  </a:moveTo>
                  <a:lnTo>
                    <a:pt x="130378" y="58191"/>
                  </a:lnTo>
                  <a:lnTo>
                    <a:pt x="127152" y="51727"/>
                  </a:lnTo>
                  <a:lnTo>
                    <a:pt x="124117" y="43421"/>
                  </a:lnTo>
                  <a:lnTo>
                    <a:pt x="119875" y="36233"/>
                  </a:lnTo>
                  <a:lnTo>
                    <a:pt x="114414" y="30048"/>
                  </a:lnTo>
                  <a:lnTo>
                    <a:pt x="107746" y="24777"/>
                  </a:lnTo>
                  <a:lnTo>
                    <a:pt x="105867" y="23710"/>
                  </a:lnTo>
                  <a:lnTo>
                    <a:pt x="99263" y="19913"/>
                  </a:lnTo>
                  <a:lnTo>
                    <a:pt x="89966" y="16560"/>
                  </a:lnTo>
                  <a:lnTo>
                    <a:pt x="79870" y="14630"/>
                  </a:lnTo>
                  <a:lnTo>
                    <a:pt x="68961" y="14008"/>
                  </a:lnTo>
                  <a:lnTo>
                    <a:pt x="64643" y="14147"/>
                  </a:lnTo>
                  <a:lnTo>
                    <a:pt x="64643" y="23710"/>
                  </a:lnTo>
                  <a:lnTo>
                    <a:pt x="63220" y="34480"/>
                  </a:lnTo>
                  <a:lnTo>
                    <a:pt x="63093" y="35445"/>
                  </a:lnTo>
                  <a:lnTo>
                    <a:pt x="62992" y="36233"/>
                  </a:lnTo>
                  <a:lnTo>
                    <a:pt x="62903" y="36893"/>
                  </a:lnTo>
                  <a:lnTo>
                    <a:pt x="51511" y="81889"/>
                  </a:lnTo>
                  <a:lnTo>
                    <a:pt x="35661" y="111925"/>
                  </a:lnTo>
                  <a:lnTo>
                    <a:pt x="35560" y="112064"/>
                  </a:lnTo>
                  <a:lnTo>
                    <a:pt x="32321" y="114223"/>
                  </a:lnTo>
                  <a:lnTo>
                    <a:pt x="25857" y="114223"/>
                  </a:lnTo>
                  <a:lnTo>
                    <a:pt x="11849" y="81889"/>
                  </a:lnTo>
                  <a:lnTo>
                    <a:pt x="11849" y="74345"/>
                  </a:lnTo>
                  <a:lnTo>
                    <a:pt x="35560" y="34480"/>
                  </a:lnTo>
                  <a:lnTo>
                    <a:pt x="64643" y="23710"/>
                  </a:lnTo>
                  <a:lnTo>
                    <a:pt x="64643" y="14147"/>
                  </a:lnTo>
                  <a:lnTo>
                    <a:pt x="25311" y="28689"/>
                  </a:lnTo>
                  <a:lnTo>
                    <a:pt x="3086" y="61683"/>
                  </a:lnTo>
                  <a:lnTo>
                    <a:pt x="0" y="81889"/>
                  </a:lnTo>
                  <a:lnTo>
                    <a:pt x="114" y="91325"/>
                  </a:lnTo>
                  <a:lnTo>
                    <a:pt x="977" y="97383"/>
                  </a:lnTo>
                  <a:lnTo>
                    <a:pt x="1066" y="98056"/>
                  </a:lnTo>
                  <a:lnTo>
                    <a:pt x="3225" y="105600"/>
                  </a:lnTo>
                  <a:lnTo>
                    <a:pt x="7531" y="114223"/>
                  </a:lnTo>
                  <a:lnTo>
                    <a:pt x="10769" y="117449"/>
                  </a:lnTo>
                  <a:lnTo>
                    <a:pt x="16154" y="123913"/>
                  </a:lnTo>
                  <a:lnTo>
                    <a:pt x="21539" y="127152"/>
                  </a:lnTo>
                  <a:lnTo>
                    <a:pt x="33401" y="127152"/>
                  </a:lnTo>
                  <a:lnTo>
                    <a:pt x="37706" y="126072"/>
                  </a:lnTo>
                  <a:lnTo>
                    <a:pt x="46329" y="117449"/>
                  </a:lnTo>
                  <a:lnTo>
                    <a:pt x="48793" y="114376"/>
                  </a:lnTo>
                  <a:lnTo>
                    <a:pt x="48920" y="114223"/>
                  </a:lnTo>
                  <a:lnTo>
                    <a:pt x="68148" y="68427"/>
                  </a:lnTo>
                  <a:lnTo>
                    <a:pt x="76504" y="23710"/>
                  </a:lnTo>
                  <a:lnTo>
                    <a:pt x="87198" y="26746"/>
                  </a:lnTo>
                  <a:lnTo>
                    <a:pt x="116370" y="57912"/>
                  </a:lnTo>
                  <a:lnTo>
                    <a:pt x="118287" y="70040"/>
                  </a:lnTo>
                  <a:lnTo>
                    <a:pt x="118376" y="71120"/>
                  </a:lnTo>
                  <a:lnTo>
                    <a:pt x="103441" y="109905"/>
                  </a:lnTo>
                  <a:lnTo>
                    <a:pt x="74345" y="123913"/>
                  </a:lnTo>
                  <a:lnTo>
                    <a:pt x="80810" y="134696"/>
                  </a:lnTo>
                  <a:lnTo>
                    <a:pt x="118656" y="111925"/>
                  </a:lnTo>
                  <a:lnTo>
                    <a:pt x="131457" y="72199"/>
                  </a:lnTo>
                  <a:lnTo>
                    <a:pt x="131457" y="64655"/>
                  </a:lnTo>
                  <a:close/>
                </a:path>
                <a:path w="509904" h="146050">
                  <a:moveTo>
                    <a:pt x="181025" y="40944"/>
                  </a:moveTo>
                  <a:lnTo>
                    <a:pt x="175196" y="36918"/>
                  </a:lnTo>
                  <a:lnTo>
                    <a:pt x="169176" y="32994"/>
                  </a:lnTo>
                  <a:lnTo>
                    <a:pt x="163144" y="29273"/>
                  </a:lnTo>
                  <a:lnTo>
                    <a:pt x="157314" y="25857"/>
                  </a:lnTo>
                  <a:lnTo>
                    <a:pt x="150850" y="35560"/>
                  </a:lnTo>
                  <a:lnTo>
                    <a:pt x="156514" y="38811"/>
                  </a:lnTo>
                  <a:lnTo>
                    <a:pt x="162166" y="42164"/>
                  </a:lnTo>
                  <a:lnTo>
                    <a:pt x="167830" y="45707"/>
                  </a:lnTo>
                  <a:lnTo>
                    <a:pt x="173482" y="49568"/>
                  </a:lnTo>
                  <a:lnTo>
                    <a:pt x="181025" y="40944"/>
                  </a:lnTo>
                  <a:close/>
                </a:path>
                <a:path w="509904" h="146050">
                  <a:moveTo>
                    <a:pt x="190728" y="15087"/>
                  </a:moveTo>
                  <a:lnTo>
                    <a:pt x="185508" y="11061"/>
                  </a:lnTo>
                  <a:lnTo>
                    <a:pt x="179679" y="7137"/>
                  </a:lnTo>
                  <a:lnTo>
                    <a:pt x="173443" y="3416"/>
                  </a:lnTo>
                  <a:lnTo>
                    <a:pt x="167017" y="0"/>
                  </a:lnTo>
                  <a:lnTo>
                    <a:pt x="160553" y="8623"/>
                  </a:lnTo>
                  <a:lnTo>
                    <a:pt x="166814" y="12039"/>
                  </a:lnTo>
                  <a:lnTo>
                    <a:pt x="172669" y="15760"/>
                  </a:lnTo>
                  <a:lnTo>
                    <a:pt x="178130" y="19685"/>
                  </a:lnTo>
                  <a:lnTo>
                    <a:pt x="183184" y="23710"/>
                  </a:lnTo>
                  <a:lnTo>
                    <a:pt x="190728" y="15087"/>
                  </a:lnTo>
                  <a:close/>
                </a:path>
                <a:path w="509904" h="146050">
                  <a:moveTo>
                    <a:pt x="192874" y="62496"/>
                  </a:moveTo>
                  <a:lnTo>
                    <a:pt x="187490" y="51727"/>
                  </a:lnTo>
                  <a:lnTo>
                    <a:pt x="178015" y="60642"/>
                  </a:lnTo>
                  <a:lnTo>
                    <a:pt x="169037" y="68160"/>
                  </a:lnTo>
                  <a:lnTo>
                    <a:pt x="160667" y="74447"/>
                  </a:lnTo>
                  <a:lnTo>
                    <a:pt x="153009" y="79743"/>
                  </a:lnTo>
                  <a:lnTo>
                    <a:pt x="158394" y="89433"/>
                  </a:lnTo>
                  <a:lnTo>
                    <a:pt x="166052" y="84162"/>
                  </a:lnTo>
                  <a:lnTo>
                    <a:pt x="174421" y="77990"/>
                  </a:lnTo>
                  <a:lnTo>
                    <a:pt x="183400" y="70802"/>
                  </a:lnTo>
                  <a:lnTo>
                    <a:pt x="192874" y="62496"/>
                  </a:lnTo>
                  <a:close/>
                </a:path>
                <a:path w="509904" h="146050">
                  <a:moveTo>
                    <a:pt x="293090" y="101295"/>
                  </a:moveTo>
                  <a:lnTo>
                    <a:pt x="226288" y="101295"/>
                  </a:lnTo>
                  <a:lnTo>
                    <a:pt x="226288" y="87287"/>
                  </a:lnTo>
                  <a:lnTo>
                    <a:pt x="286626" y="87287"/>
                  </a:lnTo>
                  <a:lnTo>
                    <a:pt x="286626" y="78663"/>
                  </a:lnTo>
                  <a:lnTo>
                    <a:pt x="248920" y="78663"/>
                  </a:lnTo>
                  <a:lnTo>
                    <a:pt x="248920" y="65735"/>
                  </a:lnTo>
                  <a:lnTo>
                    <a:pt x="276936" y="65735"/>
                  </a:lnTo>
                  <a:lnTo>
                    <a:pt x="276936" y="58191"/>
                  </a:lnTo>
                  <a:lnTo>
                    <a:pt x="248920" y="58191"/>
                  </a:lnTo>
                  <a:lnTo>
                    <a:pt x="248920" y="46329"/>
                  </a:lnTo>
                  <a:lnTo>
                    <a:pt x="276936" y="46329"/>
                  </a:lnTo>
                  <a:lnTo>
                    <a:pt x="276936" y="37719"/>
                  </a:lnTo>
                  <a:lnTo>
                    <a:pt x="248920" y="37719"/>
                  </a:lnTo>
                  <a:lnTo>
                    <a:pt x="248920" y="25857"/>
                  </a:lnTo>
                  <a:lnTo>
                    <a:pt x="283400" y="25857"/>
                  </a:lnTo>
                  <a:lnTo>
                    <a:pt x="283400" y="17233"/>
                  </a:lnTo>
                  <a:lnTo>
                    <a:pt x="252145" y="17233"/>
                  </a:lnTo>
                  <a:lnTo>
                    <a:pt x="255270" y="12039"/>
                  </a:lnTo>
                  <a:lnTo>
                    <a:pt x="255384" y="11849"/>
                  </a:lnTo>
                  <a:lnTo>
                    <a:pt x="259600" y="3416"/>
                  </a:lnTo>
                  <a:lnTo>
                    <a:pt x="259689" y="3225"/>
                  </a:lnTo>
                  <a:lnTo>
                    <a:pt x="247840" y="1079"/>
                  </a:lnTo>
                  <a:lnTo>
                    <a:pt x="245681" y="5384"/>
                  </a:lnTo>
                  <a:lnTo>
                    <a:pt x="243522" y="10769"/>
                  </a:lnTo>
                  <a:lnTo>
                    <a:pt x="240296" y="17233"/>
                  </a:lnTo>
                  <a:lnTo>
                    <a:pt x="238137" y="17233"/>
                  </a:lnTo>
                  <a:lnTo>
                    <a:pt x="238137" y="25857"/>
                  </a:lnTo>
                  <a:lnTo>
                    <a:pt x="238137" y="37719"/>
                  </a:lnTo>
                  <a:lnTo>
                    <a:pt x="238137" y="46329"/>
                  </a:lnTo>
                  <a:lnTo>
                    <a:pt x="238137" y="58191"/>
                  </a:lnTo>
                  <a:lnTo>
                    <a:pt x="238137" y="65735"/>
                  </a:lnTo>
                  <a:lnTo>
                    <a:pt x="238137" y="78663"/>
                  </a:lnTo>
                  <a:lnTo>
                    <a:pt x="213360" y="78663"/>
                  </a:lnTo>
                  <a:lnTo>
                    <a:pt x="213360" y="65735"/>
                  </a:lnTo>
                  <a:lnTo>
                    <a:pt x="238137" y="65735"/>
                  </a:lnTo>
                  <a:lnTo>
                    <a:pt x="238137" y="58191"/>
                  </a:lnTo>
                  <a:lnTo>
                    <a:pt x="213360" y="58191"/>
                  </a:lnTo>
                  <a:lnTo>
                    <a:pt x="213360" y="46329"/>
                  </a:lnTo>
                  <a:lnTo>
                    <a:pt x="238137" y="46329"/>
                  </a:lnTo>
                  <a:lnTo>
                    <a:pt x="238137" y="37719"/>
                  </a:lnTo>
                  <a:lnTo>
                    <a:pt x="213360" y="37719"/>
                  </a:lnTo>
                  <a:lnTo>
                    <a:pt x="213360" y="36639"/>
                  </a:lnTo>
                  <a:lnTo>
                    <a:pt x="213360" y="25857"/>
                  </a:lnTo>
                  <a:lnTo>
                    <a:pt x="238137" y="25857"/>
                  </a:lnTo>
                  <a:lnTo>
                    <a:pt x="238137" y="17233"/>
                  </a:lnTo>
                  <a:lnTo>
                    <a:pt x="216585" y="17233"/>
                  </a:lnTo>
                  <a:lnTo>
                    <a:pt x="220891" y="8623"/>
                  </a:lnTo>
                  <a:lnTo>
                    <a:pt x="224015" y="3416"/>
                  </a:lnTo>
                  <a:lnTo>
                    <a:pt x="224129" y="3225"/>
                  </a:lnTo>
                  <a:lnTo>
                    <a:pt x="213360" y="0"/>
                  </a:lnTo>
                  <a:lnTo>
                    <a:pt x="208089" y="10287"/>
                  </a:lnTo>
                  <a:lnTo>
                    <a:pt x="201904" y="20066"/>
                  </a:lnTo>
                  <a:lnTo>
                    <a:pt x="194678" y="29273"/>
                  </a:lnTo>
                  <a:lnTo>
                    <a:pt x="186410" y="37719"/>
                  </a:lnTo>
                  <a:lnTo>
                    <a:pt x="192874" y="46329"/>
                  </a:lnTo>
                  <a:lnTo>
                    <a:pt x="199339" y="39865"/>
                  </a:lnTo>
                  <a:lnTo>
                    <a:pt x="201498" y="36639"/>
                  </a:lnTo>
                  <a:lnTo>
                    <a:pt x="201498" y="87287"/>
                  </a:lnTo>
                  <a:lnTo>
                    <a:pt x="214426" y="87287"/>
                  </a:lnTo>
                  <a:lnTo>
                    <a:pt x="214426" y="101295"/>
                  </a:lnTo>
                  <a:lnTo>
                    <a:pt x="148704" y="101295"/>
                  </a:lnTo>
                  <a:lnTo>
                    <a:pt x="148704" y="112064"/>
                  </a:lnTo>
                  <a:lnTo>
                    <a:pt x="214426" y="112064"/>
                  </a:lnTo>
                  <a:lnTo>
                    <a:pt x="214426" y="145465"/>
                  </a:lnTo>
                  <a:lnTo>
                    <a:pt x="226288" y="145465"/>
                  </a:lnTo>
                  <a:lnTo>
                    <a:pt x="226288" y="112064"/>
                  </a:lnTo>
                  <a:lnTo>
                    <a:pt x="293090" y="112064"/>
                  </a:lnTo>
                  <a:lnTo>
                    <a:pt x="293090" y="101295"/>
                  </a:lnTo>
                  <a:close/>
                </a:path>
                <a:path w="509904" h="146050">
                  <a:moveTo>
                    <a:pt x="342658" y="3225"/>
                  </a:moveTo>
                  <a:lnTo>
                    <a:pt x="330809" y="0"/>
                  </a:lnTo>
                  <a:lnTo>
                    <a:pt x="325374" y="20802"/>
                  </a:lnTo>
                  <a:lnTo>
                    <a:pt x="318820" y="39598"/>
                  </a:lnTo>
                  <a:lnTo>
                    <a:pt x="311264" y="56362"/>
                  </a:lnTo>
                  <a:lnTo>
                    <a:pt x="302793" y="71120"/>
                  </a:lnTo>
                  <a:lnTo>
                    <a:pt x="308178" y="82969"/>
                  </a:lnTo>
                  <a:lnTo>
                    <a:pt x="312496" y="76504"/>
                  </a:lnTo>
                  <a:lnTo>
                    <a:pt x="321106" y="61417"/>
                  </a:lnTo>
                  <a:lnTo>
                    <a:pt x="321106" y="145465"/>
                  </a:lnTo>
                  <a:lnTo>
                    <a:pt x="331889" y="145465"/>
                  </a:lnTo>
                  <a:lnTo>
                    <a:pt x="331889" y="61417"/>
                  </a:lnTo>
                  <a:lnTo>
                    <a:pt x="331889" y="35560"/>
                  </a:lnTo>
                  <a:lnTo>
                    <a:pt x="334937" y="27927"/>
                  </a:lnTo>
                  <a:lnTo>
                    <a:pt x="337680" y="19799"/>
                  </a:lnTo>
                  <a:lnTo>
                    <a:pt x="340220" y="11468"/>
                  </a:lnTo>
                  <a:lnTo>
                    <a:pt x="342658" y="3225"/>
                  </a:lnTo>
                  <a:close/>
                </a:path>
                <a:path w="509904" h="146050">
                  <a:moveTo>
                    <a:pt x="438569" y="62496"/>
                  </a:moveTo>
                  <a:lnTo>
                    <a:pt x="427786" y="62496"/>
                  </a:lnTo>
                  <a:lnTo>
                    <a:pt x="427786" y="72199"/>
                  </a:lnTo>
                  <a:lnTo>
                    <a:pt x="427786" y="82969"/>
                  </a:lnTo>
                  <a:lnTo>
                    <a:pt x="427786" y="91592"/>
                  </a:lnTo>
                  <a:lnTo>
                    <a:pt x="427786" y="104521"/>
                  </a:lnTo>
                  <a:lnTo>
                    <a:pt x="405168" y="104521"/>
                  </a:lnTo>
                  <a:lnTo>
                    <a:pt x="405168" y="91592"/>
                  </a:lnTo>
                  <a:lnTo>
                    <a:pt x="427786" y="91592"/>
                  </a:lnTo>
                  <a:lnTo>
                    <a:pt x="427786" y="82969"/>
                  </a:lnTo>
                  <a:lnTo>
                    <a:pt x="405168" y="82969"/>
                  </a:lnTo>
                  <a:lnTo>
                    <a:pt x="405168" y="72199"/>
                  </a:lnTo>
                  <a:lnTo>
                    <a:pt x="427786" y="72199"/>
                  </a:lnTo>
                  <a:lnTo>
                    <a:pt x="427786" y="62496"/>
                  </a:lnTo>
                  <a:lnTo>
                    <a:pt x="394385" y="62496"/>
                  </a:lnTo>
                  <a:lnTo>
                    <a:pt x="394385" y="72199"/>
                  </a:lnTo>
                  <a:lnTo>
                    <a:pt x="394385" y="82969"/>
                  </a:lnTo>
                  <a:lnTo>
                    <a:pt x="394385" y="91592"/>
                  </a:lnTo>
                  <a:lnTo>
                    <a:pt x="394385" y="104521"/>
                  </a:lnTo>
                  <a:lnTo>
                    <a:pt x="373913" y="104521"/>
                  </a:lnTo>
                  <a:lnTo>
                    <a:pt x="373913" y="91592"/>
                  </a:lnTo>
                  <a:lnTo>
                    <a:pt x="394385" y="91592"/>
                  </a:lnTo>
                  <a:lnTo>
                    <a:pt x="394385" y="82969"/>
                  </a:lnTo>
                  <a:lnTo>
                    <a:pt x="373913" y="82969"/>
                  </a:lnTo>
                  <a:lnTo>
                    <a:pt x="373913" y="72199"/>
                  </a:lnTo>
                  <a:lnTo>
                    <a:pt x="394385" y="72199"/>
                  </a:lnTo>
                  <a:lnTo>
                    <a:pt x="394385" y="62496"/>
                  </a:lnTo>
                  <a:lnTo>
                    <a:pt x="363131" y="62496"/>
                  </a:lnTo>
                  <a:lnTo>
                    <a:pt x="363131" y="145465"/>
                  </a:lnTo>
                  <a:lnTo>
                    <a:pt x="373913" y="145465"/>
                  </a:lnTo>
                  <a:lnTo>
                    <a:pt x="373913" y="113144"/>
                  </a:lnTo>
                  <a:lnTo>
                    <a:pt x="394385" y="113144"/>
                  </a:lnTo>
                  <a:lnTo>
                    <a:pt x="394385" y="141160"/>
                  </a:lnTo>
                  <a:lnTo>
                    <a:pt x="405168" y="141160"/>
                  </a:lnTo>
                  <a:lnTo>
                    <a:pt x="405168" y="113144"/>
                  </a:lnTo>
                  <a:lnTo>
                    <a:pt x="427786" y="113144"/>
                  </a:lnTo>
                  <a:lnTo>
                    <a:pt x="427786" y="132537"/>
                  </a:lnTo>
                  <a:lnTo>
                    <a:pt x="426720" y="133616"/>
                  </a:lnTo>
                  <a:lnTo>
                    <a:pt x="412699" y="133616"/>
                  </a:lnTo>
                  <a:lnTo>
                    <a:pt x="414858" y="143319"/>
                  </a:lnTo>
                  <a:lnTo>
                    <a:pt x="419176" y="143319"/>
                  </a:lnTo>
                  <a:lnTo>
                    <a:pt x="423481" y="144399"/>
                  </a:lnTo>
                  <a:lnTo>
                    <a:pt x="435330" y="144399"/>
                  </a:lnTo>
                  <a:lnTo>
                    <a:pt x="438569" y="141160"/>
                  </a:lnTo>
                  <a:lnTo>
                    <a:pt x="438569" y="113144"/>
                  </a:lnTo>
                  <a:lnTo>
                    <a:pt x="438569" y="104521"/>
                  </a:lnTo>
                  <a:lnTo>
                    <a:pt x="438569" y="91592"/>
                  </a:lnTo>
                  <a:lnTo>
                    <a:pt x="438569" y="82969"/>
                  </a:lnTo>
                  <a:lnTo>
                    <a:pt x="438569" y="72199"/>
                  </a:lnTo>
                  <a:lnTo>
                    <a:pt x="438569" y="62496"/>
                  </a:lnTo>
                  <a:close/>
                </a:path>
                <a:path w="509904" h="146050">
                  <a:moveTo>
                    <a:pt x="448259" y="40944"/>
                  </a:moveTo>
                  <a:lnTo>
                    <a:pt x="420243" y="40944"/>
                  </a:lnTo>
                  <a:lnTo>
                    <a:pt x="420243" y="25857"/>
                  </a:lnTo>
                  <a:lnTo>
                    <a:pt x="443953" y="25857"/>
                  </a:lnTo>
                  <a:lnTo>
                    <a:pt x="443953" y="17233"/>
                  </a:lnTo>
                  <a:lnTo>
                    <a:pt x="420243" y="17233"/>
                  </a:lnTo>
                  <a:lnTo>
                    <a:pt x="420243" y="1079"/>
                  </a:lnTo>
                  <a:lnTo>
                    <a:pt x="408393" y="1079"/>
                  </a:lnTo>
                  <a:lnTo>
                    <a:pt x="408393" y="17233"/>
                  </a:lnTo>
                  <a:lnTo>
                    <a:pt x="408393" y="25857"/>
                  </a:lnTo>
                  <a:lnTo>
                    <a:pt x="408393" y="40944"/>
                  </a:lnTo>
                  <a:lnTo>
                    <a:pt x="379298" y="40944"/>
                  </a:lnTo>
                  <a:lnTo>
                    <a:pt x="379298" y="25857"/>
                  </a:lnTo>
                  <a:lnTo>
                    <a:pt x="408393" y="25857"/>
                  </a:lnTo>
                  <a:lnTo>
                    <a:pt x="408393" y="17233"/>
                  </a:lnTo>
                  <a:lnTo>
                    <a:pt x="379298" y="17233"/>
                  </a:lnTo>
                  <a:lnTo>
                    <a:pt x="379298" y="1079"/>
                  </a:lnTo>
                  <a:lnTo>
                    <a:pt x="367449" y="1079"/>
                  </a:lnTo>
                  <a:lnTo>
                    <a:pt x="367449" y="17233"/>
                  </a:lnTo>
                  <a:lnTo>
                    <a:pt x="344817" y="17233"/>
                  </a:lnTo>
                  <a:lnTo>
                    <a:pt x="344817" y="25857"/>
                  </a:lnTo>
                  <a:lnTo>
                    <a:pt x="367449" y="25857"/>
                  </a:lnTo>
                  <a:lnTo>
                    <a:pt x="367449" y="40944"/>
                  </a:lnTo>
                  <a:lnTo>
                    <a:pt x="344817" y="40944"/>
                  </a:lnTo>
                  <a:lnTo>
                    <a:pt x="344805" y="61417"/>
                  </a:lnTo>
                  <a:lnTo>
                    <a:pt x="343738" y="104521"/>
                  </a:lnTo>
                  <a:lnTo>
                    <a:pt x="335114" y="134696"/>
                  </a:lnTo>
                  <a:lnTo>
                    <a:pt x="343738" y="143319"/>
                  </a:lnTo>
                  <a:lnTo>
                    <a:pt x="355142" y="102641"/>
                  </a:lnTo>
                  <a:lnTo>
                    <a:pt x="355600" y="50647"/>
                  </a:lnTo>
                  <a:lnTo>
                    <a:pt x="448259" y="50647"/>
                  </a:lnTo>
                  <a:lnTo>
                    <a:pt x="448259" y="40944"/>
                  </a:lnTo>
                  <a:close/>
                </a:path>
                <a:path w="509904" h="146050">
                  <a:moveTo>
                    <a:pt x="509689" y="29946"/>
                  </a:moveTo>
                  <a:lnTo>
                    <a:pt x="497840" y="29946"/>
                  </a:lnTo>
                  <a:lnTo>
                    <a:pt x="497840" y="134086"/>
                  </a:lnTo>
                  <a:lnTo>
                    <a:pt x="466585" y="134086"/>
                  </a:lnTo>
                  <a:lnTo>
                    <a:pt x="466585" y="145516"/>
                  </a:lnTo>
                  <a:lnTo>
                    <a:pt x="509689" y="145516"/>
                  </a:lnTo>
                  <a:lnTo>
                    <a:pt x="509689" y="134086"/>
                  </a:lnTo>
                  <a:lnTo>
                    <a:pt x="509689" y="29946"/>
                  </a:lnTo>
                  <a:close/>
                </a:path>
              </a:pathLst>
            </a:custGeom>
            <a:solidFill>
              <a:srgbClr val="000000"/>
            </a:solidFill>
          </p:spPr>
          <p:txBody>
            <a:bodyPr wrap="square" lIns="0" tIns="0" rIns="0" bIns="0" rtlCol="0"/>
            <a:lstStyle/>
            <a:p>
              <a:endParaRPr sz="1749"/>
            </a:p>
          </p:txBody>
        </p:sp>
        <p:pic>
          <p:nvPicPr>
            <p:cNvPr id="141" name="object 141"/>
            <p:cNvPicPr/>
            <p:nvPr/>
          </p:nvPicPr>
          <p:blipFill>
            <a:blip r:embed="rId67" cstate="print"/>
            <a:stretch>
              <a:fillRect/>
            </a:stretch>
          </p:blipFill>
          <p:spPr>
            <a:xfrm>
              <a:off x="7442153" y="4962238"/>
              <a:ext cx="123921" cy="128231"/>
            </a:xfrm>
            <a:prstGeom prst="rect">
              <a:avLst/>
            </a:prstGeom>
          </p:spPr>
        </p:pic>
        <p:pic>
          <p:nvPicPr>
            <p:cNvPr id="142" name="object 142"/>
            <p:cNvPicPr/>
            <p:nvPr/>
          </p:nvPicPr>
          <p:blipFill>
            <a:blip r:embed="rId68" cstate="print"/>
            <a:stretch>
              <a:fillRect/>
            </a:stretch>
          </p:blipFill>
          <p:spPr>
            <a:xfrm>
              <a:off x="7601635" y="4966548"/>
              <a:ext cx="102369" cy="127153"/>
            </a:xfrm>
            <a:prstGeom prst="rect">
              <a:avLst/>
            </a:prstGeom>
          </p:spPr>
        </p:pic>
        <p:pic>
          <p:nvPicPr>
            <p:cNvPr id="143" name="object 143"/>
            <p:cNvPicPr/>
            <p:nvPr/>
          </p:nvPicPr>
          <p:blipFill>
            <a:blip r:embed="rId58" cstate="print"/>
            <a:stretch>
              <a:fillRect/>
            </a:stretch>
          </p:blipFill>
          <p:spPr>
            <a:xfrm>
              <a:off x="7725556" y="4961160"/>
              <a:ext cx="119610" cy="131464"/>
            </a:xfrm>
            <a:prstGeom prst="rect">
              <a:avLst/>
            </a:prstGeom>
          </p:spPr>
        </p:pic>
        <p:pic>
          <p:nvPicPr>
            <p:cNvPr id="144" name="object 144"/>
            <p:cNvPicPr/>
            <p:nvPr/>
          </p:nvPicPr>
          <p:blipFill>
            <a:blip r:embed="rId69" cstate="print"/>
            <a:stretch>
              <a:fillRect/>
            </a:stretch>
          </p:blipFill>
          <p:spPr>
            <a:xfrm>
              <a:off x="7875339" y="4962238"/>
              <a:ext cx="101292" cy="132541"/>
            </a:xfrm>
            <a:prstGeom prst="rect">
              <a:avLst/>
            </a:prstGeom>
          </p:spPr>
        </p:pic>
        <p:sp>
          <p:nvSpPr>
            <p:cNvPr id="145" name="object 145"/>
            <p:cNvSpPr/>
            <p:nvPr/>
          </p:nvSpPr>
          <p:spPr>
            <a:xfrm>
              <a:off x="6137198" y="5265127"/>
              <a:ext cx="112395" cy="111760"/>
            </a:xfrm>
            <a:custGeom>
              <a:avLst/>
              <a:gdLst/>
              <a:ahLst/>
              <a:cxnLst/>
              <a:rect l="l" t="t" r="r" b="b"/>
              <a:pathLst>
                <a:path w="112395" h="111760">
                  <a:moveTo>
                    <a:pt x="112077" y="0"/>
                  </a:moveTo>
                  <a:lnTo>
                    <a:pt x="0" y="0"/>
                  </a:lnTo>
                  <a:lnTo>
                    <a:pt x="0" y="24130"/>
                  </a:lnTo>
                  <a:lnTo>
                    <a:pt x="0" y="88900"/>
                  </a:lnTo>
                  <a:lnTo>
                    <a:pt x="0" y="111760"/>
                  </a:lnTo>
                  <a:lnTo>
                    <a:pt x="112077" y="111760"/>
                  </a:lnTo>
                  <a:lnTo>
                    <a:pt x="112077" y="88900"/>
                  </a:lnTo>
                  <a:lnTo>
                    <a:pt x="21551" y="88900"/>
                  </a:lnTo>
                  <a:lnTo>
                    <a:pt x="21551" y="24130"/>
                  </a:lnTo>
                  <a:lnTo>
                    <a:pt x="90525" y="24130"/>
                  </a:lnTo>
                  <a:lnTo>
                    <a:pt x="90525" y="88277"/>
                  </a:lnTo>
                  <a:lnTo>
                    <a:pt x="112077" y="88277"/>
                  </a:lnTo>
                  <a:lnTo>
                    <a:pt x="112077" y="24130"/>
                  </a:lnTo>
                  <a:lnTo>
                    <a:pt x="112077" y="23622"/>
                  </a:lnTo>
                  <a:lnTo>
                    <a:pt x="112077" y="0"/>
                  </a:lnTo>
                  <a:close/>
                </a:path>
              </a:pathLst>
            </a:custGeom>
            <a:solidFill>
              <a:srgbClr val="000000"/>
            </a:solidFill>
          </p:spPr>
          <p:txBody>
            <a:bodyPr wrap="square" lIns="0" tIns="0" rIns="0" bIns="0" rtlCol="0"/>
            <a:lstStyle/>
            <a:p>
              <a:endParaRPr sz="1749"/>
            </a:p>
          </p:txBody>
        </p:sp>
        <p:pic>
          <p:nvPicPr>
            <p:cNvPr id="146" name="object 146"/>
            <p:cNvPicPr/>
            <p:nvPr/>
          </p:nvPicPr>
          <p:blipFill>
            <a:blip r:embed="rId65" cstate="print"/>
            <a:stretch>
              <a:fillRect/>
            </a:stretch>
          </p:blipFill>
          <p:spPr>
            <a:xfrm>
              <a:off x="6270828" y="5266114"/>
              <a:ext cx="120688" cy="114223"/>
            </a:xfrm>
            <a:prstGeom prst="rect">
              <a:avLst/>
            </a:prstGeom>
          </p:spPr>
        </p:pic>
        <p:pic>
          <p:nvPicPr>
            <p:cNvPr id="147" name="object 147"/>
            <p:cNvPicPr/>
            <p:nvPr/>
          </p:nvPicPr>
          <p:blipFill>
            <a:blip r:embed="rId70" cstate="print"/>
            <a:stretch>
              <a:fillRect/>
            </a:stretch>
          </p:blipFill>
          <p:spPr>
            <a:xfrm>
              <a:off x="6411990" y="5253184"/>
              <a:ext cx="116378" cy="131464"/>
            </a:xfrm>
            <a:prstGeom prst="rect">
              <a:avLst/>
            </a:prstGeom>
          </p:spPr>
        </p:pic>
        <p:sp>
          <p:nvSpPr>
            <p:cNvPr id="148" name="object 148"/>
            <p:cNvSpPr/>
            <p:nvPr/>
          </p:nvSpPr>
          <p:spPr>
            <a:xfrm>
              <a:off x="6552075" y="5311373"/>
              <a:ext cx="127635" cy="12065"/>
            </a:xfrm>
            <a:custGeom>
              <a:avLst/>
              <a:gdLst/>
              <a:ahLst/>
              <a:cxnLst/>
              <a:rect l="l" t="t" r="r" b="b"/>
              <a:pathLst>
                <a:path w="127634" h="12064">
                  <a:moveTo>
                    <a:pt x="127153" y="0"/>
                  </a:moveTo>
                  <a:lnTo>
                    <a:pt x="0" y="0"/>
                  </a:lnTo>
                  <a:lnTo>
                    <a:pt x="0" y="11853"/>
                  </a:lnTo>
                  <a:lnTo>
                    <a:pt x="127153" y="11853"/>
                  </a:lnTo>
                  <a:lnTo>
                    <a:pt x="127153" y="0"/>
                  </a:lnTo>
                  <a:close/>
                </a:path>
              </a:pathLst>
            </a:custGeom>
            <a:solidFill>
              <a:srgbClr val="000000"/>
            </a:solidFill>
          </p:spPr>
          <p:txBody>
            <a:bodyPr wrap="square" lIns="0" tIns="0" rIns="0" bIns="0" rtlCol="0"/>
            <a:lstStyle/>
            <a:p>
              <a:endParaRPr sz="1749"/>
            </a:p>
          </p:txBody>
        </p:sp>
        <p:pic>
          <p:nvPicPr>
            <p:cNvPr id="149" name="object 149"/>
            <p:cNvPicPr/>
            <p:nvPr/>
          </p:nvPicPr>
          <p:blipFill>
            <a:blip r:embed="rId71" cstate="print"/>
            <a:stretch>
              <a:fillRect/>
            </a:stretch>
          </p:blipFill>
          <p:spPr>
            <a:xfrm>
              <a:off x="6714789" y="5247796"/>
              <a:ext cx="243532" cy="144395"/>
            </a:xfrm>
            <a:prstGeom prst="rect">
              <a:avLst/>
            </a:prstGeom>
          </p:spPr>
        </p:pic>
        <p:pic>
          <p:nvPicPr>
            <p:cNvPr id="150" name="object 150"/>
            <p:cNvPicPr/>
            <p:nvPr/>
          </p:nvPicPr>
          <p:blipFill>
            <a:blip r:embed="rId72" cstate="print"/>
            <a:stretch>
              <a:fillRect/>
            </a:stretch>
          </p:blipFill>
          <p:spPr>
            <a:xfrm>
              <a:off x="6980058" y="5255339"/>
              <a:ext cx="129123" cy="128231"/>
            </a:xfrm>
            <a:prstGeom prst="rect">
              <a:avLst/>
            </a:prstGeom>
          </p:spPr>
        </p:pic>
        <p:pic>
          <p:nvPicPr>
            <p:cNvPr id="151" name="object 151"/>
            <p:cNvPicPr/>
            <p:nvPr/>
          </p:nvPicPr>
          <p:blipFill>
            <a:blip r:embed="rId73" cstate="print"/>
            <a:stretch>
              <a:fillRect/>
            </a:stretch>
          </p:blipFill>
          <p:spPr>
            <a:xfrm>
              <a:off x="7140432" y="5247335"/>
              <a:ext cx="351289" cy="144856"/>
            </a:xfrm>
            <a:prstGeom prst="rect">
              <a:avLst/>
            </a:prstGeom>
          </p:spPr>
        </p:pic>
        <p:pic>
          <p:nvPicPr>
            <p:cNvPr id="152" name="object 152"/>
            <p:cNvPicPr/>
            <p:nvPr/>
          </p:nvPicPr>
          <p:blipFill>
            <a:blip r:embed="rId74" cstate="print"/>
            <a:stretch>
              <a:fillRect/>
            </a:stretch>
          </p:blipFill>
          <p:spPr>
            <a:xfrm>
              <a:off x="7516506" y="5247796"/>
              <a:ext cx="133619" cy="142240"/>
            </a:xfrm>
            <a:prstGeom prst="rect">
              <a:avLst/>
            </a:prstGeom>
          </p:spPr>
        </p:pic>
        <p:pic>
          <p:nvPicPr>
            <p:cNvPr id="153" name="object 153"/>
            <p:cNvPicPr/>
            <p:nvPr/>
          </p:nvPicPr>
          <p:blipFill>
            <a:blip r:embed="rId75" cstate="print"/>
            <a:stretch>
              <a:fillRect/>
            </a:stretch>
          </p:blipFill>
          <p:spPr>
            <a:xfrm>
              <a:off x="7677065" y="5256416"/>
              <a:ext cx="118533" cy="127153"/>
            </a:xfrm>
            <a:prstGeom prst="rect">
              <a:avLst/>
            </a:prstGeom>
          </p:spPr>
        </p:pic>
        <p:sp>
          <p:nvSpPr>
            <p:cNvPr id="154" name="object 154"/>
            <p:cNvSpPr/>
            <p:nvPr/>
          </p:nvSpPr>
          <p:spPr>
            <a:xfrm>
              <a:off x="7819301" y="5253189"/>
              <a:ext cx="405765" cy="132080"/>
            </a:xfrm>
            <a:custGeom>
              <a:avLst/>
              <a:gdLst/>
              <a:ahLst/>
              <a:cxnLst/>
              <a:rect l="l" t="t" r="r" b="b"/>
              <a:pathLst>
                <a:path w="405765" h="132079">
                  <a:moveTo>
                    <a:pt x="128231" y="54952"/>
                  </a:moveTo>
                  <a:lnTo>
                    <a:pt x="52793" y="54952"/>
                  </a:lnTo>
                  <a:lnTo>
                    <a:pt x="52793" y="19392"/>
                  </a:lnTo>
                  <a:lnTo>
                    <a:pt x="115303" y="19392"/>
                  </a:lnTo>
                  <a:lnTo>
                    <a:pt x="115303" y="8623"/>
                  </a:lnTo>
                  <a:lnTo>
                    <a:pt x="7543" y="8623"/>
                  </a:lnTo>
                  <a:lnTo>
                    <a:pt x="7543" y="19392"/>
                  </a:lnTo>
                  <a:lnTo>
                    <a:pt x="40944" y="19392"/>
                  </a:lnTo>
                  <a:lnTo>
                    <a:pt x="40944" y="54952"/>
                  </a:lnTo>
                  <a:lnTo>
                    <a:pt x="0" y="54952"/>
                  </a:lnTo>
                  <a:lnTo>
                    <a:pt x="0" y="65735"/>
                  </a:lnTo>
                  <a:lnTo>
                    <a:pt x="40944" y="65735"/>
                  </a:lnTo>
                  <a:lnTo>
                    <a:pt x="40944" y="116382"/>
                  </a:lnTo>
                  <a:lnTo>
                    <a:pt x="82969" y="127152"/>
                  </a:lnTo>
                  <a:lnTo>
                    <a:pt x="90627" y="126987"/>
                  </a:lnTo>
                  <a:lnTo>
                    <a:pt x="107975" y="126250"/>
                  </a:lnTo>
                  <a:lnTo>
                    <a:pt x="117449" y="126072"/>
                  </a:lnTo>
                  <a:lnTo>
                    <a:pt x="117449" y="114223"/>
                  </a:lnTo>
                  <a:lnTo>
                    <a:pt x="108750" y="114388"/>
                  </a:lnTo>
                  <a:lnTo>
                    <a:pt x="92151" y="115138"/>
                  </a:lnTo>
                  <a:lnTo>
                    <a:pt x="84048" y="115303"/>
                  </a:lnTo>
                  <a:lnTo>
                    <a:pt x="74345" y="115303"/>
                  </a:lnTo>
                  <a:lnTo>
                    <a:pt x="66802" y="114223"/>
                  </a:lnTo>
                  <a:lnTo>
                    <a:pt x="58191" y="114223"/>
                  </a:lnTo>
                  <a:lnTo>
                    <a:pt x="56032" y="113144"/>
                  </a:lnTo>
                  <a:lnTo>
                    <a:pt x="53873" y="110985"/>
                  </a:lnTo>
                  <a:lnTo>
                    <a:pt x="52793" y="108839"/>
                  </a:lnTo>
                  <a:lnTo>
                    <a:pt x="52793" y="65735"/>
                  </a:lnTo>
                  <a:lnTo>
                    <a:pt x="128231" y="65735"/>
                  </a:lnTo>
                  <a:lnTo>
                    <a:pt x="128231" y="54952"/>
                  </a:lnTo>
                  <a:close/>
                </a:path>
                <a:path w="405765" h="132079">
                  <a:moveTo>
                    <a:pt x="260769" y="20472"/>
                  </a:moveTo>
                  <a:lnTo>
                    <a:pt x="161632" y="20472"/>
                  </a:lnTo>
                  <a:lnTo>
                    <a:pt x="161632" y="32321"/>
                  </a:lnTo>
                  <a:lnTo>
                    <a:pt x="260769" y="32321"/>
                  </a:lnTo>
                  <a:lnTo>
                    <a:pt x="260769" y="20472"/>
                  </a:lnTo>
                  <a:close/>
                </a:path>
                <a:path w="405765" h="132079">
                  <a:moveTo>
                    <a:pt x="274777" y="105600"/>
                  </a:moveTo>
                  <a:lnTo>
                    <a:pt x="146545" y="105600"/>
                  </a:lnTo>
                  <a:lnTo>
                    <a:pt x="146545" y="117462"/>
                  </a:lnTo>
                  <a:lnTo>
                    <a:pt x="274777" y="117462"/>
                  </a:lnTo>
                  <a:lnTo>
                    <a:pt x="274777" y="105600"/>
                  </a:lnTo>
                  <a:close/>
                </a:path>
                <a:path w="405765" h="132079">
                  <a:moveTo>
                    <a:pt x="405168" y="23710"/>
                  </a:moveTo>
                  <a:lnTo>
                    <a:pt x="397624" y="17246"/>
                  </a:lnTo>
                  <a:lnTo>
                    <a:pt x="343750" y="17246"/>
                  </a:lnTo>
                  <a:lnTo>
                    <a:pt x="344817" y="12928"/>
                  </a:lnTo>
                  <a:lnTo>
                    <a:pt x="346976" y="8623"/>
                  </a:lnTo>
                  <a:lnTo>
                    <a:pt x="349135" y="3238"/>
                  </a:lnTo>
                  <a:lnTo>
                    <a:pt x="338353" y="0"/>
                  </a:lnTo>
                  <a:lnTo>
                    <a:pt x="333692" y="11277"/>
                  </a:lnTo>
                  <a:lnTo>
                    <a:pt x="327710" y="22364"/>
                  </a:lnTo>
                  <a:lnTo>
                    <a:pt x="300913" y="52527"/>
                  </a:lnTo>
                  <a:lnTo>
                    <a:pt x="288785" y="60350"/>
                  </a:lnTo>
                  <a:lnTo>
                    <a:pt x="296329" y="68961"/>
                  </a:lnTo>
                  <a:lnTo>
                    <a:pt x="308038" y="60896"/>
                  </a:lnTo>
                  <a:lnTo>
                    <a:pt x="318820" y="51320"/>
                  </a:lnTo>
                  <a:lnTo>
                    <a:pt x="328612" y="40322"/>
                  </a:lnTo>
                  <a:lnTo>
                    <a:pt x="337273" y="28016"/>
                  </a:lnTo>
                  <a:lnTo>
                    <a:pt x="392239" y="28016"/>
                  </a:lnTo>
                  <a:lnTo>
                    <a:pt x="379056" y="65290"/>
                  </a:lnTo>
                  <a:lnTo>
                    <a:pt x="371767" y="77584"/>
                  </a:lnTo>
                  <a:lnTo>
                    <a:pt x="362496" y="69253"/>
                  </a:lnTo>
                  <a:lnTo>
                    <a:pt x="352640" y="61823"/>
                  </a:lnTo>
                  <a:lnTo>
                    <a:pt x="342366" y="55003"/>
                  </a:lnTo>
                  <a:lnTo>
                    <a:pt x="331889" y="48488"/>
                  </a:lnTo>
                  <a:lnTo>
                    <a:pt x="324345" y="57111"/>
                  </a:lnTo>
                  <a:lnTo>
                    <a:pt x="334670" y="63169"/>
                  </a:lnTo>
                  <a:lnTo>
                    <a:pt x="344690" y="70040"/>
                  </a:lnTo>
                  <a:lnTo>
                    <a:pt x="354507" y="77724"/>
                  </a:lnTo>
                  <a:lnTo>
                    <a:pt x="364223" y="86207"/>
                  </a:lnTo>
                  <a:lnTo>
                    <a:pt x="352679" y="97358"/>
                  </a:lnTo>
                  <a:lnTo>
                    <a:pt x="339026" y="106680"/>
                  </a:lnTo>
                  <a:lnTo>
                    <a:pt x="323151" y="114388"/>
                  </a:lnTo>
                  <a:lnTo>
                    <a:pt x="304952" y="120688"/>
                  </a:lnTo>
                  <a:lnTo>
                    <a:pt x="310337" y="131470"/>
                  </a:lnTo>
                  <a:lnTo>
                    <a:pt x="350710" y="113919"/>
                  </a:lnTo>
                  <a:lnTo>
                    <a:pt x="383349" y="80683"/>
                  </a:lnTo>
                  <a:lnTo>
                    <a:pt x="384937" y="77724"/>
                  </a:lnTo>
                  <a:lnTo>
                    <a:pt x="385013" y="77584"/>
                  </a:lnTo>
                  <a:lnTo>
                    <a:pt x="392239" y="64122"/>
                  </a:lnTo>
                  <a:lnTo>
                    <a:pt x="399503" y="45123"/>
                  </a:lnTo>
                  <a:lnTo>
                    <a:pt x="404025" y="28016"/>
                  </a:lnTo>
                  <a:lnTo>
                    <a:pt x="405168" y="23710"/>
                  </a:lnTo>
                  <a:close/>
                </a:path>
              </a:pathLst>
            </a:custGeom>
            <a:solidFill>
              <a:srgbClr val="000000"/>
            </a:solidFill>
          </p:spPr>
          <p:txBody>
            <a:bodyPr wrap="square" lIns="0" tIns="0" rIns="0" bIns="0" rtlCol="0"/>
            <a:lstStyle/>
            <a:p>
              <a:endParaRPr sz="1749"/>
            </a:p>
          </p:txBody>
        </p:sp>
        <p:pic>
          <p:nvPicPr>
            <p:cNvPr id="155" name="object 155"/>
            <p:cNvPicPr/>
            <p:nvPr/>
          </p:nvPicPr>
          <p:blipFill>
            <a:blip r:embed="rId76" cstate="print"/>
            <a:stretch>
              <a:fillRect/>
            </a:stretch>
          </p:blipFill>
          <p:spPr>
            <a:xfrm>
              <a:off x="8256801" y="5254261"/>
              <a:ext cx="88361" cy="130386"/>
            </a:xfrm>
            <a:prstGeom prst="rect">
              <a:avLst/>
            </a:prstGeom>
          </p:spPr>
        </p:pic>
        <p:pic>
          <p:nvPicPr>
            <p:cNvPr id="156" name="object 156"/>
            <p:cNvPicPr/>
            <p:nvPr/>
          </p:nvPicPr>
          <p:blipFill>
            <a:blip r:embed="rId77" cstate="print"/>
            <a:stretch>
              <a:fillRect/>
            </a:stretch>
          </p:blipFill>
          <p:spPr>
            <a:xfrm>
              <a:off x="8383955" y="5263959"/>
              <a:ext cx="115300" cy="116378"/>
            </a:xfrm>
            <a:prstGeom prst="rect">
              <a:avLst/>
            </a:prstGeom>
          </p:spPr>
        </p:pic>
        <p:pic>
          <p:nvPicPr>
            <p:cNvPr id="157" name="object 157"/>
            <p:cNvPicPr/>
            <p:nvPr/>
          </p:nvPicPr>
          <p:blipFill>
            <a:blip r:embed="rId78" cstate="print"/>
            <a:stretch>
              <a:fillRect/>
            </a:stretch>
          </p:blipFill>
          <p:spPr>
            <a:xfrm>
              <a:off x="8521885" y="5244563"/>
              <a:ext cx="193963" cy="147551"/>
            </a:xfrm>
            <a:prstGeom prst="rect">
              <a:avLst/>
            </a:prstGeom>
          </p:spPr>
        </p:pic>
        <p:pic>
          <p:nvPicPr>
            <p:cNvPr id="158" name="object 158"/>
            <p:cNvPicPr/>
            <p:nvPr/>
          </p:nvPicPr>
          <p:blipFill>
            <a:blip r:embed="rId79" cstate="print"/>
            <a:stretch>
              <a:fillRect/>
            </a:stretch>
          </p:blipFill>
          <p:spPr>
            <a:xfrm>
              <a:off x="8758951" y="5257494"/>
              <a:ext cx="102369" cy="127153"/>
            </a:xfrm>
            <a:prstGeom prst="rect">
              <a:avLst/>
            </a:prstGeom>
          </p:spPr>
        </p:pic>
        <p:pic>
          <p:nvPicPr>
            <p:cNvPr id="159" name="object 159"/>
            <p:cNvPicPr/>
            <p:nvPr/>
          </p:nvPicPr>
          <p:blipFill>
            <a:blip r:embed="rId58" cstate="print"/>
            <a:stretch>
              <a:fillRect/>
            </a:stretch>
          </p:blipFill>
          <p:spPr>
            <a:xfrm>
              <a:off x="8882873" y="5252106"/>
              <a:ext cx="119610" cy="131464"/>
            </a:xfrm>
            <a:prstGeom prst="rect">
              <a:avLst/>
            </a:prstGeom>
          </p:spPr>
        </p:pic>
        <p:pic>
          <p:nvPicPr>
            <p:cNvPr id="160" name="object 160"/>
            <p:cNvPicPr/>
            <p:nvPr/>
          </p:nvPicPr>
          <p:blipFill>
            <a:blip r:embed="rId69" cstate="print"/>
            <a:stretch>
              <a:fillRect/>
            </a:stretch>
          </p:blipFill>
          <p:spPr>
            <a:xfrm>
              <a:off x="9032656" y="5253184"/>
              <a:ext cx="101292" cy="132541"/>
            </a:xfrm>
            <a:prstGeom prst="rect">
              <a:avLst/>
            </a:prstGeom>
          </p:spPr>
        </p:pic>
        <p:sp>
          <p:nvSpPr>
            <p:cNvPr id="161" name="object 161"/>
            <p:cNvSpPr/>
            <p:nvPr/>
          </p:nvSpPr>
          <p:spPr>
            <a:xfrm>
              <a:off x="6137198" y="5555957"/>
              <a:ext cx="112395" cy="111760"/>
            </a:xfrm>
            <a:custGeom>
              <a:avLst/>
              <a:gdLst/>
              <a:ahLst/>
              <a:cxnLst/>
              <a:rect l="l" t="t" r="r" b="b"/>
              <a:pathLst>
                <a:path w="112395" h="111760">
                  <a:moveTo>
                    <a:pt x="112077" y="0"/>
                  </a:moveTo>
                  <a:lnTo>
                    <a:pt x="0" y="0"/>
                  </a:lnTo>
                  <a:lnTo>
                    <a:pt x="0" y="24130"/>
                  </a:lnTo>
                  <a:lnTo>
                    <a:pt x="0" y="88900"/>
                  </a:lnTo>
                  <a:lnTo>
                    <a:pt x="0" y="111760"/>
                  </a:lnTo>
                  <a:lnTo>
                    <a:pt x="112077" y="111760"/>
                  </a:lnTo>
                  <a:lnTo>
                    <a:pt x="112077" y="88900"/>
                  </a:lnTo>
                  <a:lnTo>
                    <a:pt x="21551" y="88900"/>
                  </a:lnTo>
                  <a:lnTo>
                    <a:pt x="21551" y="24130"/>
                  </a:lnTo>
                  <a:lnTo>
                    <a:pt x="90525" y="24130"/>
                  </a:lnTo>
                  <a:lnTo>
                    <a:pt x="90525" y="88392"/>
                  </a:lnTo>
                  <a:lnTo>
                    <a:pt x="112077" y="88392"/>
                  </a:lnTo>
                  <a:lnTo>
                    <a:pt x="112077" y="24130"/>
                  </a:lnTo>
                  <a:lnTo>
                    <a:pt x="112077" y="23736"/>
                  </a:lnTo>
                  <a:lnTo>
                    <a:pt x="112077" y="0"/>
                  </a:lnTo>
                  <a:close/>
                </a:path>
              </a:pathLst>
            </a:custGeom>
            <a:solidFill>
              <a:srgbClr val="000000"/>
            </a:solidFill>
          </p:spPr>
          <p:txBody>
            <a:bodyPr wrap="square" lIns="0" tIns="0" rIns="0" bIns="0" rtlCol="0"/>
            <a:lstStyle/>
            <a:p>
              <a:endParaRPr sz="1749"/>
            </a:p>
          </p:txBody>
        </p:sp>
        <p:pic>
          <p:nvPicPr>
            <p:cNvPr id="162" name="object 162"/>
            <p:cNvPicPr/>
            <p:nvPr/>
          </p:nvPicPr>
          <p:blipFill>
            <a:blip r:embed="rId80" cstate="print"/>
            <a:stretch>
              <a:fillRect/>
            </a:stretch>
          </p:blipFill>
          <p:spPr>
            <a:xfrm>
              <a:off x="6283759" y="5538165"/>
              <a:ext cx="2096963" cy="143894"/>
            </a:xfrm>
            <a:prstGeom prst="rect">
              <a:avLst/>
            </a:prstGeom>
          </p:spPr>
        </p:pic>
        <p:sp>
          <p:nvSpPr>
            <p:cNvPr id="163" name="object 163"/>
            <p:cNvSpPr/>
            <p:nvPr/>
          </p:nvSpPr>
          <p:spPr>
            <a:xfrm>
              <a:off x="8411972" y="5567387"/>
              <a:ext cx="43180" cy="115570"/>
            </a:xfrm>
            <a:custGeom>
              <a:avLst/>
              <a:gdLst/>
              <a:ahLst/>
              <a:cxnLst/>
              <a:rect l="l" t="t" r="r" b="b"/>
              <a:pathLst>
                <a:path w="43179" h="115570">
                  <a:moveTo>
                    <a:pt x="43091" y="0"/>
                  </a:moveTo>
                  <a:lnTo>
                    <a:pt x="31242" y="0"/>
                  </a:lnTo>
                  <a:lnTo>
                    <a:pt x="31242" y="104140"/>
                  </a:lnTo>
                  <a:lnTo>
                    <a:pt x="0" y="104140"/>
                  </a:lnTo>
                  <a:lnTo>
                    <a:pt x="0" y="115570"/>
                  </a:lnTo>
                  <a:lnTo>
                    <a:pt x="43091" y="115570"/>
                  </a:lnTo>
                  <a:lnTo>
                    <a:pt x="43091" y="104140"/>
                  </a:lnTo>
                  <a:lnTo>
                    <a:pt x="43091" y="0"/>
                  </a:lnTo>
                  <a:close/>
                </a:path>
              </a:pathLst>
            </a:custGeom>
            <a:solidFill>
              <a:srgbClr val="000000"/>
            </a:solidFill>
          </p:spPr>
          <p:txBody>
            <a:bodyPr wrap="square" lIns="0" tIns="0" rIns="0" bIns="0" rtlCol="0"/>
            <a:lstStyle/>
            <a:p>
              <a:endParaRPr sz="1749"/>
            </a:p>
          </p:txBody>
        </p:sp>
        <p:pic>
          <p:nvPicPr>
            <p:cNvPr id="164" name="object 164"/>
            <p:cNvPicPr/>
            <p:nvPr/>
          </p:nvPicPr>
          <p:blipFill>
            <a:blip r:embed="rId75" cstate="print"/>
            <a:stretch>
              <a:fillRect/>
            </a:stretch>
          </p:blipFill>
          <p:spPr>
            <a:xfrm>
              <a:off x="8493867" y="5547362"/>
              <a:ext cx="118533" cy="127153"/>
            </a:xfrm>
            <a:prstGeom prst="rect">
              <a:avLst/>
            </a:prstGeom>
          </p:spPr>
        </p:pic>
        <p:pic>
          <p:nvPicPr>
            <p:cNvPr id="165" name="object 165"/>
            <p:cNvPicPr/>
            <p:nvPr/>
          </p:nvPicPr>
          <p:blipFill>
            <a:blip r:embed="rId81" cstate="print"/>
            <a:stretch>
              <a:fillRect/>
            </a:stretch>
          </p:blipFill>
          <p:spPr>
            <a:xfrm>
              <a:off x="8633952" y="5538741"/>
              <a:ext cx="298488" cy="143317"/>
            </a:xfrm>
            <a:prstGeom prst="rect">
              <a:avLst/>
            </a:prstGeom>
          </p:spPr>
        </p:pic>
        <p:pic>
          <p:nvPicPr>
            <p:cNvPr id="166" name="object 166"/>
            <p:cNvPicPr/>
            <p:nvPr/>
          </p:nvPicPr>
          <p:blipFill>
            <a:blip r:embed="rId79" cstate="print"/>
            <a:stretch>
              <a:fillRect/>
            </a:stretch>
          </p:blipFill>
          <p:spPr>
            <a:xfrm>
              <a:off x="8959381" y="5548439"/>
              <a:ext cx="102369" cy="127153"/>
            </a:xfrm>
            <a:prstGeom prst="rect">
              <a:avLst/>
            </a:prstGeom>
          </p:spPr>
        </p:pic>
        <p:pic>
          <p:nvPicPr>
            <p:cNvPr id="167" name="object 167"/>
            <p:cNvPicPr/>
            <p:nvPr/>
          </p:nvPicPr>
          <p:blipFill>
            <a:blip r:embed="rId58" cstate="print"/>
            <a:stretch>
              <a:fillRect/>
            </a:stretch>
          </p:blipFill>
          <p:spPr>
            <a:xfrm>
              <a:off x="9083302" y="5543051"/>
              <a:ext cx="119610" cy="131464"/>
            </a:xfrm>
            <a:prstGeom prst="rect">
              <a:avLst/>
            </a:prstGeom>
          </p:spPr>
        </p:pic>
        <p:pic>
          <p:nvPicPr>
            <p:cNvPr id="168" name="object 168"/>
            <p:cNvPicPr/>
            <p:nvPr/>
          </p:nvPicPr>
          <p:blipFill>
            <a:blip r:embed="rId21" cstate="print"/>
            <a:stretch>
              <a:fillRect/>
            </a:stretch>
          </p:blipFill>
          <p:spPr>
            <a:xfrm>
              <a:off x="9233085" y="5544129"/>
              <a:ext cx="101292" cy="132541"/>
            </a:xfrm>
            <a:prstGeom prst="rect">
              <a:avLst/>
            </a:prstGeom>
          </p:spPr>
        </p:pic>
        <p:sp>
          <p:nvSpPr>
            <p:cNvPr id="169" name="object 169"/>
            <p:cNvSpPr/>
            <p:nvPr/>
          </p:nvSpPr>
          <p:spPr>
            <a:xfrm>
              <a:off x="6137198" y="5846787"/>
              <a:ext cx="112395" cy="111760"/>
            </a:xfrm>
            <a:custGeom>
              <a:avLst/>
              <a:gdLst/>
              <a:ahLst/>
              <a:cxnLst/>
              <a:rect l="l" t="t" r="r" b="b"/>
              <a:pathLst>
                <a:path w="112395" h="111760">
                  <a:moveTo>
                    <a:pt x="112077" y="0"/>
                  </a:moveTo>
                  <a:lnTo>
                    <a:pt x="0" y="0"/>
                  </a:lnTo>
                  <a:lnTo>
                    <a:pt x="0" y="24130"/>
                  </a:lnTo>
                  <a:lnTo>
                    <a:pt x="0" y="88900"/>
                  </a:lnTo>
                  <a:lnTo>
                    <a:pt x="0" y="111760"/>
                  </a:lnTo>
                  <a:lnTo>
                    <a:pt x="112077" y="111760"/>
                  </a:lnTo>
                  <a:lnTo>
                    <a:pt x="112077" y="88900"/>
                  </a:lnTo>
                  <a:lnTo>
                    <a:pt x="21551" y="88900"/>
                  </a:lnTo>
                  <a:lnTo>
                    <a:pt x="21551" y="24130"/>
                  </a:lnTo>
                  <a:lnTo>
                    <a:pt x="90525" y="24130"/>
                  </a:lnTo>
                  <a:lnTo>
                    <a:pt x="90525" y="88506"/>
                  </a:lnTo>
                  <a:lnTo>
                    <a:pt x="112077" y="88506"/>
                  </a:lnTo>
                  <a:lnTo>
                    <a:pt x="112077" y="24130"/>
                  </a:lnTo>
                  <a:lnTo>
                    <a:pt x="112077" y="23850"/>
                  </a:lnTo>
                  <a:lnTo>
                    <a:pt x="112077" y="0"/>
                  </a:lnTo>
                  <a:close/>
                </a:path>
              </a:pathLst>
            </a:custGeom>
            <a:solidFill>
              <a:srgbClr val="000000"/>
            </a:solidFill>
          </p:spPr>
          <p:txBody>
            <a:bodyPr wrap="square" lIns="0" tIns="0" rIns="0" bIns="0" rtlCol="0"/>
            <a:lstStyle/>
            <a:p>
              <a:endParaRPr sz="1749"/>
            </a:p>
          </p:txBody>
        </p:sp>
        <p:pic>
          <p:nvPicPr>
            <p:cNvPr id="170" name="object 170"/>
            <p:cNvPicPr/>
            <p:nvPr/>
          </p:nvPicPr>
          <p:blipFill>
            <a:blip r:embed="rId82" cstate="print"/>
            <a:stretch>
              <a:fillRect/>
            </a:stretch>
          </p:blipFill>
          <p:spPr>
            <a:xfrm>
              <a:off x="6283759" y="5829687"/>
              <a:ext cx="420254" cy="144395"/>
            </a:xfrm>
            <a:prstGeom prst="rect">
              <a:avLst/>
            </a:prstGeom>
          </p:spPr>
        </p:pic>
        <p:pic>
          <p:nvPicPr>
            <p:cNvPr id="171" name="object 171"/>
            <p:cNvPicPr/>
            <p:nvPr/>
          </p:nvPicPr>
          <p:blipFill>
            <a:blip r:embed="rId18" cstate="print"/>
            <a:stretch>
              <a:fillRect/>
            </a:stretch>
          </p:blipFill>
          <p:spPr>
            <a:xfrm>
              <a:off x="6739574" y="5835075"/>
              <a:ext cx="123921" cy="128231"/>
            </a:xfrm>
            <a:prstGeom prst="rect">
              <a:avLst/>
            </a:prstGeom>
          </p:spPr>
        </p:pic>
        <p:pic>
          <p:nvPicPr>
            <p:cNvPr id="172" name="object 172"/>
            <p:cNvPicPr/>
            <p:nvPr/>
          </p:nvPicPr>
          <p:blipFill>
            <a:blip r:embed="rId83" cstate="print"/>
            <a:stretch>
              <a:fillRect/>
            </a:stretch>
          </p:blipFill>
          <p:spPr>
            <a:xfrm>
              <a:off x="6886124" y="5837230"/>
              <a:ext cx="129309" cy="129309"/>
            </a:xfrm>
            <a:prstGeom prst="rect">
              <a:avLst/>
            </a:prstGeom>
          </p:spPr>
        </p:pic>
        <p:sp>
          <p:nvSpPr>
            <p:cNvPr id="173" name="object 173"/>
            <p:cNvSpPr/>
            <p:nvPr/>
          </p:nvSpPr>
          <p:spPr>
            <a:xfrm>
              <a:off x="7036981" y="5872187"/>
              <a:ext cx="103505" cy="87630"/>
            </a:xfrm>
            <a:custGeom>
              <a:avLst/>
              <a:gdLst/>
              <a:ahLst/>
              <a:cxnLst/>
              <a:rect l="l" t="t" r="r" b="b"/>
              <a:pathLst>
                <a:path w="103504" h="87629">
                  <a:moveTo>
                    <a:pt x="103441" y="77470"/>
                  </a:moveTo>
                  <a:lnTo>
                    <a:pt x="57111" y="77470"/>
                  </a:lnTo>
                  <a:lnTo>
                    <a:pt x="57111" y="8890"/>
                  </a:lnTo>
                  <a:lnTo>
                    <a:pt x="96977" y="8890"/>
                  </a:lnTo>
                  <a:lnTo>
                    <a:pt x="96977" y="0"/>
                  </a:lnTo>
                  <a:lnTo>
                    <a:pt x="6464" y="0"/>
                  </a:lnTo>
                  <a:lnTo>
                    <a:pt x="6464" y="8890"/>
                  </a:lnTo>
                  <a:lnTo>
                    <a:pt x="46329" y="8890"/>
                  </a:lnTo>
                  <a:lnTo>
                    <a:pt x="46329" y="77470"/>
                  </a:lnTo>
                  <a:lnTo>
                    <a:pt x="0" y="77470"/>
                  </a:lnTo>
                  <a:lnTo>
                    <a:pt x="0" y="87630"/>
                  </a:lnTo>
                  <a:lnTo>
                    <a:pt x="103441" y="87630"/>
                  </a:lnTo>
                  <a:lnTo>
                    <a:pt x="103441" y="77470"/>
                  </a:lnTo>
                  <a:close/>
                </a:path>
              </a:pathLst>
            </a:custGeom>
            <a:solidFill>
              <a:srgbClr val="000000"/>
            </a:solidFill>
          </p:spPr>
          <p:txBody>
            <a:bodyPr wrap="square" lIns="0" tIns="0" rIns="0" bIns="0" rtlCol="0"/>
            <a:lstStyle/>
            <a:p>
              <a:endParaRPr sz="1749"/>
            </a:p>
          </p:txBody>
        </p:sp>
        <p:pic>
          <p:nvPicPr>
            <p:cNvPr id="174" name="object 174"/>
            <p:cNvPicPr/>
            <p:nvPr/>
          </p:nvPicPr>
          <p:blipFill>
            <a:blip r:embed="rId26" cstate="print"/>
            <a:stretch>
              <a:fillRect/>
            </a:stretch>
          </p:blipFill>
          <p:spPr>
            <a:xfrm>
              <a:off x="7168449" y="5863092"/>
              <a:ext cx="100214" cy="102369"/>
            </a:xfrm>
            <a:prstGeom prst="rect">
              <a:avLst/>
            </a:prstGeom>
          </p:spPr>
        </p:pic>
        <p:pic>
          <p:nvPicPr>
            <p:cNvPr id="175" name="object 175"/>
            <p:cNvPicPr/>
            <p:nvPr/>
          </p:nvPicPr>
          <p:blipFill>
            <a:blip r:embed="rId84" cstate="print"/>
            <a:stretch>
              <a:fillRect/>
            </a:stretch>
          </p:blipFill>
          <p:spPr>
            <a:xfrm>
              <a:off x="7296680" y="5836152"/>
              <a:ext cx="110990" cy="129309"/>
            </a:xfrm>
            <a:prstGeom prst="rect">
              <a:avLst/>
            </a:prstGeom>
          </p:spPr>
        </p:pic>
        <p:pic>
          <p:nvPicPr>
            <p:cNvPr id="176" name="object 176"/>
            <p:cNvPicPr/>
            <p:nvPr/>
          </p:nvPicPr>
          <p:blipFill>
            <a:blip r:embed="rId85" cstate="print"/>
            <a:stretch>
              <a:fillRect/>
            </a:stretch>
          </p:blipFill>
          <p:spPr>
            <a:xfrm>
              <a:off x="7442153" y="5839385"/>
              <a:ext cx="102369" cy="127153"/>
            </a:xfrm>
            <a:prstGeom prst="rect">
              <a:avLst/>
            </a:prstGeom>
          </p:spPr>
        </p:pic>
        <p:pic>
          <p:nvPicPr>
            <p:cNvPr id="177" name="object 177"/>
            <p:cNvPicPr/>
            <p:nvPr/>
          </p:nvPicPr>
          <p:blipFill>
            <a:blip r:embed="rId86" cstate="print"/>
            <a:stretch>
              <a:fillRect/>
            </a:stretch>
          </p:blipFill>
          <p:spPr>
            <a:xfrm>
              <a:off x="7566074" y="5833997"/>
              <a:ext cx="119610" cy="131464"/>
            </a:xfrm>
            <a:prstGeom prst="rect">
              <a:avLst/>
            </a:prstGeom>
          </p:spPr>
        </p:pic>
        <p:pic>
          <p:nvPicPr>
            <p:cNvPr id="178" name="object 178"/>
            <p:cNvPicPr/>
            <p:nvPr/>
          </p:nvPicPr>
          <p:blipFill>
            <a:blip r:embed="rId21" cstate="print"/>
            <a:stretch>
              <a:fillRect/>
            </a:stretch>
          </p:blipFill>
          <p:spPr>
            <a:xfrm>
              <a:off x="7715858" y="5835075"/>
              <a:ext cx="101292" cy="132541"/>
            </a:xfrm>
            <a:prstGeom prst="rect">
              <a:avLst/>
            </a:prstGeom>
          </p:spPr>
        </p:pic>
        <p:sp>
          <p:nvSpPr>
            <p:cNvPr id="179" name="object 179"/>
            <p:cNvSpPr/>
            <p:nvPr/>
          </p:nvSpPr>
          <p:spPr>
            <a:xfrm>
              <a:off x="5685704" y="4562457"/>
              <a:ext cx="412115" cy="412115"/>
            </a:xfrm>
            <a:custGeom>
              <a:avLst/>
              <a:gdLst/>
              <a:ahLst/>
              <a:cxnLst/>
              <a:rect l="l" t="t" r="r" b="b"/>
              <a:pathLst>
                <a:path w="412114" h="412114">
                  <a:moveTo>
                    <a:pt x="411634" y="0"/>
                  </a:moveTo>
                  <a:lnTo>
                    <a:pt x="0" y="0"/>
                  </a:lnTo>
                  <a:lnTo>
                    <a:pt x="0" y="411634"/>
                  </a:lnTo>
                  <a:lnTo>
                    <a:pt x="411634" y="411634"/>
                  </a:lnTo>
                  <a:lnTo>
                    <a:pt x="411634" y="0"/>
                  </a:lnTo>
                  <a:close/>
                </a:path>
              </a:pathLst>
            </a:custGeom>
            <a:solidFill>
              <a:srgbClr val="3F3F3F"/>
            </a:solidFill>
          </p:spPr>
          <p:txBody>
            <a:bodyPr wrap="square" lIns="0" tIns="0" rIns="0" bIns="0" rtlCol="0"/>
            <a:lstStyle/>
            <a:p>
              <a:endParaRPr sz="1749"/>
            </a:p>
          </p:txBody>
        </p:sp>
        <p:pic>
          <p:nvPicPr>
            <p:cNvPr id="180" name="object 180"/>
            <p:cNvPicPr/>
            <p:nvPr/>
          </p:nvPicPr>
          <p:blipFill>
            <a:blip r:embed="rId44" cstate="print"/>
            <a:stretch>
              <a:fillRect/>
            </a:stretch>
          </p:blipFill>
          <p:spPr>
            <a:xfrm>
              <a:off x="5747126" y="4592629"/>
              <a:ext cx="287712" cy="75430"/>
            </a:xfrm>
            <a:prstGeom prst="rect">
              <a:avLst/>
            </a:prstGeom>
          </p:spPr>
        </p:pic>
        <p:pic>
          <p:nvPicPr>
            <p:cNvPr id="181" name="object 181"/>
            <p:cNvPicPr/>
            <p:nvPr/>
          </p:nvPicPr>
          <p:blipFill>
            <a:blip r:embed="rId87" cstate="print"/>
            <a:stretch>
              <a:fillRect/>
            </a:stretch>
          </p:blipFill>
          <p:spPr>
            <a:xfrm>
              <a:off x="5829022" y="4756421"/>
              <a:ext cx="124998" cy="162714"/>
            </a:xfrm>
            <a:prstGeom prst="rect">
              <a:avLst/>
            </a:prstGeom>
          </p:spPr>
        </p:pic>
      </p:grpSp>
      <p:sp>
        <p:nvSpPr>
          <p:cNvPr id="182" name="object 182"/>
          <p:cNvSpPr/>
          <p:nvPr/>
        </p:nvSpPr>
        <p:spPr>
          <a:xfrm>
            <a:off x="6724120" y="1915811"/>
            <a:ext cx="269324" cy="152038"/>
          </a:xfrm>
          <a:custGeom>
            <a:avLst/>
            <a:gdLst/>
            <a:ahLst/>
            <a:cxnLst/>
            <a:rect l="l" t="t" r="r" b="b"/>
            <a:pathLst>
              <a:path w="314959" h="177800">
                <a:moveTo>
                  <a:pt x="314652" y="0"/>
                </a:moveTo>
                <a:lnTo>
                  <a:pt x="0" y="0"/>
                </a:lnTo>
                <a:lnTo>
                  <a:pt x="157326" y="177800"/>
                </a:lnTo>
                <a:lnTo>
                  <a:pt x="314652" y="0"/>
                </a:lnTo>
                <a:close/>
              </a:path>
            </a:pathLst>
          </a:custGeom>
          <a:solidFill>
            <a:srgbClr val="3F3F3F"/>
          </a:solidFill>
        </p:spPr>
        <p:txBody>
          <a:bodyPr wrap="square" lIns="0" tIns="0" rIns="0" bIns="0" rtlCol="0"/>
          <a:lstStyle/>
          <a:p>
            <a:endParaRPr sz="1749"/>
          </a:p>
        </p:txBody>
      </p:sp>
      <p:grpSp>
        <p:nvGrpSpPr>
          <p:cNvPr id="183" name="object 183"/>
          <p:cNvGrpSpPr/>
          <p:nvPr/>
        </p:nvGrpSpPr>
        <p:grpSpPr>
          <a:xfrm>
            <a:off x="4855896" y="5616786"/>
            <a:ext cx="4005115" cy="766163"/>
            <a:chOff x="5678700" y="6339919"/>
            <a:chExt cx="4683760" cy="895985"/>
          </a:xfrm>
        </p:grpSpPr>
        <p:sp>
          <p:nvSpPr>
            <p:cNvPr id="184" name="object 184"/>
            <p:cNvSpPr/>
            <p:nvPr/>
          </p:nvSpPr>
          <p:spPr>
            <a:xfrm>
              <a:off x="5685704" y="6346923"/>
              <a:ext cx="4669155" cy="882015"/>
            </a:xfrm>
            <a:custGeom>
              <a:avLst/>
              <a:gdLst/>
              <a:ahLst/>
              <a:cxnLst/>
              <a:rect l="l" t="t" r="r" b="b"/>
              <a:pathLst>
                <a:path w="4669155" h="882015">
                  <a:moveTo>
                    <a:pt x="0" y="0"/>
                  </a:moveTo>
                  <a:lnTo>
                    <a:pt x="4669137" y="0"/>
                  </a:lnTo>
                  <a:lnTo>
                    <a:pt x="4669137" y="881459"/>
                  </a:lnTo>
                  <a:lnTo>
                    <a:pt x="0" y="881459"/>
                  </a:lnTo>
                  <a:lnTo>
                    <a:pt x="0" y="0"/>
                  </a:lnTo>
                  <a:close/>
                </a:path>
              </a:pathLst>
            </a:custGeom>
            <a:ln w="14008">
              <a:solidFill>
                <a:srgbClr val="7E7E7E"/>
              </a:solidFill>
            </a:ln>
          </p:spPr>
          <p:txBody>
            <a:bodyPr wrap="square" lIns="0" tIns="0" rIns="0" bIns="0" rtlCol="0"/>
            <a:lstStyle/>
            <a:p>
              <a:endParaRPr sz="1749"/>
            </a:p>
          </p:txBody>
        </p:sp>
        <p:sp>
          <p:nvSpPr>
            <p:cNvPr id="185" name="object 185"/>
            <p:cNvSpPr/>
            <p:nvPr/>
          </p:nvSpPr>
          <p:spPr>
            <a:xfrm>
              <a:off x="5685704" y="6346923"/>
              <a:ext cx="4669155" cy="882015"/>
            </a:xfrm>
            <a:custGeom>
              <a:avLst/>
              <a:gdLst/>
              <a:ahLst/>
              <a:cxnLst/>
              <a:rect l="l" t="t" r="r" b="b"/>
              <a:pathLst>
                <a:path w="4669155" h="882015">
                  <a:moveTo>
                    <a:pt x="0" y="0"/>
                  </a:moveTo>
                  <a:lnTo>
                    <a:pt x="4669137" y="0"/>
                  </a:lnTo>
                  <a:lnTo>
                    <a:pt x="4669137" y="881459"/>
                  </a:lnTo>
                  <a:lnTo>
                    <a:pt x="0" y="881459"/>
                  </a:lnTo>
                  <a:lnTo>
                    <a:pt x="0" y="0"/>
                  </a:lnTo>
                  <a:close/>
                </a:path>
              </a:pathLst>
            </a:custGeom>
            <a:ln w="8620">
              <a:solidFill>
                <a:srgbClr val="7E7E7E"/>
              </a:solidFill>
            </a:ln>
          </p:spPr>
          <p:txBody>
            <a:bodyPr wrap="square" lIns="0" tIns="0" rIns="0" bIns="0" rtlCol="0"/>
            <a:lstStyle/>
            <a:p>
              <a:endParaRPr sz="1749"/>
            </a:p>
          </p:txBody>
        </p:sp>
        <p:sp>
          <p:nvSpPr>
            <p:cNvPr id="186" name="object 186"/>
            <p:cNvSpPr/>
            <p:nvPr/>
          </p:nvSpPr>
          <p:spPr>
            <a:xfrm>
              <a:off x="5685704" y="6346923"/>
              <a:ext cx="4669155" cy="882015"/>
            </a:xfrm>
            <a:custGeom>
              <a:avLst/>
              <a:gdLst/>
              <a:ahLst/>
              <a:cxnLst/>
              <a:rect l="l" t="t" r="r" b="b"/>
              <a:pathLst>
                <a:path w="4669155" h="882015">
                  <a:moveTo>
                    <a:pt x="0" y="0"/>
                  </a:moveTo>
                  <a:lnTo>
                    <a:pt x="4669137" y="0"/>
                  </a:lnTo>
                  <a:lnTo>
                    <a:pt x="4669137" y="881459"/>
                  </a:lnTo>
                  <a:lnTo>
                    <a:pt x="0" y="881459"/>
                  </a:lnTo>
                  <a:lnTo>
                    <a:pt x="0" y="0"/>
                  </a:lnTo>
                  <a:close/>
                </a:path>
              </a:pathLst>
            </a:custGeom>
            <a:ln w="6465">
              <a:solidFill>
                <a:srgbClr val="7E7E7E"/>
              </a:solidFill>
            </a:ln>
          </p:spPr>
          <p:txBody>
            <a:bodyPr wrap="square" lIns="0" tIns="0" rIns="0" bIns="0" rtlCol="0"/>
            <a:lstStyle/>
            <a:p>
              <a:endParaRPr sz="1749"/>
            </a:p>
          </p:txBody>
        </p:sp>
        <p:pic>
          <p:nvPicPr>
            <p:cNvPr id="187" name="object 187"/>
            <p:cNvPicPr/>
            <p:nvPr/>
          </p:nvPicPr>
          <p:blipFill>
            <a:blip r:embed="rId88" cstate="print"/>
            <a:stretch>
              <a:fillRect/>
            </a:stretch>
          </p:blipFill>
          <p:spPr>
            <a:xfrm>
              <a:off x="6311776" y="6411578"/>
              <a:ext cx="368531" cy="176722"/>
            </a:xfrm>
            <a:prstGeom prst="rect">
              <a:avLst/>
            </a:prstGeom>
          </p:spPr>
        </p:pic>
        <p:sp>
          <p:nvSpPr>
            <p:cNvPr id="188" name="object 188"/>
            <p:cNvSpPr/>
            <p:nvPr/>
          </p:nvSpPr>
          <p:spPr>
            <a:xfrm>
              <a:off x="6701858" y="6534422"/>
              <a:ext cx="52069" cy="52069"/>
            </a:xfrm>
            <a:custGeom>
              <a:avLst/>
              <a:gdLst/>
              <a:ahLst/>
              <a:cxnLst/>
              <a:rect l="l" t="t" r="r" b="b"/>
              <a:pathLst>
                <a:path w="52070" h="52070">
                  <a:moveTo>
                    <a:pt x="20473" y="0"/>
                  </a:moveTo>
                  <a:lnTo>
                    <a:pt x="3047" y="15456"/>
                  </a:lnTo>
                  <a:lnTo>
                    <a:pt x="0" y="18318"/>
                  </a:lnTo>
                  <a:lnTo>
                    <a:pt x="7711" y="26417"/>
                  </a:lnTo>
                  <a:lnTo>
                    <a:pt x="14816" y="34617"/>
                  </a:lnTo>
                  <a:lnTo>
                    <a:pt x="21517" y="43018"/>
                  </a:lnTo>
                  <a:lnTo>
                    <a:pt x="28016" y="51723"/>
                  </a:lnTo>
                  <a:lnTo>
                    <a:pt x="51723" y="32327"/>
                  </a:lnTo>
                  <a:lnTo>
                    <a:pt x="46083" y="26063"/>
                  </a:lnTo>
                  <a:lnTo>
                    <a:pt x="38927" y="18588"/>
                  </a:lnTo>
                  <a:lnTo>
                    <a:pt x="20473" y="0"/>
                  </a:lnTo>
                  <a:close/>
                </a:path>
              </a:pathLst>
            </a:custGeom>
            <a:solidFill>
              <a:srgbClr val="000000"/>
            </a:solidFill>
          </p:spPr>
          <p:txBody>
            <a:bodyPr wrap="square" lIns="0" tIns="0" rIns="0" bIns="0" rtlCol="0"/>
            <a:lstStyle/>
            <a:p>
              <a:endParaRPr sz="1749"/>
            </a:p>
          </p:txBody>
        </p:sp>
        <p:pic>
          <p:nvPicPr>
            <p:cNvPr id="189" name="object 189"/>
            <p:cNvPicPr/>
            <p:nvPr/>
          </p:nvPicPr>
          <p:blipFill>
            <a:blip r:embed="rId89" cstate="print"/>
            <a:stretch>
              <a:fillRect/>
            </a:stretch>
          </p:blipFill>
          <p:spPr>
            <a:xfrm>
              <a:off x="6891512" y="6411578"/>
              <a:ext cx="1353435" cy="177800"/>
            </a:xfrm>
            <a:prstGeom prst="rect">
              <a:avLst/>
            </a:prstGeom>
          </p:spPr>
        </p:pic>
        <p:sp>
          <p:nvSpPr>
            <p:cNvPr id="190" name="object 190"/>
            <p:cNvSpPr/>
            <p:nvPr/>
          </p:nvSpPr>
          <p:spPr>
            <a:xfrm>
              <a:off x="6137198" y="6759917"/>
              <a:ext cx="112395" cy="111760"/>
            </a:xfrm>
            <a:custGeom>
              <a:avLst/>
              <a:gdLst/>
              <a:ahLst/>
              <a:cxnLst/>
              <a:rect l="l" t="t" r="r" b="b"/>
              <a:pathLst>
                <a:path w="112395" h="111759">
                  <a:moveTo>
                    <a:pt x="112077" y="0"/>
                  </a:moveTo>
                  <a:lnTo>
                    <a:pt x="0" y="0"/>
                  </a:lnTo>
                  <a:lnTo>
                    <a:pt x="0" y="22860"/>
                  </a:lnTo>
                  <a:lnTo>
                    <a:pt x="0" y="87630"/>
                  </a:lnTo>
                  <a:lnTo>
                    <a:pt x="0" y="111760"/>
                  </a:lnTo>
                  <a:lnTo>
                    <a:pt x="112077" y="111760"/>
                  </a:lnTo>
                  <a:lnTo>
                    <a:pt x="112077" y="88087"/>
                  </a:lnTo>
                  <a:lnTo>
                    <a:pt x="112077" y="87630"/>
                  </a:lnTo>
                  <a:lnTo>
                    <a:pt x="112077" y="23431"/>
                  </a:lnTo>
                  <a:lnTo>
                    <a:pt x="90525" y="23431"/>
                  </a:lnTo>
                  <a:lnTo>
                    <a:pt x="90525" y="87630"/>
                  </a:lnTo>
                  <a:lnTo>
                    <a:pt x="21551" y="87630"/>
                  </a:lnTo>
                  <a:lnTo>
                    <a:pt x="21551" y="22860"/>
                  </a:lnTo>
                  <a:lnTo>
                    <a:pt x="112077" y="22860"/>
                  </a:lnTo>
                  <a:lnTo>
                    <a:pt x="112077" y="0"/>
                  </a:lnTo>
                  <a:close/>
                </a:path>
              </a:pathLst>
            </a:custGeom>
            <a:solidFill>
              <a:srgbClr val="000000"/>
            </a:solidFill>
          </p:spPr>
          <p:txBody>
            <a:bodyPr wrap="square" lIns="0" tIns="0" rIns="0" bIns="0" rtlCol="0"/>
            <a:lstStyle/>
            <a:p>
              <a:endParaRPr sz="1749"/>
            </a:p>
          </p:txBody>
        </p:sp>
        <p:pic>
          <p:nvPicPr>
            <p:cNvPr id="191" name="object 191"/>
            <p:cNvPicPr/>
            <p:nvPr/>
          </p:nvPicPr>
          <p:blipFill>
            <a:blip r:embed="rId90" cstate="print"/>
            <a:stretch>
              <a:fillRect/>
            </a:stretch>
          </p:blipFill>
          <p:spPr>
            <a:xfrm>
              <a:off x="6283759" y="6742125"/>
              <a:ext cx="507538" cy="144666"/>
            </a:xfrm>
            <a:prstGeom prst="rect">
              <a:avLst/>
            </a:prstGeom>
          </p:spPr>
        </p:pic>
        <p:pic>
          <p:nvPicPr>
            <p:cNvPr id="192" name="object 192"/>
            <p:cNvPicPr/>
            <p:nvPr/>
          </p:nvPicPr>
          <p:blipFill>
            <a:blip r:embed="rId91" cstate="print"/>
            <a:stretch>
              <a:fillRect/>
            </a:stretch>
          </p:blipFill>
          <p:spPr>
            <a:xfrm>
              <a:off x="6813926" y="6762870"/>
              <a:ext cx="112067" cy="114223"/>
            </a:xfrm>
            <a:prstGeom prst="rect">
              <a:avLst/>
            </a:prstGeom>
          </p:spPr>
        </p:pic>
        <p:pic>
          <p:nvPicPr>
            <p:cNvPr id="193" name="object 193"/>
            <p:cNvPicPr/>
            <p:nvPr/>
          </p:nvPicPr>
          <p:blipFill>
            <a:blip r:embed="rId92" cstate="print"/>
            <a:stretch>
              <a:fillRect/>
            </a:stretch>
          </p:blipFill>
          <p:spPr>
            <a:xfrm>
              <a:off x="6955089" y="6771490"/>
              <a:ext cx="105602" cy="106680"/>
            </a:xfrm>
            <a:prstGeom prst="rect">
              <a:avLst/>
            </a:prstGeom>
          </p:spPr>
        </p:pic>
        <p:sp>
          <p:nvSpPr>
            <p:cNvPr id="194" name="object 194"/>
            <p:cNvSpPr/>
            <p:nvPr/>
          </p:nvSpPr>
          <p:spPr>
            <a:xfrm>
              <a:off x="7093013" y="6760718"/>
              <a:ext cx="406400" cy="115570"/>
            </a:xfrm>
            <a:custGeom>
              <a:avLst/>
              <a:gdLst/>
              <a:ahLst/>
              <a:cxnLst/>
              <a:rect l="l" t="t" r="r" b="b"/>
              <a:pathLst>
                <a:path w="406400" h="115570">
                  <a:moveTo>
                    <a:pt x="109905" y="469"/>
                  </a:moveTo>
                  <a:lnTo>
                    <a:pt x="0" y="469"/>
                  </a:lnTo>
                  <a:lnTo>
                    <a:pt x="0" y="11899"/>
                  </a:lnTo>
                  <a:lnTo>
                    <a:pt x="0" y="99529"/>
                  </a:lnTo>
                  <a:lnTo>
                    <a:pt x="0" y="109689"/>
                  </a:lnTo>
                  <a:lnTo>
                    <a:pt x="109905" y="109689"/>
                  </a:lnTo>
                  <a:lnTo>
                    <a:pt x="109905" y="99529"/>
                  </a:lnTo>
                  <a:lnTo>
                    <a:pt x="11849" y="99529"/>
                  </a:lnTo>
                  <a:lnTo>
                    <a:pt x="11849" y="11899"/>
                  </a:lnTo>
                  <a:lnTo>
                    <a:pt x="98056" y="11899"/>
                  </a:lnTo>
                  <a:lnTo>
                    <a:pt x="98056" y="99136"/>
                  </a:lnTo>
                  <a:lnTo>
                    <a:pt x="109905" y="99136"/>
                  </a:lnTo>
                  <a:lnTo>
                    <a:pt x="109905" y="11899"/>
                  </a:lnTo>
                  <a:lnTo>
                    <a:pt x="109905" y="469"/>
                  </a:lnTo>
                  <a:close/>
                </a:path>
                <a:path w="406400" h="115570">
                  <a:moveTo>
                    <a:pt x="265087" y="45262"/>
                  </a:moveTo>
                  <a:lnTo>
                    <a:pt x="137934" y="45262"/>
                  </a:lnTo>
                  <a:lnTo>
                    <a:pt x="137934" y="57111"/>
                  </a:lnTo>
                  <a:lnTo>
                    <a:pt x="265087" y="57111"/>
                  </a:lnTo>
                  <a:lnTo>
                    <a:pt x="265087" y="45262"/>
                  </a:lnTo>
                  <a:close/>
                </a:path>
                <a:path w="406400" h="115570">
                  <a:moveTo>
                    <a:pt x="343750" y="26936"/>
                  </a:moveTo>
                  <a:lnTo>
                    <a:pt x="331889" y="26936"/>
                  </a:lnTo>
                  <a:lnTo>
                    <a:pt x="331774" y="45123"/>
                  </a:lnTo>
                  <a:lnTo>
                    <a:pt x="331711" y="48526"/>
                  </a:lnTo>
                  <a:lnTo>
                    <a:pt x="322199" y="86207"/>
                  </a:lnTo>
                  <a:lnTo>
                    <a:pt x="317728" y="92290"/>
                  </a:lnTo>
                  <a:lnTo>
                    <a:pt x="312356" y="97663"/>
                  </a:lnTo>
                  <a:lnTo>
                    <a:pt x="305981" y="102425"/>
                  </a:lnTo>
                  <a:lnTo>
                    <a:pt x="298488" y="106680"/>
                  </a:lnTo>
                  <a:lnTo>
                    <a:pt x="307111" y="115303"/>
                  </a:lnTo>
                  <a:lnTo>
                    <a:pt x="338353" y="84048"/>
                  </a:lnTo>
                  <a:lnTo>
                    <a:pt x="343649" y="45123"/>
                  </a:lnTo>
                  <a:lnTo>
                    <a:pt x="343750" y="26936"/>
                  </a:lnTo>
                  <a:close/>
                </a:path>
                <a:path w="406400" h="115570">
                  <a:moveTo>
                    <a:pt x="406247" y="6464"/>
                  </a:moveTo>
                  <a:lnTo>
                    <a:pt x="398703" y="0"/>
                  </a:lnTo>
                  <a:lnTo>
                    <a:pt x="283400" y="0"/>
                  </a:lnTo>
                  <a:lnTo>
                    <a:pt x="283400" y="10782"/>
                  </a:lnTo>
                  <a:lnTo>
                    <a:pt x="392239" y="10782"/>
                  </a:lnTo>
                  <a:lnTo>
                    <a:pt x="391160" y="16167"/>
                  </a:lnTo>
                  <a:lnTo>
                    <a:pt x="362267" y="45123"/>
                  </a:lnTo>
                  <a:lnTo>
                    <a:pt x="352361" y="49568"/>
                  </a:lnTo>
                  <a:lnTo>
                    <a:pt x="358825" y="58191"/>
                  </a:lnTo>
                  <a:lnTo>
                    <a:pt x="397217" y="28295"/>
                  </a:lnTo>
                  <a:lnTo>
                    <a:pt x="402386" y="17983"/>
                  </a:lnTo>
                  <a:lnTo>
                    <a:pt x="406247" y="6464"/>
                  </a:lnTo>
                  <a:close/>
                </a:path>
              </a:pathLst>
            </a:custGeom>
            <a:solidFill>
              <a:srgbClr val="000000"/>
            </a:solidFill>
          </p:spPr>
          <p:txBody>
            <a:bodyPr wrap="square" lIns="0" tIns="0" rIns="0" bIns="0" rtlCol="0"/>
            <a:lstStyle/>
            <a:p>
              <a:endParaRPr sz="1749"/>
            </a:p>
          </p:txBody>
        </p:sp>
        <p:pic>
          <p:nvPicPr>
            <p:cNvPr id="195" name="object 195"/>
            <p:cNvPicPr/>
            <p:nvPr/>
          </p:nvPicPr>
          <p:blipFill>
            <a:blip r:embed="rId93" cstate="print"/>
            <a:stretch>
              <a:fillRect/>
            </a:stretch>
          </p:blipFill>
          <p:spPr>
            <a:xfrm>
              <a:off x="7520816" y="6775800"/>
              <a:ext cx="100214" cy="102369"/>
            </a:xfrm>
            <a:prstGeom prst="rect">
              <a:avLst/>
            </a:prstGeom>
          </p:spPr>
        </p:pic>
        <p:pic>
          <p:nvPicPr>
            <p:cNvPr id="196" name="object 196"/>
            <p:cNvPicPr/>
            <p:nvPr/>
          </p:nvPicPr>
          <p:blipFill>
            <a:blip r:embed="rId94" cstate="print"/>
            <a:stretch>
              <a:fillRect/>
            </a:stretch>
          </p:blipFill>
          <p:spPr>
            <a:xfrm>
              <a:off x="7653358" y="6740241"/>
              <a:ext cx="192886" cy="146664"/>
            </a:xfrm>
            <a:prstGeom prst="rect">
              <a:avLst/>
            </a:prstGeom>
          </p:spPr>
        </p:pic>
        <p:pic>
          <p:nvPicPr>
            <p:cNvPr id="197" name="object 197"/>
            <p:cNvPicPr/>
            <p:nvPr/>
          </p:nvPicPr>
          <p:blipFill>
            <a:blip r:embed="rId18" cstate="print"/>
            <a:stretch>
              <a:fillRect/>
            </a:stretch>
          </p:blipFill>
          <p:spPr>
            <a:xfrm>
              <a:off x="7881804" y="6747784"/>
              <a:ext cx="123921" cy="128231"/>
            </a:xfrm>
            <a:prstGeom prst="rect">
              <a:avLst/>
            </a:prstGeom>
          </p:spPr>
        </p:pic>
        <p:pic>
          <p:nvPicPr>
            <p:cNvPr id="198" name="object 198"/>
            <p:cNvPicPr/>
            <p:nvPr/>
          </p:nvPicPr>
          <p:blipFill>
            <a:blip r:embed="rId68" cstate="print"/>
            <a:stretch>
              <a:fillRect/>
            </a:stretch>
          </p:blipFill>
          <p:spPr>
            <a:xfrm>
              <a:off x="8041286" y="6752094"/>
              <a:ext cx="102369" cy="127153"/>
            </a:xfrm>
            <a:prstGeom prst="rect">
              <a:avLst/>
            </a:prstGeom>
          </p:spPr>
        </p:pic>
        <p:pic>
          <p:nvPicPr>
            <p:cNvPr id="199" name="object 199"/>
            <p:cNvPicPr/>
            <p:nvPr/>
          </p:nvPicPr>
          <p:blipFill>
            <a:blip r:embed="rId95" cstate="print"/>
            <a:stretch>
              <a:fillRect/>
            </a:stretch>
          </p:blipFill>
          <p:spPr>
            <a:xfrm>
              <a:off x="8165207" y="6746706"/>
              <a:ext cx="119610" cy="131464"/>
            </a:xfrm>
            <a:prstGeom prst="rect">
              <a:avLst/>
            </a:prstGeom>
          </p:spPr>
        </p:pic>
        <p:pic>
          <p:nvPicPr>
            <p:cNvPr id="200" name="object 200"/>
            <p:cNvPicPr/>
            <p:nvPr/>
          </p:nvPicPr>
          <p:blipFill>
            <a:blip r:embed="rId21" cstate="print"/>
            <a:stretch>
              <a:fillRect/>
            </a:stretch>
          </p:blipFill>
          <p:spPr>
            <a:xfrm>
              <a:off x="8314990" y="6747784"/>
              <a:ext cx="101292" cy="132541"/>
            </a:xfrm>
            <a:prstGeom prst="rect">
              <a:avLst/>
            </a:prstGeom>
          </p:spPr>
        </p:pic>
        <p:sp>
          <p:nvSpPr>
            <p:cNvPr id="201" name="object 201"/>
            <p:cNvSpPr/>
            <p:nvPr/>
          </p:nvSpPr>
          <p:spPr>
            <a:xfrm>
              <a:off x="6137198" y="7050747"/>
              <a:ext cx="112395" cy="111760"/>
            </a:xfrm>
            <a:custGeom>
              <a:avLst/>
              <a:gdLst/>
              <a:ahLst/>
              <a:cxnLst/>
              <a:rect l="l" t="t" r="r" b="b"/>
              <a:pathLst>
                <a:path w="112395" h="111759">
                  <a:moveTo>
                    <a:pt x="112077" y="0"/>
                  </a:moveTo>
                  <a:lnTo>
                    <a:pt x="90525" y="0"/>
                  </a:lnTo>
                  <a:lnTo>
                    <a:pt x="90525" y="24130"/>
                  </a:lnTo>
                  <a:lnTo>
                    <a:pt x="90525" y="87630"/>
                  </a:lnTo>
                  <a:lnTo>
                    <a:pt x="21551" y="87630"/>
                  </a:lnTo>
                  <a:lnTo>
                    <a:pt x="21551" y="24130"/>
                  </a:lnTo>
                  <a:lnTo>
                    <a:pt x="90525" y="24130"/>
                  </a:lnTo>
                  <a:lnTo>
                    <a:pt x="90525" y="0"/>
                  </a:lnTo>
                  <a:lnTo>
                    <a:pt x="0" y="0"/>
                  </a:lnTo>
                  <a:lnTo>
                    <a:pt x="0" y="24130"/>
                  </a:lnTo>
                  <a:lnTo>
                    <a:pt x="0" y="87630"/>
                  </a:lnTo>
                  <a:lnTo>
                    <a:pt x="0" y="111760"/>
                  </a:lnTo>
                  <a:lnTo>
                    <a:pt x="112077" y="111760"/>
                  </a:lnTo>
                  <a:lnTo>
                    <a:pt x="112077" y="88201"/>
                  </a:lnTo>
                  <a:lnTo>
                    <a:pt x="112077" y="87630"/>
                  </a:lnTo>
                  <a:lnTo>
                    <a:pt x="112077" y="24130"/>
                  </a:lnTo>
                  <a:lnTo>
                    <a:pt x="112077" y="23545"/>
                  </a:lnTo>
                  <a:lnTo>
                    <a:pt x="112077" y="0"/>
                  </a:lnTo>
                  <a:close/>
                </a:path>
              </a:pathLst>
            </a:custGeom>
            <a:solidFill>
              <a:srgbClr val="000000"/>
            </a:solidFill>
          </p:spPr>
          <p:txBody>
            <a:bodyPr wrap="square" lIns="0" tIns="0" rIns="0" bIns="0" rtlCol="0"/>
            <a:lstStyle/>
            <a:p>
              <a:endParaRPr sz="1749"/>
            </a:p>
          </p:txBody>
        </p:sp>
        <p:pic>
          <p:nvPicPr>
            <p:cNvPr id="202" name="object 202"/>
            <p:cNvPicPr/>
            <p:nvPr/>
          </p:nvPicPr>
          <p:blipFill>
            <a:blip r:embed="rId96" cstate="print"/>
            <a:stretch>
              <a:fillRect/>
            </a:stretch>
          </p:blipFill>
          <p:spPr>
            <a:xfrm>
              <a:off x="6283759" y="7031186"/>
              <a:ext cx="3447166" cy="146550"/>
            </a:xfrm>
            <a:prstGeom prst="rect">
              <a:avLst/>
            </a:prstGeom>
          </p:spPr>
        </p:pic>
        <p:sp>
          <p:nvSpPr>
            <p:cNvPr id="203" name="object 203"/>
            <p:cNvSpPr/>
            <p:nvPr/>
          </p:nvSpPr>
          <p:spPr>
            <a:xfrm>
              <a:off x="5685704" y="6346925"/>
              <a:ext cx="412115" cy="412750"/>
            </a:xfrm>
            <a:custGeom>
              <a:avLst/>
              <a:gdLst/>
              <a:ahLst/>
              <a:cxnLst/>
              <a:rect l="l" t="t" r="r" b="b"/>
              <a:pathLst>
                <a:path w="412114" h="412750">
                  <a:moveTo>
                    <a:pt x="411634" y="0"/>
                  </a:moveTo>
                  <a:lnTo>
                    <a:pt x="0" y="0"/>
                  </a:lnTo>
                  <a:lnTo>
                    <a:pt x="0" y="412711"/>
                  </a:lnTo>
                  <a:lnTo>
                    <a:pt x="411634" y="412711"/>
                  </a:lnTo>
                  <a:lnTo>
                    <a:pt x="411634" y="0"/>
                  </a:lnTo>
                  <a:close/>
                </a:path>
              </a:pathLst>
            </a:custGeom>
            <a:solidFill>
              <a:srgbClr val="3F3F3F"/>
            </a:solidFill>
          </p:spPr>
          <p:txBody>
            <a:bodyPr wrap="square" lIns="0" tIns="0" rIns="0" bIns="0" rtlCol="0"/>
            <a:lstStyle/>
            <a:p>
              <a:endParaRPr sz="1749"/>
            </a:p>
          </p:txBody>
        </p:sp>
        <p:pic>
          <p:nvPicPr>
            <p:cNvPr id="204" name="object 204"/>
            <p:cNvPicPr/>
            <p:nvPr/>
          </p:nvPicPr>
          <p:blipFill>
            <a:blip r:embed="rId44" cstate="print"/>
            <a:stretch>
              <a:fillRect/>
            </a:stretch>
          </p:blipFill>
          <p:spPr>
            <a:xfrm>
              <a:off x="5747126" y="6378173"/>
              <a:ext cx="287712" cy="75430"/>
            </a:xfrm>
            <a:prstGeom prst="rect">
              <a:avLst/>
            </a:prstGeom>
          </p:spPr>
        </p:pic>
        <p:pic>
          <p:nvPicPr>
            <p:cNvPr id="205" name="object 205"/>
            <p:cNvPicPr/>
            <p:nvPr/>
          </p:nvPicPr>
          <p:blipFill>
            <a:blip r:embed="rId97" cstate="print"/>
            <a:stretch>
              <a:fillRect/>
            </a:stretch>
          </p:blipFill>
          <p:spPr>
            <a:xfrm>
              <a:off x="5829022" y="6539810"/>
              <a:ext cx="124998" cy="164870"/>
            </a:xfrm>
            <a:prstGeom prst="rect">
              <a:avLst/>
            </a:prstGeom>
          </p:spPr>
        </p:pic>
      </p:grpSp>
      <p:grpSp>
        <p:nvGrpSpPr>
          <p:cNvPr id="206" name="object 206"/>
          <p:cNvGrpSpPr/>
          <p:nvPr/>
        </p:nvGrpSpPr>
        <p:grpSpPr>
          <a:xfrm>
            <a:off x="4855896" y="555301"/>
            <a:ext cx="4005115" cy="1306984"/>
            <a:chOff x="5678700" y="420793"/>
            <a:chExt cx="4683760" cy="1528445"/>
          </a:xfrm>
        </p:grpSpPr>
        <p:sp>
          <p:nvSpPr>
            <p:cNvPr id="207" name="object 207"/>
            <p:cNvSpPr/>
            <p:nvPr/>
          </p:nvSpPr>
          <p:spPr>
            <a:xfrm>
              <a:off x="5685704" y="427797"/>
              <a:ext cx="4669155" cy="1514475"/>
            </a:xfrm>
            <a:custGeom>
              <a:avLst/>
              <a:gdLst/>
              <a:ahLst/>
              <a:cxnLst/>
              <a:rect l="l" t="t" r="r" b="b"/>
              <a:pathLst>
                <a:path w="4669155" h="1514475">
                  <a:moveTo>
                    <a:pt x="0" y="0"/>
                  </a:moveTo>
                  <a:lnTo>
                    <a:pt x="4669137" y="0"/>
                  </a:lnTo>
                  <a:lnTo>
                    <a:pt x="4669137" y="1513994"/>
                  </a:lnTo>
                  <a:lnTo>
                    <a:pt x="0" y="1513994"/>
                  </a:lnTo>
                  <a:lnTo>
                    <a:pt x="0" y="0"/>
                  </a:lnTo>
                  <a:close/>
                </a:path>
              </a:pathLst>
            </a:custGeom>
            <a:ln w="14008">
              <a:solidFill>
                <a:srgbClr val="7E7E7E"/>
              </a:solidFill>
            </a:ln>
          </p:spPr>
          <p:txBody>
            <a:bodyPr wrap="square" lIns="0" tIns="0" rIns="0" bIns="0" rtlCol="0"/>
            <a:lstStyle/>
            <a:p>
              <a:endParaRPr sz="1749"/>
            </a:p>
          </p:txBody>
        </p:sp>
        <p:sp>
          <p:nvSpPr>
            <p:cNvPr id="208" name="object 208"/>
            <p:cNvSpPr/>
            <p:nvPr/>
          </p:nvSpPr>
          <p:spPr>
            <a:xfrm>
              <a:off x="5685704" y="427797"/>
              <a:ext cx="4669155" cy="1514475"/>
            </a:xfrm>
            <a:custGeom>
              <a:avLst/>
              <a:gdLst/>
              <a:ahLst/>
              <a:cxnLst/>
              <a:rect l="l" t="t" r="r" b="b"/>
              <a:pathLst>
                <a:path w="4669155" h="1514475">
                  <a:moveTo>
                    <a:pt x="0" y="0"/>
                  </a:moveTo>
                  <a:lnTo>
                    <a:pt x="4669137" y="0"/>
                  </a:lnTo>
                  <a:lnTo>
                    <a:pt x="4669137" y="1513994"/>
                  </a:lnTo>
                  <a:lnTo>
                    <a:pt x="0" y="1513994"/>
                  </a:lnTo>
                  <a:lnTo>
                    <a:pt x="0" y="0"/>
                  </a:lnTo>
                  <a:close/>
                </a:path>
              </a:pathLst>
            </a:custGeom>
            <a:ln w="8620">
              <a:solidFill>
                <a:srgbClr val="7E7E7E"/>
              </a:solidFill>
            </a:ln>
          </p:spPr>
          <p:txBody>
            <a:bodyPr wrap="square" lIns="0" tIns="0" rIns="0" bIns="0" rtlCol="0"/>
            <a:lstStyle/>
            <a:p>
              <a:endParaRPr sz="1749"/>
            </a:p>
          </p:txBody>
        </p:sp>
        <p:sp>
          <p:nvSpPr>
            <p:cNvPr id="209" name="object 209"/>
            <p:cNvSpPr/>
            <p:nvPr/>
          </p:nvSpPr>
          <p:spPr>
            <a:xfrm>
              <a:off x="5685704" y="427797"/>
              <a:ext cx="4669155" cy="1514475"/>
            </a:xfrm>
            <a:custGeom>
              <a:avLst/>
              <a:gdLst/>
              <a:ahLst/>
              <a:cxnLst/>
              <a:rect l="l" t="t" r="r" b="b"/>
              <a:pathLst>
                <a:path w="4669155" h="1514475">
                  <a:moveTo>
                    <a:pt x="0" y="0"/>
                  </a:moveTo>
                  <a:lnTo>
                    <a:pt x="4669137" y="0"/>
                  </a:lnTo>
                  <a:lnTo>
                    <a:pt x="4669137" y="1513994"/>
                  </a:lnTo>
                  <a:lnTo>
                    <a:pt x="0" y="1513994"/>
                  </a:lnTo>
                  <a:lnTo>
                    <a:pt x="0" y="0"/>
                  </a:lnTo>
                  <a:close/>
                </a:path>
              </a:pathLst>
            </a:custGeom>
            <a:ln w="6465">
              <a:solidFill>
                <a:srgbClr val="7E7E7E"/>
              </a:solidFill>
            </a:ln>
          </p:spPr>
          <p:txBody>
            <a:bodyPr wrap="square" lIns="0" tIns="0" rIns="0" bIns="0" rtlCol="0"/>
            <a:lstStyle/>
            <a:p>
              <a:endParaRPr sz="1749"/>
            </a:p>
          </p:txBody>
        </p:sp>
        <p:pic>
          <p:nvPicPr>
            <p:cNvPr id="210" name="object 210"/>
            <p:cNvPicPr/>
            <p:nvPr/>
          </p:nvPicPr>
          <p:blipFill>
            <a:blip r:embed="rId98" cstate="print"/>
            <a:stretch>
              <a:fillRect/>
            </a:stretch>
          </p:blipFill>
          <p:spPr>
            <a:xfrm>
              <a:off x="6311776" y="493530"/>
              <a:ext cx="923482" cy="176722"/>
            </a:xfrm>
            <a:prstGeom prst="rect">
              <a:avLst/>
            </a:prstGeom>
          </p:spPr>
        </p:pic>
        <p:sp>
          <p:nvSpPr>
            <p:cNvPr id="211" name="object 211"/>
            <p:cNvSpPr/>
            <p:nvPr/>
          </p:nvSpPr>
          <p:spPr>
            <a:xfrm>
              <a:off x="7267613" y="526757"/>
              <a:ext cx="135890" cy="132080"/>
            </a:xfrm>
            <a:custGeom>
              <a:avLst/>
              <a:gdLst/>
              <a:ahLst/>
              <a:cxnLst/>
              <a:rect l="l" t="t" r="r" b="b"/>
              <a:pathLst>
                <a:path w="135890" h="132079">
                  <a:moveTo>
                    <a:pt x="266" y="90170"/>
                  </a:moveTo>
                  <a:lnTo>
                    <a:pt x="0" y="90170"/>
                  </a:lnTo>
                  <a:lnTo>
                    <a:pt x="0" y="91440"/>
                  </a:lnTo>
                  <a:lnTo>
                    <a:pt x="266" y="91440"/>
                  </a:lnTo>
                  <a:lnTo>
                    <a:pt x="266" y="90170"/>
                  </a:lnTo>
                  <a:close/>
                </a:path>
                <a:path w="135890" h="132079">
                  <a:moveTo>
                    <a:pt x="135737" y="0"/>
                  </a:moveTo>
                  <a:lnTo>
                    <a:pt x="279" y="0"/>
                  </a:lnTo>
                  <a:lnTo>
                    <a:pt x="279" y="8890"/>
                  </a:lnTo>
                  <a:lnTo>
                    <a:pt x="685" y="8890"/>
                  </a:lnTo>
                  <a:lnTo>
                    <a:pt x="685" y="16510"/>
                  </a:lnTo>
                  <a:lnTo>
                    <a:pt x="673" y="25400"/>
                  </a:lnTo>
                  <a:lnTo>
                    <a:pt x="266" y="25400"/>
                  </a:lnTo>
                  <a:lnTo>
                    <a:pt x="266" y="33020"/>
                  </a:lnTo>
                  <a:lnTo>
                    <a:pt x="100177" y="33020"/>
                  </a:lnTo>
                  <a:lnTo>
                    <a:pt x="100177" y="90170"/>
                  </a:lnTo>
                  <a:lnTo>
                    <a:pt x="100177" y="91440"/>
                  </a:lnTo>
                  <a:lnTo>
                    <a:pt x="635" y="91440"/>
                  </a:lnTo>
                  <a:lnTo>
                    <a:pt x="635" y="93980"/>
                  </a:lnTo>
                  <a:lnTo>
                    <a:pt x="1041" y="93980"/>
                  </a:lnTo>
                  <a:lnTo>
                    <a:pt x="1041" y="121920"/>
                  </a:lnTo>
                  <a:lnTo>
                    <a:pt x="431" y="121920"/>
                  </a:lnTo>
                  <a:lnTo>
                    <a:pt x="431" y="124460"/>
                  </a:lnTo>
                  <a:lnTo>
                    <a:pt x="99771" y="124460"/>
                  </a:lnTo>
                  <a:lnTo>
                    <a:pt x="99771" y="129540"/>
                  </a:lnTo>
                  <a:lnTo>
                    <a:pt x="99314" y="129540"/>
                  </a:lnTo>
                  <a:lnTo>
                    <a:pt x="99314" y="130810"/>
                  </a:lnTo>
                  <a:lnTo>
                    <a:pt x="99136" y="130810"/>
                  </a:lnTo>
                  <a:lnTo>
                    <a:pt x="99136" y="132080"/>
                  </a:lnTo>
                  <a:lnTo>
                    <a:pt x="100736" y="132080"/>
                  </a:lnTo>
                  <a:lnTo>
                    <a:pt x="100736" y="130810"/>
                  </a:lnTo>
                  <a:lnTo>
                    <a:pt x="114693" y="130810"/>
                  </a:lnTo>
                  <a:lnTo>
                    <a:pt x="114693" y="129540"/>
                  </a:lnTo>
                  <a:lnTo>
                    <a:pt x="120891" y="129540"/>
                  </a:lnTo>
                  <a:lnTo>
                    <a:pt x="120891" y="130810"/>
                  </a:lnTo>
                  <a:lnTo>
                    <a:pt x="134213" y="130810"/>
                  </a:lnTo>
                  <a:lnTo>
                    <a:pt x="134213" y="132080"/>
                  </a:lnTo>
                  <a:lnTo>
                    <a:pt x="135737" y="132080"/>
                  </a:lnTo>
                  <a:lnTo>
                    <a:pt x="135737" y="130810"/>
                  </a:lnTo>
                  <a:lnTo>
                    <a:pt x="135737" y="129540"/>
                  </a:lnTo>
                  <a:lnTo>
                    <a:pt x="135737" y="8890"/>
                  </a:lnTo>
                  <a:lnTo>
                    <a:pt x="135737" y="0"/>
                  </a:lnTo>
                  <a:close/>
                </a:path>
              </a:pathLst>
            </a:custGeom>
            <a:solidFill>
              <a:srgbClr val="000000"/>
            </a:solidFill>
          </p:spPr>
          <p:txBody>
            <a:bodyPr wrap="square" lIns="0" tIns="0" rIns="0" bIns="0" rtlCol="0"/>
            <a:lstStyle/>
            <a:p>
              <a:endParaRPr sz="1749"/>
            </a:p>
          </p:txBody>
        </p:sp>
        <p:pic>
          <p:nvPicPr>
            <p:cNvPr id="212" name="object 212"/>
            <p:cNvPicPr/>
            <p:nvPr/>
          </p:nvPicPr>
          <p:blipFill>
            <a:blip r:embed="rId99" cstate="print"/>
            <a:stretch>
              <a:fillRect/>
            </a:stretch>
          </p:blipFill>
          <p:spPr>
            <a:xfrm>
              <a:off x="7445386" y="497840"/>
              <a:ext cx="139007" cy="170257"/>
            </a:xfrm>
            <a:prstGeom prst="rect">
              <a:avLst/>
            </a:prstGeom>
          </p:spPr>
        </p:pic>
        <p:pic>
          <p:nvPicPr>
            <p:cNvPr id="213" name="object 213"/>
            <p:cNvPicPr/>
            <p:nvPr/>
          </p:nvPicPr>
          <p:blipFill>
            <a:blip r:embed="rId100" cstate="print"/>
            <a:stretch>
              <a:fillRect/>
            </a:stretch>
          </p:blipFill>
          <p:spPr>
            <a:xfrm>
              <a:off x="7613488" y="550641"/>
              <a:ext cx="140084" cy="109912"/>
            </a:xfrm>
            <a:prstGeom prst="rect">
              <a:avLst/>
            </a:prstGeom>
          </p:spPr>
        </p:pic>
        <p:sp>
          <p:nvSpPr>
            <p:cNvPr id="214" name="object 214"/>
            <p:cNvSpPr/>
            <p:nvPr/>
          </p:nvSpPr>
          <p:spPr>
            <a:xfrm>
              <a:off x="7807731" y="517245"/>
              <a:ext cx="123825" cy="36195"/>
            </a:xfrm>
            <a:custGeom>
              <a:avLst/>
              <a:gdLst/>
              <a:ahLst/>
              <a:cxnLst/>
              <a:rect l="l" t="t" r="r" b="b"/>
              <a:pathLst>
                <a:path w="123825" h="36195">
                  <a:moveTo>
                    <a:pt x="123634" y="0"/>
                  </a:moveTo>
                  <a:lnTo>
                    <a:pt x="120408" y="0"/>
                  </a:lnTo>
                  <a:lnTo>
                    <a:pt x="117919" y="622"/>
                  </a:lnTo>
                  <a:lnTo>
                    <a:pt x="38" y="622"/>
                  </a:lnTo>
                  <a:lnTo>
                    <a:pt x="38" y="9512"/>
                  </a:lnTo>
                  <a:lnTo>
                    <a:pt x="419" y="9512"/>
                  </a:lnTo>
                  <a:lnTo>
                    <a:pt x="419" y="18402"/>
                  </a:lnTo>
                  <a:lnTo>
                    <a:pt x="419" y="27292"/>
                  </a:lnTo>
                  <a:lnTo>
                    <a:pt x="0" y="27292"/>
                  </a:lnTo>
                  <a:lnTo>
                    <a:pt x="0" y="36182"/>
                  </a:lnTo>
                  <a:lnTo>
                    <a:pt x="123380" y="36182"/>
                  </a:lnTo>
                  <a:lnTo>
                    <a:pt x="123380" y="27292"/>
                  </a:lnTo>
                  <a:lnTo>
                    <a:pt x="122948" y="27292"/>
                  </a:lnTo>
                  <a:lnTo>
                    <a:pt x="122948" y="18402"/>
                  </a:lnTo>
                  <a:lnTo>
                    <a:pt x="122910" y="9512"/>
                  </a:lnTo>
                  <a:lnTo>
                    <a:pt x="123291" y="9512"/>
                  </a:lnTo>
                  <a:lnTo>
                    <a:pt x="123291" y="1079"/>
                  </a:lnTo>
                  <a:lnTo>
                    <a:pt x="123558" y="1079"/>
                  </a:lnTo>
                  <a:lnTo>
                    <a:pt x="123634" y="0"/>
                  </a:lnTo>
                  <a:close/>
                </a:path>
              </a:pathLst>
            </a:custGeom>
            <a:solidFill>
              <a:srgbClr val="000000"/>
            </a:solidFill>
          </p:spPr>
          <p:txBody>
            <a:bodyPr wrap="square" lIns="0" tIns="0" rIns="0" bIns="0" rtlCol="0"/>
            <a:lstStyle/>
            <a:p>
              <a:endParaRPr sz="1749"/>
            </a:p>
          </p:txBody>
        </p:sp>
        <p:pic>
          <p:nvPicPr>
            <p:cNvPr id="215" name="object 215"/>
            <p:cNvPicPr/>
            <p:nvPr/>
          </p:nvPicPr>
          <p:blipFill>
            <a:blip r:embed="rId101" cstate="print"/>
            <a:stretch>
              <a:fillRect/>
            </a:stretch>
          </p:blipFill>
          <p:spPr>
            <a:xfrm>
              <a:off x="7785901" y="497840"/>
              <a:ext cx="357753" cy="173489"/>
            </a:xfrm>
            <a:prstGeom prst="rect">
              <a:avLst/>
            </a:prstGeom>
          </p:spPr>
        </p:pic>
        <p:sp>
          <p:nvSpPr>
            <p:cNvPr id="216" name="object 216"/>
            <p:cNvSpPr/>
            <p:nvPr/>
          </p:nvSpPr>
          <p:spPr>
            <a:xfrm>
              <a:off x="8179206" y="566127"/>
              <a:ext cx="149860" cy="29209"/>
            </a:xfrm>
            <a:custGeom>
              <a:avLst/>
              <a:gdLst/>
              <a:ahLst/>
              <a:cxnLst/>
              <a:rect l="l" t="t" r="r" b="b"/>
              <a:pathLst>
                <a:path w="149859" h="29209">
                  <a:moveTo>
                    <a:pt x="149783" y="0"/>
                  </a:moveTo>
                  <a:lnTo>
                    <a:pt x="148767" y="0"/>
                  </a:lnTo>
                  <a:lnTo>
                    <a:pt x="148767" y="1270"/>
                  </a:lnTo>
                  <a:lnTo>
                    <a:pt x="4203" y="1270"/>
                  </a:lnTo>
                  <a:lnTo>
                    <a:pt x="4203" y="0"/>
                  </a:lnTo>
                  <a:lnTo>
                    <a:pt x="0" y="0"/>
                  </a:lnTo>
                  <a:lnTo>
                    <a:pt x="0" y="1270"/>
                  </a:lnTo>
                  <a:lnTo>
                    <a:pt x="0" y="29210"/>
                  </a:lnTo>
                  <a:lnTo>
                    <a:pt x="149783" y="29210"/>
                  </a:lnTo>
                  <a:lnTo>
                    <a:pt x="149783" y="1270"/>
                  </a:lnTo>
                  <a:lnTo>
                    <a:pt x="149783" y="0"/>
                  </a:lnTo>
                  <a:close/>
                </a:path>
              </a:pathLst>
            </a:custGeom>
            <a:solidFill>
              <a:srgbClr val="000000"/>
            </a:solidFill>
          </p:spPr>
          <p:txBody>
            <a:bodyPr wrap="square" lIns="0" tIns="0" rIns="0" bIns="0" rtlCol="0"/>
            <a:lstStyle/>
            <a:p>
              <a:endParaRPr sz="1749"/>
            </a:p>
          </p:txBody>
        </p:sp>
        <p:pic>
          <p:nvPicPr>
            <p:cNvPr id="217" name="object 217"/>
            <p:cNvPicPr/>
            <p:nvPr/>
          </p:nvPicPr>
          <p:blipFill>
            <a:blip r:embed="rId102" cstate="print"/>
            <a:stretch>
              <a:fillRect/>
            </a:stretch>
          </p:blipFill>
          <p:spPr>
            <a:xfrm>
              <a:off x="8365636" y="497840"/>
              <a:ext cx="165946" cy="172412"/>
            </a:xfrm>
            <a:prstGeom prst="rect">
              <a:avLst/>
            </a:prstGeom>
          </p:spPr>
        </p:pic>
        <p:sp>
          <p:nvSpPr>
            <p:cNvPr id="218" name="object 218"/>
            <p:cNvSpPr/>
            <p:nvPr/>
          </p:nvSpPr>
          <p:spPr>
            <a:xfrm>
              <a:off x="8564994" y="533107"/>
              <a:ext cx="115570" cy="132080"/>
            </a:xfrm>
            <a:custGeom>
              <a:avLst/>
              <a:gdLst/>
              <a:ahLst/>
              <a:cxnLst/>
              <a:rect l="l" t="t" r="r" b="b"/>
              <a:pathLst>
                <a:path w="115570" h="132079">
                  <a:moveTo>
                    <a:pt x="115290" y="0"/>
                  </a:moveTo>
                  <a:lnTo>
                    <a:pt x="111061" y="0"/>
                  </a:lnTo>
                  <a:lnTo>
                    <a:pt x="111061" y="1270"/>
                  </a:lnTo>
                  <a:lnTo>
                    <a:pt x="3886" y="1270"/>
                  </a:lnTo>
                  <a:lnTo>
                    <a:pt x="3886" y="0"/>
                  </a:lnTo>
                  <a:lnTo>
                    <a:pt x="12" y="0"/>
                  </a:lnTo>
                  <a:lnTo>
                    <a:pt x="12" y="1270"/>
                  </a:lnTo>
                  <a:lnTo>
                    <a:pt x="317" y="1270"/>
                  </a:lnTo>
                  <a:lnTo>
                    <a:pt x="317" y="7620"/>
                  </a:lnTo>
                  <a:lnTo>
                    <a:pt x="685" y="7620"/>
                  </a:lnTo>
                  <a:lnTo>
                    <a:pt x="685" y="15240"/>
                  </a:lnTo>
                  <a:lnTo>
                    <a:pt x="698" y="24130"/>
                  </a:lnTo>
                  <a:lnTo>
                    <a:pt x="317" y="24130"/>
                  </a:lnTo>
                  <a:lnTo>
                    <a:pt x="317" y="31750"/>
                  </a:lnTo>
                  <a:lnTo>
                    <a:pt x="0" y="31750"/>
                  </a:lnTo>
                  <a:lnTo>
                    <a:pt x="0" y="33020"/>
                  </a:lnTo>
                  <a:lnTo>
                    <a:pt x="723" y="33020"/>
                  </a:lnTo>
                  <a:lnTo>
                    <a:pt x="723" y="31750"/>
                  </a:lnTo>
                  <a:lnTo>
                    <a:pt x="80810" y="31750"/>
                  </a:lnTo>
                  <a:lnTo>
                    <a:pt x="80810" y="33020"/>
                  </a:lnTo>
                  <a:lnTo>
                    <a:pt x="80810" y="48260"/>
                  </a:lnTo>
                  <a:lnTo>
                    <a:pt x="292" y="48260"/>
                  </a:lnTo>
                  <a:lnTo>
                    <a:pt x="292" y="54610"/>
                  </a:lnTo>
                  <a:lnTo>
                    <a:pt x="685" y="54610"/>
                  </a:lnTo>
                  <a:lnTo>
                    <a:pt x="685" y="62230"/>
                  </a:lnTo>
                  <a:lnTo>
                    <a:pt x="698" y="71120"/>
                  </a:lnTo>
                  <a:lnTo>
                    <a:pt x="330" y="71120"/>
                  </a:lnTo>
                  <a:lnTo>
                    <a:pt x="330" y="78740"/>
                  </a:lnTo>
                  <a:lnTo>
                    <a:pt x="38" y="78740"/>
                  </a:lnTo>
                  <a:lnTo>
                    <a:pt x="38" y="80010"/>
                  </a:lnTo>
                  <a:lnTo>
                    <a:pt x="5638" y="80010"/>
                  </a:lnTo>
                  <a:lnTo>
                    <a:pt x="5638" y="78740"/>
                  </a:lnTo>
                  <a:lnTo>
                    <a:pt x="80810" y="78740"/>
                  </a:lnTo>
                  <a:lnTo>
                    <a:pt x="80810" y="80010"/>
                  </a:lnTo>
                  <a:lnTo>
                    <a:pt x="80810" y="96520"/>
                  </a:lnTo>
                  <a:lnTo>
                    <a:pt x="304" y="96520"/>
                  </a:lnTo>
                  <a:lnTo>
                    <a:pt x="304" y="102870"/>
                  </a:lnTo>
                  <a:lnTo>
                    <a:pt x="698" y="102870"/>
                  </a:lnTo>
                  <a:lnTo>
                    <a:pt x="698" y="110490"/>
                  </a:lnTo>
                  <a:lnTo>
                    <a:pt x="698" y="118110"/>
                  </a:lnTo>
                  <a:lnTo>
                    <a:pt x="317" y="118110"/>
                  </a:lnTo>
                  <a:lnTo>
                    <a:pt x="317" y="127000"/>
                  </a:lnTo>
                  <a:lnTo>
                    <a:pt x="81521" y="127000"/>
                  </a:lnTo>
                  <a:lnTo>
                    <a:pt x="81521" y="130810"/>
                  </a:lnTo>
                  <a:lnTo>
                    <a:pt x="80886" y="130810"/>
                  </a:lnTo>
                  <a:lnTo>
                    <a:pt x="80886" y="132080"/>
                  </a:lnTo>
                  <a:lnTo>
                    <a:pt x="85140" y="132080"/>
                  </a:lnTo>
                  <a:lnTo>
                    <a:pt x="85140" y="130810"/>
                  </a:lnTo>
                  <a:lnTo>
                    <a:pt x="110299" y="130810"/>
                  </a:lnTo>
                  <a:lnTo>
                    <a:pt x="110299" y="132080"/>
                  </a:lnTo>
                  <a:lnTo>
                    <a:pt x="115290" y="132080"/>
                  </a:lnTo>
                  <a:lnTo>
                    <a:pt x="115290" y="130810"/>
                  </a:lnTo>
                  <a:lnTo>
                    <a:pt x="115290" y="127000"/>
                  </a:lnTo>
                  <a:lnTo>
                    <a:pt x="115290" y="1270"/>
                  </a:lnTo>
                  <a:lnTo>
                    <a:pt x="115290" y="0"/>
                  </a:lnTo>
                  <a:close/>
                </a:path>
              </a:pathLst>
            </a:custGeom>
            <a:solidFill>
              <a:srgbClr val="000000"/>
            </a:solidFill>
          </p:spPr>
          <p:txBody>
            <a:bodyPr wrap="square" lIns="0" tIns="0" rIns="0" bIns="0" rtlCol="0"/>
            <a:lstStyle/>
            <a:p>
              <a:endParaRPr sz="1749"/>
            </a:p>
          </p:txBody>
        </p:sp>
        <p:pic>
          <p:nvPicPr>
            <p:cNvPr id="219" name="object 219"/>
            <p:cNvPicPr/>
            <p:nvPr/>
          </p:nvPicPr>
          <p:blipFill>
            <a:blip r:embed="rId103" cstate="print"/>
            <a:stretch>
              <a:fillRect/>
            </a:stretch>
          </p:blipFill>
          <p:spPr>
            <a:xfrm>
              <a:off x="8710460" y="502150"/>
              <a:ext cx="161636" cy="169179"/>
            </a:xfrm>
            <a:prstGeom prst="rect">
              <a:avLst/>
            </a:prstGeom>
          </p:spPr>
        </p:pic>
        <p:sp>
          <p:nvSpPr>
            <p:cNvPr id="220" name="object 220"/>
            <p:cNvSpPr/>
            <p:nvPr/>
          </p:nvSpPr>
          <p:spPr>
            <a:xfrm>
              <a:off x="6137198" y="822667"/>
              <a:ext cx="189865" cy="129539"/>
            </a:xfrm>
            <a:custGeom>
              <a:avLst/>
              <a:gdLst/>
              <a:ahLst/>
              <a:cxnLst/>
              <a:rect l="l" t="t" r="r" b="b"/>
              <a:pathLst>
                <a:path w="189864" h="129540">
                  <a:moveTo>
                    <a:pt x="112077" y="17780"/>
                  </a:moveTo>
                  <a:lnTo>
                    <a:pt x="0" y="17780"/>
                  </a:lnTo>
                  <a:lnTo>
                    <a:pt x="0" y="41910"/>
                  </a:lnTo>
                  <a:lnTo>
                    <a:pt x="0" y="106680"/>
                  </a:lnTo>
                  <a:lnTo>
                    <a:pt x="0" y="129540"/>
                  </a:lnTo>
                  <a:lnTo>
                    <a:pt x="112077" y="129540"/>
                  </a:lnTo>
                  <a:lnTo>
                    <a:pt x="112077" y="106680"/>
                  </a:lnTo>
                  <a:lnTo>
                    <a:pt x="21551" y="106680"/>
                  </a:lnTo>
                  <a:lnTo>
                    <a:pt x="21551" y="41910"/>
                  </a:lnTo>
                  <a:lnTo>
                    <a:pt x="90525" y="41910"/>
                  </a:lnTo>
                  <a:lnTo>
                    <a:pt x="90525" y="106210"/>
                  </a:lnTo>
                  <a:lnTo>
                    <a:pt x="112077" y="106210"/>
                  </a:lnTo>
                  <a:lnTo>
                    <a:pt x="112077" y="41910"/>
                  </a:lnTo>
                  <a:lnTo>
                    <a:pt x="112077" y="41554"/>
                  </a:lnTo>
                  <a:lnTo>
                    <a:pt x="112077" y="17780"/>
                  </a:lnTo>
                  <a:close/>
                </a:path>
                <a:path w="189864" h="129540">
                  <a:moveTo>
                    <a:pt x="189661" y="0"/>
                  </a:moveTo>
                  <a:lnTo>
                    <a:pt x="146558" y="0"/>
                  </a:lnTo>
                  <a:lnTo>
                    <a:pt x="146558" y="12700"/>
                  </a:lnTo>
                  <a:lnTo>
                    <a:pt x="146558" y="114300"/>
                  </a:lnTo>
                  <a:lnTo>
                    <a:pt x="158407" y="114300"/>
                  </a:lnTo>
                  <a:lnTo>
                    <a:pt x="158407" y="12700"/>
                  </a:lnTo>
                  <a:lnTo>
                    <a:pt x="189661" y="12700"/>
                  </a:lnTo>
                  <a:lnTo>
                    <a:pt x="189661" y="0"/>
                  </a:lnTo>
                  <a:close/>
                </a:path>
              </a:pathLst>
            </a:custGeom>
            <a:solidFill>
              <a:srgbClr val="000000"/>
            </a:solidFill>
          </p:spPr>
          <p:txBody>
            <a:bodyPr wrap="square" lIns="0" tIns="0" rIns="0" bIns="0" rtlCol="0"/>
            <a:lstStyle/>
            <a:p>
              <a:endParaRPr sz="1749"/>
            </a:p>
          </p:txBody>
        </p:sp>
        <p:pic>
          <p:nvPicPr>
            <p:cNvPr id="221" name="object 221"/>
            <p:cNvPicPr/>
            <p:nvPr/>
          </p:nvPicPr>
          <p:blipFill>
            <a:blip r:embed="rId104" cstate="print"/>
            <a:stretch>
              <a:fillRect/>
            </a:stretch>
          </p:blipFill>
          <p:spPr>
            <a:xfrm>
              <a:off x="6348413" y="843742"/>
              <a:ext cx="112067" cy="114223"/>
            </a:xfrm>
            <a:prstGeom prst="rect">
              <a:avLst/>
            </a:prstGeom>
          </p:spPr>
        </p:pic>
        <p:pic>
          <p:nvPicPr>
            <p:cNvPr id="222" name="object 222"/>
            <p:cNvPicPr/>
            <p:nvPr/>
          </p:nvPicPr>
          <p:blipFill>
            <a:blip r:embed="rId105" cstate="print"/>
            <a:stretch>
              <a:fillRect/>
            </a:stretch>
          </p:blipFill>
          <p:spPr>
            <a:xfrm>
              <a:off x="6492809" y="862061"/>
              <a:ext cx="103447" cy="96981"/>
            </a:xfrm>
            <a:prstGeom prst="rect">
              <a:avLst/>
            </a:prstGeom>
          </p:spPr>
        </p:pic>
        <p:sp>
          <p:nvSpPr>
            <p:cNvPr id="223" name="object 223"/>
            <p:cNvSpPr/>
            <p:nvPr/>
          </p:nvSpPr>
          <p:spPr>
            <a:xfrm>
              <a:off x="6623195" y="886845"/>
              <a:ext cx="127635" cy="12065"/>
            </a:xfrm>
            <a:custGeom>
              <a:avLst/>
              <a:gdLst/>
              <a:ahLst/>
              <a:cxnLst/>
              <a:rect l="l" t="t" r="r" b="b"/>
              <a:pathLst>
                <a:path w="127634" h="12065">
                  <a:moveTo>
                    <a:pt x="127153" y="0"/>
                  </a:moveTo>
                  <a:lnTo>
                    <a:pt x="0" y="0"/>
                  </a:lnTo>
                  <a:lnTo>
                    <a:pt x="0" y="11853"/>
                  </a:lnTo>
                  <a:lnTo>
                    <a:pt x="127153" y="11853"/>
                  </a:lnTo>
                  <a:lnTo>
                    <a:pt x="127153" y="0"/>
                  </a:lnTo>
                  <a:close/>
                </a:path>
              </a:pathLst>
            </a:custGeom>
            <a:solidFill>
              <a:srgbClr val="000000"/>
            </a:solidFill>
          </p:spPr>
          <p:txBody>
            <a:bodyPr wrap="square" lIns="0" tIns="0" rIns="0" bIns="0" rtlCol="0"/>
            <a:lstStyle/>
            <a:p>
              <a:endParaRPr sz="1749"/>
            </a:p>
          </p:txBody>
        </p:sp>
        <p:pic>
          <p:nvPicPr>
            <p:cNvPr id="224" name="object 224"/>
            <p:cNvPicPr/>
            <p:nvPr/>
          </p:nvPicPr>
          <p:blipFill>
            <a:blip r:embed="rId65" cstate="print"/>
            <a:stretch>
              <a:fillRect/>
            </a:stretch>
          </p:blipFill>
          <p:spPr>
            <a:xfrm>
              <a:off x="6771901" y="841586"/>
              <a:ext cx="120688" cy="114223"/>
            </a:xfrm>
            <a:prstGeom prst="rect">
              <a:avLst/>
            </a:prstGeom>
          </p:spPr>
        </p:pic>
        <p:pic>
          <p:nvPicPr>
            <p:cNvPr id="225" name="object 225"/>
            <p:cNvPicPr/>
            <p:nvPr/>
          </p:nvPicPr>
          <p:blipFill>
            <a:blip r:embed="rId106" cstate="print"/>
            <a:stretch>
              <a:fillRect/>
            </a:stretch>
          </p:blipFill>
          <p:spPr>
            <a:xfrm>
              <a:off x="6930305" y="829733"/>
              <a:ext cx="209049" cy="130386"/>
            </a:xfrm>
            <a:prstGeom prst="rect">
              <a:avLst/>
            </a:prstGeom>
          </p:spPr>
        </p:pic>
        <p:pic>
          <p:nvPicPr>
            <p:cNvPr id="226" name="object 226"/>
            <p:cNvPicPr/>
            <p:nvPr/>
          </p:nvPicPr>
          <p:blipFill>
            <a:blip r:embed="rId107" cstate="print"/>
            <a:stretch>
              <a:fillRect/>
            </a:stretch>
          </p:blipFill>
          <p:spPr>
            <a:xfrm>
              <a:off x="7177069" y="828656"/>
              <a:ext cx="248920" cy="131464"/>
            </a:xfrm>
            <a:prstGeom prst="rect">
              <a:avLst/>
            </a:prstGeom>
          </p:spPr>
        </p:pic>
        <p:pic>
          <p:nvPicPr>
            <p:cNvPr id="227" name="object 227"/>
            <p:cNvPicPr/>
            <p:nvPr/>
          </p:nvPicPr>
          <p:blipFill>
            <a:blip r:embed="rId108" cstate="print"/>
            <a:stretch>
              <a:fillRect/>
            </a:stretch>
          </p:blipFill>
          <p:spPr>
            <a:xfrm>
              <a:off x="7449696" y="829733"/>
              <a:ext cx="110990" cy="129309"/>
            </a:xfrm>
            <a:prstGeom prst="rect">
              <a:avLst/>
            </a:prstGeom>
          </p:spPr>
        </p:pic>
        <p:pic>
          <p:nvPicPr>
            <p:cNvPr id="228" name="object 228"/>
            <p:cNvPicPr/>
            <p:nvPr/>
          </p:nvPicPr>
          <p:blipFill>
            <a:blip r:embed="rId36" cstate="print"/>
            <a:stretch>
              <a:fillRect/>
            </a:stretch>
          </p:blipFill>
          <p:spPr>
            <a:xfrm>
              <a:off x="7598402" y="829733"/>
              <a:ext cx="85128" cy="130386"/>
            </a:xfrm>
            <a:prstGeom prst="rect">
              <a:avLst/>
            </a:prstGeom>
          </p:spPr>
        </p:pic>
        <p:pic>
          <p:nvPicPr>
            <p:cNvPr id="229" name="object 229"/>
            <p:cNvPicPr/>
            <p:nvPr/>
          </p:nvPicPr>
          <p:blipFill>
            <a:blip r:embed="rId109" cstate="print"/>
            <a:stretch>
              <a:fillRect/>
            </a:stretch>
          </p:blipFill>
          <p:spPr>
            <a:xfrm>
              <a:off x="7704004" y="827578"/>
              <a:ext cx="1079731" cy="140084"/>
            </a:xfrm>
            <a:prstGeom prst="rect">
              <a:avLst/>
            </a:prstGeom>
          </p:spPr>
        </p:pic>
        <p:sp>
          <p:nvSpPr>
            <p:cNvPr id="230" name="object 230"/>
            <p:cNvSpPr/>
            <p:nvPr/>
          </p:nvSpPr>
          <p:spPr>
            <a:xfrm>
              <a:off x="6137198" y="1131277"/>
              <a:ext cx="112395" cy="111760"/>
            </a:xfrm>
            <a:custGeom>
              <a:avLst/>
              <a:gdLst/>
              <a:ahLst/>
              <a:cxnLst/>
              <a:rect l="l" t="t" r="r" b="b"/>
              <a:pathLst>
                <a:path w="112395" h="111759">
                  <a:moveTo>
                    <a:pt x="112077" y="0"/>
                  </a:moveTo>
                  <a:lnTo>
                    <a:pt x="0" y="0"/>
                  </a:lnTo>
                  <a:lnTo>
                    <a:pt x="0" y="24130"/>
                  </a:lnTo>
                  <a:lnTo>
                    <a:pt x="0" y="88900"/>
                  </a:lnTo>
                  <a:lnTo>
                    <a:pt x="0" y="111760"/>
                  </a:lnTo>
                  <a:lnTo>
                    <a:pt x="112077" y="111760"/>
                  </a:lnTo>
                  <a:lnTo>
                    <a:pt x="112077" y="88900"/>
                  </a:lnTo>
                  <a:lnTo>
                    <a:pt x="21551" y="88900"/>
                  </a:lnTo>
                  <a:lnTo>
                    <a:pt x="21551" y="24130"/>
                  </a:lnTo>
                  <a:lnTo>
                    <a:pt x="90525" y="24130"/>
                  </a:lnTo>
                  <a:lnTo>
                    <a:pt x="90525" y="88544"/>
                  </a:lnTo>
                  <a:lnTo>
                    <a:pt x="112077" y="88544"/>
                  </a:lnTo>
                  <a:lnTo>
                    <a:pt x="112077" y="24130"/>
                  </a:lnTo>
                  <a:lnTo>
                    <a:pt x="112077" y="23888"/>
                  </a:lnTo>
                  <a:lnTo>
                    <a:pt x="112077" y="0"/>
                  </a:lnTo>
                  <a:close/>
                </a:path>
              </a:pathLst>
            </a:custGeom>
            <a:solidFill>
              <a:srgbClr val="000000"/>
            </a:solidFill>
          </p:spPr>
          <p:txBody>
            <a:bodyPr wrap="square" lIns="0" tIns="0" rIns="0" bIns="0" rtlCol="0"/>
            <a:lstStyle/>
            <a:p>
              <a:endParaRPr sz="1749"/>
            </a:p>
          </p:txBody>
        </p:sp>
        <p:pic>
          <p:nvPicPr>
            <p:cNvPr id="231" name="object 231"/>
            <p:cNvPicPr/>
            <p:nvPr/>
          </p:nvPicPr>
          <p:blipFill>
            <a:blip r:embed="rId110" cstate="print"/>
            <a:stretch>
              <a:fillRect/>
            </a:stretch>
          </p:blipFill>
          <p:spPr>
            <a:xfrm>
              <a:off x="6283759" y="1110981"/>
              <a:ext cx="3613112" cy="147627"/>
            </a:xfrm>
            <a:prstGeom prst="rect">
              <a:avLst/>
            </a:prstGeom>
          </p:spPr>
        </p:pic>
        <p:sp>
          <p:nvSpPr>
            <p:cNvPr id="232" name="object 232"/>
            <p:cNvSpPr/>
            <p:nvPr/>
          </p:nvSpPr>
          <p:spPr>
            <a:xfrm>
              <a:off x="6137198" y="1405165"/>
              <a:ext cx="721995" cy="144780"/>
            </a:xfrm>
            <a:custGeom>
              <a:avLst/>
              <a:gdLst/>
              <a:ahLst/>
              <a:cxnLst/>
              <a:rect l="l" t="t" r="r" b="b"/>
              <a:pathLst>
                <a:path w="721995" h="144780">
                  <a:moveTo>
                    <a:pt x="112077" y="16941"/>
                  </a:moveTo>
                  <a:lnTo>
                    <a:pt x="0" y="16941"/>
                  </a:lnTo>
                  <a:lnTo>
                    <a:pt x="0" y="41071"/>
                  </a:lnTo>
                  <a:lnTo>
                    <a:pt x="0" y="105841"/>
                  </a:lnTo>
                  <a:lnTo>
                    <a:pt x="0" y="128701"/>
                  </a:lnTo>
                  <a:lnTo>
                    <a:pt x="112077" y="128701"/>
                  </a:lnTo>
                  <a:lnTo>
                    <a:pt x="112077" y="105841"/>
                  </a:lnTo>
                  <a:lnTo>
                    <a:pt x="21551" y="105841"/>
                  </a:lnTo>
                  <a:lnTo>
                    <a:pt x="21551" y="41071"/>
                  </a:lnTo>
                  <a:lnTo>
                    <a:pt x="90525" y="41071"/>
                  </a:lnTo>
                  <a:lnTo>
                    <a:pt x="90525" y="105600"/>
                  </a:lnTo>
                  <a:lnTo>
                    <a:pt x="112077" y="105600"/>
                  </a:lnTo>
                  <a:lnTo>
                    <a:pt x="112077" y="41071"/>
                  </a:lnTo>
                  <a:lnTo>
                    <a:pt x="112077" y="40944"/>
                  </a:lnTo>
                  <a:lnTo>
                    <a:pt x="112077" y="16941"/>
                  </a:lnTo>
                  <a:close/>
                </a:path>
                <a:path w="721995" h="144780">
                  <a:moveTo>
                    <a:pt x="189661" y="431"/>
                  </a:moveTo>
                  <a:lnTo>
                    <a:pt x="146558" y="431"/>
                  </a:lnTo>
                  <a:lnTo>
                    <a:pt x="146558" y="11861"/>
                  </a:lnTo>
                  <a:lnTo>
                    <a:pt x="146558" y="114731"/>
                  </a:lnTo>
                  <a:lnTo>
                    <a:pt x="158407" y="114731"/>
                  </a:lnTo>
                  <a:lnTo>
                    <a:pt x="158407" y="11861"/>
                  </a:lnTo>
                  <a:lnTo>
                    <a:pt x="189661" y="11861"/>
                  </a:lnTo>
                  <a:lnTo>
                    <a:pt x="189661" y="431"/>
                  </a:lnTo>
                  <a:close/>
                </a:path>
                <a:path w="721995" h="144780">
                  <a:moveTo>
                    <a:pt x="351294" y="115303"/>
                  </a:moveTo>
                  <a:lnTo>
                    <a:pt x="339445" y="112064"/>
                  </a:lnTo>
                  <a:lnTo>
                    <a:pt x="339445" y="124993"/>
                  </a:lnTo>
                  <a:lnTo>
                    <a:pt x="338366" y="127152"/>
                  </a:lnTo>
                  <a:lnTo>
                    <a:pt x="336207" y="129311"/>
                  </a:lnTo>
                  <a:lnTo>
                    <a:pt x="332981" y="129311"/>
                  </a:lnTo>
                  <a:lnTo>
                    <a:pt x="327304" y="129933"/>
                  </a:lnTo>
                  <a:lnTo>
                    <a:pt x="319913" y="130251"/>
                  </a:lnTo>
                  <a:lnTo>
                    <a:pt x="278422" y="130251"/>
                  </a:lnTo>
                  <a:lnTo>
                    <a:pt x="272440" y="129933"/>
                  </a:lnTo>
                  <a:lnTo>
                    <a:pt x="269392" y="129311"/>
                  </a:lnTo>
                  <a:lnTo>
                    <a:pt x="267246" y="129311"/>
                  </a:lnTo>
                  <a:lnTo>
                    <a:pt x="266166" y="127152"/>
                  </a:lnTo>
                  <a:lnTo>
                    <a:pt x="266166" y="84048"/>
                  </a:lnTo>
                  <a:lnTo>
                    <a:pt x="284480" y="84048"/>
                  </a:lnTo>
                  <a:lnTo>
                    <a:pt x="284480" y="74358"/>
                  </a:lnTo>
                  <a:lnTo>
                    <a:pt x="284480" y="47409"/>
                  </a:lnTo>
                  <a:lnTo>
                    <a:pt x="284480" y="43103"/>
                  </a:lnTo>
                  <a:lnTo>
                    <a:pt x="284480" y="42024"/>
                  </a:lnTo>
                  <a:lnTo>
                    <a:pt x="302806" y="42024"/>
                  </a:lnTo>
                  <a:lnTo>
                    <a:pt x="296735" y="81000"/>
                  </a:lnTo>
                  <a:lnTo>
                    <a:pt x="273710" y="113144"/>
                  </a:lnTo>
                  <a:lnTo>
                    <a:pt x="282333" y="120688"/>
                  </a:lnTo>
                  <a:lnTo>
                    <a:pt x="286639" y="116382"/>
                  </a:lnTo>
                  <a:lnTo>
                    <a:pt x="290944" y="113144"/>
                  </a:lnTo>
                  <a:lnTo>
                    <a:pt x="293103" y="109918"/>
                  </a:lnTo>
                  <a:lnTo>
                    <a:pt x="311327" y="68846"/>
                  </a:lnTo>
                  <a:lnTo>
                    <a:pt x="314363" y="45262"/>
                  </a:lnTo>
                  <a:lnTo>
                    <a:pt x="314464" y="44183"/>
                  </a:lnTo>
                  <a:lnTo>
                    <a:pt x="314566" y="43103"/>
                  </a:lnTo>
                  <a:lnTo>
                    <a:pt x="314655" y="42024"/>
                  </a:lnTo>
                  <a:lnTo>
                    <a:pt x="332981" y="42024"/>
                  </a:lnTo>
                  <a:lnTo>
                    <a:pt x="332905" y="47409"/>
                  </a:lnTo>
                  <a:lnTo>
                    <a:pt x="332790" y="55143"/>
                  </a:lnTo>
                  <a:lnTo>
                    <a:pt x="332295" y="66941"/>
                  </a:lnTo>
                  <a:lnTo>
                    <a:pt x="331660" y="76504"/>
                  </a:lnTo>
                  <a:lnTo>
                    <a:pt x="331609" y="77330"/>
                  </a:lnTo>
                  <a:lnTo>
                    <a:pt x="330860" y="85813"/>
                  </a:lnTo>
                  <a:lnTo>
                    <a:pt x="330771" y="96177"/>
                  </a:lnTo>
                  <a:lnTo>
                    <a:pt x="329742" y="101295"/>
                  </a:lnTo>
                  <a:lnTo>
                    <a:pt x="328663" y="104521"/>
                  </a:lnTo>
                  <a:lnTo>
                    <a:pt x="327583" y="106680"/>
                  </a:lnTo>
                  <a:lnTo>
                    <a:pt x="325437" y="107759"/>
                  </a:lnTo>
                  <a:lnTo>
                    <a:pt x="317893" y="107759"/>
                  </a:lnTo>
                  <a:lnTo>
                    <a:pt x="312496" y="106680"/>
                  </a:lnTo>
                  <a:lnTo>
                    <a:pt x="306031" y="105600"/>
                  </a:lnTo>
                  <a:lnTo>
                    <a:pt x="308190" y="117449"/>
                  </a:lnTo>
                  <a:lnTo>
                    <a:pt x="312496" y="117449"/>
                  </a:lnTo>
                  <a:lnTo>
                    <a:pt x="317893" y="118529"/>
                  </a:lnTo>
                  <a:lnTo>
                    <a:pt x="328663" y="118529"/>
                  </a:lnTo>
                  <a:lnTo>
                    <a:pt x="332981" y="117449"/>
                  </a:lnTo>
                  <a:lnTo>
                    <a:pt x="335127" y="115303"/>
                  </a:lnTo>
                  <a:lnTo>
                    <a:pt x="337286" y="114223"/>
                  </a:lnTo>
                  <a:lnTo>
                    <a:pt x="343496" y="60477"/>
                  </a:lnTo>
                  <a:lnTo>
                    <a:pt x="343750" y="32321"/>
                  </a:lnTo>
                  <a:lnTo>
                    <a:pt x="314655" y="32321"/>
                  </a:lnTo>
                  <a:lnTo>
                    <a:pt x="315734" y="3238"/>
                  </a:lnTo>
                  <a:lnTo>
                    <a:pt x="304952" y="3238"/>
                  </a:lnTo>
                  <a:lnTo>
                    <a:pt x="304266" y="21818"/>
                  </a:lnTo>
                  <a:lnTo>
                    <a:pt x="304152" y="24917"/>
                  </a:lnTo>
                  <a:lnTo>
                    <a:pt x="304025" y="28282"/>
                  </a:lnTo>
                  <a:lnTo>
                    <a:pt x="303898" y="31699"/>
                  </a:lnTo>
                  <a:lnTo>
                    <a:pt x="303885" y="32321"/>
                  </a:lnTo>
                  <a:lnTo>
                    <a:pt x="282333" y="32321"/>
                  </a:lnTo>
                  <a:lnTo>
                    <a:pt x="282333" y="38798"/>
                  </a:lnTo>
                  <a:lnTo>
                    <a:pt x="273710" y="38798"/>
                  </a:lnTo>
                  <a:lnTo>
                    <a:pt x="273710" y="47409"/>
                  </a:lnTo>
                  <a:lnTo>
                    <a:pt x="273710" y="74358"/>
                  </a:lnTo>
                  <a:lnTo>
                    <a:pt x="255384" y="74358"/>
                  </a:lnTo>
                  <a:lnTo>
                    <a:pt x="255384" y="47409"/>
                  </a:lnTo>
                  <a:lnTo>
                    <a:pt x="273710" y="47409"/>
                  </a:lnTo>
                  <a:lnTo>
                    <a:pt x="273710" y="38798"/>
                  </a:lnTo>
                  <a:lnTo>
                    <a:pt x="258622" y="38798"/>
                  </a:lnTo>
                  <a:lnTo>
                    <a:pt x="263258" y="31699"/>
                  </a:lnTo>
                  <a:lnTo>
                    <a:pt x="267373" y="24917"/>
                  </a:lnTo>
                  <a:lnTo>
                    <a:pt x="270891" y="18338"/>
                  </a:lnTo>
                  <a:lnTo>
                    <a:pt x="271843" y="16167"/>
                  </a:lnTo>
                  <a:lnTo>
                    <a:pt x="273710" y="11849"/>
                  </a:lnTo>
                  <a:lnTo>
                    <a:pt x="268325" y="7543"/>
                  </a:lnTo>
                  <a:lnTo>
                    <a:pt x="259702" y="7543"/>
                  </a:lnTo>
                  <a:lnTo>
                    <a:pt x="259702" y="16167"/>
                  </a:lnTo>
                  <a:lnTo>
                    <a:pt x="256463" y="22428"/>
                  </a:lnTo>
                  <a:lnTo>
                    <a:pt x="253238" y="28282"/>
                  </a:lnTo>
                  <a:lnTo>
                    <a:pt x="249986" y="33756"/>
                  </a:lnTo>
                  <a:lnTo>
                    <a:pt x="246773" y="38798"/>
                  </a:lnTo>
                  <a:lnTo>
                    <a:pt x="244614" y="38798"/>
                  </a:lnTo>
                  <a:lnTo>
                    <a:pt x="244614" y="47409"/>
                  </a:lnTo>
                  <a:lnTo>
                    <a:pt x="244614" y="74358"/>
                  </a:lnTo>
                  <a:lnTo>
                    <a:pt x="227368" y="74358"/>
                  </a:lnTo>
                  <a:lnTo>
                    <a:pt x="227368" y="47409"/>
                  </a:lnTo>
                  <a:lnTo>
                    <a:pt x="244614" y="47409"/>
                  </a:lnTo>
                  <a:lnTo>
                    <a:pt x="244614" y="38798"/>
                  </a:lnTo>
                  <a:lnTo>
                    <a:pt x="221983" y="38798"/>
                  </a:lnTo>
                  <a:lnTo>
                    <a:pt x="227253" y="33134"/>
                  </a:lnTo>
                  <a:lnTo>
                    <a:pt x="231813" y="27482"/>
                  </a:lnTo>
                  <a:lnTo>
                    <a:pt x="235775" y="21818"/>
                  </a:lnTo>
                  <a:lnTo>
                    <a:pt x="239229" y="16167"/>
                  </a:lnTo>
                  <a:lnTo>
                    <a:pt x="259702" y="16167"/>
                  </a:lnTo>
                  <a:lnTo>
                    <a:pt x="259702" y="7543"/>
                  </a:lnTo>
                  <a:lnTo>
                    <a:pt x="243535" y="7543"/>
                  </a:lnTo>
                  <a:lnTo>
                    <a:pt x="234911" y="2159"/>
                  </a:lnTo>
                  <a:lnTo>
                    <a:pt x="216852" y="28282"/>
                  </a:lnTo>
                  <a:lnTo>
                    <a:pt x="216725" y="28422"/>
                  </a:lnTo>
                  <a:lnTo>
                    <a:pt x="210985" y="33756"/>
                  </a:lnTo>
                  <a:lnTo>
                    <a:pt x="204749" y="38798"/>
                  </a:lnTo>
                  <a:lnTo>
                    <a:pt x="211213" y="47409"/>
                  </a:lnTo>
                  <a:lnTo>
                    <a:pt x="213360" y="45262"/>
                  </a:lnTo>
                  <a:lnTo>
                    <a:pt x="215519" y="44183"/>
                  </a:lnTo>
                  <a:lnTo>
                    <a:pt x="216598" y="43103"/>
                  </a:lnTo>
                  <a:lnTo>
                    <a:pt x="216598" y="84048"/>
                  </a:lnTo>
                  <a:lnTo>
                    <a:pt x="232765" y="84048"/>
                  </a:lnTo>
                  <a:lnTo>
                    <a:pt x="232219" y="94132"/>
                  </a:lnTo>
                  <a:lnTo>
                    <a:pt x="214439" y="129311"/>
                  </a:lnTo>
                  <a:lnTo>
                    <a:pt x="210134" y="132537"/>
                  </a:lnTo>
                  <a:lnTo>
                    <a:pt x="205816" y="134696"/>
                  </a:lnTo>
                  <a:lnTo>
                    <a:pt x="213360" y="143319"/>
                  </a:lnTo>
                  <a:lnTo>
                    <a:pt x="221475" y="137629"/>
                  </a:lnTo>
                  <a:lnTo>
                    <a:pt x="242049" y="103314"/>
                  </a:lnTo>
                  <a:lnTo>
                    <a:pt x="242900" y="96177"/>
                  </a:lnTo>
                  <a:lnTo>
                    <a:pt x="243001" y="95377"/>
                  </a:lnTo>
                  <a:lnTo>
                    <a:pt x="243116" y="94424"/>
                  </a:lnTo>
                  <a:lnTo>
                    <a:pt x="243154" y="94132"/>
                  </a:lnTo>
                  <a:lnTo>
                    <a:pt x="243459" y="86207"/>
                  </a:lnTo>
                  <a:lnTo>
                    <a:pt x="243535" y="84048"/>
                  </a:lnTo>
                  <a:lnTo>
                    <a:pt x="255384" y="84048"/>
                  </a:lnTo>
                  <a:lnTo>
                    <a:pt x="255384" y="133616"/>
                  </a:lnTo>
                  <a:lnTo>
                    <a:pt x="256463" y="134696"/>
                  </a:lnTo>
                  <a:lnTo>
                    <a:pt x="257441" y="137629"/>
                  </a:lnTo>
                  <a:lnTo>
                    <a:pt x="257543" y="137934"/>
                  </a:lnTo>
                  <a:lnTo>
                    <a:pt x="260781" y="140081"/>
                  </a:lnTo>
                  <a:lnTo>
                    <a:pt x="265087" y="140081"/>
                  </a:lnTo>
                  <a:lnTo>
                    <a:pt x="269532" y="140703"/>
                  </a:lnTo>
                  <a:lnTo>
                    <a:pt x="276402" y="141033"/>
                  </a:lnTo>
                  <a:lnTo>
                    <a:pt x="319773" y="141033"/>
                  </a:lnTo>
                  <a:lnTo>
                    <a:pt x="329234" y="140703"/>
                  </a:lnTo>
                  <a:lnTo>
                    <a:pt x="337286" y="140081"/>
                  </a:lnTo>
                  <a:lnTo>
                    <a:pt x="341591" y="140081"/>
                  </a:lnTo>
                  <a:lnTo>
                    <a:pt x="344830" y="139001"/>
                  </a:lnTo>
                  <a:lnTo>
                    <a:pt x="345909" y="137934"/>
                  </a:lnTo>
                  <a:lnTo>
                    <a:pt x="350215" y="134696"/>
                  </a:lnTo>
                  <a:lnTo>
                    <a:pt x="350850" y="130251"/>
                  </a:lnTo>
                  <a:lnTo>
                    <a:pt x="351294" y="127152"/>
                  </a:lnTo>
                  <a:lnTo>
                    <a:pt x="351294" y="115303"/>
                  </a:lnTo>
                  <a:close/>
                </a:path>
                <a:path w="721995" h="144780">
                  <a:moveTo>
                    <a:pt x="411632" y="74358"/>
                  </a:moveTo>
                  <a:lnTo>
                    <a:pt x="377151" y="74358"/>
                  </a:lnTo>
                  <a:lnTo>
                    <a:pt x="378231" y="65735"/>
                  </a:lnTo>
                  <a:lnTo>
                    <a:pt x="378231" y="58191"/>
                  </a:lnTo>
                  <a:lnTo>
                    <a:pt x="379310" y="51727"/>
                  </a:lnTo>
                  <a:lnTo>
                    <a:pt x="410565" y="51727"/>
                  </a:lnTo>
                  <a:lnTo>
                    <a:pt x="410565" y="7543"/>
                  </a:lnTo>
                  <a:lnTo>
                    <a:pt x="363143" y="7543"/>
                  </a:lnTo>
                  <a:lnTo>
                    <a:pt x="363143" y="18313"/>
                  </a:lnTo>
                  <a:lnTo>
                    <a:pt x="399783" y="18313"/>
                  </a:lnTo>
                  <a:lnTo>
                    <a:pt x="399783" y="40944"/>
                  </a:lnTo>
                  <a:lnTo>
                    <a:pt x="368541" y="40944"/>
                  </a:lnTo>
                  <a:lnTo>
                    <a:pt x="367626" y="51727"/>
                  </a:lnTo>
                  <a:lnTo>
                    <a:pt x="367538" y="52666"/>
                  </a:lnTo>
                  <a:lnTo>
                    <a:pt x="366242" y="65189"/>
                  </a:lnTo>
                  <a:lnTo>
                    <a:pt x="363270" y="91592"/>
                  </a:lnTo>
                  <a:lnTo>
                    <a:pt x="363143" y="92671"/>
                  </a:lnTo>
                  <a:lnTo>
                    <a:pt x="373926" y="94830"/>
                  </a:lnTo>
                  <a:lnTo>
                    <a:pt x="373926" y="91592"/>
                  </a:lnTo>
                  <a:lnTo>
                    <a:pt x="375005" y="88366"/>
                  </a:lnTo>
                  <a:lnTo>
                    <a:pt x="375005" y="84048"/>
                  </a:lnTo>
                  <a:lnTo>
                    <a:pt x="400862" y="84048"/>
                  </a:lnTo>
                  <a:lnTo>
                    <a:pt x="399884" y="100825"/>
                  </a:lnTo>
                  <a:lnTo>
                    <a:pt x="393319" y="132537"/>
                  </a:lnTo>
                  <a:lnTo>
                    <a:pt x="384695" y="132537"/>
                  </a:lnTo>
                  <a:lnTo>
                    <a:pt x="379310" y="131470"/>
                  </a:lnTo>
                  <a:lnTo>
                    <a:pt x="371767" y="130390"/>
                  </a:lnTo>
                  <a:lnTo>
                    <a:pt x="373926" y="142240"/>
                  </a:lnTo>
                  <a:lnTo>
                    <a:pt x="380390" y="142240"/>
                  </a:lnTo>
                  <a:lnTo>
                    <a:pt x="385775" y="143319"/>
                  </a:lnTo>
                  <a:lnTo>
                    <a:pt x="395478" y="143319"/>
                  </a:lnTo>
                  <a:lnTo>
                    <a:pt x="399783" y="142240"/>
                  </a:lnTo>
                  <a:lnTo>
                    <a:pt x="411264" y="95580"/>
                  </a:lnTo>
                  <a:lnTo>
                    <a:pt x="411391" y="88366"/>
                  </a:lnTo>
                  <a:lnTo>
                    <a:pt x="411467" y="84048"/>
                  </a:lnTo>
                  <a:lnTo>
                    <a:pt x="411632" y="74358"/>
                  </a:lnTo>
                  <a:close/>
                </a:path>
                <a:path w="721995" h="144780">
                  <a:moveTo>
                    <a:pt x="506463" y="139001"/>
                  </a:moveTo>
                  <a:lnTo>
                    <a:pt x="488149" y="105600"/>
                  </a:lnTo>
                  <a:lnTo>
                    <a:pt x="478447" y="109918"/>
                  </a:lnTo>
                  <a:lnTo>
                    <a:pt x="481685" y="114223"/>
                  </a:lnTo>
                  <a:lnTo>
                    <a:pt x="483831" y="118529"/>
                  </a:lnTo>
                  <a:lnTo>
                    <a:pt x="487070" y="123926"/>
                  </a:lnTo>
                  <a:lnTo>
                    <a:pt x="483831" y="124993"/>
                  </a:lnTo>
                  <a:lnTo>
                    <a:pt x="476288" y="126072"/>
                  </a:lnTo>
                  <a:lnTo>
                    <a:pt x="464439" y="127152"/>
                  </a:lnTo>
                  <a:lnTo>
                    <a:pt x="464439" y="100215"/>
                  </a:lnTo>
                  <a:lnTo>
                    <a:pt x="496760" y="100215"/>
                  </a:lnTo>
                  <a:lnTo>
                    <a:pt x="496760" y="90512"/>
                  </a:lnTo>
                  <a:lnTo>
                    <a:pt x="496760" y="70040"/>
                  </a:lnTo>
                  <a:lnTo>
                    <a:pt x="496760" y="60350"/>
                  </a:lnTo>
                  <a:lnTo>
                    <a:pt x="485990" y="60350"/>
                  </a:lnTo>
                  <a:lnTo>
                    <a:pt x="485990" y="70040"/>
                  </a:lnTo>
                  <a:lnTo>
                    <a:pt x="485990" y="90512"/>
                  </a:lnTo>
                  <a:lnTo>
                    <a:pt x="464439" y="90512"/>
                  </a:lnTo>
                  <a:lnTo>
                    <a:pt x="464439" y="70040"/>
                  </a:lnTo>
                  <a:lnTo>
                    <a:pt x="485990" y="70040"/>
                  </a:lnTo>
                  <a:lnTo>
                    <a:pt x="485990" y="60350"/>
                  </a:lnTo>
                  <a:lnTo>
                    <a:pt x="464439" y="60350"/>
                  </a:lnTo>
                  <a:lnTo>
                    <a:pt x="464439" y="44183"/>
                  </a:lnTo>
                  <a:lnTo>
                    <a:pt x="464439" y="43103"/>
                  </a:lnTo>
                  <a:lnTo>
                    <a:pt x="471982" y="42024"/>
                  </a:lnTo>
                  <a:lnTo>
                    <a:pt x="478447" y="42024"/>
                  </a:lnTo>
                  <a:lnTo>
                    <a:pt x="484911" y="40944"/>
                  </a:lnTo>
                  <a:lnTo>
                    <a:pt x="489229" y="39865"/>
                  </a:lnTo>
                  <a:lnTo>
                    <a:pt x="495693" y="49568"/>
                  </a:lnTo>
                  <a:lnTo>
                    <a:pt x="504304" y="43103"/>
                  </a:lnTo>
                  <a:lnTo>
                    <a:pt x="502297" y="39865"/>
                  </a:lnTo>
                  <a:lnTo>
                    <a:pt x="499681" y="35648"/>
                  </a:lnTo>
                  <a:lnTo>
                    <a:pt x="498817" y="34480"/>
                  </a:lnTo>
                  <a:lnTo>
                    <a:pt x="494042" y="28016"/>
                  </a:lnTo>
                  <a:lnTo>
                    <a:pt x="487184" y="19913"/>
                  </a:lnTo>
                  <a:lnTo>
                    <a:pt x="479526" y="11849"/>
                  </a:lnTo>
                  <a:lnTo>
                    <a:pt x="469823" y="17246"/>
                  </a:lnTo>
                  <a:lnTo>
                    <a:pt x="475221" y="22631"/>
                  </a:lnTo>
                  <a:lnTo>
                    <a:pt x="479412" y="27876"/>
                  </a:lnTo>
                  <a:lnTo>
                    <a:pt x="479526" y="28016"/>
                  </a:lnTo>
                  <a:lnTo>
                    <a:pt x="483831" y="32321"/>
                  </a:lnTo>
                  <a:lnTo>
                    <a:pt x="482752" y="32321"/>
                  </a:lnTo>
                  <a:lnTo>
                    <a:pt x="472071" y="33121"/>
                  </a:lnTo>
                  <a:lnTo>
                    <a:pt x="461073" y="33807"/>
                  </a:lnTo>
                  <a:lnTo>
                    <a:pt x="449872" y="34302"/>
                  </a:lnTo>
                  <a:lnTo>
                    <a:pt x="438581" y="34480"/>
                  </a:lnTo>
                  <a:lnTo>
                    <a:pt x="444220" y="27025"/>
                  </a:lnTo>
                  <a:lnTo>
                    <a:pt x="449757" y="19265"/>
                  </a:lnTo>
                  <a:lnTo>
                    <a:pt x="455091" y="11303"/>
                  </a:lnTo>
                  <a:lnTo>
                    <a:pt x="460133" y="3238"/>
                  </a:lnTo>
                  <a:lnTo>
                    <a:pt x="448271" y="0"/>
                  </a:lnTo>
                  <a:lnTo>
                    <a:pt x="443395" y="8890"/>
                  </a:lnTo>
                  <a:lnTo>
                    <a:pt x="438302" y="17780"/>
                  </a:lnTo>
                  <a:lnTo>
                    <a:pt x="432816" y="26670"/>
                  </a:lnTo>
                  <a:lnTo>
                    <a:pt x="426669" y="35648"/>
                  </a:lnTo>
                  <a:lnTo>
                    <a:pt x="415963" y="35648"/>
                  </a:lnTo>
                  <a:lnTo>
                    <a:pt x="417969" y="45656"/>
                  </a:lnTo>
                  <a:lnTo>
                    <a:pt x="418071" y="46151"/>
                  </a:lnTo>
                  <a:lnTo>
                    <a:pt x="418109" y="46329"/>
                  </a:lnTo>
                  <a:lnTo>
                    <a:pt x="426605" y="46151"/>
                  </a:lnTo>
                  <a:lnTo>
                    <a:pt x="434403" y="45656"/>
                  </a:lnTo>
                  <a:lnTo>
                    <a:pt x="441591" y="44970"/>
                  </a:lnTo>
                  <a:lnTo>
                    <a:pt x="448271" y="44183"/>
                  </a:lnTo>
                  <a:lnTo>
                    <a:pt x="453669" y="44183"/>
                  </a:lnTo>
                  <a:lnTo>
                    <a:pt x="453669" y="60350"/>
                  </a:lnTo>
                  <a:lnTo>
                    <a:pt x="453669" y="70040"/>
                  </a:lnTo>
                  <a:lnTo>
                    <a:pt x="453669" y="90512"/>
                  </a:lnTo>
                  <a:lnTo>
                    <a:pt x="432117" y="90512"/>
                  </a:lnTo>
                  <a:lnTo>
                    <a:pt x="432117" y="70040"/>
                  </a:lnTo>
                  <a:lnTo>
                    <a:pt x="453669" y="70040"/>
                  </a:lnTo>
                  <a:lnTo>
                    <a:pt x="453669" y="60350"/>
                  </a:lnTo>
                  <a:lnTo>
                    <a:pt x="422414" y="60350"/>
                  </a:lnTo>
                  <a:lnTo>
                    <a:pt x="422414" y="100215"/>
                  </a:lnTo>
                  <a:lnTo>
                    <a:pt x="453669" y="100215"/>
                  </a:lnTo>
                  <a:lnTo>
                    <a:pt x="453669" y="128231"/>
                  </a:lnTo>
                  <a:lnTo>
                    <a:pt x="445617" y="129019"/>
                  </a:lnTo>
                  <a:lnTo>
                    <a:pt x="436156" y="129717"/>
                  </a:lnTo>
                  <a:lnTo>
                    <a:pt x="425475" y="130200"/>
                  </a:lnTo>
                  <a:lnTo>
                    <a:pt x="413791" y="130390"/>
                  </a:lnTo>
                  <a:lnTo>
                    <a:pt x="418109" y="142240"/>
                  </a:lnTo>
                  <a:lnTo>
                    <a:pt x="437730" y="140423"/>
                  </a:lnTo>
                  <a:lnTo>
                    <a:pt x="456361" y="138201"/>
                  </a:lnTo>
                  <a:lnTo>
                    <a:pt x="474167" y="135572"/>
                  </a:lnTo>
                  <a:lnTo>
                    <a:pt x="491375" y="132537"/>
                  </a:lnTo>
                  <a:lnTo>
                    <a:pt x="492391" y="135572"/>
                  </a:lnTo>
                  <a:lnTo>
                    <a:pt x="492455" y="135775"/>
                  </a:lnTo>
                  <a:lnTo>
                    <a:pt x="493534" y="140081"/>
                  </a:lnTo>
                  <a:lnTo>
                    <a:pt x="495693" y="144399"/>
                  </a:lnTo>
                  <a:lnTo>
                    <a:pt x="506463" y="139001"/>
                  </a:lnTo>
                  <a:close/>
                </a:path>
                <a:path w="721995" h="144780">
                  <a:moveTo>
                    <a:pt x="627151" y="46329"/>
                  </a:moveTo>
                  <a:lnTo>
                    <a:pt x="552805" y="46329"/>
                  </a:lnTo>
                  <a:lnTo>
                    <a:pt x="552805" y="57111"/>
                  </a:lnTo>
                  <a:lnTo>
                    <a:pt x="627151" y="57111"/>
                  </a:lnTo>
                  <a:lnTo>
                    <a:pt x="627151" y="46329"/>
                  </a:lnTo>
                  <a:close/>
                </a:path>
                <a:path w="721995" h="144780">
                  <a:moveTo>
                    <a:pt x="658406" y="77584"/>
                  </a:moveTo>
                  <a:lnTo>
                    <a:pt x="519391" y="77584"/>
                  </a:lnTo>
                  <a:lnTo>
                    <a:pt x="519391" y="88366"/>
                  </a:lnTo>
                  <a:lnTo>
                    <a:pt x="564654" y="88366"/>
                  </a:lnTo>
                  <a:lnTo>
                    <a:pt x="564654" y="89433"/>
                  </a:lnTo>
                  <a:lnTo>
                    <a:pt x="559600" y="99123"/>
                  </a:lnTo>
                  <a:lnTo>
                    <a:pt x="554151" y="108699"/>
                  </a:lnTo>
                  <a:lnTo>
                    <a:pt x="548284" y="118084"/>
                  </a:lnTo>
                  <a:lnTo>
                    <a:pt x="542023" y="127152"/>
                  </a:lnTo>
                  <a:lnTo>
                    <a:pt x="525856" y="127152"/>
                  </a:lnTo>
                  <a:lnTo>
                    <a:pt x="529094" y="139001"/>
                  </a:lnTo>
                  <a:lnTo>
                    <a:pt x="555561" y="137795"/>
                  </a:lnTo>
                  <a:lnTo>
                    <a:pt x="581621" y="135775"/>
                  </a:lnTo>
                  <a:lnTo>
                    <a:pt x="607288" y="132943"/>
                  </a:lnTo>
                  <a:lnTo>
                    <a:pt x="632536" y="129311"/>
                  </a:lnTo>
                  <a:lnTo>
                    <a:pt x="635774" y="132537"/>
                  </a:lnTo>
                  <a:lnTo>
                    <a:pt x="639000" y="136855"/>
                  </a:lnTo>
                  <a:lnTo>
                    <a:pt x="644398" y="143319"/>
                  </a:lnTo>
                  <a:lnTo>
                    <a:pt x="654088" y="135775"/>
                  </a:lnTo>
                  <a:lnTo>
                    <a:pt x="624547" y="103492"/>
                  </a:lnTo>
                  <a:lnTo>
                    <a:pt x="614222" y="94830"/>
                  </a:lnTo>
                  <a:lnTo>
                    <a:pt x="605599" y="100215"/>
                  </a:lnTo>
                  <a:lnTo>
                    <a:pt x="609841" y="104622"/>
                  </a:lnTo>
                  <a:lnTo>
                    <a:pt x="619544" y="115062"/>
                  </a:lnTo>
                  <a:lnTo>
                    <a:pt x="570039" y="126072"/>
                  </a:lnTo>
                  <a:lnTo>
                    <a:pt x="556031" y="126072"/>
                  </a:lnTo>
                  <a:lnTo>
                    <a:pt x="561848" y="117602"/>
                  </a:lnTo>
                  <a:lnTo>
                    <a:pt x="567753" y="108432"/>
                  </a:lnTo>
                  <a:lnTo>
                    <a:pt x="573455" y="98653"/>
                  </a:lnTo>
                  <a:lnTo>
                    <a:pt x="578662" y="88366"/>
                  </a:lnTo>
                  <a:lnTo>
                    <a:pt x="658406" y="88366"/>
                  </a:lnTo>
                  <a:lnTo>
                    <a:pt x="658406" y="77584"/>
                  </a:lnTo>
                  <a:close/>
                </a:path>
                <a:path w="721995" h="144780">
                  <a:moveTo>
                    <a:pt x="661631" y="49568"/>
                  </a:moveTo>
                  <a:lnTo>
                    <a:pt x="623150" y="28486"/>
                  </a:lnTo>
                  <a:lnTo>
                    <a:pt x="593750" y="0"/>
                  </a:lnTo>
                  <a:lnTo>
                    <a:pt x="580821" y="0"/>
                  </a:lnTo>
                  <a:lnTo>
                    <a:pt x="568286" y="16751"/>
                  </a:lnTo>
                  <a:lnTo>
                    <a:pt x="553339" y="31381"/>
                  </a:lnTo>
                  <a:lnTo>
                    <a:pt x="535965" y="43789"/>
                  </a:lnTo>
                  <a:lnTo>
                    <a:pt x="516166" y="53873"/>
                  </a:lnTo>
                  <a:lnTo>
                    <a:pt x="522630" y="63576"/>
                  </a:lnTo>
                  <a:lnTo>
                    <a:pt x="562889" y="38646"/>
                  </a:lnTo>
                  <a:lnTo>
                    <a:pt x="587286" y="9702"/>
                  </a:lnTo>
                  <a:lnTo>
                    <a:pt x="595566" y="18986"/>
                  </a:lnTo>
                  <a:lnTo>
                    <a:pt x="629716" y="46710"/>
                  </a:lnTo>
                  <a:lnTo>
                    <a:pt x="655167" y="60350"/>
                  </a:lnTo>
                  <a:lnTo>
                    <a:pt x="661631" y="49568"/>
                  </a:lnTo>
                  <a:close/>
                </a:path>
                <a:path w="721995" h="144780">
                  <a:moveTo>
                    <a:pt x="721982" y="29641"/>
                  </a:moveTo>
                  <a:lnTo>
                    <a:pt x="710120" y="29641"/>
                  </a:lnTo>
                  <a:lnTo>
                    <a:pt x="710120" y="132511"/>
                  </a:lnTo>
                  <a:lnTo>
                    <a:pt x="678878" y="132511"/>
                  </a:lnTo>
                  <a:lnTo>
                    <a:pt x="678878" y="143941"/>
                  </a:lnTo>
                  <a:lnTo>
                    <a:pt x="721982" y="143941"/>
                  </a:lnTo>
                  <a:lnTo>
                    <a:pt x="721982" y="132511"/>
                  </a:lnTo>
                  <a:lnTo>
                    <a:pt x="721982" y="29641"/>
                  </a:lnTo>
                  <a:close/>
                </a:path>
              </a:pathLst>
            </a:custGeom>
            <a:solidFill>
              <a:srgbClr val="000000"/>
            </a:solidFill>
          </p:spPr>
          <p:txBody>
            <a:bodyPr wrap="square" lIns="0" tIns="0" rIns="0" bIns="0" rtlCol="0"/>
            <a:lstStyle/>
            <a:p>
              <a:endParaRPr sz="1749"/>
            </a:p>
          </p:txBody>
        </p:sp>
        <p:pic>
          <p:nvPicPr>
            <p:cNvPr id="233" name="object 233"/>
            <p:cNvPicPr/>
            <p:nvPr/>
          </p:nvPicPr>
          <p:blipFill>
            <a:blip r:embed="rId111" cstate="print"/>
            <a:stretch>
              <a:fillRect/>
            </a:stretch>
          </p:blipFill>
          <p:spPr>
            <a:xfrm>
              <a:off x="6889357" y="1410547"/>
              <a:ext cx="132541" cy="132541"/>
            </a:xfrm>
            <a:prstGeom prst="rect">
              <a:avLst/>
            </a:prstGeom>
          </p:spPr>
        </p:pic>
        <p:pic>
          <p:nvPicPr>
            <p:cNvPr id="234" name="object 234"/>
            <p:cNvPicPr/>
            <p:nvPr/>
          </p:nvPicPr>
          <p:blipFill>
            <a:blip r:embed="rId112" cstate="print"/>
            <a:stretch>
              <a:fillRect/>
            </a:stretch>
          </p:blipFill>
          <p:spPr>
            <a:xfrm>
              <a:off x="7055303" y="1405585"/>
              <a:ext cx="184265" cy="133193"/>
            </a:xfrm>
            <a:prstGeom prst="rect">
              <a:avLst/>
            </a:prstGeom>
          </p:spPr>
        </p:pic>
        <p:pic>
          <p:nvPicPr>
            <p:cNvPr id="235" name="object 235"/>
            <p:cNvPicPr/>
            <p:nvPr/>
          </p:nvPicPr>
          <p:blipFill>
            <a:blip r:embed="rId113" cstate="print"/>
            <a:stretch>
              <a:fillRect/>
            </a:stretch>
          </p:blipFill>
          <p:spPr>
            <a:xfrm>
              <a:off x="7263276" y="1421323"/>
              <a:ext cx="115300" cy="116378"/>
            </a:xfrm>
            <a:prstGeom prst="rect">
              <a:avLst/>
            </a:prstGeom>
          </p:spPr>
        </p:pic>
        <p:sp>
          <p:nvSpPr>
            <p:cNvPr id="236" name="object 236"/>
            <p:cNvSpPr/>
            <p:nvPr/>
          </p:nvSpPr>
          <p:spPr>
            <a:xfrm>
              <a:off x="7399045" y="1411630"/>
              <a:ext cx="273050" cy="129539"/>
            </a:xfrm>
            <a:custGeom>
              <a:avLst/>
              <a:gdLst/>
              <a:ahLst/>
              <a:cxnLst/>
              <a:rect l="l" t="t" r="r" b="b"/>
              <a:pathLst>
                <a:path w="273050" h="129540">
                  <a:moveTo>
                    <a:pt x="128231" y="28016"/>
                  </a:moveTo>
                  <a:lnTo>
                    <a:pt x="38785" y="28016"/>
                  </a:lnTo>
                  <a:lnTo>
                    <a:pt x="41033" y="22783"/>
                  </a:lnTo>
                  <a:lnTo>
                    <a:pt x="42964" y="16840"/>
                  </a:lnTo>
                  <a:lnTo>
                    <a:pt x="44704" y="10287"/>
                  </a:lnTo>
                  <a:lnTo>
                    <a:pt x="46329" y="3238"/>
                  </a:lnTo>
                  <a:lnTo>
                    <a:pt x="34480" y="0"/>
                  </a:lnTo>
                  <a:lnTo>
                    <a:pt x="29845" y="18389"/>
                  </a:lnTo>
                  <a:lnTo>
                    <a:pt x="22491" y="34747"/>
                  </a:lnTo>
                  <a:lnTo>
                    <a:pt x="12509" y="49098"/>
                  </a:lnTo>
                  <a:lnTo>
                    <a:pt x="0" y="61417"/>
                  </a:lnTo>
                  <a:lnTo>
                    <a:pt x="7543" y="70040"/>
                  </a:lnTo>
                  <a:lnTo>
                    <a:pt x="15836" y="62725"/>
                  </a:lnTo>
                  <a:lnTo>
                    <a:pt x="23037" y="55092"/>
                  </a:lnTo>
                  <a:lnTo>
                    <a:pt x="29210" y="46863"/>
                  </a:lnTo>
                  <a:lnTo>
                    <a:pt x="34480" y="37719"/>
                  </a:lnTo>
                  <a:lnTo>
                    <a:pt x="82969" y="37719"/>
                  </a:lnTo>
                  <a:lnTo>
                    <a:pt x="76720" y="80124"/>
                  </a:lnTo>
                  <a:lnTo>
                    <a:pt x="48895" y="113411"/>
                  </a:lnTo>
                  <a:lnTo>
                    <a:pt x="32321" y="120688"/>
                  </a:lnTo>
                  <a:lnTo>
                    <a:pt x="39865" y="129311"/>
                  </a:lnTo>
                  <a:lnTo>
                    <a:pt x="74726" y="108140"/>
                  </a:lnTo>
                  <a:lnTo>
                    <a:pt x="92811" y="64516"/>
                  </a:lnTo>
                  <a:lnTo>
                    <a:pt x="94830" y="37719"/>
                  </a:lnTo>
                  <a:lnTo>
                    <a:pt x="128231" y="37719"/>
                  </a:lnTo>
                  <a:lnTo>
                    <a:pt x="128231" y="28016"/>
                  </a:lnTo>
                  <a:close/>
                </a:path>
                <a:path w="273050" h="129540">
                  <a:moveTo>
                    <a:pt x="272630" y="57111"/>
                  </a:moveTo>
                  <a:lnTo>
                    <a:pt x="145465" y="57111"/>
                  </a:lnTo>
                  <a:lnTo>
                    <a:pt x="145465" y="68961"/>
                  </a:lnTo>
                  <a:lnTo>
                    <a:pt x="272630" y="68961"/>
                  </a:lnTo>
                  <a:lnTo>
                    <a:pt x="272630" y="57111"/>
                  </a:lnTo>
                  <a:close/>
                </a:path>
              </a:pathLst>
            </a:custGeom>
            <a:solidFill>
              <a:srgbClr val="000000"/>
            </a:solidFill>
          </p:spPr>
          <p:txBody>
            <a:bodyPr wrap="square" lIns="0" tIns="0" rIns="0" bIns="0" rtlCol="0"/>
            <a:lstStyle/>
            <a:p>
              <a:endParaRPr sz="1749"/>
            </a:p>
          </p:txBody>
        </p:sp>
        <p:pic>
          <p:nvPicPr>
            <p:cNvPr id="237" name="object 237"/>
            <p:cNvPicPr/>
            <p:nvPr/>
          </p:nvPicPr>
          <p:blipFill>
            <a:blip r:embed="rId36" cstate="print"/>
            <a:stretch>
              <a:fillRect/>
            </a:stretch>
          </p:blipFill>
          <p:spPr>
            <a:xfrm>
              <a:off x="7707237" y="1411624"/>
              <a:ext cx="85128" cy="130386"/>
            </a:xfrm>
            <a:prstGeom prst="rect">
              <a:avLst/>
            </a:prstGeom>
          </p:spPr>
        </p:pic>
        <p:sp>
          <p:nvSpPr>
            <p:cNvPr id="238" name="object 238"/>
            <p:cNvSpPr/>
            <p:nvPr/>
          </p:nvSpPr>
          <p:spPr>
            <a:xfrm>
              <a:off x="7812837" y="1434807"/>
              <a:ext cx="43180" cy="114300"/>
            </a:xfrm>
            <a:custGeom>
              <a:avLst/>
              <a:gdLst/>
              <a:ahLst/>
              <a:cxnLst/>
              <a:rect l="l" t="t" r="r" b="b"/>
              <a:pathLst>
                <a:path w="43179" h="114300">
                  <a:moveTo>
                    <a:pt x="43103" y="0"/>
                  </a:moveTo>
                  <a:lnTo>
                    <a:pt x="31242" y="0"/>
                  </a:lnTo>
                  <a:lnTo>
                    <a:pt x="31242" y="102870"/>
                  </a:lnTo>
                  <a:lnTo>
                    <a:pt x="0" y="102870"/>
                  </a:lnTo>
                  <a:lnTo>
                    <a:pt x="0" y="114300"/>
                  </a:lnTo>
                  <a:lnTo>
                    <a:pt x="43103" y="114300"/>
                  </a:lnTo>
                  <a:lnTo>
                    <a:pt x="43103" y="102870"/>
                  </a:lnTo>
                  <a:lnTo>
                    <a:pt x="43103" y="0"/>
                  </a:lnTo>
                  <a:close/>
                </a:path>
              </a:pathLst>
            </a:custGeom>
            <a:solidFill>
              <a:srgbClr val="000000"/>
            </a:solidFill>
          </p:spPr>
          <p:txBody>
            <a:bodyPr wrap="square" lIns="0" tIns="0" rIns="0" bIns="0" rtlCol="0"/>
            <a:lstStyle/>
            <a:p>
              <a:endParaRPr sz="1749"/>
            </a:p>
          </p:txBody>
        </p:sp>
        <p:pic>
          <p:nvPicPr>
            <p:cNvPr id="239" name="object 239"/>
            <p:cNvPicPr/>
            <p:nvPr/>
          </p:nvPicPr>
          <p:blipFill>
            <a:blip r:embed="rId114" cstate="print"/>
            <a:stretch>
              <a:fillRect/>
            </a:stretch>
          </p:blipFill>
          <p:spPr>
            <a:xfrm>
              <a:off x="7889347" y="1418090"/>
              <a:ext cx="131464" cy="120688"/>
            </a:xfrm>
            <a:prstGeom prst="rect">
              <a:avLst/>
            </a:prstGeom>
          </p:spPr>
        </p:pic>
        <p:pic>
          <p:nvPicPr>
            <p:cNvPr id="240" name="object 240"/>
            <p:cNvPicPr/>
            <p:nvPr/>
          </p:nvPicPr>
          <p:blipFill>
            <a:blip r:embed="rId115" cstate="print"/>
            <a:stretch>
              <a:fillRect/>
            </a:stretch>
          </p:blipFill>
          <p:spPr>
            <a:xfrm>
              <a:off x="8047751" y="1404081"/>
              <a:ext cx="1688561" cy="145472"/>
            </a:xfrm>
            <a:prstGeom prst="rect">
              <a:avLst/>
            </a:prstGeom>
          </p:spPr>
        </p:pic>
        <p:pic>
          <p:nvPicPr>
            <p:cNvPr id="241" name="object 241"/>
            <p:cNvPicPr/>
            <p:nvPr/>
          </p:nvPicPr>
          <p:blipFill>
            <a:blip r:embed="rId116" cstate="print"/>
            <a:stretch>
              <a:fillRect/>
            </a:stretch>
          </p:blipFill>
          <p:spPr>
            <a:xfrm>
              <a:off x="6137208" y="1696104"/>
              <a:ext cx="3686388" cy="144395"/>
            </a:xfrm>
            <a:prstGeom prst="rect">
              <a:avLst/>
            </a:prstGeom>
          </p:spPr>
        </p:pic>
        <p:sp>
          <p:nvSpPr>
            <p:cNvPr id="242" name="object 242"/>
            <p:cNvSpPr/>
            <p:nvPr/>
          </p:nvSpPr>
          <p:spPr>
            <a:xfrm>
              <a:off x="5685704" y="427797"/>
              <a:ext cx="412115" cy="412115"/>
            </a:xfrm>
            <a:custGeom>
              <a:avLst/>
              <a:gdLst/>
              <a:ahLst/>
              <a:cxnLst/>
              <a:rect l="l" t="t" r="r" b="b"/>
              <a:pathLst>
                <a:path w="412114" h="412115">
                  <a:moveTo>
                    <a:pt x="411634" y="0"/>
                  </a:moveTo>
                  <a:lnTo>
                    <a:pt x="0" y="0"/>
                  </a:lnTo>
                  <a:lnTo>
                    <a:pt x="0" y="411634"/>
                  </a:lnTo>
                  <a:lnTo>
                    <a:pt x="411634" y="411634"/>
                  </a:lnTo>
                  <a:lnTo>
                    <a:pt x="411634" y="0"/>
                  </a:lnTo>
                  <a:close/>
                </a:path>
              </a:pathLst>
            </a:custGeom>
            <a:solidFill>
              <a:srgbClr val="3F3F3F"/>
            </a:solidFill>
          </p:spPr>
          <p:txBody>
            <a:bodyPr wrap="square" lIns="0" tIns="0" rIns="0" bIns="0" rtlCol="0"/>
            <a:lstStyle/>
            <a:p>
              <a:endParaRPr sz="1749"/>
            </a:p>
          </p:txBody>
        </p:sp>
        <p:pic>
          <p:nvPicPr>
            <p:cNvPr id="243" name="object 243"/>
            <p:cNvPicPr/>
            <p:nvPr/>
          </p:nvPicPr>
          <p:blipFill>
            <a:blip r:embed="rId44" cstate="print"/>
            <a:stretch>
              <a:fillRect/>
            </a:stretch>
          </p:blipFill>
          <p:spPr>
            <a:xfrm>
              <a:off x="5747126" y="459047"/>
              <a:ext cx="287712" cy="75430"/>
            </a:xfrm>
            <a:prstGeom prst="rect">
              <a:avLst/>
            </a:prstGeom>
          </p:spPr>
        </p:pic>
        <p:pic>
          <p:nvPicPr>
            <p:cNvPr id="244" name="object 244"/>
            <p:cNvPicPr/>
            <p:nvPr/>
          </p:nvPicPr>
          <p:blipFill>
            <a:blip r:embed="rId117" cstate="print"/>
            <a:stretch>
              <a:fillRect/>
            </a:stretch>
          </p:blipFill>
          <p:spPr>
            <a:xfrm>
              <a:off x="5829022" y="621761"/>
              <a:ext cx="124998" cy="163791"/>
            </a:xfrm>
            <a:prstGeom prst="rect">
              <a:avLst/>
            </a:prstGeom>
          </p:spPr>
        </p:pic>
      </p:grpSp>
      <p:grpSp>
        <p:nvGrpSpPr>
          <p:cNvPr id="245" name="object 245"/>
          <p:cNvGrpSpPr/>
          <p:nvPr/>
        </p:nvGrpSpPr>
        <p:grpSpPr>
          <a:xfrm>
            <a:off x="4855896" y="2814678"/>
            <a:ext cx="4005115" cy="1016483"/>
            <a:chOff x="5678700" y="3063010"/>
            <a:chExt cx="4683760" cy="1188720"/>
          </a:xfrm>
        </p:grpSpPr>
        <p:sp>
          <p:nvSpPr>
            <p:cNvPr id="246" name="object 246"/>
            <p:cNvSpPr/>
            <p:nvPr/>
          </p:nvSpPr>
          <p:spPr>
            <a:xfrm>
              <a:off x="5685704" y="3070014"/>
              <a:ext cx="4669155" cy="1174750"/>
            </a:xfrm>
            <a:custGeom>
              <a:avLst/>
              <a:gdLst/>
              <a:ahLst/>
              <a:cxnLst/>
              <a:rect l="l" t="t" r="r" b="b"/>
              <a:pathLst>
                <a:path w="4669155" h="1174750">
                  <a:moveTo>
                    <a:pt x="0" y="0"/>
                  </a:moveTo>
                  <a:lnTo>
                    <a:pt x="4669137" y="0"/>
                  </a:lnTo>
                  <a:lnTo>
                    <a:pt x="4669137" y="1174558"/>
                  </a:lnTo>
                  <a:lnTo>
                    <a:pt x="0" y="1174558"/>
                  </a:lnTo>
                  <a:lnTo>
                    <a:pt x="0" y="0"/>
                  </a:lnTo>
                  <a:close/>
                </a:path>
              </a:pathLst>
            </a:custGeom>
            <a:ln w="14008">
              <a:solidFill>
                <a:srgbClr val="7E7E7E"/>
              </a:solidFill>
            </a:ln>
          </p:spPr>
          <p:txBody>
            <a:bodyPr wrap="square" lIns="0" tIns="0" rIns="0" bIns="0" rtlCol="0"/>
            <a:lstStyle/>
            <a:p>
              <a:endParaRPr sz="1749"/>
            </a:p>
          </p:txBody>
        </p:sp>
        <p:sp>
          <p:nvSpPr>
            <p:cNvPr id="247" name="object 247"/>
            <p:cNvSpPr/>
            <p:nvPr/>
          </p:nvSpPr>
          <p:spPr>
            <a:xfrm>
              <a:off x="5685704" y="3070014"/>
              <a:ext cx="4669155" cy="1174750"/>
            </a:xfrm>
            <a:custGeom>
              <a:avLst/>
              <a:gdLst/>
              <a:ahLst/>
              <a:cxnLst/>
              <a:rect l="l" t="t" r="r" b="b"/>
              <a:pathLst>
                <a:path w="4669155" h="1174750">
                  <a:moveTo>
                    <a:pt x="0" y="0"/>
                  </a:moveTo>
                  <a:lnTo>
                    <a:pt x="4669137" y="0"/>
                  </a:lnTo>
                  <a:lnTo>
                    <a:pt x="4669137" y="1174558"/>
                  </a:lnTo>
                  <a:lnTo>
                    <a:pt x="0" y="1174558"/>
                  </a:lnTo>
                  <a:lnTo>
                    <a:pt x="0" y="0"/>
                  </a:lnTo>
                  <a:close/>
                </a:path>
              </a:pathLst>
            </a:custGeom>
            <a:ln w="8620">
              <a:solidFill>
                <a:srgbClr val="7E7E7E"/>
              </a:solidFill>
            </a:ln>
          </p:spPr>
          <p:txBody>
            <a:bodyPr wrap="square" lIns="0" tIns="0" rIns="0" bIns="0" rtlCol="0"/>
            <a:lstStyle/>
            <a:p>
              <a:endParaRPr sz="1749"/>
            </a:p>
          </p:txBody>
        </p:sp>
        <p:sp>
          <p:nvSpPr>
            <p:cNvPr id="248" name="object 248"/>
            <p:cNvSpPr/>
            <p:nvPr/>
          </p:nvSpPr>
          <p:spPr>
            <a:xfrm>
              <a:off x="5685704" y="3070014"/>
              <a:ext cx="4669155" cy="1174750"/>
            </a:xfrm>
            <a:custGeom>
              <a:avLst/>
              <a:gdLst/>
              <a:ahLst/>
              <a:cxnLst/>
              <a:rect l="l" t="t" r="r" b="b"/>
              <a:pathLst>
                <a:path w="4669155" h="1174750">
                  <a:moveTo>
                    <a:pt x="0" y="0"/>
                  </a:moveTo>
                  <a:lnTo>
                    <a:pt x="4669137" y="0"/>
                  </a:lnTo>
                  <a:lnTo>
                    <a:pt x="4669137" y="1174558"/>
                  </a:lnTo>
                  <a:lnTo>
                    <a:pt x="0" y="1174558"/>
                  </a:lnTo>
                  <a:lnTo>
                    <a:pt x="0" y="0"/>
                  </a:lnTo>
                  <a:close/>
                </a:path>
              </a:pathLst>
            </a:custGeom>
            <a:ln w="6465">
              <a:solidFill>
                <a:srgbClr val="7E7E7E"/>
              </a:solidFill>
            </a:ln>
          </p:spPr>
          <p:txBody>
            <a:bodyPr wrap="square" lIns="0" tIns="0" rIns="0" bIns="0" rtlCol="0"/>
            <a:lstStyle/>
            <a:p>
              <a:endParaRPr sz="1749"/>
            </a:p>
          </p:txBody>
        </p:sp>
        <p:pic>
          <p:nvPicPr>
            <p:cNvPr id="249" name="object 249"/>
            <p:cNvPicPr/>
            <p:nvPr/>
          </p:nvPicPr>
          <p:blipFill>
            <a:blip r:embed="rId118" cstate="print"/>
            <a:stretch>
              <a:fillRect/>
            </a:stretch>
          </p:blipFill>
          <p:spPr>
            <a:xfrm>
              <a:off x="6312853" y="3135746"/>
              <a:ext cx="367453" cy="178877"/>
            </a:xfrm>
            <a:prstGeom prst="rect">
              <a:avLst/>
            </a:prstGeom>
          </p:spPr>
        </p:pic>
        <p:pic>
          <p:nvPicPr>
            <p:cNvPr id="250" name="object 250"/>
            <p:cNvPicPr/>
            <p:nvPr/>
          </p:nvPicPr>
          <p:blipFill>
            <a:blip r:embed="rId119" cstate="print"/>
            <a:stretch>
              <a:fillRect/>
            </a:stretch>
          </p:blipFill>
          <p:spPr>
            <a:xfrm>
              <a:off x="6699703" y="3134669"/>
              <a:ext cx="369608" cy="177800"/>
            </a:xfrm>
            <a:prstGeom prst="rect">
              <a:avLst/>
            </a:prstGeom>
          </p:spPr>
        </p:pic>
        <p:sp>
          <p:nvSpPr>
            <p:cNvPr id="251" name="object 251"/>
            <p:cNvSpPr/>
            <p:nvPr/>
          </p:nvSpPr>
          <p:spPr>
            <a:xfrm>
              <a:off x="7089786" y="3257512"/>
              <a:ext cx="52069" cy="52069"/>
            </a:xfrm>
            <a:custGeom>
              <a:avLst/>
              <a:gdLst/>
              <a:ahLst/>
              <a:cxnLst/>
              <a:rect l="l" t="t" r="r" b="b"/>
              <a:pathLst>
                <a:path w="52070" h="52070">
                  <a:moveTo>
                    <a:pt x="20473" y="0"/>
                  </a:moveTo>
                  <a:lnTo>
                    <a:pt x="3047" y="15456"/>
                  </a:lnTo>
                  <a:lnTo>
                    <a:pt x="0" y="18318"/>
                  </a:lnTo>
                  <a:lnTo>
                    <a:pt x="7711" y="26417"/>
                  </a:lnTo>
                  <a:lnTo>
                    <a:pt x="14816" y="34617"/>
                  </a:lnTo>
                  <a:lnTo>
                    <a:pt x="21517" y="43018"/>
                  </a:lnTo>
                  <a:lnTo>
                    <a:pt x="28016" y="51723"/>
                  </a:lnTo>
                  <a:lnTo>
                    <a:pt x="51723" y="32327"/>
                  </a:lnTo>
                  <a:lnTo>
                    <a:pt x="46083" y="26063"/>
                  </a:lnTo>
                  <a:lnTo>
                    <a:pt x="38927" y="18588"/>
                  </a:lnTo>
                  <a:lnTo>
                    <a:pt x="20473" y="0"/>
                  </a:lnTo>
                  <a:close/>
                </a:path>
              </a:pathLst>
            </a:custGeom>
            <a:solidFill>
              <a:srgbClr val="000000"/>
            </a:solidFill>
          </p:spPr>
          <p:txBody>
            <a:bodyPr wrap="square" lIns="0" tIns="0" rIns="0" bIns="0" rtlCol="0"/>
            <a:lstStyle/>
            <a:p>
              <a:endParaRPr sz="1749"/>
            </a:p>
          </p:txBody>
        </p:sp>
        <p:pic>
          <p:nvPicPr>
            <p:cNvPr id="252" name="object 252"/>
            <p:cNvPicPr/>
            <p:nvPr/>
          </p:nvPicPr>
          <p:blipFill>
            <a:blip r:embed="rId120" cstate="print"/>
            <a:stretch>
              <a:fillRect/>
            </a:stretch>
          </p:blipFill>
          <p:spPr>
            <a:xfrm>
              <a:off x="7279439" y="3134669"/>
              <a:ext cx="931025" cy="181032"/>
            </a:xfrm>
            <a:prstGeom prst="rect">
              <a:avLst/>
            </a:prstGeom>
          </p:spPr>
        </p:pic>
        <p:pic>
          <p:nvPicPr>
            <p:cNvPr id="253" name="object 253"/>
            <p:cNvPicPr/>
            <p:nvPr/>
          </p:nvPicPr>
          <p:blipFill>
            <a:blip r:embed="rId121" cstate="print"/>
            <a:stretch>
              <a:fillRect/>
            </a:stretch>
          </p:blipFill>
          <p:spPr>
            <a:xfrm>
              <a:off x="6137208" y="3464407"/>
              <a:ext cx="2155152" cy="146550"/>
            </a:xfrm>
            <a:prstGeom prst="rect">
              <a:avLst/>
            </a:prstGeom>
          </p:spPr>
        </p:pic>
        <p:pic>
          <p:nvPicPr>
            <p:cNvPr id="254" name="object 254"/>
            <p:cNvPicPr/>
            <p:nvPr/>
          </p:nvPicPr>
          <p:blipFill>
            <a:blip r:embed="rId122" cstate="print"/>
            <a:stretch>
              <a:fillRect/>
            </a:stretch>
          </p:blipFill>
          <p:spPr>
            <a:xfrm>
              <a:off x="8358093" y="3464407"/>
              <a:ext cx="420254" cy="145897"/>
            </a:xfrm>
            <a:prstGeom prst="rect">
              <a:avLst/>
            </a:prstGeom>
          </p:spPr>
        </p:pic>
        <p:pic>
          <p:nvPicPr>
            <p:cNvPr id="255" name="object 255"/>
            <p:cNvPicPr/>
            <p:nvPr/>
          </p:nvPicPr>
          <p:blipFill>
            <a:blip r:embed="rId18" cstate="print"/>
            <a:stretch>
              <a:fillRect/>
            </a:stretch>
          </p:blipFill>
          <p:spPr>
            <a:xfrm>
              <a:off x="8813908" y="3470872"/>
              <a:ext cx="123921" cy="128231"/>
            </a:xfrm>
            <a:prstGeom prst="rect">
              <a:avLst/>
            </a:prstGeom>
          </p:spPr>
        </p:pic>
        <p:pic>
          <p:nvPicPr>
            <p:cNvPr id="256" name="object 256"/>
            <p:cNvPicPr/>
            <p:nvPr/>
          </p:nvPicPr>
          <p:blipFill>
            <a:blip r:embed="rId123" cstate="print"/>
            <a:stretch>
              <a:fillRect/>
            </a:stretch>
          </p:blipFill>
          <p:spPr>
            <a:xfrm>
              <a:off x="8959381" y="3474105"/>
              <a:ext cx="129309" cy="134697"/>
            </a:xfrm>
            <a:prstGeom prst="rect">
              <a:avLst/>
            </a:prstGeom>
          </p:spPr>
        </p:pic>
        <p:pic>
          <p:nvPicPr>
            <p:cNvPr id="257" name="object 257"/>
            <p:cNvPicPr/>
            <p:nvPr/>
          </p:nvPicPr>
          <p:blipFill>
            <a:blip r:embed="rId124" cstate="print"/>
            <a:stretch>
              <a:fillRect/>
            </a:stretch>
          </p:blipFill>
          <p:spPr>
            <a:xfrm>
              <a:off x="9112396" y="3465485"/>
              <a:ext cx="145472" cy="141162"/>
            </a:xfrm>
            <a:prstGeom prst="rect">
              <a:avLst/>
            </a:prstGeom>
          </p:spPr>
        </p:pic>
        <p:pic>
          <p:nvPicPr>
            <p:cNvPr id="258" name="object 258"/>
            <p:cNvPicPr/>
            <p:nvPr/>
          </p:nvPicPr>
          <p:blipFill>
            <a:blip r:embed="rId68" cstate="print"/>
            <a:stretch>
              <a:fillRect/>
            </a:stretch>
          </p:blipFill>
          <p:spPr>
            <a:xfrm>
              <a:off x="9283731" y="3475183"/>
              <a:ext cx="102369" cy="127153"/>
            </a:xfrm>
            <a:prstGeom prst="rect">
              <a:avLst/>
            </a:prstGeom>
          </p:spPr>
        </p:pic>
        <p:pic>
          <p:nvPicPr>
            <p:cNvPr id="259" name="object 259"/>
            <p:cNvPicPr/>
            <p:nvPr/>
          </p:nvPicPr>
          <p:blipFill>
            <a:blip r:embed="rId58" cstate="print"/>
            <a:stretch>
              <a:fillRect/>
            </a:stretch>
          </p:blipFill>
          <p:spPr>
            <a:xfrm>
              <a:off x="9407652" y="3469795"/>
              <a:ext cx="119610" cy="131464"/>
            </a:xfrm>
            <a:prstGeom prst="rect">
              <a:avLst/>
            </a:prstGeom>
          </p:spPr>
        </p:pic>
        <p:pic>
          <p:nvPicPr>
            <p:cNvPr id="260" name="object 260"/>
            <p:cNvPicPr/>
            <p:nvPr/>
          </p:nvPicPr>
          <p:blipFill>
            <a:blip r:embed="rId21" cstate="print"/>
            <a:stretch>
              <a:fillRect/>
            </a:stretch>
          </p:blipFill>
          <p:spPr>
            <a:xfrm>
              <a:off x="9557435" y="3470873"/>
              <a:ext cx="101292" cy="132541"/>
            </a:xfrm>
            <a:prstGeom prst="rect">
              <a:avLst/>
            </a:prstGeom>
          </p:spPr>
        </p:pic>
        <p:pic>
          <p:nvPicPr>
            <p:cNvPr id="261" name="object 261"/>
            <p:cNvPicPr/>
            <p:nvPr/>
          </p:nvPicPr>
          <p:blipFill>
            <a:blip r:embed="rId125" cstate="print"/>
            <a:stretch>
              <a:fillRect/>
            </a:stretch>
          </p:blipFill>
          <p:spPr>
            <a:xfrm>
              <a:off x="6137208" y="3755353"/>
              <a:ext cx="2330797" cy="145472"/>
            </a:xfrm>
            <a:prstGeom prst="rect">
              <a:avLst/>
            </a:prstGeom>
          </p:spPr>
        </p:pic>
        <p:pic>
          <p:nvPicPr>
            <p:cNvPr id="262" name="object 262"/>
            <p:cNvPicPr/>
            <p:nvPr/>
          </p:nvPicPr>
          <p:blipFill>
            <a:blip r:embed="rId126" cstate="print"/>
            <a:stretch>
              <a:fillRect/>
            </a:stretch>
          </p:blipFill>
          <p:spPr>
            <a:xfrm>
              <a:off x="8533738" y="3755353"/>
              <a:ext cx="358832" cy="144395"/>
            </a:xfrm>
            <a:prstGeom prst="rect">
              <a:avLst/>
            </a:prstGeom>
          </p:spPr>
        </p:pic>
        <p:pic>
          <p:nvPicPr>
            <p:cNvPr id="263" name="object 263"/>
            <p:cNvPicPr/>
            <p:nvPr/>
          </p:nvPicPr>
          <p:blipFill>
            <a:blip r:embed="rId127" cstate="print"/>
            <a:stretch>
              <a:fillRect/>
            </a:stretch>
          </p:blipFill>
          <p:spPr>
            <a:xfrm>
              <a:off x="8911967" y="3756430"/>
              <a:ext cx="352367" cy="144704"/>
            </a:xfrm>
            <a:prstGeom prst="rect">
              <a:avLst/>
            </a:prstGeom>
          </p:spPr>
        </p:pic>
        <p:pic>
          <p:nvPicPr>
            <p:cNvPr id="264" name="object 264"/>
            <p:cNvPicPr/>
            <p:nvPr/>
          </p:nvPicPr>
          <p:blipFill>
            <a:blip r:embed="rId18" cstate="print"/>
            <a:stretch>
              <a:fillRect/>
            </a:stretch>
          </p:blipFill>
          <p:spPr>
            <a:xfrm>
              <a:off x="9299895" y="3761818"/>
              <a:ext cx="123921" cy="128231"/>
            </a:xfrm>
            <a:prstGeom prst="rect">
              <a:avLst/>
            </a:prstGeom>
          </p:spPr>
        </p:pic>
        <p:pic>
          <p:nvPicPr>
            <p:cNvPr id="265" name="object 265"/>
            <p:cNvPicPr/>
            <p:nvPr/>
          </p:nvPicPr>
          <p:blipFill>
            <a:blip r:embed="rId128" cstate="print"/>
            <a:stretch>
              <a:fillRect/>
            </a:stretch>
          </p:blipFill>
          <p:spPr>
            <a:xfrm>
              <a:off x="9443212" y="3755353"/>
              <a:ext cx="299566" cy="145472"/>
            </a:xfrm>
            <a:prstGeom prst="rect">
              <a:avLst/>
            </a:prstGeom>
          </p:spPr>
        </p:pic>
        <p:pic>
          <p:nvPicPr>
            <p:cNvPr id="266" name="object 266"/>
            <p:cNvPicPr/>
            <p:nvPr/>
          </p:nvPicPr>
          <p:blipFill>
            <a:blip r:embed="rId68" cstate="print"/>
            <a:stretch>
              <a:fillRect/>
            </a:stretch>
          </p:blipFill>
          <p:spPr>
            <a:xfrm>
              <a:off x="9769718" y="3766128"/>
              <a:ext cx="102369" cy="127153"/>
            </a:xfrm>
            <a:prstGeom prst="rect">
              <a:avLst/>
            </a:prstGeom>
          </p:spPr>
        </p:pic>
        <p:pic>
          <p:nvPicPr>
            <p:cNvPr id="267" name="object 267"/>
            <p:cNvPicPr/>
            <p:nvPr/>
          </p:nvPicPr>
          <p:blipFill>
            <a:blip r:embed="rId95" cstate="print"/>
            <a:stretch>
              <a:fillRect/>
            </a:stretch>
          </p:blipFill>
          <p:spPr>
            <a:xfrm>
              <a:off x="9893639" y="3760741"/>
              <a:ext cx="119610" cy="131464"/>
            </a:xfrm>
            <a:prstGeom prst="rect">
              <a:avLst/>
            </a:prstGeom>
          </p:spPr>
        </p:pic>
        <p:pic>
          <p:nvPicPr>
            <p:cNvPr id="268" name="object 268"/>
            <p:cNvPicPr/>
            <p:nvPr/>
          </p:nvPicPr>
          <p:blipFill>
            <a:blip r:embed="rId21" cstate="print"/>
            <a:stretch>
              <a:fillRect/>
            </a:stretch>
          </p:blipFill>
          <p:spPr>
            <a:xfrm>
              <a:off x="10043422" y="3761818"/>
              <a:ext cx="101292" cy="132541"/>
            </a:xfrm>
            <a:prstGeom prst="rect">
              <a:avLst/>
            </a:prstGeom>
          </p:spPr>
        </p:pic>
        <p:sp>
          <p:nvSpPr>
            <p:cNvPr id="269" name="object 269"/>
            <p:cNvSpPr/>
            <p:nvPr/>
          </p:nvSpPr>
          <p:spPr>
            <a:xfrm>
              <a:off x="6137198" y="4064977"/>
              <a:ext cx="112395" cy="111760"/>
            </a:xfrm>
            <a:custGeom>
              <a:avLst/>
              <a:gdLst/>
              <a:ahLst/>
              <a:cxnLst/>
              <a:rect l="l" t="t" r="r" b="b"/>
              <a:pathLst>
                <a:path w="112395" h="111760">
                  <a:moveTo>
                    <a:pt x="112077" y="0"/>
                  </a:moveTo>
                  <a:lnTo>
                    <a:pt x="0" y="0"/>
                  </a:lnTo>
                  <a:lnTo>
                    <a:pt x="0" y="22860"/>
                  </a:lnTo>
                  <a:lnTo>
                    <a:pt x="0" y="87630"/>
                  </a:lnTo>
                  <a:lnTo>
                    <a:pt x="0" y="111760"/>
                  </a:lnTo>
                  <a:lnTo>
                    <a:pt x="112077" y="111760"/>
                  </a:lnTo>
                  <a:lnTo>
                    <a:pt x="112077" y="88011"/>
                  </a:lnTo>
                  <a:lnTo>
                    <a:pt x="112077" y="87630"/>
                  </a:lnTo>
                  <a:lnTo>
                    <a:pt x="112077" y="23355"/>
                  </a:lnTo>
                  <a:lnTo>
                    <a:pt x="90525" y="23355"/>
                  </a:lnTo>
                  <a:lnTo>
                    <a:pt x="90525" y="87630"/>
                  </a:lnTo>
                  <a:lnTo>
                    <a:pt x="21551" y="87630"/>
                  </a:lnTo>
                  <a:lnTo>
                    <a:pt x="21551" y="22860"/>
                  </a:lnTo>
                  <a:lnTo>
                    <a:pt x="112077" y="22860"/>
                  </a:lnTo>
                  <a:lnTo>
                    <a:pt x="112077" y="0"/>
                  </a:lnTo>
                  <a:close/>
                </a:path>
              </a:pathLst>
            </a:custGeom>
            <a:solidFill>
              <a:srgbClr val="000000"/>
            </a:solidFill>
          </p:spPr>
          <p:txBody>
            <a:bodyPr wrap="square" lIns="0" tIns="0" rIns="0" bIns="0" rtlCol="0"/>
            <a:lstStyle/>
            <a:p>
              <a:endParaRPr sz="1749"/>
            </a:p>
          </p:txBody>
        </p:sp>
        <p:pic>
          <p:nvPicPr>
            <p:cNvPr id="270" name="object 270"/>
            <p:cNvPicPr/>
            <p:nvPr/>
          </p:nvPicPr>
          <p:blipFill>
            <a:blip r:embed="rId129" cstate="print"/>
            <a:stretch>
              <a:fillRect/>
            </a:stretch>
          </p:blipFill>
          <p:spPr>
            <a:xfrm>
              <a:off x="6283759" y="4046298"/>
              <a:ext cx="812492" cy="145472"/>
            </a:xfrm>
            <a:prstGeom prst="rect">
              <a:avLst/>
            </a:prstGeom>
          </p:spPr>
        </p:pic>
        <p:pic>
          <p:nvPicPr>
            <p:cNvPr id="271" name="object 271"/>
            <p:cNvPicPr/>
            <p:nvPr/>
          </p:nvPicPr>
          <p:blipFill>
            <a:blip r:embed="rId130" cstate="print"/>
            <a:stretch>
              <a:fillRect/>
            </a:stretch>
          </p:blipFill>
          <p:spPr>
            <a:xfrm>
              <a:off x="7123191" y="4048453"/>
              <a:ext cx="2670233" cy="143511"/>
            </a:xfrm>
            <a:prstGeom prst="rect">
              <a:avLst/>
            </a:prstGeom>
          </p:spPr>
        </p:pic>
        <p:sp>
          <p:nvSpPr>
            <p:cNvPr id="272" name="object 272"/>
            <p:cNvSpPr/>
            <p:nvPr/>
          </p:nvSpPr>
          <p:spPr>
            <a:xfrm>
              <a:off x="5685704" y="3070014"/>
              <a:ext cx="412115" cy="412750"/>
            </a:xfrm>
            <a:custGeom>
              <a:avLst/>
              <a:gdLst/>
              <a:ahLst/>
              <a:cxnLst/>
              <a:rect l="l" t="t" r="r" b="b"/>
              <a:pathLst>
                <a:path w="412114" h="412750">
                  <a:moveTo>
                    <a:pt x="411634" y="0"/>
                  </a:moveTo>
                  <a:lnTo>
                    <a:pt x="0" y="0"/>
                  </a:lnTo>
                  <a:lnTo>
                    <a:pt x="0" y="412711"/>
                  </a:lnTo>
                  <a:lnTo>
                    <a:pt x="411634" y="412711"/>
                  </a:lnTo>
                  <a:lnTo>
                    <a:pt x="411634" y="0"/>
                  </a:lnTo>
                  <a:close/>
                </a:path>
              </a:pathLst>
            </a:custGeom>
            <a:solidFill>
              <a:srgbClr val="3F3F3F"/>
            </a:solidFill>
          </p:spPr>
          <p:txBody>
            <a:bodyPr wrap="square" lIns="0" tIns="0" rIns="0" bIns="0" rtlCol="0"/>
            <a:lstStyle/>
            <a:p>
              <a:endParaRPr sz="1749"/>
            </a:p>
          </p:txBody>
        </p:sp>
        <p:pic>
          <p:nvPicPr>
            <p:cNvPr id="273" name="object 273"/>
            <p:cNvPicPr/>
            <p:nvPr/>
          </p:nvPicPr>
          <p:blipFill>
            <a:blip r:embed="rId44" cstate="print"/>
            <a:stretch>
              <a:fillRect/>
            </a:stretch>
          </p:blipFill>
          <p:spPr>
            <a:xfrm>
              <a:off x="5747126" y="3101264"/>
              <a:ext cx="287712" cy="75430"/>
            </a:xfrm>
            <a:prstGeom prst="rect">
              <a:avLst/>
            </a:prstGeom>
          </p:spPr>
        </p:pic>
        <p:pic>
          <p:nvPicPr>
            <p:cNvPr id="274" name="object 274"/>
            <p:cNvPicPr/>
            <p:nvPr/>
          </p:nvPicPr>
          <p:blipFill>
            <a:blip r:embed="rId131" cstate="print"/>
            <a:stretch>
              <a:fillRect/>
            </a:stretch>
          </p:blipFill>
          <p:spPr>
            <a:xfrm>
              <a:off x="5825789" y="3263978"/>
              <a:ext cx="132541" cy="160558"/>
            </a:xfrm>
            <a:prstGeom prst="rect">
              <a:avLst/>
            </a:prstGeom>
          </p:spPr>
        </p:pic>
      </p:grpSp>
      <p:sp>
        <p:nvSpPr>
          <p:cNvPr id="275" name="object 275"/>
          <p:cNvSpPr/>
          <p:nvPr/>
        </p:nvSpPr>
        <p:spPr>
          <a:xfrm>
            <a:off x="6724120" y="3884934"/>
            <a:ext cx="269324" cy="152038"/>
          </a:xfrm>
          <a:custGeom>
            <a:avLst/>
            <a:gdLst/>
            <a:ahLst/>
            <a:cxnLst/>
            <a:rect l="l" t="t" r="r" b="b"/>
            <a:pathLst>
              <a:path w="314959" h="177800">
                <a:moveTo>
                  <a:pt x="314652" y="0"/>
                </a:moveTo>
                <a:lnTo>
                  <a:pt x="0" y="0"/>
                </a:lnTo>
                <a:lnTo>
                  <a:pt x="157326" y="177800"/>
                </a:lnTo>
                <a:lnTo>
                  <a:pt x="314652" y="0"/>
                </a:lnTo>
                <a:close/>
              </a:path>
            </a:pathLst>
          </a:custGeom>
          <a:solidFill>
            <a:srgbClr val="3F3F3F"/>
          </a:solidFill>
        </p:spPr>
        <p:txBody>
          <a:bodyPr wrap="square" lIns="0" tIns="0" rIns="0" bIns="0" rtlCol="0"/>
          <a:lstStyle/>
          <a:p>
            <a:endParaRPr sz="1749"/>
          </a:p>
        </p:txBody>
      </p:sp>
      <p:sp>
        <p:nvSpPr>
          <p:cNvPr id="276" name="object 276"/>
          <p:cNvSpPr/>
          <p:nvPr/>
        </p:nvSpPr>
        <p:spPr>
          <a:xfrm>
            <a:off x="6724120" y="5411765"/>
            <a:ext cx="269324" cy="151495"/>
          </a:xfrm>
          <a:custGeom>
            <a:avLst/>
            <a:gdLst/>
            <a:ahLst/>
            <a:cxnLst/>
            <a:rect l="l" t="t" r="r" b="b"/>
            <a:pathLst>
              <a:path w="314959" h="177164">
                <a:moveTo>
                  <a:pt x="314652" y="0"/>
                </a:moveTo>
                <a:lnTo>
                  <a:pt x="0" y="0"/>
                </a:lnTo>
                <a:lnTo>
                  <a:pt x="157326" y="176722"/>
                </a:lnTo>
                <a:lnTo>
                  <a:pt x="314652" y="0"/>
                </a:lnTo>
                <a:close/>
              </a:path>
            </a:pathLst>
          </a:custGeom>
          <a:solidFill>
            <a:srgbClr val="3F3F3F"/>
          </a:solidFill>
        </p:spPr>
        <p:txBody>
          <a:bodyPr wrap="square" lIns="0" tIns="0" rIns="0" bIns="0" rtlCol="0"/>
          <a:lstStyle/>
          <a:p>
            <a:endParaRPr sz="1749"/>
          </a:p>
        </p:txBody>
      </p:sp>
      <p:grpSp>
        <p:nvGrpSpPr>
          <p:cNvPr id="277" name="object 277"/>
          <p:cNvGrpSpPr/>
          <p:nvPr/>
        </p:nvGrpSpPr>
        <p:grpSpPr>
          <a:xfrm>
            <a:off x="5666305" y="2182108"/>
            <a:ext cx="1468252" cy="154210"/>
            <a:chOff x="6626428" y="2323254"/>
            <a:chExt cx="1717039" cy="180340"/>
          </a:xfrm>
        </p:grpSpPr>
        <p:sp>
          <p:nvSpPr>
            <p:cNvPr id="278" name="object 278"/>
            <p:cNvSpPr/>
            <p:nvPr/>
          </p:nvSpPr>
          <p:spPr>
            <a:xfrm>
              <a:off x="6626428" y="2330157"/>
              <a:ext cx="60960" cy="135890"/>
            </a:xfrm>
            <a:custGeom>
              <a:avLst/>
              <a:gdLst/>
              <a:ahLst/>
              <a:cxnLst/>
              <a:rect l="l" t="t" r="r" b="b"/>
              <a:pathLst>
                <a:path w="60959" h="135889">
                  <a:moveTo>
                    <a:pt x="60337" y="0"/>
                  </a:moveTo>
                  <a:lnTo>
                    <a:pt x="0" y="0"/>
                  </a:lnTo>
                  <a:lnTo>
                    <a:pt x="0" y="26670"/>
                  </a:lnTo>
                  <a:lnTo>
                    <a:pt x="0" y="135890"/>
                  </a:lnTo>
                  <a:lnTo>
                    <a:pt x="28016" y="135890"/>
                  </a:lnTo>
                  <a:lnTo>
                    <a:pt x="28016" y="26670"/>
                  </a:lnTo>
                  <a:lnTo>
                    <a:pt x="60337" y="26670"/>
                  </a:lnTo>
                  <a:lnTo>
                    <a:pt x="60337" y="0"/>
                  </a:lnTo>
                  <a:close/>
                </a:path>
              </a:pathLst>
            </a:custGeom>
            <a:solidFill>
              <a:srgbClr val="000000"/>
            </a:solidFill>
          </p:spPr>
          <p:txBody>
            <a:bodyPr wrap="square" lIns="0" tIns="0" rIns="0" bIns="0" rtlCol="0"/>
            <a:lstStyle/>
            <a:p>
              <a:endParaRPr sz="1749"/>
            </a:p>
          </p:txBody>
        </p:sp>
        <p:pic>
          <p:nvPicPr>
            <p:cNvPr id="279" name="object 279"/>
            <p:cNvPicPr/>
            <p:nvPr/>
          </p:nvPicPr>
          <p:blipFill>
            <a:blip r:embed="rId132" cstate="print"/>
            <a:stretch>
              <a:fillRect/>
            </a:stretch>
          </p:blipFill>
          <p:spPr>
            <a:xfrm>
              <a:off x="6707247" y="2324331"/>
              <a:ext cx="178877" cy="176722"/>
            </a:xfrm>
            <a:prstGeom prst="rect">
              <a:avLst/>
            </a:prstGeom>
          </p:spPr>
        </p:pic>
        <p:pic>
          <p:nvPicPr>
            <p:cNvPr id="280" name="object 280"/>
            <p:cNvPicPr/>
            <p:nvPr/>
          </p:nvPicPr>
          <p:blipFill>
            <a:blip r:embed="rId133" cstate="print"/>
            <a:stretch>
              <a:fillRect/>
            </a:stretch>
          </p:blipFill>
          <p:spPr>
            <a:xfrm>
              <a:off x="6907676" y="2342650"/>
              <a:ext cx="170257" cy="147627"/>
            </a:xfrm>
            <a:prstGeom prst="rect">
              <a:avLst/>
            </a:prstGeom>
          </p:spPr>
        </p:pic>
        <p:pic>
          <p:nvPicPr>
            <p:cNvPr id="281" name="object 281"/>
            <p:cNvPicPr/>
            <p:nvPr/>
          </p:nvPicPr>
          <p:blipFill>
            <a:blip r:embed="rId134" cstate="print"/>
            <a:stretch>
              <a:fillRect/>
            </a:stretch>
          </p:blipFill>
          <p:spPr>
            <a:xfrm>
              <a:off x="7098407" y="2323254"/>
              <a:ext cx="178877" cy="179955"/>
            </a:xfrm>
            <a:prstGeom prst="rect">
              <a:avLst/>
            </a:prstGeom>
          </p:spPr>
        </p:pic>
        <p:pic>
          <p:nvPicPr>
            <p:cNvPr id="282" name="object 282"/>
            <p:cNvPicPr/>
            <p:nvPr/>
          </p:nvPicPr>
          <p:blipFill>
            <a:blip r:embed="rId135" cstate="print"/>
            <a:stretch>
              <a:fillRect/>
            </a:stretch>
          </p:blipFill>
          <p:spPr>
            <a:xfrm>
              <a:off x="7306500" y="2341573"/>
              <a:ext cx="167980" cy="154093"/>
            </a:xfrm>
            <a:prstGeom prst="rect">
              <a:avLst/>
            </a:prstGeom>
          </p:spPr>
        </p:pic>
        <p:sp>
          <p:nvSpPr>
            <p:cNvPr id="283" name="object 283"/>
            <p:cNvSpPr/>
            <p:nvPr/>
          </p:nvSpPr>
          <p:spPr>
            <a:xfrm>
              <a:off x="7502487" y="2325420"/>
              <a:ext cx="840740" cy="177165"/>
            </a:xfrm>
            <a:custGeom>
              <a:avLst/>
              <a:gdLst/>
              <a:ahLst/>
              <a:cxnLst/>
              <a:rect l="l" t="t" r="r" b="b"/>
              <a:pathLst>
                <a:path w="840740" h="177164">
                  <a:moveTo>
                    <a:pt x="177800" y="149783"/>
                  </a:moveTo>
                  <a:lnTo>
                    <a:pt x="161023" y="146964"/>
                  </a:lnTo>
                  <a:lnTo>
                    <a:pt x="150139" y="144386"/>
                  </a:lnTo>
                  <a:lnTo>
                    <a:pt x="146151" y="143446"/>
                  </a:lnTo>
                  <a:lnTo>
                    <a:pt x="133159" y="139344"/>
                  </a:lnTo>
                  <a:lnTo>
                    <a:pt x="121767" y="134696"/>
                  </a:lnTo>
                  <a:lnTo>
                    <a:pt x="117462" y="133616"/>
                  </a:lnTo>
                  <a:lnTo>
                    <a:pt x="110998" y="129298"/>
                  </a:lnTo>
                  <a:lnTo>
                    <a:pt x="174574" y="129298"/>
                  </a:lnTo>
                  <a:lnTo>
                    <a:pt x="173494" y="126072"/>
                  </a:lnTo>
                  <a:lnTo>
                    <a:pt x="173494" y="110985"/>
                  </a:lnTo>
                  <a:lnTo>
                    <a:pt x="174574" y="106680"/>
                  </a:lnTo>
                  <a:lnTo>
                    <a:pt x="102374" y="106680"/>
                  </a:lnTo>
                  <a:lnTo>
                    <a:pt x="102374" y="98056"/>
                  </a:lnTo>
                  <a:lnTo>
                    <a:pt x="155181" y="98056"/>
                  </a:lnTo>
                  <a:lnTo>
                    <a:pt x="155181" y="79730"/>
                  </a:lnTo>
                  <a:lnTo>
                    <a:pt x="102374" y="79730"/>
                  </a:lnTo>
                  <a:lnTo>
                    <a:pt x="102374" y="71120"/>
                  </a:lnTo>
                  <a:lnTo>
                    <a:pt x="155181" y="71120"/>
                  </a:lnTo>
                  <a:lnTo>
                    <a:pt x="155181" y="62496"/>
                  </a:lnTo>
                  <a:lnTo>
                    <a:pt x="161645" y="62496"/>
                  </a:lnTo>
                  <a:lnTo>
                    <a:pt x="165950" y="63576"/>
                  </a:lnTo>
                  <a:lnTo>
                    <a:pt x="171335" y="63576"/>
                  </a:lnTo>
                  <a:lnTo>
                    <a:pt x="171335" y="62496"/>
                  </a:lnTo>
                  <a:lnTo>
                    <a:pt x="171335" y="49568"/>
                  </a:lnTo>
                  <a:lnTo>
                    <a:pt x="171335" y="40944"/>
                  </a:lnTo>
                  <a:lnTo>
                    <a:pt x="171335" y="19392"/>
                  </a:lnTo>
                  <a:lnTo>
                    <a:pt x="172415" y="15087"/>
                  </a:lnTo>
                  <a:lnTo>
                    <a:pt x="142240" y="15087"/>
                  </a:lnTo>
                  <a:lnTo>
                    <a:pt x="142240" y="40944"/>
                  </a:lnTo>
                  <a:lnTo>
                    <a:pt x="142240" y="49568"/>
                  </a:lnTo>
                  <a:lnTo>
                    <a:pt x="102374" y="49568"/>
                  </a:lnTo>
                  <a:lnTo>
                    <a:pt x="102374" y="40944"/>
                  </a:lnTo>
                  <a:lnTo>
                    <a:pt x="142240" y="40944"/>
                  </a:lnTo>
                  <a:lnTo>
                    <a:pt x="142240" y="15087"/>
                  </a:lnTo>
                  <a:lnTo>
                    <a:pt x="103454" y="15087"/>
                  </a:lnTo>
                  <a:lnTo>
                    <a:pt x="103454" y="9690"/>
                  </a:lnTo>
                  <a:lnTo>
                    <a:pt x="104533" y="7543"/>
                  </a:lnTo>
                  <a:lnTo>
                    <a:pt x="107759" y="4305"/>
                  </a:lnTo>
                  <a:lnTo>
                    <a:pt x="107759" y="2146"/>
                  </a:lnTo>
                  <a:lnTo>
                    <a:pt x="88201" y="2146"/>
                  </a:lnTo>
                  <a:lnTo>
                    <a:pt x="77406" y="1701"/>
                  </a:lnTo>
                  <a:lnTo>
                    <a:pt x="71120" y="1066"/>
                  </a:lnTo>
                  <a:lnTo>
                    <a:pt x="72199" y="5384"/>
                  </a:lnTo>
                  <a:lnTo>
                    <a:pt x="72199" y="10769"/>
                  </a:lnTo>
                  <a:lnTo>
                    <a:pt x="73279" y="15087"/>
                  </a:lnTo>
                  <a:lnTo>
                    <a:pt x="73279" y="40944"/>
                  </a:lnTo>
                  <a:lnTo>
                    <a:pt x="73279" y="49568"/>
                  </a:lnTo>
                  <a:lnTo>
                    <a:pt x="36639" y="49568"/>
                  </a:lnTo>
                  <a:lnTo>
                    <a:pt x="36639" y="40944"/>
                  </a:lnTo>
                  <a:lnTo>
                    <a:pt x="73279" y="40944"/>
                  </a:lnTo>
                  <a:lnTo>
                    <a:pt x="73279" y="15087"/>
                  </a:lnTo>
                  <a:lnTo>
                    <a:pt x="6464" y="15087"/>
                  </a:lnTo>
                  <a:lnTo>
                    <a:pt x="7543" y="18313"/>
                  </a:lnTo>
                  <a:lnTo>
                    <a:pt x="7543" y="64655"/>
                  </a:lnTo>
                  <a:lnTo>
                    <a:pt x="20485" y="64655"/>
                  </a:lnTo>
                  <a:lnTo>
                    <a:pt x="20485" y="66802"/>
                  </a:lnTo>
                  <a:lnTo>
                    <a:pt x="19405" y="68961"/>
                  </a:lnTo>
                  <a:lnTo>
                    <a:pt x="19405" y="71120"/>
                  </a:lnTo>
                  <a:lnTo>
                    <a:pt x="73279" y="71120"/>
                  </a:lnTo>
                  <a:lnTo>
                    <a:pt x="73279" y="79730"/>
                  </a:lnTo>
                  <a:lnTo>
                    <a:pt x="20485" y="79730"/>
                  </a:lnTo>
                  <a:lnTo>
                    <a:pt x="20485" y="98056"/>
                  </a:lnTo>
                  <a:lnTo>
                    <a:pt x="73279" y="98056"/>
                  </a:lnTo>
                  <a:lnTo>
                    <a:pt x="73279" y="106680"/>
                  </a:lnTo>
                  <a:lnTo>
                    <a:pt x="4318" y="106680"/>
                  </a:lnTo>
                  <a:lnTo>
                    <a:pt x="4318" y="129298"/>
                  </a:lnTo>
                  <a:lnTo>
                    <a:pt x="62509" y="129298"/>
                  </a:lnTo>
                  <a:lnTo>
                    <a:pt x="60350" y="130378"/>
                  </a:lnTo>
                  <a:lnTo>
                    <a:pt x="58191" y="132537"/>
                  </a:lnTo>
                  <a:lnTo>
                    <a:pt x="16776" y="147421"/>
                  </a:lnTo>
                  <a:lnTo>
                    <a:pt x="0" y="150850"/>
                  </a:lnTo>
                  <a:lnTo>
                    <a:pt x="4838" y="156260"/>
                  </a:lnTo>
                  <a:lnTo>
                    <a:pt x="9563" y="162572"/>
                  </a:lnTo>
                  <a:lnTo>
                    <a:pt x="14097" y="169494"/>
                  </a:lnTo>
                  <a:lnTo>
                    <a:pt x="18326" y="176720"/>
                  </a:lnTo>
                  <a:lnTo>
                    <a:pt x="37884" y="169849"/>
                  </a:lnTo>
                  <a:lnTo>
                    <a:pt x="56045" y="162166"/>
                  </a:lnTo>
                  <a:lnTo>
                    <a:pt x="72567" y="153682"/>
                  </a:lnTo>
                  <a:lnTo>
                    <a:pt x="87287" y="144386"/>
                  </a:lnTo>
                  <a:lnTo>
                    <a:pt x="107073" y="154901"/>
                  </a:lnTo>
                  <a:lnTo>
                    <a:pt x="125945" y="163791"/>
                  </a:lnTo>
                  <a:lnTo>
                    <a:pt x="143814" y="171056"/>
                  </a:lnTo>
                  <a:lnTo>
                    <a:pt x="160566" y="176720"/>
                  </a:lnTo>
                  <a:lnTo>
                    <a:pt x="164617" y="169024"/>
                  </a:lnTo>
                  <a:lnTo>
                    <a:pt x="168694" y="162166"/>
                  </a:lnTo>
                  <a:lnTo>
                    <a:pt x="173139" y="155651"/>
                  </a:lnTo>
                  <a:lnTo>
                    <a:pt x="177800" y="149783"/>
                  </a:lnTo>
                  <a:close/>
                </a:path>
                <a:path w="840740" h="177164">
                  <a:moveTo>
                    <a:pt x="371767" y="135775"/>
                  </a:moveTo>
                  <a:lnTo>
                    <a:pt x="363143" y="134696"/>
                  </a:lnTo>
                  <a:lnTo>
                    <a:pt x="355600" y="132537"/>
                  </a:lnTo>
                  <a:lnTo>
                    <a:pt x="348056" y="129298"/>
                  </a:lnTo>
                  <a:lnTo>
                    <a:pt x="355600" y="129298"/>
                  </a:lnTo>
                  <a:lnTo>
                    <a:pt x="364223" y="124993"/>
                  </a:lnTo>
                  <a:lnTo>
                    <a:pt x="366382" y="121767"/>
                  </a:lnTo>
                  <a:lnTo>
                    <a:pt x="366382" y="114223"/>
                  </a:lnTo>
                  <a:lnTo>
                    <a:pt x="366382" y="109905"/>
                  </a:lnTo>
                  <a:lnTo>
                    <a:pt x="366382" y="59258"/>
                  </a:lnTo>
                  <a:lnTo>
                    <a:pt x="345909" y="64211"/>
                  </a:lnTo>
                  <a:lnTo>
                    <a:pt x="345909" y="92671"/>
                  </a:lnTo>
                  <a:lnTo>
                    <a:pt x="345909" y="108826"/>
                  </a:lnTo>
                  <a:lnTo>
                    <a:pt x="344830" y="109194"/>
                  </a:lnTo>
                  <a:lnTo>
                    <a:pt x="344830" y="130378"/>
                  </a:lnTo>
                  <a:lnTo>
                    <a:pt x="344766" y="139255"/>
                  </a:lnTo>
                  <a:lnTo>
                    <a:pt x="343827" y="143027"/>
                  </a:lnTo>
                  <a:lnTo>
                    <a:pt x="343750" y="143306"/>
                  </a:lnTo>
                  <a:lnTo>
                    <a:pt x="341591" y="144386"/>
                  </a:lnTo>
                  <a:lnTo>
                    <a:pt x="339445" y="146545"/>
                  </a:lnTo>
                  <a:lnTo>
                    <a:pt x="334048" y="147624"/>
                  </a:lnTo>
                  <a:lnTo>
                    <a:pt x="317893" y="147624"/>
                  </a:lnTo>
                  <a:lnTo>
                    <a:pt x="312496" y="146545"/>
                  </a:lnTo>
                  <a:lnTo>
                    <a:pt x="308190" y="146545"/>
                  </a:lnTo>
                  <a:lnTo>
                    <a:pt x="304965" y="145465"/>
                  </a:lnTo>
                  <a:lnTo>
                    <a:pt x="302806" y="144386"/>
                  </a:lnTo>
                  <a:lnTo>
                    <a:pt x="302806" y="106680"/>
                  </a:lnTo>
                  <a:lnTo>
                    <a:pt x="302806" y="102362"/>
                  </a:lnTo>
                  <a:lnTo>
                    <a:pt x="312496" y="100215"/>
                  </a:lnTo>
                  <a:lnTo>
                    <a:pt x="312496" y="137922"/>
                  </a:lnTo>
                  <a:lnTo>
                    <a:pt x="315734" y="137922"/>
                  </a:lnTo>
                  <a:lnTo>
                    <a:pt x="318973" y="136842"/>
                  </a:lnTo>
                  <a:lnTo>
                    <a:pt x="327583" y="136842"/>
                  </a:lnTo>
                  <a:lnTo>
                    <a:pt x="330822" y="137922"/>
                  </a:lnTo>
                  <a:lnTo>
                    <a:pt x="335127" y="137922"/>
                  </a:lnTo>
                  <a:lnTo>
                    <a:pt x="335127" y="136842"/>
                  </a:lnTo>
                  <a:lnTo>
                    <a:pt x="335127" y="114223"/>
                  </a:lnTo>
                  <a:lnTo>
                    <a:pt x="339445" y="124993"/>
                  </a:lnTo>
                  <a:lnTo>
                    <a:pt x="340487" y="130251"/>
                  </a:lnTo>
                  <a:lnTo>
                    <a:pt x="340525" y="130378"/>
                  </a:lnTo>
                  <a:lnTo>
                    <a:pt x="344830" y="130378"/>
                  </a:lnTo>
                  <a:lnTo>
                    <a:pt x="344830" y="109194"/>
                  </a:lnTo>
                  <a:lnTo>
                    <a:pt x="342671" y="109905"/>
                  </a:lnTo>
                  <a:lnTo>
                    <a:pt x="335127" y="109905"/>
                  </a:lnTo>
                  <a:lnTo>
                    <a:pt x="335127" y="100215"/>
                  </a:lnTo>
                  <a:lnTo>
                    <a:pt x="335127" y="96977"/>
                  </a:lnTo>
                  <a:lnTo>
                    <a:pt x="335127" y="95897"/>
                  </a:lnTo>
                  <a:lnTo>
                    <a:pt x="345909" y="92671"/>
                  </a:lnTo>
                  <a:lnTo>
                    <a:pt x="345909" y="64211"/>
                  </a:lnTo>
                  <a:lnTo>
                    <a:pt x="335127" y="66802"/>
                  </a:lnTo>
                  <a:lnTo>
                    <a:pt x="335127" y="60337"/>
                  </a:lnTo>
                  <a:lnTo>
                    <a:pt x="336207" y="58178"/>
                  </a:lnTo>
                  <a:lnTo>
                    <a:pt x="337286" y="58178"/>
                  </a:lnTo>
                  <a:lnTo>
                    <a:pt x="338366" y="57111"/>
                  </a:lnTo>
                  <a:lnTo>
                    <a:pt x="338366" y="53873"/>
                  </a:lnTo>
                  <a:lnTo>
                    <a:pt x="316814" y="53873"/>
                  </a:lnTo>
                  <a:lnTo>
                    <a:pt x="311429" y="52793"/>
                  </a:lnTo>
                  <a:lnTo>
                    <a:pt x="311429" y="58178"/>
                  </a:lnTo>
                  <a:lnTo>
                    <a:pt x="312496" y="63576"/>
                  </a:lnTo>
                  <a:lnTo>
                    <a:pt x="312496" y="71120"/>
                  </a:lnTo>
                  <a:lnTo>
                    <a:pt x="302806" y="73266"/>
                  </a:lnTo>
                  <a:lnTo>
                    <a:pt x="302806" y="70040"/>
                  </a:lnTo>
                  <a:lnTo>
                    <a:pt x="302806" y="68961"/>
                  </a:lnTo>
                  <a:lnTo>
                    <a:pt x="302806" y="67881"/>
                  </a:lnTo>
                  <a:lnTo>
                    <a:pt x="306031" y="64655"/>
                  </a:lnTo>
                  <a:lnTo>
                    <a:pt x="306031" y="62496"/>
                  </a:lnTo>
                  <a:lnTo>
                    <a:pt x="297421" y="62496"/>
                  </a:lnTo>
                  <a:lnTo>
                    <a:pt x="294182" y="61417"/>
                  </a:lnTo>
                  <a:lnTo>
                    <a:pt x="303885" y="48488"/>
                  </a:lnTo>
                  <a:lnTo>
                    <a:pt x="303885" y="47409"/>
                  </a:lnTo>
                  <a:lnTo>
                    <a:pt x="304965" y="46329"/>
                  </a:lnTo>
                  <a:lnTo>
                    <a:pt x="370687" y="46329"/>
                  </a:lnTo>
                  <a:lnTo>
                    <a:pt x="370687" y="39865"/>
                  </a:lnTo>
                  <a:lnTo>
                    <a:pt x="370687" y="18313"/>
                  </a:lnTo>
                  <a:lnTo>
                    <a:pt x="317893" y="18313"/>
                  </a:lnTo>
                  <a:lnTo>
                    <a:pt x="320040" y="16154"/>
                  </a:lnTo>
                  <a:lnTo>
                    <a:pt x="322199" y="9690"/>
                  </a:lnTo>
                  <a:lnTo>
                    <a:pt x="324358" y="7543"/>
                  </a:lnTo>
                  <a:lnTo>
                    <a:pt x="324358" y="5384"/>
                  </a:lnTo>
                  <a:lnTo>
                    <a:pt x="323278" y="4305"/>
                  </a:lnTo>
                  <a:lnTo>
                    <a:pt x="322199" y="4305"/>
                  </a:lnTo>
                  <a:lnTo>
                    <a:pt x="314350" y="3327"/>
                  </a:lnTo>
                  <a:lnTo>
                    <a:pt x="307111" y="2146"/>
                  </a:lnTo>
                  <a:lnTo>
                    <a:pt x="295262" y="0"/>
                  </a:lnTo>
                  <a:lnTo>
                    <a:pt x="292595" y="8534"/>
                  </a:lnTo>
                  <a:lnTo>
                    <a:pt x="289331" y="16560"/>
                  </a:lnTo>
                  <a:lnTo>
                    <a:pt x="285254" y="24396"/>
                  </a:lnTo>
                  <a:lnTo>
                    <a:pt x="280174" y="32321"/>
                  </a:lnTo>
                  <a:lnTo>
                    <a:pt x="279095" y="34480"/>
                  </a:lnTo>
                  <a:lnTo>
                    <a:pt x="278015" y="35560"/>
                  </a:lnTo>
                  <a:lnTo>
                    <a:pt x="278015" y="78663"/>
                  </a:lnTo>
                  <a:lnTo>
                    <a:pt x="270471" y="80810"/>
                  </a:lnTo>
                  <a:lnTo>
                    <a:pt x="270471" y="76504"/>
                  </a:lnTo>
                  <a:lnTo>
                    <a:pt x="271551" y="73266"/>
                  </a:lnTo>
                  <a:lnTo>
                    <a:pt x="271551" y="70040"/>
                  </a:lnTo>
                  <a:lnTo>
                    <a:pt x="273710" y="72186"/>
                  </a:lnTo>
                  <a:lnTo>
                    <a:pt x="278015" y="78663"/>
                  </a:lnTo>
                  <a:lnTo>
                    <a:pt x="278015" y="35560"/>
                  </a:lnTo>
                  <a:lnTo>
                    <a:pt x="276936" y="36626"/>
                  </a:lnTo>
                  <a:lnTo>
                    <a:pt x="274789" y="39865"/>
                  </a:lnTo>
                  <a:lnTo>
                    <a:pt x="274789" y="28016"/>
                  </a:lnTo>
                  <a:lnTo>
                    <a:pt x="275869" y="23698"/>
                  </a:lnTo>
                  <a:lnTo>
                    <a:pt x="271551" y="23698"/>
                  </a:lnTo>
                  <a:lnTo>
                    <a:pt x="271551" y="68961"/>
                  </a:lnTo>
                  <a:lnTo>
                    <a:pt x="247853" y="68961"/>
                  </a:lnTo>
                  <a:lnTo>
                    <a:pt x="247853" y="96977"/>
                  </a:lnTo>
                  <a:lnTo>
                    <a:pt x="247116" y="114223"/>
                  </a:lnTo>
                  <a:lnTo>
                    <a:pt x="247040" y="116192"/>
                  </a:lnTo>
                  <a:lnTo>
                    <a:pt x="246291" y="129298"/>
                  </a:lnTo>
                  <a:lnTo>
                    <a:pt x="246176" y="130784"/>
                  </a:lnTo>
                  <a:lnTo>
                    <a:pt x="245846" y="134493"/>
                  </a:lnTo>
                  <a:lnTo>
                    <a:pt x="245732" y="135775"/>
                  </a:lnTo>
                  <a:lnTo>
                    <a:pt x="245643" y="136842"/>
                  </a:lnTo>
                  <a:lnTo>
                    <a:pt x="245541" y="137922"/>
                  </a:lnTo>
                  <a:lnTo>
                    <a:pt x="245427" y="139255"/>
                  </a:lnTo>
                  <a:lnTo>
                    <a:pt x="244665" y="143027"/>
                  </a:lnTo>
                  <a:lnTo>
                    <a:pt x="244614" y="143306"/>
                  </a:lnTo>
                  <a:lnTo>
                    <a:pt x="243535" y="145465"/>
                  </a:lnTo>
                  <a:lnTo>
                    <a:pt x="242455" y="146545"/>
                  </a:lnTo>
                  <a:lnTo>
                    <a:pt x="238150" y="146545"/>
                  </a:lnTo>
                  <a:lnTo>
                    <a:pt x="233845" y="145465"/>
                  </a:lnTo>
                  <a:lnTo>
                    <a:pt x="229527" y="145465"/>
                  </a:lnTo>
                  <a:lnTo>
                    <a:pt x="239229" y="105600"/>
                  </a:lnTo>
                  <a:lnTo>
                    <a:pt x="240309" y="96977"/>
                  </a:lnTo>
                  <a:lnTo>
                    <a:pt x="247853" y="96977"/>
                  </a:lnTo>
                  <a:lnTo>
                    <a:pt x="247853" y="68961"/>
                  </a:lnTo>
                  <a:lnTo>
                    <a:pt x="242455" y="68961"/>
                  </a:lnTo>
                  <a:lnTo>
                    <a:pt x="242455" y="63576"/>
                  </a:lnTo>
                  <a:lnTo>
                    <a:pt x="243535" y="58178"/>
                  </a:lnTo>
                  <a:lnTo>
                    <a:pt x="243535" y="51714"/>
                  </a:lnTo>
                  <a:lnTo>
                    <a:pt x="264007" y="51714"/>
                  </a:lnTo>
                  <a:lnTo>
                    <a:pt x="260781" y="54952"/>
                  </a:lnTo>
                  <a:lnTo>
                    <a:pt x="258622" y="56032"/>
                  </a:lnTo>
                  <a:lnTo>
                    <a:pt x="271551" y="68961"/>
                  </a:lnTo>
                  <a:lnTo>
                    <a:pt x="271551" y="23698"/>
                  </a:lnTo>
                  <a:lnTo>
                    <a:pt x="253238" y="23698"/>
                  </a:lnTo>
                  <a:lnTo>
                    <a:pt x="253238" y="7543"/>
                  </a:lnTo>
                  <a:lnTo>
                    <a:pt x="255384" y="6464"/>
                  </a:lnTo>
                  <a:lnTo>
                    <a:pt x="257543" y="4305"/>
                  </a:lnTo>
                  <a:lnTo>
                    <a:pt x="257543" y="2146"/>
                  </a:lnTo>
                  <a:lnTo>
                    <a:pt x="238874" y="2146"/>
                  </a:lnTo>
                  <a:lnTo>
                    <a:pt x="228244" y="1701"/>
                  </a:lnTo>
                  <a:lnTo>
                    <a:pt x="221983" y="1066"/>
                  </a:lnTo>
                  <a:lnTo>
                    <a:pt x="223062" y="7543"/>
                  </a:lnTo>
                  <a:lnTo>
                    <a:pt x="223062" y="23698"/>
                  </a:lnTo>
                  <a:lnTo>
                    <a:pt x="197205" y="23698"/>
                  </a:lnTo>
                  <a:lnTo>
                    <a:pt x="197205" y="28016"/>
                  </a:lnTo>
                  <a:lnTo>
                    <a:pt x="198285" y="33401"/>
                  </a:lnTo>
                  <a:lnTo>
                    <a:pt x="198285" y="42024"/>
                  </a:lnTo>
                  <a:lnTo>
                    <a:pt x="197205" y="46329"/>
                  </a:lnTo>
                  <a:lnTo>
                    <a:pt x="197205" y="51714"/>
                  </a:lnTo>
                  <a:lnTo>
                    <a:pt x="215519" y="51714"/>
                  </a:lnTo>
                  <a:lnTo>
                    <a:pt x="215455" y="56032"/>
                  </a:lnTo>
                  <a:lnTo>
                    <a:pt x="215328" y="63576"/>
                  </a:lnTo>
                  <a:lnTo>
                    <a:pt x="215214" y="66802"/>
                  </a:lnTo>
                  <a:lnTo>
                    <a:pt x="214693" y="76504"/>
                  </a:lnTo>
                  <a:lnTo>
                    <a:pt x="214579" y="78663"/>
                  </a:lnTo>
                  <a:lnTo>
                    <a:pt x="213245" y="92024"/>
                  </a:lnTo>
                  <a:lnTo>
                    <a:pt x="211213" y="105600"/>
                  </a:lnTo>
                  <a:lnTo>
                    <a:pt x="208368" y="118338"/>
                  </a:lnTo>
                  <a:lnTo>
                    <a:pt x="204774" y="130251"/>
                  </a:lnTo>
                  <a:lnTo>
                    <a:pt x="204736" y="130378"/>
                  </a:lnTo>
                  <a:lnTo>
                    <a:pt x="204609" y="130784"/>
                  </a:lnTo>
                  <a:lnTo>
                    <a:pt x="199847" y="143027"/>
                  </a:lnTo>
                  <a:lnTo>
                    <a:pt x="193967" y="155168"/>
                  </a:lnTo>
                  <a:lnTo>
                    <a:pt x="201269" y="160655"/>
                  </a:lnTo>
                  <a:lnTo>
                    <a:pt x="207175" y="165938"/>
                  </a:lnTo>
                  <a:lnTo>
                    <a:pt x="211848" y="171234"/>
                  </a:lnTo>
                  <a:lnTo>
                    <a:pt x="215519" y="176720"/>
                  </a:lnTo>
                  <a:lnTo>
                    <a:pt x="219354" y="170675"/>
                  </a:lnTo>
                  <a:lnTo>
                    <a:pt x="222796" y="163918"/>
                  </a:lnTo>
                  <a:lnTo>
                    <a:pt x="225818" y="156565"/>
                  </a:lnTo>
                  <a:lnTo>
                    <a:pt x="228447" y="148704"/>
                  </a:lnTo>
                  <a:lnTo>
                    <a:pt x="230619" y="155168"/>
                  </a:lnTo>
                  <a:lnTo>
                    <a:pt x="232486" y="162166"/>
                  </a:lnTo>
                  <a:lnTo>
                    <a:pt x="233908" y="169011"/>
                  </a:lnTo>
                  <a:lnTo>
                    <a:pt x="234911" y="175641"/>
                  </a:lnTo>
                  <a:lnTo>
                    <a:pt x="237070" y="175641"/>
                  </a:lnTo>
                  <a:lnTo>
                    <a:pt x="240309" y="174561"/>
                  </a:lnTo>
                  <a:lnTo>
                    <a:pt x="244411" y="173532"/>
                  </a:lnTo>
                  <a:lnTo>
                    <a:pt x="248767" y="173532"/>
                  </a:lnTo>
                  <a:lnTo>
                    <a:pt x="252158" y="172402"/>
                  </a:lnTo>
                  <a:lnTo>
                    <a:pt x="255384" y="170256"/>
                  </a:lnTo>
                  <a:lnTo>
                    <a:pt x="261061" y="165201"/>
                  </a:lnTo>
                  <a:lnTo>
                    <a:pt x="265226" y="153276"/>
                  </a:lnTo>
                  <a:lnTo>
                    <a:pt x="265887" y="148704"/>
                  </a:lnTo>
                  <a:lnTo>
                    <a:pt x="266204" y="146545"/>
                  </a:lnTo>
                  <a:lnTo>
                    <a:pt x="267931" y="134696"/>
                  </a:lnTo>
                  <a:lnTo>
                    <a:pt x="267970" y="134493"/>
                  </a:lnTo>
                  <a:lnTo>
                    <a:pt x="269341" y="109905"/>
                  </a:lnTo>
                  <a:lnTo>
                    <a:pt x="269405" y="108826"/>
                  </a:lnTo>
                  <a:lnTo>
                    <a:pt x="280174" y="106680"/>
                  </a:lnTo>
                  <a:lnTo>
                    <a:pt x="280174" y="157327"/>
                  </a:lnTo>
                  <a:lnTo>
                    <a:pt x="282333" y="163791"/>
                  </a:lnTo>
                  <a:lnTo>
                    <a:pt x="315734" y="174561"/>
                  </a:lnTo>
                  <a:lnTo>
                    <a:pt x="330504" y="174180"/>
                  </a:lnTo>
                  <a:lnTo>
                    <a:pt x="367461" y="158394"/>
                  </a:lnTo>
                  <a:lnTo>
                    <a:pt x="369608" y="148704"/>
                  </a:lnTo>
                  <a:lnTo>
                    <a:pt x="369887" y="147624"/>
                  </a:lnTo>
                  <a:lnTo>
                    <a:pt x="370687" y="144386"/>
                  </a:lnTo>
                  <a:lnTo>
                    <a:pt x="370687" y="140081"/>
                  </a:lnTo>
                  <a:lnTo>
                    <a:pt x="371767" y="135775"/>
                  </a:lnTo>
                  <a:close/>
                </a:path>
                <a:path w="840740" h="177164">
                  <a:moveTo>
                    <a:pt x="564654" y="22618"/>
                  </a:moveTo>
                  <a:lnTo>
                    <a:pt x="493534" y="22618"/>
                  </a:lnTo>
                  <a:lnTo>
                    <a:pt x="493534" y="9690"/>
                  </a:lnTo>
                  <a:lnTo>
                    <a:pt x="494614" y="7543"/>
                  </a:lnTo>
                  <a:lnTo>
                    <a:pt x="496773" y="6464"/>
                  </a:lnTo>
                  <a:lnTo>
                    <a:pt x="498919" y="4305"/>
                  </a:lnTo>
                  <a:lnTo>
                    <a:pt x="498919" y="2146"/>
                  </a:lnTo>
                  <a:lnTo>
                    <a:pt x="476161" y="2019"/>
                  </a:lnTo>
                  <a:lnTo>
                    <a:pt x="468566" y="1701"/>
                  </a:lnTo>
                  <a:lnTo>
                    <a:pt x="462280" y="1066"/>
                  </a:lnTo>
                  <a:lnTo>
                    <a:pt x="463359" y="7543"/>
                  </a:lnTo>
                  <a:lnTo>
                    <a:pt x="463359" y="22618"/>
                  </a:lnTo>
                  <a:lnTo>
                    <a:pt x="390093" y="22618"/>
                  </a:lnTo>
                  <a:lnTo>
                    <a:pt x="390093" y="51714"/>
                  </a:lnTo>
                  <a:lnTo>
                    <a:pt x="436422" y="51714"/>
                  </a:lnTo>
                  <a:lnTo>
                    <a:pt x="435597" y="69176"/>
                  </a:lnTo>
                  <a:lnTo>
                    <a:pt x="422414" y="112064"/>
                  </a:lnTo>
                  <a:lnTo>
                    <a:pt x="397408" y="142824"/>
                  </a:lnTo>
                  <a:lnTo>
                    <a:pt x="386854" y="151930"/>
                  </a:lnTo>
                  <a:lnTo>
                    <a:pt x="393903" y="156565"/>
                  </a:lnTo>
                  <a:lnTo>
                    <a:pt x="400456" y="162306"/>
                  </a:lnTo>
                  <a:lnTo>
                    <a:pt x="406400" y="169062"/>
                  </a:lnTo>
                  <a:lnTo>
                    <a:pt x="411645" y="176720"/>
                  </a:lnTo>
                  <a:lnTo>
                    <a:pt x="423926" y="166408"/>
                  </a:lnTo>
                  <a:lnTo>
                    <a:pt x="451510" y="128231"/>
                  </a:lnTo>
                  <a:lnTo>
                    <a:pt x="461213" y="99136"/>
                  </a:lnTo>
                  <a:lnTo>
                    <a:pt x="514007" y="99136"/>
                  </a:lnTo>
                  <a:lnTo>
                    <a:pt x="508101" y="138379"/>
                  </a:lnTo>
                  <a:lnTo>
                    <a:pt x="504304" y="144386"/>
                  </a:lnTo>
                  <a:lnTo>
                    <a:pt x="482765" y="144386"/>
                  </a:lnTo>
                  <a:lnTo>
                    <a:pt x="473062" y="143306"/>
                  </a:lnTo>
                  <a:lnTo>
                    <a:pt x="475907" y="151396"/>
                  </a:lnTo>
                  <a:lnTo>
                    <a:pt x="478040" y="159473"/>
                  </a:lnTo>
                  <a:lnTo>
                    <a:pt x="479577" y="167563"/>
                  </a:lnTo>
                  <a:lnTo>
                    <a:pt x="480606" y="175641"/>
                  </a:lnTo>
                  <a:lnTo>
                    <a:pt x="485990" y="175641"/>
                  </a:lnTo>
                  <a:lnTo>
                    <a:pt x="499999" y="173482"/>
                  </a:lnTo>
                  <a:lnTo>
                    <a:pt x="505383" y="173482"/>
                  </a:lnTo>
                  <a:lnTo>
                    <a:pt x="511848" y="172402"/>
                  </a:lnTo>
                  <a:lnTo>
                    <a:pt x="541489" y="120243"/>
                  </a:lnTo>
                  <a:lnTo>
                    <a:pt x="543102" y="84048"/>
                  </a:lnTo>
                  <a:lnTo>
                    <a:pt x="543102" y="78663"/>
                  </a:lnTo>
                  <a:lnTo>
                    <a:pt x="544182" y="74345"/>
                  </a:lnTo>
                  <a:lnTo>
                    <a:pt x="545261" y="68961"/>
                  </a:lnTo>
                  <a:lnTo>
                    <a:pt x="466598" y="68961"/>
                  </a:lnTo>
                  <a:lnTo>
                    <a:pt x="466598" y="63576"/>
                  </a:lnTo>
                  <a:lnTo>
                    <a:pt x="467677" y="58178"/>
                  </a:lnTo>
                  <a:lnTo>
                    <a:pt x="467677" y="51714"/>
                  </a:lnTo>
                  <a:lnTo>
                    <a:pt x="564654" y="51714"/>
                  </a:lnTo>
                  <a:lnTo>
                    <a:pt x="563575" y="46329"/>
                  </a:lnTo>
                  <a:lnTo>
                    <a:pt x="563575" y="26936"/>
                  </a:lnTo>
                  <a:lnTo>
                    <a:pt x="564654" y="22618"/>
                  </a:lnTo>
                  <a:close/>
                </a:path>
                <a:path w="840740" h="177164">
                  <a:moveTo>
                    <a:pt x="688581" y="33401"/>
                  </a:moveTo>
                  <a:lnTo>
                    <a:pt x="650862" y="1066"/>
                  </a:lnTo>
                  <a:lnTo>
                    <a:pt x="649782" y="1066"/>
                  </a:lnTo>
                  <a:lnTo>
                    <a:pt x="649782" y="39865"/>
                  </a:lnTo>
                  <a:lnTo>
                    <a:pt x="626071" y="39865"/>
                  </a:lnTo>
                  <a:lnTo>
                    <a:pt x="632536" y="31242"/>
                  </a:lnTo>
                  <a:lnTo>
                    <a:pt x="636854" y="25857"/>
                  </a:lnTo>
                  <a:lnTo>
                    <a:pt x="640080" y="30162"/>
                  </a:lnTo>
                  <a:lnTo>
                    <a:pt x="644398" y="35560"/>
                  </a:lnTo>
                  <a:lnTo>
                    <a:pt x="649782" y="39865"/>
                  </a:lnTo>
                  <a:lnTo>
                    <a:pt x="649782" y="1066"/>
                  </a:lnTo>
                  <a:lnTo>
                    <a:pt x="619607" y="1066"/>
                  </a:lnTo>
                  <a:lnTo>
                    <a:pt x="612343" y="14008"/>
                  </a:lnTo>
                  <a:lnTo>
                    <a:pt x="603453" y="25323"/>
                  </a:lnTo>
                  <a:lnTo>
                    <a:pt x="592937" y="35013"/>
                  </a:lnTo>
                  <a:lnTo>
                    <a:pt x="580821" y="43103"/>
                  </a:lnTo>
                  <a:lnTo>
                    <a:pt x="587959" y="55359"/>
                  </a:lnTo>
                  <a:lnTo>
                    <a:pt x="591883" y="62344"/>
                  </a:lnTo>
                  <a:lnTo>
                    <a:pt x="595909" y="70040"/>
                  </a:lnTo>
                  <a:lnTo>
                    <a:pt x="598055" y="67881"/>
                  </a:lnTo>
                  <a:lnTo>
                    <a:pt x="601294" y="65722"/>
                  </a:lnTo>
                  <a:lnTo>
                    <a:pt x="604520" y="62496"/>
                  </a:lnTo>
                  <a:lnTo>
                    <a:pt x="617461" y="62496"/>
                  </a:lnTo>
                  <a:lnTo>
                    <a:pt x="617461" y="74345"/>
                  </a:lnTo>
                  <a:lnTo>
                    <a:pt x="587286" y="74345"/>
                  </a:lnTo>
                  <a:lnTo>
                    <a:pt x="588365" y="78663"/>
                  </a:lnTo>
                  <a:lnTo>
                    <a:pt x="588365" y="95897"/>
                  </a:lnTo>
                  <a:lnTo>
                    <a:pt x="587286" y="99136"/>
                  </a:lnTo>
                  <a:lnTo>
                    <a:pt x="617461" y="99136"/>
                  </a:lnTo>
                  <a:lnTo>
                    <a:pt x="617461" y="124993"/>
                  </a:lnTo>
                  <a:lnTo>
                    <a:pt x="613232" y="118110"/>
                  </a:lnTo>
                  <a:lnTo>
                    <a:pt x="608799" y="112064"/>
                  </a:lnTo>
                  <a:lnTo>
                    <a:pt x="603973" y="106349"/>
                  </a:lnTo>
                  <a:lnTo>
                    <a:pt x="599135" y="101282"/>
                  </a:lnTo>
                  <a:lnTo>
                    <a:pt x="595909" y="104521"/>
                  </a:lnTo>
                  <a:lnTo>
                    <a:pt x="589445" y="107746"/>
                  </a:lnTo>
                  <a:lnTo>
                    <a:pt x="581901" y="112064"/>
                  </a:lnTo>
                  <a:lnTo>
                    <a:pt x="587946" y="119926"/>
                  </a:lnTo>
                  <a:lnTo>
                    <a:pt x="593077" y="127279"/>
                  </a:lnTo>
                  <a:lnTo>
                    <a:pt x="597204" y="134035"/>
                  </a:lnTo>
                  <a:lnTo>
                    <a:pt x="600214" y="140081"/>
                  </a:lnTo>
                  <a:lnTo>
                    <a:pt x="605599" y="136842"/>
                  </a:lnTo>
                  <a:lnTo>
                    <a:pt x="610984" y="132537"/>
                  </a:lnTo>
                  <a:lnTo>
                    <a:pt x="617461" y="129298"/>
                  </a:lnTo>
                  <a:lnTo>
                    <a:pt x="617461" y="141160"/>
                  </a:lnTo>
                  <a:lnTo>
                    <a:pt x="607758" y="142240"/>
                  </a:lnTo>
                  <a:lnTo>
                    <a:pt x="586206" y="142240"/>
                  </a:lnTo>
                  <a:lnTo>
                    <a:pt x="587286" y="147624"/>
                  </a:lnTo>
                  <a:lnTo>
                    <a:pt x="587286" y="173482"/>
                  </a:lnTo>
                  <a:lnTo>
                    <a:pt x="588365" y="174561"/>
                  </a:lnTo>
                  <a:lnTo>
                    <a:pt x="589445" y="174561"/>
                  </a:lnTo>
                  <a:lnTo>
                    <a:pt x="590511" y="173482"/>
                  </a:lnTo>
                  <a:lnTo>
                    <a:pt x="592670" y="172402"/>
                  </a:lnTo>
                  <a:lnTo>
                    <a:pt x="613244" y="169799"/>
                  </a:lnTo>
                  <a:lnTo>
                    <a:pt x="677799" y="160553"/>
                  </a:lnTo>
                  <a:lnTo>
                    <a:pt x="677799" y="156248"/>
                  </a:lnTo>
                  <a:lnTo>
                    <a:pt x="676719" y="151930"/>
                  </a:lnTo>
                  <a:lnTo>
                    <a:pt x="676719" y="142240"/>
                  </a:lnTo>
                  <a:lnTo>
                    <a:pt x="677799" y="137922"/>
                  </a:lnTo>
                  <a:lnTo>
                    <a:pt x="677799" y="134696"/>
                  </a:lnTo>
                  <a:lnTo>
                    <a:pt x="677799" y="132537"/>
                  </a:lnTo>
                  <a:lnTo>
                    <a:pt x="667029" y="134696"/>
                  </a:lnTo>
                  <a:lnTo>
                    <a:pt x="661631" y="134696"/>
                  </a:lnTo>
                  <a:lnTo>
                    <a:pt x="665657" y="129641"/>
                  </a:lnTo>
                  <a:lnTo>
                    <a:pt x="665899" y="129298"/>
                  </a:lnTo>
                  <a:lnTo>
                    <a:pt x="668997" y="124993"/>
                  </a:lnTo>
                  <a:lnTo>
                    <a:pt x="669582" y="124180"/>
                  </a:lnTo>
                  <a:lnTo>
                    <a:pt x="673303" y="118325"/>
                  </a:lnTo>
                  <a:lnTo>
                    <a:pt x="676719" y="112064"/>
                  </a:lnTo>
                  <a:lnTo>
                    <a:pt x="678878" y="110985"/>
                  </a:lnTo>
                  <a:lnTo>
                    <a:pt x="678878" y="108826"/>
                  </a:lnTo>
                  <a:lnTo>
                    <a:pt x="677799" y="108826"/>
                  </a:lnTo>
                  <a:lnTo>
                    <a:pt x="675640" y="107746"/>
                  </a:lnTo>
                  <a:lnTo>
                    <a:pt x="669175" y="106680"/>
                  </a:lnTo>
                  <a:lnTo>
                    <a:pt x="658406" y="102362"/>
                  </a:lnTo>
                  <a:lnTo>
                    <a:pt x="656247" y="106680"/>
                  </a:lnTo>
                  <a:lnTo>
                    <a:pt x="656247" y="135775"/>
                  </a:lnTo>
                  <a:lnTo>
                    <a:pt x="650862" y="136842"/>
                  </a:lnTo>
                  <a:lnTo>
                    <a:pt x="646544" y="136842"/>
                  </a:lnTo>
                  <a:lnTo>
                    <a:pt x="642239" y="137922"/>
                  </a:lnTo>
                  <a:lnTo>
                    <a:pt x="642239" y="129298"/>
                  </a:lnTo>
                  <a:lnTo>
                    <a:pt x="646544" y="130378"/>
                  </a:lnTo>
                  <a:lnTo>
                    <a:pt x="651941" y="133616"/>
                  </a:lnTo>
                  <a:lnTo>
                    <a:pt x="656247" y="135775"/>
                  </a:lnTo>
                  <a:lnTo>
                    <a:pt x="656247" y="106680"/>
                  </a:lnTo>
                  <a:lnTo>
                    <a:pt x="655574" y="108026"/>
                  </a:lnTo>
                  <a:lnTo>
                    <a:pt x="651941" y="113677"/>
                  </a:lnTo>
                  <a:lnTo>
                    <a:pt x="647496" y="119341"/>
                  </a:lnTo>
                  <a:lnTo>
                    <a:pt x="642239" y="124993"/>
                  </a:lnTo>
                  <a:lnTo>
                    <a:pt x="642239" y="99136"/>
                  </a:lnTo>
                  <a:lnTo>
                    <a:pt x="669175" y="99136"/>
                  </a:lnTo>
                  <a:lnTo>
                    <a:pt x="668096" y="95897"/>
                  </a:lnTo>
                  <a:lnTo>
                    <a:pt x="668096" y="78663"/>
                  </a:lnTo>
                  <a:lnTo>
                    <a:pt x="669175" y="74345"/>
                  </a:lnTo>
                  <a:lnTo>
                    <a:pt x="642239" y="74345"/>
                  </a:lnTo>
                  <a:lnTo>
                    <a:pt x="642239" y="62496"/>
                  </a:lnTo>
                  <a:lnTo>
                    <a:pt x="664870" y="62496"/>
                  </a:lnTo>
                  <a:lnTo>
                    <a:pt x="663790" y="59258"/>
                  </a:lnTo>
                  <a:lnTo>
                    <a:pt x="663790" y="52793"/>
                  </a:lnTo>
                  <a:lnTo>
                    <a:pt x="664870" y="54952"/>
                  </a:lnTo>
                  <a:lnTo>
                    <a:pt x="669175" y="57111"/>
                  </a:lnTo>
                  <a:lnTo>
                    <a:pt x="672503" y="52793"/>
                  </a:lnTo>
                  <a:lnTo>
                    <a:pt x="674027" y="50825"/>
                  </a:lnTo>
                  <a:lnTo>
                    <a:pt x="678878" y="44843"/>
                  </a:lnTo>
                  <a:lnTo>
                    <a:pt x="683056" y="39865"/>
                  </a:lnTo>
                  <a:lnTo>
                    <a:pt x="688581" y="33401"/>
                  </a:lnTo>
                  <a:close/>
                </a:path>
                <a:path w="840740" h="177164">
                  <a:moveTo>
                    <a:pt x="758621" y="57111"/>
                  </a:moveTo>
                  <a:lnTo>
                    <a:pt x="729526" y="57111"/>
                  </a:lnTo>
                  <a:lnTo>
                    <a:pt x="729526" y="9690"/>
                  </a:lnTo>
                  <a:lnTo>
                    <a:pt x="730605" y="7543"/>
                  </a:lnTo>
                  <a:lnTo>
                    <a:pt x="731685" y="6464"/>
                  </a:lnTo>
                  <a:lnTo>
                    <a:pt x="733831" y="5384"/>
                  </a:lnTo>
                  <a:lnTo>
                    <a:pt x="733831" y="2146"/>
                  </a:lnTo>
                  <a:lnTo>
                    <a:pt x="715162" y="2146"/>
                  </a:lnTo>
                  <a:lnTo>
                    <a:pt x="704989" y="1701"/>
                  </a:lnTo>
                  <a:lnTo>
                    <a:pt x="699350" y="1066"/>
                  </a:lnTo>
                  <a:lnTo>
                    <a:pt x="699350" y="7543"/>
                  </a:lnTo>
                  <a:lnTo>
                    <a:pt x="700430" y="14008"/>
                  </a:lnTo>
                  <a:lnTo>
                    <a:pt x="700430" y="57111"/>
                  </a:lnTo>
                  <a:lnTo>
                    <a:pt x="671334" y="57111"/>
                  </a:lnTo>
                  <a:lnTo>
                    <a:pt x="672414" y="61417"/>
                  </a:lnTo>
                  <a:lnTo>
                    <a:pt x="672414" y="81889"/>
                  </a:lnTo>
                  <a:lnTo>
                    <a:pt x="671334" y="86207"/>
                  </a:lnTo>
                  <a:lnTo>
                    <a:pt x="700430" y="86207"/>
                  </a:lnTo>
                  <a:lnTo>
                    <a:pt x="700430" y="176720"/>
                  </a:lnTo>
                  <a:lnTo>
                    <a:pt x="704735" y="175641"/>
                  </a:lnTo>
                  <a:lnTo>
                    <a:pt x="724141" y="175641"/>
                  </a:lnTo>
                  <a:lnTo>
                    <a:pt x="729526" y="176720"/>
                  </a:lnTo>
                  <a:lnTo>
                    <a:pt x="729526" y="175641"/>
                  </a:lnTo>
                  <a:lnTo>
                    <a:pt x="729526" y="86207"/>
                  </a:lnTo>
                  <a:lnTo>
                    <a:pt x="758621" y="86207"/>
                  </a:lnTo>
                  <a:lnTo>
                    <a:pt x="758621" y="57111"/>
                  </a:lnTo>
                  <a:close/>
                </a:path>
                <a:path w="840740" h="177164">
                  <a:moveTo>
                    <a:pt x="840511" y="36487"/>
                  </a:moveTo>
                  <a:lnTo>
                    <a:pt x="812495" y="36487"/>
                  </a:lnTo>
                  <a:lnTo>
                    <a:pt x="812495" y="145707"/>
                  </a:lnTo>
                  <a:lnTo>
                    <a:pt x="780173" y="145707"/>
                  </a:lnTo>
                  <a:lnTo>
                    <a:pt x="780173" y="172377"/>
                  </a:lnTo>
                  <a:lnTo>
                    <a:pt x="840511" y="172377"/>
                  </a:lnTo>
                  <a:lnTo>
                    <a:pt x="840511" y="145707"/>
                  </a:lnTo>
                  <a:lnTo>
                    <a:pt x="840511" y="36487"/>
                  </a:lnTo>
                  <a:close/>
                </a:path>
              </a:pathLst>
            </a:custGeom>
            <a:solidFill>
              <a:srgbClr val="000000"/>
            </a:solidFill>
          </p:spPr>
          <p:txBody>
            <a:bodyPr wrap="square" lIns="0" tIns="0" rIns="0" bIns="0" rtlCol="0"/>
            <a:lstStyle/>
            <a:p>
              <a:endParaRPr sz="1749"/>
            </a:p>
          </p:txBody>
        </p:sp>
      </p:grpSp>
      <p:grpSp>
        <p:nvGrpSpPr>
          <p:cNvPr id="284" name="object 284"/>
          <p:cNvGrpSpPr/>
          <p:nvPr/>
        </p:nvGrpSpPr>
        <p:grpSpPr>
          <a:xfrm>
            <a:off x="7248422" y="2183951"/>
            <a:ext cx="893223" cy="151495"/>
            <a:chOff x="8476626" y="2325409"/>
            <a:chExt cx="1044575" cy="177165"/>
          </a:xfrm>
        </p:grpSpPr>
        <p:sp>
          <p:nvSpPr>
            <p:cNvPr id="285" name="object 285"/>
            <p:cNvSpPr/>
            <p:nvPr/>
          </p:nvSpPr>
          <p:spPr>
            <a:xfrm>
              <a:off x="8476615" y="2325420"/>
              <a:ext cx="554990" cy="177165"/>
            </a:xfrm>
            <a:custGeom>
              <a:avLst/>
              <a:gdLst/>
              <a:ahLst/>
              <a:cxnLst/>
              <a:rect l="l" t="t" r="r" b="b"/>
              <a:pathLst>
                <a:path w="554990" h="177164">
                  <a:moveTo>
                    <a:pt x="163791" y="91592"/>
                  </a:moveTo>
                  <a:lnTo>
                    <a:pt x="160782" y="83261"/>
                  </a:lnTo>
                  <a:lnTo>
                    <a:pt x="160324" y="81889"/>
                  </a:lnTo>
                  <a:lnTo>
                    <a:pt x="159588" y="79730"/>
                  </a:lnTo>
                  <a:lnTo>
                    <a:pt x="158280" y="75831"/>
                  </a:lnTo>
                  <a:lnTo>
                    <a:pt x="156375" y="69011"/>
                  </a:lnTo>
                  <a:lnTo>
                    <a:pt x="155194" y="62611"/>
                  </a:lnTo>
                  <a:lnTo>
                    <a:pt x="154863" y="62611"/>
                  </a:lnTo>
                  <a:lnTo>
                    <a:pt x="117741" y="76733"/>
                  </a:lnTo>
                  <a:lnTo>
                    <a:pt x="108839" y="79730"/>
                  </a:lnTo>
                  <a:lnTo>
                    <a:pt x="104762" y="71869"/>
                  </a:lnTo>
                  <a:lnTo>
                    <a:pt x="100495" y="66128"/>
                  </a:lnTo>
                  <a:lnTo>
                    <a:pt x="98513" y="64655"/>
                  </a:lnTo>
                  <a:lnTo>
                    <a:pt x="95808" y="62611"/>
                  </a:lnTo>
                  <a:lnTo>
                    <a:pt x="90525" y="61417"/>
                  </a:lnTo>
                  <a:lnTo>
                    <a:pt x="86207" y="61417"/>
                  </a:lnTo>
                  <a:lnTo>
                    <a:pt x="79159" y="62611"/>
                  </a:lnTo>
                  <a:lnTo>
                    <a:pt x="68973" y="64655"/>
                  </a:lnTo>
                  <a:lnTo>
                    <a:pt x="81902" y="52793"/>
                  </a:lnTo>
                  <a:lnTo>
                    <a:pt x="132549" y="47409"/>
                  </a:lnTo>
                  <a:lnTo>
                    <a:pt x="131927" y="40132"/>
                  </a:lnTo>
                  <a:lnTo>
                    <a:pt x="131610" y="32867"/>
                  </a:lnTo>
                  <a:lnTo>
                    <a:pt x="131508" y="26936"/>
                  </a:lnTo>
                  <a:lnTo>
                    <a:pt x="131495" y="25857"/>
                  </a:lnTo>
                  <a:lnTo>
                    <a:pt x="131470" y="18313"/>
                  </a:lnTo>
                  <a:lnTo>
                    <a:pt x="125006" y="19951"/>
                  </a:lnTo>
                  <a:lnTo>
                    <a:pt x="116916" y="21678"/>
                  </a:lnTo>
                  <a:lnTo>
                    <a:pt x="95910" y="25857"/>
                  </a:lnTo>
                  <a:lnTo>
                    <a:pt x="100215" y="17233"/>
                  </a:lnTo>
                  <a:lnTo>
                    <a:pt x="103454" y="12928"/>
                  </a:lnTo>
                  <a:lnTo>
                    <a:pt x="104533" y="11849"/>
                  </a:lnTo>
                  <a:lnTo>
                    <a:pt x="105613" y="9690"/>
                  </a:lnTo>
                  <a:lnTo>
                    <a:pt x="106680" y="9690"/>
                  </a:lnTo>
                  <a:lnTo>
                    <a:pt x="104533" y="8610"/>
                  </a:lnTo>
                  <a:lnTo>
                    <a:pt x="99136" y="7543"/>
                  </a:lnTo>
                  <a:lnTo>
                    <a:pt x="95910" y="7543"/>
                  </a:lnTo>
                  <a:lnTo>
                    <a:pt x="92671" y="6464"/>
                  </a:lnTo>
                  <a:lnTo>
                    <a:pt x="90525" y="6464"/>
                  </a:lnTo>
                  <a:lnTo>
                    <a:pt x="82981" y="4305"/>
                  </a:lnTo>
                  <a:lnTo>
                    <a:pt x="76517" y="2146"/>
                  </a:lnTo>
                  <a:lnTo>
                    <a:pt x="71120" y="0"/>
                  </a:lnTo>
                  <a:lnTo>
                    <a:pt x="68618" y="8610"/>
                  </a:lnTo>
                  <a:lnTo>
                    <a:pt x="68529" y="8902"/>
                  </a:lnTo>
                  <a:lnTo>
                    <a:pt x="65735" y="16294"/>
                  </a:lnTo>
                  <a:lnTo>
                    <a:pt x="62941" y="22275"/>
                  </a:lnTo>
                  <a:lnTo>
                    <a:pt x="60452" y="26746"/>
                  </a:lnTo>
                  <a:lnTo>
                    <a:pt x="60350" y="26936"/>
                  </a:lnTo>
                  <a:lnTo>
                    <a:pt x="47269" y="26746"/>
                  </a:lnTo>
                  <a:lnTo>
                    <a:pt x="35699" y="26263"/>
                  </a:lnTo>
                  <a:lnTo>
                    <a:pt x="26187" y="25590"/>
                  </a:lnTo>
                  <a:lnTo>
                    <a:pt x="18326" y="24777"/>
                  </a:lnTo>
                  <a:lnTo>
                    <a:pt x="18326" y="53873"/>
                  </a:lnTo>
                  <a:lnTo>
                    <a:pt x="44183" y="53873"/>
                  </a:lnTo>
                  <a:lnTo>
                    <a:pt x="31064" y="68821"/>
                  </a:lnTo>
                  <a:lnTo>
                    <a:pt x="19265" y="81356"/>
                  </a:lnTo>
                  <a:lnTo>
                    <a:pt x="8877" y="91452"/>
                  </a:lnTo>
                  <a:lnTo>
                    <a:pt x="0" y="99136"/>
                  </a:lnTo>
                  <a:lnTo>
                    <a:pt x="6070" y="104775"/>
                  </a:lnTo>
                  <a:lnTo>
                    <a:pt x="11315" y="110312"/>
                  </a:lnTo>
                  <a:lnTo>
                    <a:pt x="15760" y="115646"/>
                  </a:lnTo>
                  <a:lnTo>
                    <a:pt x="19405" y="120688"/>
                  </a:lnTo>
                  <a:lnTo>
                    <a:pt x="25704" y="113626"/>
                  </a:lnTo>
                  <a:lnTo>
                    <a:pt x="59817" y="85255"/>
                  </a:lnTo>
                  <a:lnTo>
                    <a:pt x="72199" y="81889"/>
                  </a:lnTo>
                  <a:lnTo>
                    <a:pt x="76517" y="81889"/>
                  </a:lnTo>
                  <a:lnTo>
                    <a:pt x="78663" y="85128"/>
                  </a:lnTo>
                  <a:lnTo>
                    <a:pt x="79743" y="90512"/>
                  </a:lnTo>
                  <a:lnTo>
                    <a:pt x="71678" y="93319"/>
                  </a:lnTo>
                  <a:lnTo>
                    <a:pt x="63715" y="96837"/>
                  </a:lnTo>
                  <a:lnTo>
                    <a:pt x="31369" y="126504"/>
                  </a:lnTo>
                  <a:lnTo>
                    <a:pt x="30175" y="133616"/>
                  </a:lnTo>
                  <a:lnTo>
                    <a:pt x="32194" y="145516"/>
                  </a:lnTo>
                  <a:lnTo>
                    <a:pt x="38265" y="155295"/>
                  </a:lnTo>
                  <a:lnTo>
                    <a:pt x="48361" y="162864"/>
                  </a:lnTo>
                  <a:lnTo>
                    <a:pt x="62509" y="168097"/>
                  </a:lnTo>
                  <a:lnTo>
                    <a:pt x="73012" y="170256"/>
                  </a:lnTo>
                  <a:lnTo>
                    <a:pt x="73520" y="170256"/>
                  </a:lnTo>
                  <a:lnTo>
                    <a:pt x="84594" y="171462"/>
                  </a:lnTo>
                  <a:lnTo>
                    <a:pt x="99860" y="172224"/>
                  </a:lnTo>
                  <a:lnTo>
                    <a:pt x="101828" y="172224"/>
                  </a:lnTo>
                  <a:lnTo>
                    <a:pt x="116382" y="172402"/>
                  </a:lnTo>
                  <a:lnTo>
                    <a:pt x="124434" y="172224"/>
                  </a:lnTo>
                  <a:lnTo>
                    <a:pt x="132283" y="171729"/>
                  </a:lnTo>
                  <a:lnTo>
                    <a:pt x="139725" y="171043"/>
                  </a:lnTo>
                  <a:lnTo>
                    <a:pt x="146558" y="170256"/>
                  </a:lnTo>
                  <a:lnTo>
                    <a:pt x="146558" y="143306"/>
                  </a:lnTo>
                  <a:lnTo>
                    <a:pt x="146558" y="139001"/>
                  </a:lnTo>
                  <a:lnTo>
                    <a:pt x="118275" y="141960"/>
                  </a:lnTo>
                  <a:lnTo>
                    <a:pt x="105943" y="142938"/>
                  </a:lnTo>
                  <a:lnTo>
                    <a:pt x="94830" y="143306"/>
                  </a:lnTo>
                  <a:lnTo>
                    <a:pt x="88366" y="143306"/>
                  </a:lnTo>
                  <a:lnTo>
                    <a:pt x="81902" y="142240"/>
                  </a:lnTo>
                  <a:lnTo>
                    <a:pt x="74358" y="141160"/>
                  </a:lnTo>
                  <a:lnTo>
                    <a:pt x="64655" y="139001"/>
                  </a:lnTo>
                  <a:lnTo>
                    <a:pt x="60350" y="135775"/>
                  </a:lnTo>
                  <a:lnTo>
                    <a:pt x="60350" y="130378"/>
                  </a:lnTo>
                  <a:lnTo>
                    <a:pt x="62509" y="127152"/>
                  </a:lnTo>
                  <a:lnTo>
                    <a:pt x="67894" y="123913"/>
                  </a:lnTo>
                  <a:lnTo>
                    <a:pt x="72199" y="121767"/>
                  </a:lnTo>
                  <a:lnTo>
                    <a:pt x="79743" y="117449"/>
                  </a:lnTo>
                  <a:lnTo>
                    <a:pt x="78790" y="126072"/>
                  </a:lnTo>
                  <a:lnTo>
                    <a:pt x="78663" y="127152"/>
                  </a:lnTo>
                  <a:lnTo>
                    <a:pt x="84061" y="126072"/>
                  </a:lnTo>
                  <a:lnTo>
                    <a:pt x="104533" y="126072"/>
                  </a:lnTo>
                  <a:lnTo>
                    <a:pt x="108839" y="127152"/>
                  </a:lnTo>
                  <a:lnTo>
                    <a:pt x="108902" y="126072"/>
                  </a:lnTo>
                  <a:lnTo>
                    <a:pt x="109016" y="123913"/>
                  </a:lnTo>
                  <a:lnTo>
                    <a:pt x="109143" y="121767"/>
                  </a:lnTo>
                  <a:lnTo>
                    <a:pt x="109258" y="119608"/>
                  </a:lnTo>
                  <a:lnTo>
                    <a:pt x="109385" y="117449"/>
                  </a:lnTo>
                  <a:lnTo>
                    <a:pt x="109918" y="107746"/>
                  </a:lnTo>
                  <a:lnTo>
                    <a:pt x="119849" y="104470"/>
                  </a:lnTo>
                  <a:lnTo>
                    <a:pt x="163791" y="91592"/>
                  </a:lnTo>
                  <a:close/>
                </a:path>
                <a:path w="554990" h="177164">
                  <a:moveTo>
                    <a:pt x="260781" y="10769"/>
                  </a:moveTo>
                  <a:lnTo>
                    <a:pt x="259702" y="9690"/>
                  </a:lnTo>
                  <a:lnTo>
                    <a:pt x="257543" y="9690"/>
                  </a:lnTo>
                  <a:lnTo>
                    <a:pt x="248869" y="8077"/>
                  </a:lnTo>
                  <a:lnTo>
                    <a:pt x="240703" y="6464"/>
                  </a:lnTo>
                  <a:lnTo>
                    <a:pt x="233146" y="4838"/>
                  </a:lnTo>
                  <a:lnTo>
                    <a:pt x="226301" y="3225"/>
                  </a:lnTo>
                  <a:lnTo>
                    <a:pt x="223393" y="14008"/>
                  </a:lnTo>
                  <a:lnTo>
                    <a:pt x="203009" y="54381"/>
                  </a:lnTo>
                  <a:lnTo>
                    <a:pt x="181038" y="76504"/>
                  </a:lnTo>
                  <a:lnTo>
                    <a:pt x="186677" y="81762"/>
                  </a:lnTo>
                  <a:lnTo>
                    <a:pt x="192214" y="87820"/>
                  </a:lnTo>
                  <a:lnTo>
                    <a:pt x="197561" y="94691"/>
                  </a:lnTo>
                  <a:lnTo>
                    <a:pt x="202590" y="102362"/>
                  </a:lnTo>
                  <a:lnTo>
                    <a:pt x="211264" y="92049"/>
                  </a:lnTo>
                  <a:lnTo>
                    <a:pt x="239509" y="52819"/>
                  </a:lnTo>
                  <a:lnTo>
                    <a:pt x="257543" y="15087"/>
                  </a:lnTo>
                  <a:lnTo>
                    <a:pt x="259702" y="14008"/>
                  </a:lnTo>
                  <a:lnTo>
                    <a:pt x="260781" y="12928"/>
                  </a:lnTo>
                  <a:lnTo>
                    <a:pt x="260781" y="10769"/>
                  </a:lnTo>
                  <a:close/>
                </a:path>
                <a:path w="554990" h="177164">
                  <a:moveTo>
                    <a:pt x="356679" y="162712"/>
                  </a:moveTo>
                  <a:lnTo>
                    <a:pt x="352577" y="155168"/>
                  </a:lnTo>
                  <a:lnTo>
                    <a:pt x="345770" y="142684"/>
                  </a:lnTo>
                  <a:lnTo>
                    <a:pt x="341655" y="135775"/>
                  </a:lnTo>
                  <a:lnTo>
                    <a:pt x="334048" y="122974"/>
                  </a:lnTo>
                  <a:lnTo>
                    <a:pt x="321576" y="103530"/>
                  </a:lnTo>
                  <a:lnTo>
                    <a:pt x="308190" y="84048"/>
                  </a:lnTo>
                  <a:lnTo>
                    <a:pt x="301523" y="87261"/>
                  </a:lnTo>
                  <a:lnTo>
                    <a:pt x="294284" y="90449"/>
                  </a:lnTo>
                  <a:lnTo>
                    <a:pt x="286981" y="93294"/>
                  </a:lnTo>
                  <a:lnTo>
                    <a:pt x="279095" y="95897"/>
                  </a:lnTo>
                  <a:lnTo>
                    <a:pt x="285381" y="103530"/>
                  </a:lnTo>
                  <a:lnTo>
                    <a:pt x="291350" y="111658"/>
                  </a:lnTo>
                  <a:lnTo>
                    <a:pt x="302806" y="128231"/>
                  </a:lnTo>
                  <a:lnTo>
                    <a:pt x="297421" y="129298"/>
                  </a:lnTo>
                  <a:lnTo>
                    <a:pt x="293103" y="130378"/>
                  </a:lnTo>
                  <a:lnTo>
                    <a:pt x="287718" y="130378"/>
                  </a:lnTo>
                  <a:lnTo>
                    <a:pt x="276809" y="132435"/>
                  </a:lnTo>
                  <a:lnTo>
                    <a:pt x="266700" y="133883"/>
                  </a:lnTo>
                  <a:lnTo>
                    <a:pt x="257416" y="134924"/>
                  </a:lnTo>
                  <a:lnTo>
                    <a:pt x="248920" y="135775"/>
                  </a:lnTo>
                  <a:lnTo>
                    <a:pt x="256806" y="120815"/>
                  </a:lnTo>
                  <a:lnTo>
                    <a:pt x="264287" y="105054"/>
                  </a:lnTo>
                  <a:lnTo>
                    <a:pt x="271348" y="88493"/>
                  </a:lnTo>
                  <a:lnTo>
                    <a:pt x="278015" y="71120"/>
                  </a:lnTo>
                  <a:lnTo>
                    <a:pt x="281254" y="67881"/>
                  </a:lnTo>
                  <a:lnTo>
                    <a:pt x="281254" y="65722"/>
                  </a:lnTo>
                  <a:lnTo>
                    <a:pt x="279095" y="64655"/>
                  </a:lnTo>
                  <a:lnTo>
                    <a:pt x="276948" y="64655"/>
                  </a:lnTo>
                  <a:lnTo>
                    <a:pt x="269252" y="62865"/>
                  </a:lnTo>
                  <a:lnTo>
                    <a:pt x="262255" y="60883"/>
                  </a:lnTo>
                  <a:lnTo>
                    <a:pt x="249999" y="57111"/>
                  </a:lnTo>
                  <a:lnTo>
                    <a:pt x="243954" y="77939"/>
                  </a:lnTo>
                  <a:lnTo>
                    <a:pt x="235585" y="98463"/>
                  </a:lnTo>
                  <a:lnTo>
                    <a:pt x="225005" y="118783"/>
                  </a:lnTo>
                  <a:lnTo>
                    <a:pt x="212293" y="139001"/>
                  </a:lnTo>
                  <a:lnTo>
                    <a:pt x="187502" y="139001"/>
                  </a:lnTo>
                  <a:lnTo>
                    <a:pt x="190360" y="146304"/>
                  </a:lnTo>
                  <a:lnTo>
                    <a:pt x="192620" y="153822"/>
                  </a:lnTo>
                  <a:lnTo>
                    <a:pt x="194475" y="161734"/>
                  </a:lnTo>
                  <a:lnTo>
                    <a:pt x="196126" y="170256"/>
                  </a:lnTo>
                  <a:lnTo>
                    <a:pt x="196126" y="172402"/>
                  </a:lnTo>
                  <a:lnTo>
                    <a:pt x="197205" y="173482"/>
                  </a:lnTo>
                  <a:lnTo>
                    <a:pt x="199351" y="173482"/>
                  </a:lnTo>
                  <a:lnTo>
                    <a:pt x="201510" y="172402"/>
                  </a:lnTo>
                  <a:lnTo>
                    <a:pt x="202590" y="170256"/>
                  </a:lnTo>
                  <a:lnTo>
                    <a:pt x="229819" y="168097"/>
                  </a:lnTo>
                  <a:lnTo>
                    <a:pt x="230022" y="168097"/>
                  </a:lnTo>
                  <a:lnTo>
                    <a:pt x="259029" y="164731"/>
                  </a:lnTo>
                  <a:lnTo>
                    <a:pt x="288201" y="160401"/>
                  </a:lnTo>
                  <a:lnTo>
                    <a:pt x="317893" y="155168"/>
                  </a:lnTo>
                  <a:lnTo>
                    <a:pt x="321157" y="161734"/>
                  </a:lnTo>
                  <a:lnTo>
                    <a:pt x="323278" y="168097"/>
                  </a:lnTo>
                  <a:lnTo>
                    <a:pt x="326517" y="175641"/>
                  </a:lnTo>
                  <a:lnTo>
                    <a:pt x="333806" y="171805"/>
                  </a:lnTo>
                  <a:lnTo>
                    <a:pt x="341198" y="168363"/>
                  </a:lnTo>
                  <a:lnTo>
                    <a:pt x="348792" y="165341"/>
                  </a:lnTo>
                  <a:lnTo>
                    <a:pt x="356679" y="162712"/>
                  </a:lnTo>
                  <a:close/>
                </a:path>
                <a:path w="554990" h="177164">
                  <a:moveTo>
                    <a:pt x="362077" y="76504"/>
                  </a:moveTo>
                  <a:lnTo>
                    <a:pt x="346113" y="61366"/>
                  </a:lnTo>
                  <a:lnTo>
                    <a:pt x="332168" y="43497"/>
                  </a:lnTo>
                  <a:lnTo>
                    <a:pt x="320243" y="23012"/>
                  </a:lnTo>
                  <a:lnTo>
                    <a:pt x="310349" y="0"/>
                  </a:lnTo>
                  <a:lnTo>
                    <a:pt x="302907" y="4267"/>
                  </a:lnTo>
                  <a:lnTo>
                    <a:pt x="295262" y="7543"/>
                  </a:lnTo>
                  <a:lnTo>
                    <a:pt x="287616" y="9994"/>
                  </a:lnTo>
                  <a:lnTo>
                    <a:pt x="280174" y="11849"/>
                  </a:lnTo>
                  <a:lnTo>
                    <a:pt x="288696" y="32258"/>
                  </a:lnTo>
                  <a:lnTo>
                    <a:pt x="299847" y="53060"/>
                  </a:lnTo>
                  <a:lnTo>
                    <a:pt x="313817" y="74282"/>
                  </a:lnTo>
                  <a:lnTo>
                    <a:pt x="330822" y="95897"/>
                  </a:lnTo>
                  <a:lnTo>
                    <a:pt x="337680" y="90449"/>
                  </a:lnTo>
                  <a:lnTo>
                    <a:pt x="345236" y="85394"/>
                  </a:lnTo>
                  <a:lnTo>
                    <a:pt x="353402" y="80746"/>
                  </a:lnTo>
                  <a:lnTo>
                    <a:pt x="362077" y="76504"/>
                  </a:lnTo>
                  <a:close/>
                </a:path>
                <a:path w="554990" h="177164">
                  <a:moveTo>
                    <a:pt x="554951" y="74345"/>
                  </a:moveTo>
                  <a:lnTo>
                    <a:pt x="523709" y="74345"/>
                  </a:lnTo>
                  <a:lnTo>
                    <a:pt x="523709" y="96977"/>
                  </a:lnTo>
                  <a:lnTo>
                    <a:pt x="521550" y="103441"/>
                  </a:lnTo>
                  <a:lnTo>
                    <a:pt x="514007" y="110985"/>
                  </a:lnTo>
                  <a:lnTo>
                    <a:pt x="512826" y="112128"/>
                  </a:lnTo>
                  <a:lnTo>
                    <a:pt x="509701" y="114223"/>
                  </a:lnTo>
                  <a:lnTo>
                    <a:pt x="506463" y="117449"/>
                  </a:lnTo>
                  <a:lnTo>
                    <a:pt x="503237" y="119608"/>
                  </a:lnTo>
                  <a:lnTo>
                    <a:pt x="498919" y="113144"/>
                  </a:lnTo>
                  <a:lnTo>
                    <a:pt x="494614" y="105600"/>
                  </a:lnTo>
                  <a:lnTo>
                    <a:pt x="492455" y="96977"/>
                  </a:lnTo>
                  <a:lnTo>
                    <a:pt x="523709" y="96977"/>
                  </a:lnTo>
                  <a:lnTo>
                    <a:pt x="523709" y="74345"/>
                  </a:lnTo>
                  <a:lnTo>
                    <a:pt x="482765" y="74345"/>
                  </a:lnTo>
                  <a:lnTo>
                    <a:pt x="482765" y="136842"/>
                  </a:lnTo>
                  <a:lnTo>
                    <a:pt x="479526" y="136842"/>
                  </a:lnTo>
                  <a:lnTo>
                    <a:pt x="476288" y="137922"/>
                  </a:lnTo>
                  <a:lnTo>
                    <a:pt x="473062" y="137922"/>
                  </a:lnTo>
                  <a:lnTo>
                    <a:pt x="467677" y="139001"/>
                  </a:lnTo>
                  <a:lnTo>
                    <a:pt x="463359" y="140081"/>
                  </a:lnTo>
                  <a:lnTo>
                    <a:pt x="459054" y="140081"/>
                  </a:lnTo>
                  <a:lnTo>
                    <a:pt x="459054" y="127152"/>
                  </a:lnTo>
                  <a:lnTo>
                    <a:pt x="459054" y="98056"/>
                  </a:lnTo>
                  <a:lnTo>
                    <a:pt x="460133" y="98056"/>
                  </a:lnTo>
                  <a:lnTo>
                    <a:pt x="460133" y="96977"/>
                  </a:lnTo>
                  <a:lnTo>
                    <a:pt x="463359" y="96977"/>
                  </a:lnTo>
                  <a:lnTo>
                    <a:pt x="467601" y="108508"/>
                  </a:lnTo>
                  <a:lnTo>
                    <a:pt x="472249" y="118935"/>
                  </a:lnTo>
                  <a:lnTo>
                    <a:pt x="477304" y="128346"/>
                  </a:lnTo>
                  <a:lnTo>
                    <a:pt x="482765" y="136842"/>
                  </a:lnTo>
                  <a:lnTo>
                    <a:pt x="482765" y="74345"/>
                  </a:lnTo>
                  <a:lnTo>
                    <a:pt x="481685" y="74345"/>
                  </a:lnTo>
                  <a:lnTo>
                    <a:pt x="481685" y="63576"/>
                  </a:lnTo>
                  <a:lnTo>
                    <a:pt x="538797" y="63576"/>
                  </a:lnTo>
                  <a:lnTo>
                    <a:pt x="538797" y="46329"/>
                  </a:lnTo>
                  <a:lnTo>
                    <a:pt x="481685" y="46329"/>
                  </a:lnTo>
                  <a:lnTo>
                    <a:pt x="481685" y="36626"/>
                  </a:lnTo>
                  <a:lnTo>
                    <a:pt x="548487" y="36626"/>
                  </a:lnTo>
                  <a:lnTo>
                    <a:pt x="547408" y="33401"/>
                  </a:lnTo>
                  <a:lnTo>
                    <a:pt x="547408" y="17233"/>
                  </a:lnTo>
                  <a:lnTo>
                    <a:pt x="548487" y="12928"/>
                  </a:lnTo>
                  <a:lnTo>
                    <a:pt x="481685" y="12928"/>
                  </a:lnTo>
                  <a:lnTo>
                    <a:pt x="481685" y="9690"/>
                  </a:lnTo>
                  <a:lnTo>
                    <a:pt x="482765" y="7543"/>
                  </a:lnTo>
                  <a:lnTo>
                    <a:pt x="483831" y="6464"/>
                  </a:lnTo>
                  <a:lnTo>
                    <a:pt x="485990" y="5384"/>
                  </a:lnTo>
                  <a:lnTo>
                    <a:pt x="485990" y="2146"/>
                  </a:lnTo>
                  <a:lnTo>
                    <a:pt x="467702" y="2146"/>
                  </a:lnTo>
                  <a:lnTo>
                    <a:pt x="457606" y="1701"/>
                  </a:lnTo>
                  <a:lnTo>
                    <a:pt x="451510" y="1066"/>
                  </a:lnTo>
                  <a:lnTo>
                    <a:pt x="452589" y="5384"/>
                  </a:lnTo>
                  <a:lnTo>
                    <a:pt x="452589" y="8610"/>
                  </a:lnTo>
                  <a:lnTo>
                    <a:pt x="453669" y="12928"/>
                  </a:lnTo>
                  <a:lnTo>
                    <a:pt x="385775" y="12928"/>
                  </a:lnTo>
                  <a:lnTo>
                    <a:pt x="385775" y="36626"/>
                  </a:lnTo>
                  <a:lnTo>
                    <a:pt x="453669" y="36626"/>
                  </a:lnTo>
                  <a:lnTo>
                    <a:pt x="453669" y="46329"/>
                  </a:lnTo>
                  <a:lnTo>
                    <a:pt x="394398" y="46329"/>
                  </a:lnTo>
                  <a:lnTo>
                    <a:pt x="394398" y="63576"/>
                  </a:lnTo>
                  <a:lnTo>
                    <a:pt x="453669" y="63576"/>
                  </a:lnTo>
                  <a:lnTo>
                    <a:pt x="453669" y="74345"/>
                  </a:lnTo>
                  <a:lnTo>
                    <a:pt x="377151" y="74345"/>
                  </a:lnTo>
                  <a:lnTo>
                    <a:pt x="378231" y="78663"/>
                  </a:lnTo>
                  <a:lnTo>
                    <a:pt x="378231" y="93738"/>
                  </a:lnTo>
                  <a:lnTo>
                    <a:pt x="377151" y="96977"/>
                  </a:lnTo>
                  <a:lnTo>
                    <a:pt x="424573" y="96977"/>
                  </a:lnTo>
                  <a:lnTo>
                    <a:pt x="421335" y="101282"/>
                  </a:lnTo>
                  <a:lnTo>
                    <a:pt x="417029" y="103441"/>
                  </a:lnTo>
                  <a:lnTo>
                    <a:pt x="413791" y="106680"/>
                  </a:lnTo>
                  <a:lnTo>
                    <a:pt x="405498" y="112128"/>
                  </a:lnTo>
                  <a:lnTo>
                    <a:pt x="396684" y="117182"/>
                  </a:lnTo>
                  <a:lnTo>
                    <a:pt x="387273" y="121831"/>
                  </a:lnTo>
                  <a:lnTo>
                    <a:pt x="377151" y="126072"/>
                  </a:lnTo>
                  <a:lnTo>
                    <a:pt x="381787" y="131927"/>
                  </a:lnTo>
                  <a:lnTo>
                    <a:pt x="385914" y="138188"/>
                  </a:lnTo>
                  <a:lnTo>
                    <a:pt x="389432" y="144856"/>
                  </a:lnTo>
                  <a:lnTo>
                    <a:pt x="392239" y="151930"/>
                  </a:lnTo>
                  <a:lnTo>
                    <a:pt x="403771" y="145491"/>
                  </a:lnTo>
                  <a:lnTo>
                    <a:pt x="414197" y="139141"/>
                  </a:lnTo>
                  <a:lnTo>
                    <a:pt x="423608" y="132994"/>
                  </a:lnTo>
                  <a:lnTo>
                    <a:pt x="432117" y="127152"/>
                  </a:lnTo>
                  <a:lnTo>
                    <a:pt x="432117" y="144386"/>
                  </a:lnTo>
                  <a:lnTo>
                    <a:pt x="424446" y="145491"/>
                  </a:lnTo>
                  <a:lnTo>
                    <a:pt x="407327" y="145491"/>
                  </a:lnTo>
                  <a:lnTo>
                    <a:pt x="408406" y="150850"/>
                  </a:lnTo>
                  <a:lnTo>
                    <a:pt x="408406" y="168097"/>
                  </a:lnTo>
                  <a:lnTo>
                    <a:pt x="407327" y="172402"/>
                  </a:lnTo>
                  <a:lnTo>
                    <a:pt x="407327" y="173482"/>
                  </a:lnTo>
                  <a:lnTo>
                    <a:pt x="408406" y="174561"/>
                  </a:lnTo>
                  <a:lnTo>
                    <a:pt x="410565" y="174561"/>
                  </a:lnTo>
                  <a:lnTo>
                    <a:pt x="412711" y="172402"/>
                  </a:lnTo>
                  <a:lnTo>
                    <a:pt x="469392" y="166649"/>
                  </a:lnTo>
                  <a:lnTo>
                    <a:pt x="489229" y="164858"/>
                  </a:lnTo>
                  <a:lnTo>
                    <a:pt x="488149" y="160553"/>
                  </a:lnTo>
                  <a:lnTo>
                    <a:pt x="488149" y="143306"/>
                  </a:lnTo>
                  <a:lnTo>
                    <a:pt x="498894" y="153835"/>
                  </a:lnTo>
                  <a:lnTo>
                    <a:pt x="510235" y="162839"/>
                  </a:lnTo>
                  <a:lnTo>
                    <a:pt x="522389" y="170434"/>
                  </a:lnTo>
                  <a:lnTo>
                    <a:pt x="535559" y="176720"/>
                  </a:lnTo>
                  <a:lnTo>
                    <a:pt x="539203" y="170675"/>
                  </a:lnTo>
                  <a:lnTo>
                    <a:pt x="543648" y="163918"/>
                  </a:lnTo>
                  <a:lnTo>
                    <a:pt x="548894" y="156565"/>
                  </a:lnTo>
                  <a:lnTo>
                    <a:pt x="554951" y="148704"/>
                  </a:lnTo>
                  <a:lnTo>
                    <a:pt x="546290" y="146697"/>
                  </a:lnTo>
                  <a:lnTo>
                    <a:pt x="538124" y="143992"/>
                  </a:lnTo>
                  <a:lnTo>
                    <a:pt x="536587" y="143306"/>
                  </a:lnTo>
                  <a:lnTo>
                    <a:pt x="530555" y="140665"/>
                  </a:lnTo>
                  <a:lnTo>
                    <a:pt x="529501" y="140081"/>
                  </a:lnTo>
                  <a:lnTo>
                    <a:pt x="523709" y="136842"/>
                  </a:lnTo>
                  <a:lnTo>
                    <a:pt x="528726" y="132588"/>
                  </a:lnTo>
                  <a:lnTo>
                    <a:pt x="533946" y="127825"/>
                  </a:lnTo>
                  <a:lnTo>
                    <a:pt x="539165" y="122453"/>
                  </a:lnTo>
                  <a:lnTo>
                    <a:pt x="541515" y="119608"/>
                  </a:lnTo>
                  <a:lnTo>
                    <a:pt x="544182" y="116370"/>
                  </a:lnTo>
                  <a:lnTo>
                    <a:pt x="548487" y="116370"/>
                  </a:lnTo>
                  <a:lnTo>
                    <a:pt x="550646" y="115290"/>
                  </a:lnTo>
                  <a:lnTo>
                    <a:pt x="550646" y="112128"/>
                  </a:lnTo>
                  <a:lnTo>
                    <a:pt x="549567" y="110985"/>
                  </a:lnTo>
                  <a:lnTo>
                    <a:pt x="546341" y="109905"/>
                  </a:lnTo>
                  <a:lnTo>
                    <a:pt x="540943" y="105600"/>
                  </a:lnTo>
                  <a:lnTo>
                    <a:pt x="536638" y="102362"/>
                  </a:lnTo>
                  <a:lnTo>
                    <a:pt x="531253" y="96977"/>
                  </a:lnTo>
                  <a:lnTo>
                    <a:pt x="554951" y="96977"/>
                  </a:lnTo>
                  <a:lnTo>
                    <a:pt x="553885" y="93738"/>
                  </a:lnTo>
                  <a:lnTo>
                    <a:pt x="553885" y="78663"/>
                  </a:lnTo>
                  <a:lnTo>
                    <a:pt x="554951" y="74345"/>
                  </a:lnTo>
                  <a:close/>
                </a:path>
              </a:pathLst>
            </a:custGeom>
            <a:solidFill>
              <a:srgbClr val="000000"/>
            </a:solidFill>
          </p:spPr>
          <p:txBody>
            <a:bodyPr wrap="square" lIns="0" tIns="0" rIns="0" bIns="0" rtlCol="0"/>
            <a:lstStyle/>
            <a:p>
              <a:endParaRPr sz="1749"/>
            </a:p>
          </p:txBody>
        </p:sp>
        <p:pic>
          <p:nvPicPr>
            <p:cNvPr id="286" name="object 286"/>
            <p:cNvPicPr/>
            <p:nvPr/>
          </p:nvPicPr>
          <p:blipFill>
            <a:blip r:embed="rId136" cstate="print"/>
            <a:stretch>
              <a:fillRect/>
            </a:stretch>
          </p:blipFill>
          <p:spPr>
            <a:xfrm>
              <a:off x="9064983" y="2336185"/>
              <a:ext cx="297411" cy="162714"/>
            </a:xfrm>
            <a:prstGeom prst="rect">
              <a:avLst/>
            </a:prstGeom>
          </p:spPr>
        </p:pic>
        <p:pic>
          <p:nvPicPr>
            <p:cNvPr id="287" name="object 287"/>
            <p:cNvPicPr/>
            <p:nvPr/>
          </p:nvPicPr>
          <p:blipFill>
            <a:blip r:embed="rId137" cstate="print"/>
            <a:stretch>
              <a:fillRect/>
            </a:stretch>
          </p:blipFill>
          <p:spPr>
            <a:xfrm>
              <a:off x="9388256" y="2325409"/>
              <a:ext cx="132541" cy="175644"/>
            </a:xfrm>
            <a:prstGeom prst="rect">
              <a:avLst/>
            </a:prstGeom>
          </p:spPr>
        </p:pic>
      </p:grpSp>
      <p:grpSp>
        <p:nvGrpSpPr>
          <p:cNvPr id="288" name="object 288"/>
          <p:cNvGrpSpPr/>
          <p:nvPr/>
        </p:nvGrpSpPr>
        <p:grpSpPr>
          <a:xfrm>
            <a:off x="5191762" y="2376963"/>
            <a:ext cx="425706" cy="123259"/>
            <a:chOff x="6071477" y="2551125"/>
            <a:chExt cx="497840" cy="144145"/>
          </a:xfrm>
        </p:grpSpPr>
        <p:pic>
          <p:nvPicPr>
            <p:cNvPr id="289" name="object 289"/>
            <p:cNvPicPr/>
            <p:nvPr/>
          </p:nvPicPr>
          <p:blipFill>
            <a:blip r:embed="rId138" cstate="print"/>
            <a:stretch>
              <a:fillRect/>
            </a:stretch>
          </p:blipFill>
          <p:spPr>
            <a:xfrm>
              <a:off x="6071477" y="2562476"/>
              <a:ext cx="126076" cy="123921"/>
            </a:xfrm>
            <a:prstGeom prst="rect">
              <a:avLst/>
            </a:prstGeom>
          </p:spPr>
        </p:pic>
        <p:pic>
          <p:nvPicPr>
            <p:cNvPr id="290" name="object 290"/>
            <p:cNvPicPr/>
            <p:nvPr/>
          </p:nvPicPr>
          <p:blipFill>
            <a:blip r:embed="rId139" cstate="print"/>
            <a:stretch>
              <a:fillRect/>
            </a:stretch>
          </p:blipFill>
          <p:spPr>
            <a:xfrm>
              <a:off x="6216949" y="2551125"/>
              <a:ext cx="352367" cy="143892"/>
            </a:xfrm>
            <a:prstGeom prst="rect">
              <a:avLst/>
            </a:prstGeom>
          </p:spPr>
        </p:pic>
      </p:grpSp>
      <p:grpSp>
        <p:nvGrpSpPr>
          <p:cNvPr id="291" name="object 291"/>
          <p:cNvGrpSpPr/>
          <p:nvPr/>
        </p:nvGrpSpPr>
        <p:grpSpPr>
          <a:xfrm>
            <a:off x="5661697" y="2377454"/>
            <a:ext cx="1100647" cy="121630"/>
            <a:chOff x="6621040" y="2551700"/>
            <a:chExt cx="1287145" cy="142240"/>
          </a:xfrm>
        </p:grpSpPr>
        <p:sp>
          <p:nvSpPr>
            <p:cNvPr id="292" name="object 292"/>
            <p:cNvSpPr/>
            <p:nvPr/>
          </p:nvSpPr>
          <p:spPr>
            <a:xfrm>
              <a:off x="6621030" y="2551709"/>
              <a:ext cx="726440" cy="142240"/>
            </a:xfrm>
            <a:custGeom>
              <a:avLst/>
              <a:gdLst/>
              <a:ahLst/>
              <a:cxnLst/>
              <a:rect l="l" t="t" r="r" b="b"/>
              <a:pathLst>
                <a:path w="726440" h="142239">
                  <a:moveTo>
                    <a:pt x="45262" y="8318"/>
                  </a:moveTo>
                  <a:lnTo>
                    <a:pt x="0" y="8318"/>
                  </a:lnTo>
                  <a:lnTo>
                    <a:pt x="0" y="34988"/>
                  </a:lnTo>
                  <a:lnTo>
                    <a:pt x="0" y="113728"/>
                  </a:lnTo>
                  <a:lnTo>
                    <a:pt x="24790" y="113728"/>
                  </a:lnTo>
                  <a:lnTo>
                    <a:pt x="24790" y="34988"/>
                  </a:lnTo>
                  <a:lnTo>
                    <a:pt x="45262" y="34988"/>
                  </a:lnTo>
                  <a:lnTo>
                    <a:pt x="45262" y="8318"/>
                  </a:lnTo>
                  <a:close/>
                </a:path>
                <a:path w="726440" h="142239">
                  <a:moveTo>
                    <a:pt x="198272" y="71120"/>
                  </a:moveTo>
                  <a:lnTo>
                    <a:pt x="178879" y="71120"/>
                  </a:lnTo>
                  <a:lnTo>
                    <a:pt x="178879" y="90512"/>
                  </a:lnTo>
                  <a:lnTo>
                    <a:pt x="178092" y="102298"/>
                  </a:lnTo>
                  <a:lnTo>
                    <a:pt x="178015" y="103441"/>
                  </a:lnTo>
                  <a:lnTo>
                    <a:pt x="177965" y="104267"/>
                  </a:lnTo>
                  <a:lnTo>
                    <a:pt x="177850" y="106006"/>
                  </a:lnTo>
                  <a:lnTo>
                    <a:pt x="177800" y="114223"/>
                  </a:lnTo>
                  <a:lnTo>
                    <a:pt x="174574" y="117449"/>
                  </a:lnTo>
                  <a:lnTo>
                    <a:pt x="172415" y="117449"/>
                  </a:lnTo>
                  <a:lnTo>
                    <a:pt x="170256" y="116370"/>
                  </a:lnTo>
                  <a:lnTo>
                    <a:pt x="169189" y="116370"/>
                  </a:lnTo>
                  <a:lnTo>
                    <a:pt x="169189" y="114223"/>
                  </a:lnTo>
                  <a:lnTo>
                    <a:pt x="171335" y="108839"/>
                  </a:lnTo>
                  <a:lnTo>
                    <a:pt x="173494" y="100215"/>
                  </a:lnTo>
                  <a:lnTo>
                    <a:pt x="174447" y="91592"/>
                  </a:lnTo>
                  <a:lnTo>
                    <a:pt x="174574" y="90512"/>
                  </a:lnTo>
                  <a:lnTo>
                    <a:pt x="178879" y="90512"/>
                  </a:lnTo>
                  <a:lnTo>
                    <a:pt x="178879" y="71120"/>
                  </a:lnTo>
                  <a:lnTo>
                    <a:pt x="175653" y="71120"/>
                  </a:lnTo>
                  <a:lnTo>
                    <a:pt x="175653" y="67881"/>
                  </a:lnTo>
                  <a:lnTo>
                    <a:pt x="177800" y="65735"/>
                  </a:lnTo>
                  <a:lnTo>
                    <a:pt x="177800" y="64655"/>
                  </a:lnTo>
                  <a:lnTo>
                    <a:pt x="169189" y="64655"/>
                  </a:lnTo>
                  <a:lnTo>
                    <a:pt x="163791" y="63576"/>
                  </a:lnTo>
                  <a:lnTo>
                    <a:pt x="167030" y="63576"/>
                  </a:lnTo>
                  <a:lnTo>
                    <a:pt x="172415" y="61417"/>
                  </a:lnTo>
                  <a:lnTo>
                    <a:pt x="190728" y="26936"/>
                  </a:lnTo>
                  <a:lnTo>
                    <a:pt x="190728" y="22631"/>
                  </a:lnTo>
                  <a:lnTo>
                    <a:pt x="191808" y="18313"/>
                  </a:lnTo>
                  <a:lnTo>
                    <a:pt x="193967" y="14008"/>
                  </a:lnTo>
                  <a:lnTo>
                    <a:pt x="165950" y="14008"/>
                  </a:lnTo>
                  <a:lnTo>
                    <a:pt x="165950" y="33401"/>
                  </a:lnTo>
                  <a:lnTo>
                    <a:pt x="164871" y="37719"/>
                  </a:lnTo>
                  <a:lnTo>
                    <a:pt x="163791" y="40944"/>
                  </a:lnTo>
                  <a:lnTo>
                    <a:pt x="162712" y="43103"/>
                  </a:lnTo>
                  <a:lnTo>
                    <a:pt x="161645" y="44183"/>
                  </a:lnTo>
                  <a:lnTo>
                    <a:pt x="158407" y="45250"/>
                  </a:lnTo>
                  <a:lnTo>
                    <a:pt x="156248" y="45250"/>
                  </a:lnTo>
                  <a:lnTo>
                    <a:pt x="156248" y="63576"/>
                  </a:lnTo>
                  <a:lnTo>
                    <a:pt x="156248" y="71120"/>
                  </a:lnTo>
                  <a:lnTo>
                    <a:pt x="147637" y="71120"/>
                  </a:lnTo>
                  <a:lnTo>
                    <a:pt x="148704" y="74345"/>
                  </a:lnTo>
                  <a:lnTo>
                    <a:pt x="148704" y="87287"/>
                  </a:lnTo>
                  <a:lnTo>
                    <a:pt x="147637" y="90512"/>
                  </a:lnTo>
                  <a:lnTo>
                    <a:pt x="155168" y="90512"/>
                  </a:lnTo>
                  <a:lnTo>
                    <a:pt x="154101" y="95897"/>
                  </a:lnTo>
                  <a:lnTo>
                    <a:pt x="152006" y="104267"/>
                  </a:lnTo>
                  <a:lnTo>
                    <a:pt x="151942" y="104521"/>
                  </a:lnTo>
                  <a:lnTo>
                    <a:pt x="145478" y="117449"/>
                  </a:lnTo>
                  <a:lnTo>
                    <a:pt x="142240" y="122847"/>
                  </a:lnTo>
                  <a:lnTo>
                    <a:pt x="142582" y="119608"/>
                  </a:lnTo>
                  <a:lnTo>
                    <a:pt x="142811" y="117449"/>
                  </a:lnTo>
                  <a:lnTo>
                    <a:pt x="142925" y="116370"/>
                  </a:lnTo>
                  <a:lnTo>
                    <a:pt x="143040" y="115227"/>
                  </a:lnTo>
                  <a:lnTo>
                    <a:pt x="143357" y="110985"/>
                  </a:lnTo>
                  <a:lnTo>
                    <a:pt x="143421" y="110185"/>
                  </a:lnTo>
                  <a:lnTo>
                    <a:pt x="143522" y="108839"/>
                  </a:lnTo>
                  <a:lnTo>
                    <a:pt x="143598" y="107759"/>
                  </a:lnTo>
                  <a:lnTo>
                    <a:pt x="143675" y="106680"/>
                  </a:lnTo>
                  <a:lnTo>
                    <a:pt x="143802" y="104267"/>
                  </a:lnTo>
                  <a:lnTo>
                    <a:pt x="144170" y="95897"/>
                  </a:lnTo>
                  <a:lnTo>
                    <a:pt x="144272" y="90512"/>
                  </a:lnTo>
                  <a:lnTo>
                    <a:pt x="144399" y="74345"/>
                  </a:lnTo>
                  <a:lnTo>
                    <a:pt x="145478" y="71120"/>
                  </a:lnTo>
                  <a:lnTo>
                    <a:pt x="129311" y="71120"/>
                  </a:lnTo>
                  <a:lnTo>
                    <a:pt x="129311" y="91592"/>
                  </a:lnTo>
                  <a:lnTo>
                    <a:pt x="128803" y="100215"/>
                  </a:lnTo>
                  <a:lnTo>
                    <a:pt x="128676" y="102298"/>
                  </a:lnTo>
                  <a:lnTo>
                    <a:pt x="128549" y="104521"/>
                  </a:lnTo>
                  <a:lnTo>
                    <a:pt x="128435" y="106680"/>
                  </a:lnTo>
                  <a:lnTo>
                    <a:pt x="128308" y="108839"/>
                  </a:lnTo>
                  <a:lnTo>
                    <a:pt x="126085" y="119608"/>
                  </a:lnTo>
                  <a:lnTo>
                    <a:pt x="118541" y="119608"/>
                  </a:lnTo>
                  <a:lnTo>
                    <a:pt x="119608" y="117449"/>
                  </a:lnTo>
                  <a:lnTo>
                    <a:pt x="119608" y="116370"/>
                  </a:lnTo>
                  <a:lnTo>
                    <a:pt x="120688" y="114223"/>
                  </a:lnTo>
                  <a:lnTo>
                    <a:pt x="122847" y="107759"/>
                  </a:lnTo>
                  <a:lnTo>
                    <a:pt x="123926" y="100215"/>
                  </a:lnTo>
                  <a:lnTo>
                    <a:pt x="125006" y="91592"/>
                  </a:lnTo>
                  <a:lnTo>
                    <a:pt x="129311" y="91592"/>
                  </a:lnTo>
                  <a:lnTo>
                    <a:pt x="129311" y="71120"/>
                  </a:lnTo>
                  <a:lnTo>
                    <a:pt x="126085" y="71120"/>
                  </a:lnTo>
                  <a:lnTo>
                    <a:pt x="126085" y="70040"/>
                  </a:lnTo>
                  <a:lnTo>
                    <a:pt x="127152" y="67881"/>
                  </a:lnTo>
                  <a:lnTo>
                    <a:pt x="127152" y="65735"/>
                  </a:lnTo>
                  <a:lnTo>
                    <a:pt x="128231" y="64655"/>
                  </a:lnTo>
                  <a:lnTo>
                    <a:pt x="128231" y="62496"/>
                  </a:lnTo>
                  <a:lnTo>
                    <a:pt x="133629" y="58191"/>
                  </a:lnTo>
                  <a:lnTo>
                    <a:pt x="139014" y="54952"/>
                  </a:lnTo>
                  <a:lnTo>
                    <a:pt x="141160" y="52793"/>
                  </a:lnTo>
                  <a:lnTo>
                    <a:pt x="143319" y="50647"/>
                  </a:lnTo>
                  <a:lnTo>
                    <a:pt x="146558" y="54952"/>
                  </a:lnTo>
                  <a:lnTo>
                    <a:pt x="147637" y="59258"/>
                  </a:lnTo>
                  <a:lnTo>
                    <a:pt x="148704" y="64655"/>
                  </a:lnTo>
                  <a:lnTo>
                    <a:pt x="149783" y="64655"/>
                  </a:lnTo>
                  <a:lnTo>
                    <a:pt x="153022" y="63576"/>
                  </a:lnTo>
                  <a:lnTo>
                    <a:pt x="156248" y="63576"/>
                  </a:lnTo>
                  <a:lnTo>
                    <a:pt x="156248" y="45250"/>
                  </a:lnTo>
                  <a:lnTo>
                    <a:pt x="147637" y="45250"/>
                  </a:lnTo>
                  <a:lnTo>
                    <a:pt x="149783" y="42024"/>
                  </a:lnTo>
                  <a:lnTo>
                    <a:pt x="154101" y="33401"/>
                  </a:lnTo>
                  <a:lnTo>
                    <a:pt x="165950" y="33401"/>
                  </a:lnTo>
                  <a:lnTo>
                    <a:pt x="165950" y="14008"/>
                  </a:lnTo>
                  <a:lnTo>
                    <a:pt x="158407" y="14008"/>
                  </a:lnTo>
                  <a:lnTo>
                    <a:pt x="158407" y="11849"/>
                  </a:lnTo>
                  <a:lnTo>
                    <a:pt x="159486" y="9690"/>
                  </a:lnTo>
                  <a:lnTo>
                    <a:pt x="159486" y="8623"/>
                  </a:lnTo>
                  <a:lnTo>
                    <a:pt x="160566" y="6464"/>
                  </a:lnTo>
                  <a:lnTo>
                    <a:pt x="161645" y="5384"/>
                  </a:lnTo>
                  <a:lnTo>
                    <a:pt x="161645" y="3225"/>
                  </a:lnTo>
                  <a:lnTo>
                    <a:pt x="148704" y="3225"/>
                  </a:lnTo>
                  <a:lnTo>
                    <a:pt x="141160" y="2159"/>
                  </a:lnTo>
                  <a:lnTo>
                    <a:pt x="133629" y="2159"/>
                  </a:lnTo>
                  <a:lnTo>
                    <a:pt x="134696" y="7543"/>
                  </a:lnTo>
                  <a:lnTo>
                    <a:pt x="135775" y="11849"/>
                  </a:lnTo>
                  <a:lnTo>
                    <a:pt x="135775" y="14008"/>
                  </a:lnTo>
                  <a:lnTo>
                    <a:pt x="102374" y="14008"/>
                  </a:lnTo>
                  <a:lnTo>
                    <a:pt x="102374" y="17233"/>
                  </a:lnTo>
                  <a:lnTo>
                    <a:pt x="103454" y="20472"/>
                  </a:lnTo>
                  <a:lnTo>
                    <a:pt x="103454" y="26936"/>
                  </a:lnTo>
                  <a:lnTo>
                    <a:pt x="102374" y="30175"/>
                  </a:lnTo>
                  <a:lnTo>
                    <a:pt x="102374" y="33401"/>
                  </a:lnTo>
                  <a:lnTo>
                    <a:pt x="129311" y="33401"/>
                  </a:lnTo>
                  <a:lnTo>
                    <a:pt x="128231" y="34480"/>
                  </a:lnTo>
                  <a:lnTo>
                    <a:pt x="110998" y="48564"/>
                  </a:lnTo>
                  <a:lnTo>
                    <a:pt x="110998" y="61417"/>
                  </a:lnTo>
                  <a:lnTo>
                    <a:pt x="107759" y="61417"/>
                  </a:lnTo>
                  <a:lnTo>
                    <a:pt x="108839" y="66802"/>
                  </a:lnTo>
                  <a:lnTo>
                    <a:pt x="108839" y="71120"/>
                  </a:lnTo>
                  <a:lnTo>
                    <a:pt x="96989" y="71120"/>
                  </a:lnTo>
                  <a:lnTo>
                    <a:pt x="96989" y="74345"/>
                  </a:lnTo>
                  <a:lnTo>
                    <a:pt x="98069" y="78663"/>
                  </a:lnTo>
                  <a:lnTo>
                    <a:pt x="98069" y="85128"/>
                  </a:lnTo>
                  <a:lnTo>
                    <a:pt x="96989" y="88353"/>
                  </a:lnTo>
                  <a:lnTo>
                    <a:pt x="96989" y="91592"/>
                  </a:lnTo>
                  <a:lnTo>
                    <a:pt x="106680" y="91592"/>
                  </a:lnTo>
                  <a:lnTo>
                    <a:pt x="104533" y="100215"/>
                  </a:lnTo>
                  <a:lnTo>
                    <a:pt x="103454" y="103441"/>
                  </a:lnTo>
                  <a:lnTo>
                    <a:pt x="100215" y="110985"/>
                  </a:lnTo>
                  <a:lnTo>
                    <a:pt x="96989" y="117449"/>
                  </a:lnTo>
                  <a:lnTo>
                    <a:pt x="92671" y="122847"/>
                  </a:lnTo>
                  <a:lnTo>
                    <a:pt x="92671" y="64655"/>
                  </a:lnTo>
                  <a:lnTo>
                    <a:pt x="104533" y="64655"/>
                  </a:lnTo>
                  <a:lnTo>
                    <a:pt x="103454" y="61417"/>
                  </a:lnTo>
                  <a:lnTo>
                    <a:pt x="103454" y="54952"/>
                  </a:lnTo>
                  <a:lnTo>
                    <a:pt x="105600" y="57111"/>
                  </a:lnTo>
                  <a:lnTo>
                    <a:pt x="108839" y="59258"/>
                  </a:lnTo>
                  <a:lnTo>
                    <a:pt x="110998" y="61417"/>
                  </a:lnTo>
                  <a:lnTo>
                    <a:pt x="110998" y="48564"/>
                  </a:lnTo>
                  <a:lnTo>
                    <a:pt x="109715" y="49377"/>
                  </a:lnTo>
                  <a:lnTo>
                    <a:pt x="103454" y="52793"/>
                  </a:lnTo>
                  <a:lnTo>
                    <a:pt x="103454" y="46329"/>
                  </a:lnTo>
                  <a:lnTo>
                    <a:pt x="104533" y="43103"/>
                  </a:lnTo>
                  <a:lnTo>
                    <a:pt x="92671" y="43103"/>
                  </a:lnTo>
                  <a:lnTo>
                    <a:pt x="92671" y="6464"/>
                  </a:lnTo>
                  <a:lnTo>
                    <a:pt x="94830" y="5384"/>
                  </a:lnTo>
                  <a:lnTo>
                    <a:pt x="95910" y="4305"/>
                  </a:lnTo>
                  <a:lnTo>
                    <a:pt x="95910" y="2159"/>
                  </a:lnTo>
                  <a:lnTo>
                    <a:pt x="75438" y="2159"/>
                  </a:lnTo>
                  <a:lnTo>
                    <a:pt x="70040" y="1079"/>
                  </a:lnTo>
                  <a:lnTo>
                    <a:pt x="71120" y="5384"/>
                  </a:lnTo>
                  <a:lnTo>
                    <a:pt x="71120" y="43103"/>
                  </a:lnTo>
                  <a:lnTo>
                    <a:pt x="59270" y="43103"/>
                  </a:lnTo>
                  <a:lnTo>
                    <a:pt x="59270" y="64655"/>
                  </a:lnTo>
                  <a:lnTo>
                    <a:pt x="71120" y="64655"/>
                  </a:lnTo>
                  <a:lnTo>
                    <a:pt x="71120" y="141160"/>
                  </a:lnTo>
                  <a:lnTo>
                    <a:pt x="92671" y="141160"/>
                  </a:lnTo>
                  <a:lnTo>
                    <a:pt x="92671" y="126072"/>
                  </a:lnTo>
                  <a:lnTo>
                    <a:pt x="98069" y="130378"/>
                  </a:lnTo>
                  <a:lnTo>
                    <a:pt x="102374" y="134696"/>
                  </a:lnTo>
                  <a:lnTo>
                    <a:pt x="105600" y="141160"/>
                  </a:lnTo>
                  <a:lnTo>
                    <a:pt x="109918" y="136855"/>
                  </a:lnTo>
                  <a:lnTo>
                    <a:pt x="113144" y="131457"/>
                  </a:lnTo>
                  <a:lnTo>
                    <a:pt x="115849" y="126072"/>
                  </a:lnTo>
                  <a:lnTo>
                    <a:pt x="116382" y="124993"/>
                  </a:lnTo>
                  <a:lnTo>
                    <a:pt x="118541" y="130378"/>
                  </a:lnTo>
                  <a:lnTo>
                    <a:pt x="119608" y="135775"/>
                  </a:lnTo>
                  <a:lnTo>
                    <a:pt x="119608" y="141160"/>
                  </a:lnTo>
                  <a:lnTo>
                    <a:pt x="121767" y="141160"/>
                  </a:lnTo>
                  <a:lnTo>
                    <a:pt x="123926" y="140081"/>
                  </a:lnTo>
                  <a:lnTo>
                    <a:pt x="131470" y="140081"/>
                  </a:lnTo>
                  <a:lnTo>
                    <a:pt x="133629" y="139001"/>
                  </a:lnTo>
                  <a:lnTo>
                    <a:pt x="135775" y="136855"/>
                  </a:lnTo>
                  <a:lnTo>
                    <a:pt x="137934" y="135775"/>
                  </a:lnTo>
                  <a:lnTo>
                    <a:pt x="139014" y="133616"/>
                  </a:lnTo>
                  <a:lnTo>
                    <a:pt x="141160" y="127152"/>
                  </a:lnTo>
                  <a:lnTo>
                    <a:pt x="149783" y="135775"/>
                  </a:lnTo>
                  <a:lnTo>
                    <a:pt x="153022" y="141160"/>
                  </a:lnTo>
                  <a:lnTo>
                    <a:pt x="158407" y="136855"/>
                  </a:lnTo>
                  <a:lnTo>
                    <a:pt x="162712" y="130378"/>
                  </a:lnTo>
                  <a:lnTo>
                    <a:pt x="164338" y="127152"/>
                  </a:lnTo>
                  <a:lnTo>
                    <a:pt x="165417" y="124993"/>
                  </a:lnTo>
                  <a:lnTo>
                    <a:pt x="165950" y="123913"/>
                  </a:lnTo>
                  <a:lnTo>
                    <a:pt x="167030" y="129311"/>
                  </a:lnTo>
                  <a:lnTo>
                    <a:pt x="168109" y="135775"/>
                  </a:lnTo>
                  <a:lnTo>
                    <a:pt x="168109" y="141160"/>
                  </a:lnTo>
                  <a:lnTo>
                    <a:pt x="170256" y="141160"/>
                  </a:lnTo>
                  <a:lnTo>
                    <a:pt x="173494" y="140081"/>
                  </a:lnTo>
                  <a:lnTo>
                    <a:pt x="181038" y="140081"/>
                  </a:lnTo>
                  <a:lnTo>
                    <a:pt x="184264" y="139001"/>
                  </a:lnTo>
                  <a:lnTo>
                    <a:pt x="186423" y="136855"/>
                  </a:lnTo>
                  <a:lnTo>
                    <a:pt x="190512" y="132181"/>
                  </a:lnTo>
                  <a:lnTo>
                    <a:pt x="192633" y="123913"/>
                  </a:lnTo>
                  <a:lnTo>
                    <a:pt x="192913" y="122847"/>
                  </a:lnTo>
                  <a:lnTo>
                    <a:pt x="196075" y="81889"/>
                  </a:lnTo>
                  <a:lnTo>
                    <a:pt x="196126" y="74345"/>
                  </a:lnTo>
                  <a:lnTo>
                    <a:pt x="198272" y="71120"/>
                  </a:lnTo>
                  <a:close/>
                </a:path>
                <a:path w="726440" h="142239">
                  <a:moveTo>
                    <a:pt x="355600" y="113144"/>
                  </a:moveTo>
                  <a:lnTo>
                    <a:pt x="345465" y="115176"/>
                  </a:lnTo>
                  <a:lnTo>
                    <a:pt x="334327" y="116509"/>
                  </a:lnTo>
                  <a:lnTo>
                    <a:pt x="321957" y="117233"/>
                  </a:lnTo>
                  <a:lnTo>
                    <a:pt x="308190" y="117449"/>
                  </a:lnTo>
                  <a:lnTo>
                    <a:pt x="299567" y="117449"/>
                  </a:lnTo>
                  <a:lnTo>
                    <a:pt x="299567" y="110985"/>
                  </a:lnTo>
                  <a:lnTo>
                    <a:pt x="299567" y="103441"/>
                  </a:lnTo>
                  <a:lnTo>
                    <a:pt x="344830" y="103441"/>
                  </a:lnTo>
                  <a:lnTo>
                    <a:pt x="343750" y="99136"/>
                  </a:lnTo>
                  <a:lnTo>
                    <a:pt x="343750" y="85128"/>
                  </a:lnTo>
                  <a:lnTo>
                    <a:pt x="344830" y="81889"/>
                  </a:lnTo>
                  <a:lnTo>
                    <a:pt x="299567" y="81889"/>
                  </a:lnTo>
                  <a:lnTo>
                    <a:pt x="299567" y="68961"/>
                  </a:lnTo>
                  <a:lnTo>
                    <a:pt x="338366" y="68961"/>
                  </a:lnTo>
                  <a:lnTo>
                    <a:pt x="338366" y="59258"/>
                  </a:lnTo>
                  <a:lnTo>
                    <a:pt x="341591" y="59258"/>
                  </a:lnTo>
                  <a:lnTo>
                    <a:pt x="344830" y="60337"/>
                  </a:lnTo>
                  <a:lnTo>
                    <a:pt x="348056" y="60337"/>
                  </a:lnTo>
                  <a:lnTo>
                    <a:pt x="348056" y="47409"/>
                  </a:lnTo>
                  <a:lnTo>
                    <a:pt x="348056" y="36639"/>
                  </a:lnTo>
                  <a:lnTo>
                    <a:pt x="348056" y="18313"/>
                  </a:lnTo>
                  <a:lnTo>
                    <a:pt x="349135" y="15087"/>
                  </a:lnTo>
                  <a:lnTo>
                    <a:pt x="324358" y="15087"/>
                  </a:lnTo>
                  <a:lnTo>
                    <a:pt x="324358" y="36639"/>
                  </a:lnTo>
                  <a:lnTo>
                    <a:pt x="324358" y="47409"/>
                  </a:lnTo>
                  <a:lnTo>
                    <a:pt x="242455" y="47409"/>
                  </a:lnTo>
                  <a:lnTo>
                    <a:pt x="242455" y="36639"/>
                  </a:lnTo>
                  <a:lnTo>
                    <a:pt x="324358" y="36639"/>
                  </a:lnTo>
                  <a:lnTo>
                    <a:pt x="324358" y="15087"/>
                  </a:lnTo>
                  <a:lnTo>
                    <a:pt x="296341" y="15087"/>
                  </a:lnTo>
                  <a:lnTo>
                    <a:pt x="296341" y="8623"/>
                  </a:lnTo>
                  <a:lnTo>
                    <a:pt x="297408" y="6464"/>
                  </a:lnTo>
                  <a:lnTo>
                    <a:pt x="298488" y="5384"/>
                  </a:lnTo>
                  <a:lnTo>
                    <a:pt x="300647" y="4305"/>
                  </a:lnTo>
                  <a:lnTo>
                    <a:pt x="300647" y="2159"/>
                  </a:lnTo>
                  <a:lnTo>
                    <a:pt x="285597" y="2159"/>
                  </a:lnTo>
                  <a:lnTo>
                    <a:pt x="277279" y="1701"/>
                  </a:lnTo>
                  <a:lnTo>
                    <a:pt x="272630" y="1079"/>
                  </a:lnTo>
                  <a:lnTo>
                    <a:pt x="272630" y="15087"/>
                  </a:lnTo>
                  <a:lnTo>
                    <a:pt x="218757" y="15087"/>
                  </a:lnTo>
                  <a:lnTo>
                    <a:pt x="218757" y="59258"/>
                  </a:lnTo>
                  <a:lnTo>
                    <a:pt x="230606" y="59258"/>
                  </a:lnTo>
                  <a:lnTo>
                    <a:pt x="230606" y="65735"/>
                  </a:lnTo>
                  <a:lnTo>
                    <a:pt x="229527" y="68961"/>
                  </a:lnTo>
                  <a:lnTo>
                    <a:pt x="275869" y="68961"/>
                  </a:lnTo>
                  <a:lnTo>
                    <a:pt x="275869" y="110985"/>
                  </a:lnTo>
                  <a:lnTo>
                    <a:pt x="274789" y="109905"/>
                  </a:lnTo>
                  <a:lnTo>
                    <a:pt x="273710" y="109905"/>
                  </a:lnTo>
                  <a:lnTo>
                    <a:pt x="271551" y="108839"/>
                  </a:lnTo>
                  <a:lnTo>
                    <a:pt x="268325" y="106680"/>
                  </a:lnTo>
                  <a:lnTo>
                    <a:pt x="265087" y="103441"/>
                  </a:lnTo>
                  <a:lnTo>
                    <a:pt x="260781" y="100215"/>
                  </a:lnTo>
                  <a:lnTo>
                    <a:pt x="264007" y="94818"/>
                  </a:lnTo>
                  <a:lnTo>
                    <a:pt x="266166" y="89433"/>
                  </a:lnTo>
                  <a:lnTo>
                    <a:pt x="269392" y="82969"/>
                  </a:lnTo>
                  <a:lnTo>
                    <a:pt x="270471" y="81889"/>
                  </a:lnTo>
                  <a:lnTo>
                    <a:pt x="271551" y="81889"/>
                  </a:lnTo>
                  <a:lnTo>
                    <a:pt x="271551" y="79743"/>
                  </a:lnTo>
                  <a:lnTo>
                    <a:pt x="270471" y="78663"/>
                  </a:lnTo>
                  <a:lnTo>
                    <a:pt x="269392" y="78663"/>
                  </a:lnTo>
                  <a:lnTo>
                    <a:pt x="259702" y="76504"/>
                  </a:lnTo>
                  <a:lnTo>
                    <a:pt x="252158" y="74345"/>
                  </a:lnTo>
                  <a:lnTo>
                    <a:pt x="246773" y="71120"/>
                  </a:lnTo>
                  <a:lnTo>
                    <a:pt x="244411" y="78663"/>
                  </a:lnTo>
                  <a:lnTo>
                    <a:pt x="225221" y="113144"/>
                  </a:lnTo>
                  <a:lnTo>
                    <a:pt x="212280" y="126072"/>
                  </a:lnTo>
                  <a:lnTo>
                    <a:pt x="218757" y="130378"/>
                  </a:lnTo>
                  <a:lnTo>
                    <a:pt x="225221" y="135775"/>
                  </a:lnTo>
                  <a:lnTo>
                    <a:pt x="230606" y="142240"/>
                  </a:lnTo>
                  <a:lnTo>
                    <a:pt x="236054" y="136563"/>
                  </a:lnTo>
                  <a:lnTo>
                    <a:pt x="241109" y="130784"/>
                  </a:lnTo>
                  <a:lnTo>
                    <a:pt x="245757" y="124815"/>
                  </a:lnTo>
                  <a:lnTo>
                    <a:pt x="249999" y="118529"/>
                  </a:lnTo>
                  <a:lnTo>
                    <a:pt x="256463" y="126072"/>
                  </a:lnTo>
                  <a:lnTo>
                    <a:pt x="261848" y="130378"/>
                  </a:lnTo>
                  <a:lnTo>
                    <a:pt x="267246" y="132537"/>
                  </a:lnTo>
                  <a:lnTo>
                    <a:pt x="273926" y="136156"/>
                  </a:lnTo>
                  <a:lnTo>
                    <a:pt x="282727" y="138874"/>
                  </a:lnTo>
                  <a:lnTo>
                    <a:pt x="293763" y="140576"/>
                  </a:lnTo>
                  <a:lnTo>
                    <a:pt x="307111" y="141160"/>
                  </a:lnTo>
                  <a:lnTo>
                    <a:pt x="346989" y="139001"/>
                  </a:lnTo>
                  <a:lnTo>
                    <a:pt x="348183" y="133146"/>
                  </a:lnTo>
                  <a:lnTo>
                    <a:pt x="350075" y="126885"/>
                  </a:lnTo>
                  <a:lnTo>
                    <a:pt x="352590" y="120218"/>
                  </a:lnTo>
                  <a:lnTo>
                    <a:pt x="353301" y="118529"/>
                  </a:lnTo>
                  <a:lnTo>
                    <a:pt x="353771" y="117449"/>
                  </a:lnTo>
                  <a:lnTo>
                    <a:pt x="355600" y="113144"/>
                  </a:lnTo>
                  <a:close/>
                </a:path>
                <a:path w="726440" h="142239">
                  <a:moveTo>
                    <a:pt x="387934" y="91592"/>
                  </a:moveTo>
                  <a:lnTo>
                    <a:pt x="380390" y="91592"/>
                  </a:lnTo>
                  <a:lnTo>
                    <a:pt x="371767" y="89433"/>
                  </a:lnTo>
                  <a:lnTo>
                    <a:pt x="372846" y="95897"/>
                  </a:lnTo>
                  <a:lnTo>
                    <a:pt x="373926" y="101295"/>
                  </a:lnTo>
                  <a:lnTo>
                    <a:pt x="373811" y="108813"/>
                  </a:lnTo>
                  <a:lnTo>
                    <a:pt x="373532" y="113766"/>
                  </a:lnTo>
                  <a:lnTo>
                    <a:pt x="372529" y="120015"/>
                  </a:lnTo>
                  <a:lnTo>
                    <a:pt x="372440" y="120548"/>
                  </a:lnTo>
                  <a:lnTo>
                    <a:pt x="370738" y="127139"/>
                  </a:lnTo>
                  <a:lnTo>
                    <a:pt x="368528" y="133616"/>
                  </a:lnTo>
                  <a:lnTo>
                    <a:pt x="373926" y="133616"/>
                  </a:lnTo>
                  <a:lnTo>
                    <a:pt x="378231" y="134696"/>
                  </a:lnTo>
                  <a:lnTo>
                    <a:pt x="383616" y="136855"/>
                  </a:lnTo>
                  <a:lnTo>
                    <a:pt x="384416" y="129387"/>
                  </a:lnTo>
                  <a:lnTo>
                    <a:pt x="385775" y="95897"/>
                  </a:lnTo>
                  <a:lnTo>
                    <a:pt x="387934" y="93751"/>
                  </a:lnTo>
                  <a:lnTo>
                    <a:pt x="387934" y="91592"/>
                  </a:lnTo>
                  <a:close/>
                </a:path>
                <a:path w="726440" h="142239">
                  <a:moveTo>
                    <a:pt x="426720" y="90512"/>
                  </a:moveTo>
                  <a:lnTo>
                    <a:pt x="413791" y="90512"/>
                  </a:lnTo>
                  <a:lnTo>
                    <a:pt x="413791" y="92671"/>
                  </a:lnTo>
                  <a:lnTo>
                    <a:pt x="414870" y="94818"/>
                  </a:lnTo>
                  <a:lnTo>
                    <a:pt x="414870" y="134696"/>
                  </a:lnTo>
                  <a:lnTo>
                    <a:pt x="425640" y="134696"/>
                  </a:lnTo>
                  <a:lnTo>
                    <a:pt x="425640" y="92671"/>
                  </a:lnTo>
                  <a:lnTo>
                    <a:pt x="426720" y="92671"/>
                  </a:lnTo>
                  <a:lnTo>
                    <a:pt x="426720" y="90512"/>
                  </a:lnTo>
                  <a:close/>
                </a:path>
                <a:path w="726440" h="142239">
                  <a:moveTo>
                    <a:pt x="506463" y="14008"/>
                  </a:moveTo>
                  <a:lnTo>
                    <a:pt x="476288" y="14008"/>
                  </a:lnTo>
                  <a:lnTo>
                    <a:pt x="476288" y="8623"/>
                  </a:lnTo>
                  <a:lnTo>
                    <a:pt x="479526" y="5384"/>
                  </a:lnTo>
                  <a:lnTo>
                    <a:pt x="479526" y="4305"/>
                  </a:lnTo>
                  <a:lnTo>
                    <a:pt x="478447" y="3225"/>
                  </a:lnTo>
                  <a:lnTo>
                    <a:pt x="475208" y="3225"/>
                  </a:lnTo>
                  <a:lnTo>
                    <a:pt x="475208" y="34480"/>
                  </a:lnTo>
                  <a:lnTo>
                    <a:pt x="469823" y="47409"/>
                  </a:lnTo>
                  <a:lnTo>
                    <a:pt x="463359" y="47409"/>
                  </a:lnTo>
                  <a:lnTo>
                    <a:pt x="459054" y="34480"/>
                  </a:lnTo>
                  <a:lnTo>
                    <a:pt x="475208" y="34480"/>
                  </a:lnTo>
                  <a:lnTo>
                    <a:pt x="475208" y="3225"/>
                  </a:lnTo>
                  <a:lnTo>
                    <a:pt x="459054" y="3225"/>
                  </a:lnTo>
                  <a:lnTo>
                    <a:pt x="453669" y="2159"/>
                  </a:lnTo>
                  <a:lnTo>
                    <a:pt x="453669" y="6464"/>
                  </a:lnTo>
                  <a:lnTo>
                    <a:pt x="454736" y="9690"/>
                  </a:lnTo>
                  <a:lnTo>
                    <a:pt x="454736" y="14008"/>
                  </a:lnTo>
                  <a:lnTo>
                    <a:pt x="427799" y="14008"/>
                  </a:lnTo>
                  <a:lnTo>
                    <a:pt x="427799" y="23698"/>
                  </a:lnTo>
                  <a:lnTo>
                    <a:pt x="426720" y="23698"/>
                  </a:lnTo>
                  <a:lnTo>
                    <a:pt x="421335" y="20472"/>
                  </a:lnTo>
                  <a:lnTo>
                    <a:pt x="417029" y="18313"/>
                  </a:lnTo>
                  <a:lnTo>
                    <a:pt x="412711" y="15087"/>
                  </a:lnTo>
                  <a:lnTo>
                    <a:pt x="409295" y="22352"/>
                  </a:lnTo>
                  <a:lnTo>
                    <a:pt x="405574" y="29629"/>
                  </a:lnTo>
                  <a:lnTo>
                    <a:pt x="401650" y="36906"/>
                  </a:lnTo>
                  <a:lnTo>
                    <a:pt x="397624" y="44183"/>
                  </a:lnTo>
                  <a:lnTo>
                    <a:pt x="395478" y="42024"/>
                  </a:lnTo>
                  <a:lnTo>
                    <a:pt x="394398" y="39865"/>
                  </a:lnTo>
                  <a:lnTo>
                    <a:pt x="392239" y="36639"/>
                  </a:lnTo>
                  <a:lnTo>
                    <a:pt x="396722" y="30772"/>
                  </a:lnTo>
                  <a:lnTo>
                    <a:pt x="400596" y="24511"/>
                  </a:lnTo>
                  <a:lnTo>
                    <a:pt x="401015" y="23698"/>
                  </a:lnTo>
                  <a:lnTo>
                    <a:pt x="404063" y="17843"/>
                  </a:lnTo>
                  <a:lnTo>
                    <a:pt x="407327" y="10769"/>
                  </a:lnTo>
                  <a:lnTo>
                    <a:pt x="409486" y="8623"/>
                  </a:lnTo>
                  <a:lnTo>
                    <a:pt x="409486" y="7543"/>
                  </a:lnTo>
                  <a:lnTo>
                    <a:pt x="408406" y="6464"/>
                  </a:lnTo>
                  <a:lnTo>
                    <a:pt x="406247" y="6464"/>
                  </a:lnTo>
                  <a:lnTo>
                    <a:pt x="400862" y="5384"/>
                  </a:lnTo>
                  <a:lnTo>
                    <a:pt x="395478" y="3225"/>
                  </a:lnTo>
                  <a:lnTo>
                    <a:pt x="391160" y="2159"/>
                  </a:lnTo>
                  <a:lnTo>
                    <a:pt x="386854" y="17233"/>
                  </a:lnTo>
                  <a:lnTo>
                    <a:pt x="382549" y="23698"/>
                  </a:lnTo>
                  <a:lnTo>
                    <a:pt x="380390" y="21551"/>
                  </a:lnTo>
                  <a:lnTo>
                    <a:pt x="378231" y="18313"/>
                  </a:lnTo>
                  <a:lnTo>
                    <a:pt x="376072" y="16167"/>
                  </a:lnTo>
                  <a:lnTo>
                    <a:pt x="374015" y="22352"/>
                  </a:lnTo>
                  <a:lnTo>
                    <a:pt x="373926" y="22631"/>
                  </a:lnTo>
                  <a:lnTo>
                    <a:pt x="370687" y="29095"/>
                  </a:lnTo>
                  <a:lnTo>
                    <a:pt x="367461" y="34480"/>
                  </a:lnTo>
                  <a:lnTo>
                    <a:pt x="372910" y="40944"/>
                  </a:lnTo>
                  <a:lnTo>
                    <a:pt x="377964" y="47409"/>
                  </a:lnTo>
                  <a:lnTo>
                    <a:pt x="382612" y="53873"/>
                  </a:lnTo>
                  <a:lnTo>
                    <a:pt x="386854" y="60337"/>
                  </a:lnTo>
                  <a:lnTo>
                    <a:pt x="385775" y="62496"/>
                  </a:lnTo>
                  <a:lnTo>
                    <a:pt x="382549" y="65735"/>
                  </a:lnTo>
                  <a:lnTo>
                    <a:pt x="368528" y="65735"/>
                  </a:lnTo>
                  <a:lnTo>
                    <a:pt x="369608" y="70040"/>
                  </a:lnTo>
                  <a:lnTo>
                    <a:pt x="369608" y="86207"/>
                  </a:lnTo>
                  <a:lnTo>
                    <a:pt x="371767" y="86207"/>
                  </a:lnTo>
                  <a:lnTo>
                    <a:pt x="372846" y="85128"/>
                  </a:lnTo>
                  <a:lnTo>
                    <a:pt x="385775" y="82969"/>
                  </a:lnTo>
                  <a:lnTo>
                    <a:pt x="392239" y="82969"/>
                  </a:lnTo>
                  <a:lnTo>
                    <a:pt x="392239" y="142240"/>
                  </a:lnTo>
                  <a:lnTo>
                    <a:pt x="394398" y="142240"/>
                  </a:lnTo>
                  <a:lnTo>
                    <a:pt x="397624" y="141160"/>
                  </a:lnTo>
                  <a:lnTo>
                    <a:pt x="403021" y="141160"/>
                  </a:lnTo>
                  <a:lnTo>
                    <a:pt x="406247" y="142240"/>
                  </a:lnTo>
                  <a:lnTo>
                    <a:pt x="408406" y="142240"/>
                  </a:lnTo>
                  <a:lnTo>
                    <a:pt x="408406" y="141160"/>
                  </a:lnTo>
                  <a:lnTo>
                    <a:pt x="408406" y="82969"/>
                  </a:lnTo>
                  <a:lnTo>
                    <a:pt x="408406" y="79743"/>
                  </a:lnTo>
                  <a:lnTo>
                    <a:pt x="412711" y="79743"/>
                  </a:lnTo>
                  <a:lnTo>
                    <a:pt x="414870" y="78663"/>
                  </a:lnTo>
                  <a:lnTo>
                    <a:pt x="414870" y="81889"/>
                  </a:lnTo>
                  <a:lnTo>
                    <a:pt x="415950" y="84048"/>
                  </a:lnTo>
                  <a:lnTo>
                    <a:pt x="415950" y="87287"/>
                  </a:lnTo>
                  <a:lnTo>
                    <a:pt x="421335" y="85128"/>
                  </a:lnTo>
                  <a:lnTo>
                    <a:pt x="425640" y="84048"/>
                  </a:lnTo>
                  <a:lnTo>
                    <a:pt x="428879" y="82969"/>
                  </a:lnTo>
                  <a:lnTo>
                    <a:pt x="428028" y="78663"/>
                  </a:lnTo>
                  <a:lnTo>
                    <a:pt x="427240" y="74701"/>
                  </a:lnTo>
                  <a:lnTo>
                    <a:pt x="425513" y="66128"/>
                  </a:lnTo>
                  <a:lnTo>
                    <a:pt x="424942" y="63576"/>
                  </a:lnTo>
                  <a:lnTo>
                    <a:pt x="423570" y="57365"/>
                  </a:lnTo>
                  <a:lnTo>
                    <a:pt x="422427" y="52793"/>
                  </a:lnTo>
                  <a:lnTo>
                    <a:pt x="421881" y="50647"/>
                  </a:lnTo>
                  <a:lnTo>
                    <a:pt x="421335" y="48488"/>
                  </a:lnTo>
                  <a:lnTo>
                    <a:pt x="414870" y="50647"/>
                  </a:lnTo>
                  <a:lnTo>
                    <a:pt x="412711" y="50647"/>
                  </a:lnTo>
                  <a:lnTo>
                    <a:pt x="412711" y="62496"/>
                  </a:lnTo>
                  <a:lnTo>
                    <a:pt x="411632" y="62496"/>
                  </a:lnTo>
                  <a:lnTo>
                    <a:pt x="408406" y="63576"/>
                  </a:lnTo>
                  <a:lnTo>
                    <a:pt x="401942" y="63576"/>
                  </a:lnTo>
                  <a:lnTo>
                    <a:pt x="405168" y="60337"/>
                  </a:lnTo>
                  <a:lnTo>
                    <a:pt x="407327" y="56032"/>
                  </a:lnTo>
                  <a:lnTo>
                    <a:pt x="410565" y="52793"/>
                  </a:lnTo>
                  <a:lnTo>
                    <a:pt x="410565" y="56032"/>
                  </a:lnTo>
                  <a:lnTo>
                    <a:pt x="412711" y="62496"/>
                  </a:lnTo>
                  <a:lnTo>
                    <a:pt x="412711" y="50647"/>
                  </a:lnTo>
                  <a:lnTo>
                    <a:pt x="410565" y="50647"/>
                  </a:lnTo>
                  <a:lnTo>
                    <a:pt x="415150" y="44183"/>
                  </a:lnTo>
                  <a:lnTo>
                    <a:pt x="418642" y="39192"/>
                  </a:lnTo>
                  <a:lnTo>
                    <a:pt x="422681" y="33223"/>
                  </a:lnTo>
                  <a:lnTo>
                    <a:pt x="426720" y="26936"/>
                  </a:lnTo>
                  <a:lnTo>
                    <a:pt x="427799" y="26936"/>
                  </a:lnTo>
                  <a:lnTo>
                    <a:pt x="427799" y="34480"/>
                  </a:lnTo>
                  <a:lnTo>
                    <a:pt x="439648" y="34480"/>
                  </a:lnTo>
                  <a:lnTo>
                    <a:pt x="442887" y="47409"/>
                  </a:lnTo>
                  <a:lnTo>
                    <a:pt x="427799" y="47409"/>
                  </a:lnTo>
                  <a:lnTo>
                    <a:pt x="427799" y="75425"/>
                  </a:lnTo>
                  <a:lnTo>
                    <a:pt x="431038" y="74345"/>
                  </a:lnTo>
                  <a:lnTo>
                    <a:pt x="442887" y="74345"/>
                  </a:lnTo>
                  <a:lnTo>
                    <a:pt x="446125" y="75425"/>
                  </a:lnTo>
                  <a:lnTo>
                    <a:pt x="446125" y="74345"/>
                  </a:lnTo>
                  <a:lnTo>
                    <a:pt x="446125" y="65735"/>
                  </a:lnTo>
                  <a:lnTo>
                    <a:pt x="456895" y="65735"/>
                  </a:lnTo>
                  <a:lnTo>
                    <a:pt x="456895" y="77584"/>
                  </a:lnTo>
                  <a:lnTo>
                    <a:pt x="431038" y="77584"/>
                  </a:lnTo>
                  <a:lnTo>
                    <a:pt x="431038" y="136855"/>
                  </a:lnTo>
                  <a:lnTo>
                    <a:pt x="447192" y="136855"/>
                  </a:lnTo>
                  <a:lnTo>
                    <a:pt x="447192" y="98056"/>
                  </a:lnTo>
                  <a:lnTo>
                    <a:pt x="456895" y="98056"/>
                  </a:lnTo>
                  <a:lnTo>
                    <a:pt x="456895" y="142240"/>
                  </a:lnTo>
                  <a:lnTo>
                    <a:pt x="460133" y="142240"/>
                  </a:lnTo>
                  <a:lnTo>
                    <a:pt x="462280" y="141160"/>
                  </a:lnTo>
                  <a:lnTo>
                    <a:pt x="468744" y="141160"/>
                  </a:lnTo>
                  <a:lnTo>
                    <a:pt x="471982" y="142240"/>
                  </a:lnTo>
                  <a:lnTo>
                    <a:pt x="475208" y="142240"/>
                  </a:lnTo>
                  <a:lnTo>
                    <a:pt x="475208" y="141160"/>
                  </a:lnTo>
                  <a:lnTo>
                    <a:pt x="475208" y="98056"/>
                  </a:lnTo>
                  <a:lnTo>
                    <a:pt x="483831" y="98056"/>
                  </a:lnTo>
                  <a:lnTo>
                    <a:pt x="483831" y="114223"/>
                  </a:lnTo>
                  <a:lnTo>
                    <a:pt x="477367" y="114223"/>
                  </a:lnTo>
                  <a:lnTo>
                    <a:pt x="480606" y="121767"/>
                  </a:lnTo>
                  <a:lnTo>
                    <a:pt x="482765" y="129387"/>
                  </a:lnTo>
                  <a:lnTo>
                    <a:pt x="483831" y="136855"/>
                  </a:lnTo>
                  <a:lnTo>
                    <a:pt x="487070" y="135775"/>
                  </a:lnTo>
                  <a:lnTo>
                    <a:pt x="490296" y="135775"/>
                  </a:lnTo>
                  <a:lnTo>
                    <a:pt x="492455" y="134696"/>
                  </a:lnTo>
                  <a:lnTo>
                    <a:pt x="497840" y="132537"/>
                  </a:lnTo>
                  <a:lnTo>
                    <a:pt x="500989" y="129387"/>
                  </a:lnTo>
                  <a:lnTo>
                    <a:pt x="501078" y="98056"/>
                  </a:lnTo>
                  <a:lnTo>
                    <a:pt x="501078" y="81889"/>
                  </a:lnTo>
                  <a:lnTo>
                    <a:pt x="502158" y="77584"/>
                  </a:lnTo>
                  <a:lnTo>
                    <a:pt x="475208" y="77584"/>
                  </a:lnTo>
                  <a:lnTo>
                    <a:pt x="475208" y="65735"/>
                  </a:lnTo>
                  <a:lnTo>
                    <a:pt x="485990" y="65735"/>
                  </a:lnTo>
                  <a:lnTo>
                    <a:pt x="485990" y="75425"/>
                  </a:lnTo>
                  <a:lnTo>
                    <a:pt x="504304" y="75425"/>
                  </a:lnTo>
                  <a:lnTo>
                    <a:pt x="504304" y="65735"/>
                  </a:lnTo>
                  <a:lnTo>
                    <a:pt x="504304" y="50647"/>
                  </a:lnTo>
                  <a:lnTo>
                    <a:pt x="505383" y="47409"/>
                  </a:lnTo>
                  <a:lnTo>
                    <a:pt x="489229" y="47409"/>
                  </a:lnTo>
                  <a:lnTo>
                    <a:pt x="494614" y="34480"/>
                  </a:lnTo>
                  <a:lnTo>
                    <a:pt x="506463" y="34480"/>
                  </a:lnTo>
                  <a:lnTo>
                    <a:pt x="506463" y="31242"/>
                  </a:lnTo>
                  <a:lnTo>
                    <a:pt x="505383" y="28016"/>
                  </a:lnTo>
                  <a:lnTo>
                    <a:pt x="505383" y="26936"/>
                  </a:lnTo>
                  <a:lnTo>
                    <a:pt x="505383" y="24777"/>
                  </a:lnTo>
                  <a:lnTo>
                    <a:pt x="505383" y="20472"/>
                  </a:lnTo>
                  <a:lnTo>
                    <a:pt x="506463" y="17233"/>
                  </a:lnTo>
                  <a:lnTo>
                    <a:pt x="506463" y="14008"/>
                  </a:lnTo>
                  <a:close/>
                </a:path>
                <a:path w="726440" h="142239">
                  <a:moveTo>
                    <a:pt x="546328" y="89433"/>
                  </a:moveTo>
                  <a:lnTo>
                    <a:pt x="544182" y="89433"/>
                  </a:lnTo>
                  <a:lnTo>
                    <a:pt x="537718" y="88353"/>
                  </a:lnTo>
                  <a:lnTo>
                    <a:pt x="532320" y="88353"/>
                  </a:lnTo>
                  <a:lnTo>
                    <a:pt x="528015" y="87287"/>
                  </a:lnTo>
                  <a:lnTo>
                    <a:pt x="529094" y="93751"/>
                  </a:lnTo>
                  <a:lnTo>
                    <a:pt x="529018" y="107911"/>
                  </a:lnTo>
                  <a:lnTo>
                    <a:pt x="528942" y="110185"/>
                  </a:lnTo>
                  <a:lnTo>
                    <a:pt x="528853" y="112852"/>
                  </a:lnTo>
                  <a:lnTo>
                    <a:pt x="528053" y="119748"/>
                  </a:lnTo>
                  <a:lnTo>
                    <a:pt x="528015" y="120015"/>
                  </a:lnTo>
                  <a:lnTo>
                    <a:pt x="526364" y="126961"/>
                  </a:lnTo>
                  <a:lnTo>
                    <a:pt x="523709" y="133616"/>
                  </a:lnTo>
                  <a:lnTo>
                    <a:pt x="529094" y="133616"/>
                  </a:lnTo>
                  <a:lnTo>
                    <a:pt x="534479" y="135775"/>
                  </a:lnTo>
                  <a:lnTo>
                    <a:pt x="539864" y="136855"/>
                  </a:lnTo>
                  <a:lnTo>
                    <a:pt x="541286" y="129362"/>
                  </a:lnTo>
                  <a:lnTo>
                    <a:pt x="542213" y="120484"/>
                  </a:lnTo>
                  <a:lnTo>
                    <a:pt x="542290" y="119748"/>
                  </a:lnTo>
                  <a:lnTo>
                    <a:pt x="542645" y="112852"/>
                  </a:lnTo>
                  <a:lnTo>
                    <a:pt x="542759" y="110718"/>
                  </a:lnTo>
                  <a:lnTo>
                    <a:pt x="542785" y="110185"/>
                  </a:lnTo>
                  <a:lnTo>
                    <a:pt x="542899" y="107911"/>
                  </a:lnTo>
                  <a:lnTo>
                    <a:pt x="543026" y="99237"/>
                  </a:lnTo>
                  <a:lnTo>
                    <a:pt x="543102" y="93751"/>
                  </a:lnTo>
                  <a:lnTo>
                    <a:pt x="546328" y="90512"/>
                  </a:lnTo>
                  <a:lnTo>
                    <a:pt x="546328" y="89433"/>
                  </a:lnTo>
                  <a:close/>
                </a:path>
                <a:path w="726440" h="142239">
                  <a:moveTo>
                    <a:pt x="664870" y="15087"/>
                  </a:moveTo>
                  <a:lnTo>
                    <a:pt x="636854" y="15087"/>
                  </a:lnTo>
                  <a:lnTo>
                    <a:pt x="636854" y="7543"/>
                  </a:lnTo>
                  <a:lnTo>
                    <a:pt x="640080" y="4305"/>
                  </a:lnTo>
                  <a:lnTo>
                    <a:pt x="641159" y="4305"/>
                  </a:lnTo>
                  <a:lnTo>
                    <a:pt x="641159" y="2159"/>
                  </a:lnTo>
                  <a:lnTo>
                    <a:pt x="619607" y="2159"/>
                  </a:lnTo>
                  <a:lnTo>
                    <a:pt x="614222" y="1079"/>
                  </a:lnTo>
                  <a:lnTo>
                    <a:pt x="614222" y="15087"/>
                  </a:lnTo>
                  <a:lnTo>
                    <a:pt x="614222" y="36639"/>
                  </a:lnTo>
                  <a:lnTo>
                    <a:pt x="614222" y="49568"/>
                  </a:lnTo>
                  <a:lnTo>
                    <a:pt x="591591" y="49568"/>
                  </a:lnTo>
                  <a:lnTo>
                    <a:pt x="591591" y="65735"/>
                  </a:lnTo>
                  <a:lnTo>
                    <a:pt x="590880" y="63576"/>
                  </a:lnTo>
                  <a:lnTo>
                    <a:pt x="587286" y="52793"/>
                  </a:lnTo>
                  <a:lnTo>
                    <a:pt x="584047" y="47409"/>
                  </a:lnTo>
                  <a:lnTo>
                    <a:pt x="580821" y="48488"/>
                  </a:lnTo>
                  <a:lnTo>
                    <a:pt x="576503" y="50647"/>
                  </a:lnTo>
                  <a:lnTo>
                    <a:pt x="573278" y="51727"/>
                  </a:lnTo>
                  <a:lnTo>
                    <a:pt x="573341" y="55143"/>
                  </a:lnTo>
                  <a:lnTo>
                    <a:pt x="574357" y="58191"/>
                  </a:lnTo>
                  <a:lnTo>
                    <a:pt x="575424" y="62496"/>
                  </a:lnTo>
                  <a:lnTo>
                    <a:pt x="570039" y="62496"/>
                  </a:lnTo>
                  <a:lnTo>
                    <a:pt x="564654" y="63576"/>
                  </a:lnTo>
                  <a:lnTo>
                    <a:pt x="560349" y="63576"/>
                  </a:lnTo>
                  <a:lnTo>
                    <a:pt x="566991" y="55143"/>
                  </a:lnTo>
                  <a:lnTo>
                    <a:pt x="579742" y="38785"/>
                  </a:lnTo>
                  <a:lnTo>
                    <a:pt x="581101" y="37058"/>
                  </a:lnTo>
                  <a:lnTo>
                    <a:pt x="588365" y="28016"/>
                  </a:lnTo>
                  <a:lnTo>
                    <a:pt x="588365" y="33401"/>
                  </a:lnTo>
                  <a:lnTo>
                    <a:pt x="587286" y="36639"/>
                  </a:lnTo>
                  <a:lnTo>
                    <a:pt x="614222" y="36639"/>
                  </a:lnTo>
                  <a:lnTo>
                    <a:pt x="614222" y="15087"/>
                  </a:lnTo>
                  <a:lnTo>
                    <a:pt x="587286" y="15087"/>
                  </a:lnTo>
                  <a:lnTo>
                    <a:pt x="587286" y="17233"/>
                  </a:lnTo>
                  <a:lnTo>
                    <a:pt x="588365" y="19392"/>
                  </a:lnTo>
                  <a:lnTo>
                    <a:pt x="588365" y="21551"/>
                  </a:lnTo>
                  <a:lnTo>
                    <a:pt x="581888" y="18313"/>
                  </a:lnTo>
                  <a:lnTo>
                    <a:pt x="576503" y="15087"/>
                  </a:lnTo>
                  <a:lnTo>
                    <a:pt x="572198" y="10769"/>
                  </a:lnTo>
                  <a:lnTo>
                    <a:pt x="568782" y="18034"/>
                  </a:lnTo>
                  <a:lnTo>
                    <a:pt x="565061" y="25184"/>
                  </a:lnTo>
                  <a:lnTo>
                    <a:pt x="561136" y="32143"/>
                  </a:lnTo>
                  <a:lnTo>
                    <a:pt x="557110" y="38785"/>
                  </a:lnTo>
                  <a:lnTo>
                    <a:pt x="554951" y="36639"/>
                  </a:lnTo>
                  <a:lnTo>
                    <a:pt x="553872" y="34480"/>
                  </a:lnTo>
                  <a:lnTo>
                    <a:pt x="551726" y="32321"/>
                  </a:lnTo>
                  <a:lnTo>
                    <a:pt x="555726" y="27279"/>
                  </a:lnTo>
                  <a:lnTo>
                    <a:pt x="559536" y="21818"/>
                  </a:lnTo>
                  <a:lnTo>
                    <a:pt x="561568" y="18313"/>
                  </a:lnTo>
                  <a:lnTo>
                    <a:pt x="562813" y="16167"/>
                  </a:lnTo>
                  <a:lnTo>
                    <a:pt x="562940" y="15963"/>
                  </a:lnTo>
                  <a:lnTo>
                    <a:pt x="565734" y="9690"/>
                  </a:lnTo>
                  <a:lnTo>
                    <a:pt x="567880" y="8623"/>
                  </a:lnTo>
                  <a:lnTo>
                    <a:pt x="567880" y="6464"/>
                  </a:lnTo>
                  <a:lnTo>
                    <a:pt x="566813" y="5384"/>
                  </a:lnTo>
                  <a:lnTo>
                    <a:pt x="565734" y="5384"/>
                  </a:lnTo>
                  <a:lnTo>
                    <a:pt x="559269" y="3225"/>
                  </a:lnTo>
                  <a:lnTo>
                    <a:pt x="553872" y="2159"/>
                  </a:lnTo>
                  <a:lnTo>
                    <a:pt x="549567" y="0"/>
                  </a:lnTo>
                  <a:lnTo>
                    <a:pt x="543102" y="12928"/>
                  </a:lnTo>
                  <a:lnTo>
                    <a:pt x="538797" y="18313"/>
                  </a:lnTo>
                  <a:lnTo>
                    <a:pt x="536638" y="16167"/>
                  </a:lnTo>
                  <a:lnTo>
                    <a:pt x="534479" y="12928"/>
                  </a:lnTo>
                  <a:lnTo>
                    <a:pt x="531253" y="10769"/>
                  </a:lnTo>
                  <a:lnTo>
                    <a:pt x="529170" y="18034"/>
                  </a:lnTo>
                  <a:lnTo>
                    <a:pt x="529094" y="18313"/>
                  </a:lnTo>
                  <a:lnTo>
                    <a:pt x="525856" y="25857"/>
                  </a:lnTo>
                  <a:lnTo>
                    <a:pt x="522719" y="32143"/>
                  </a:lnTo>
                  <a:lnTo>
                    <a:pt x="522630" y="32321"/>
                  </a:lnTo>
                  <a:lnTo>
                    <a:pt x="528269" y="37998"/>
                  </a:lnTo>
                  <a:lnTo>
                    <a:pt x="533806" y="43776"/>
                  </a:lnTo>
                  <a:lnTo>
                    <a:pt x="539140" y="49745"/>
                  </a:lnTo>
                  <a:lnTo>
                    <a:pt x="544182" y="56032"/>
                  </a:lnTo>
                  <a:lnTo>
                    <a:pt x="542023" y="59258"/>
                  </a:lnTo>
                  <a:lnTo>
                    <a:pt x="535559" y="65735"/>
                  </a:lnTo>
                  <a:lnTo>
                    <a:pt x="524789" y="65735"/>
                  </a:lnTo>
                  <a:lnTo>
                    <a:pt x="525856" y="68961"/>
                  </a:lnTo>
                  <a:lnTo>
                    <a:pt x="525856" y="85128"/>
                  </a:lnTo>
                  <a:lnTo>
                    <a:pt x="526935" y="85128"/>
                  </a:lnTo>
                  <a:lnTo>
                    <a:pt x="529094" y="82969"/>
                  </a:lnTo>
                  <a:lnTo>
                    <a:pt x="535559" y="82969"/>
                  </a:lnTo>
                  <a:lnTo>
                    <a:pt x="542023" y="81889"/>
                  </a:lnTo>
                  <a:lnTo>
                    <a:pt x="549567" y="80810"/>
                  </a:lnTo>
                  <a:lnTo>
                    <a:pt x="549567" y="141160"/>
                  </a:lnTo>
                  <a:lnTo>
                    <a:pt x="568960" y="141160"/>
                  </a:lnTo>
                  <a:lnTo>
                    <a:pt x="568960" y="80810"/>
                  </a:lnTo>
                  <a:lnTo>
                    <a:pt x="568960" y="78663"/>
                  </a:lnTo>
                  <a:lnTo>
                    <a:pt x="572198" y="77584"/>
                  </a:lnTo>
                  <a:lnTo>
                    <a:pt x="578662" y="77584"/>
                  </a:lnTo>
                  <a:lnTo>
                    <a:pt x="579742" y="79743"/>
                  </a:lnTo>
                  <a:lnTo>
                    <a:pt x="579742" y="82969"/>
                  </a:lnTo>
                  <a:lnTo>
                    <a:pt x="580821" y="86207"/>
                  </a:lnTo>
                  <a:lnTo>
                    <a:pt x="577583" y="87287"/>
                  </a:lnTo>
                  <a:lnTo>
                    <a:pt x="575424" y="87287"/>
                  </a:lnTo>
                  <a:lnTo>
                    <a:pt x="573278" y="88353"/>
                  </a:lnTo>
                  <a:lnTo>
                    <a:pt x="574700" y="99237"/>
                  </a:lnTo>
                  <a:lnTo>
                    <a:pt x="575779" y="110185"/>
                  </a:lnTo>
                  <a:lnTo>
                    <a:pt x="576757" y="122605"/>
                  </a:lnTo>
                  <a:lnTo>
                    <a:pt x="577215" y="129362"/>
                  </a:lnTo>
                  <a:lnTo>
                    <a:pt x="577291" y="130378"/>
                  </a:lnTo>
                  <a:lnTo>
                    <a:pt x="577367" y="131457"/>
                  </a:lnTo>
                  <a:lnTo>
                    <a:pt x="577443" y="132537"/>
                  </a:lnTo>
                  <a:lnTo>
                    <a:pt x="577507" y="133616"/>
                  </a:lnTo>
                  <a:lnTo>
                    <a:pt x="577583" y="134696"/>
                  </a:lnTo>
                  <a:lnTo>
                    <a:pt x="582968" y="132537"/>
                  </a:lnTo>
                  <a:lnTo>
                    <a:pt x="587286" y="131457"/>
                  </a:lnTo>
                  <a:lnTo>
                    <a:pt x="590511" y="130378"/>
                  </a:lnTo>
                  <a:lnTo>
                    <a:pt x="589521" y="120484"/>
                  </a:lnTo>
                  <a:lnTo>
                    <a:pt x="588289" y="110718"/>
                  </a:lnTo>
                  <a:lnTo>
                    <a:pt x="586828" y="100215"/>
                  </a:lnTo>
                  <a:lnTo>
                    <a:pt x="585127" y="88353"/>
                  </a:lnTo>
                  <a:lnTo>
                    <a:pt x="588365" y="87287"/>
                  </a:lnTo>
                  <a:lnTo>
                    <a:pt x="592670" y="85128"/>
                  </a:lnTo>
                  <a:lnTo>
                    <a:pt x="593750" y="86207"/>
                  </a:lnTo>
                  <a:lnTo>
                    <a:pt x="593750" y="131457"/>
                  </a:lnTo>
                  <a:lnTo>
                    <a:pt x="592670" y="134696"/>
                  </a:lnTo>
                  <a:lnTo>
                    <a:pt x="592670" y="137922"/>
                  </a:lnTo>
                  <a:lnTo>
                    <a:pt x="659485" y="137922"/>
                  </a:lnTo>
                  <a:lnTo>
                    <a:pt x="658406" y="134696"/>
                  </a:lnTo>
                  <a:lnTo>
                    <a:pt x="658406" y="117449"/>
                  </a:lnTo>
                  <a:lnTo>
                    <a:pt x="658406" y="100215"/>
                  </a:lnTo>
                  <a:lnTo>
                    <a:pt x="658406" y="85128"/>
                  </a:lnTo>
                  <a:lnTo>
                    <a:pt x="658406" y="82969"/>
                  </a:lnTo>
                  <a:lnTo>
                    <a:pt x="659485" y="78663"/>
                  </a:lnTo>
                  <a:lnTo>
                    <a:pt x="636854" y="78663"/>
                  </a:lnTo>
                  <a:lnTo>
                    <a:pt x="636854" y="100215"/>
                  </a:lnTo>
                  <a:lnTo>
                    <a:pt x="636854" y="117449"/>
                  </a:lnTo>
                  <a:lnTo>
                    <a:pt x="615302" y="117449"/>
                  </a:lnTo>
                  <a:lnTo>
                    <a:pt x="615302" y="100215"/>
                  </a:lnTo>
                  <a:lnTo>
                    <a:pt x="636854" y="100215"/>
                  </a:lnTo>
                  <a:lnTo>
                    <a:pt x="636854" y="78663"/>
                  </a:lnTo>
                  <a:lnTo>
                    <a:pt x="594829" y="78663"/>
                  </a:lnTo>
                  <a:lnTo>
                    <a:pt x="594829" y="77584"/>
                  </a:lnTo>
                  <a:lnTo>
                    <a:pt x="594829" y="76504"/>
                  </a:lnTo>
                  <a:lnTo>
                    <a:pt x="593750" y="73279"/>
                  </a:lnTo>
                  <a:lnTo>
                    <a:pt x="592670" y="71120"/>
                  </a:lnTo>
                  <a:lnTo>
                    <a:pt x="661631" y="71120"/>
                  </a:lnTo>
                  <a:lnTo>
                    <a:pt x="661631" y="49568"/>
                  </a:lnTo>
                  <a:lnTo>
                    <a:pt x="636854" y="49568"/>
                  </a:lnTo>
                  <a:lnTo>
                    <a:pt x="636854" y="36639"/>
                  </a:lnTo>
                  <a:lnTo>
                    <a:pt x="664870" y="36639"/>
                  </a:lnTo>
                  <a:lnTo>
                    <a:pt x="663790" y="33401"/>
                  </a:lnTo>
                  <a:lnTo>
                    <a:pt x="663790" y="28016"/>
                  </a:lnTo>
                  <a:lnTo>
                    <a:pt x="663790" y="21551"/>
                  </a:lnTo>
                  <a:lnTo>
                    <a:pt x="663879" y="18034"/>
                  </a:lnTo>
                  <a:lnTo>
                    <a:pt x="664870" y="15087"/>
                  </a:lnTo>
                  <a:close/>
                </a:path>
                <a:path w="726440" h="142239">
                  <a:moveTo>
                    <a:pt x="726287" y="31178"/>
                  </a:moveTo>
                  <a:lnTo>
                    <a:pt x="702589" y="31178"/>
                  </a:lnTo>
                  <a:lnTo>
                    <a:pt x="702589" y="111188"/>
                  </a:lnTo>
                  <a:lnTo>
                    <a:pt x="681037" y="111188"/>
                  </a:lnTo>
                  <a:lnTo>
                    <a:pt x="681037" y="137858"/>
                  </a:lnTo>
                  <a:lnTo>
                    <a:pt x="726287" y="137858"/>
                  </a:lnTo>
                  <a:lnTo>
                    <a:pt x="726287" y="111188"/>
                  </a:lnTo>
                  <a:lnTo>
                    <a:pt x="726287" y="31178"/>
                  </a:lnTo>
                  <a:close/>
                </a:path>
              </a:pathLst>
            </a:custGeom>
            <a:solidFill>
              <a:srgbClr val="000000"/>
            </a:solidFill>
          </p:spPr>
          <p:txBody>
            <a:bodyPr wrap="square" lIns="0" tIns="0" rIns="0" bIns="0" rtlCol="0"/>
            <a:lstStyle/>
            <a:p>
              <a:endParaRPr sz="1749"/>
            </a:p>
          </p:txBody>
        </p:sp>
        <p:pic>
          <p:nvPicPr>
            <p:cNvPr id="293" name="object 293"/>
            <p:cNvPicPr/>
            <p:nvPr/>
          </p:nvPicPr>
          <p:blipFill>
            <a:blip r:embed="rId140" cstate="print"/>
            <a:stretch>
              <a:fillRect/>
            </a:stretch>
          </p:blipFill>
          <p:spPr>
            <a:xfrm>
              <a:off x="7379654" y="2554933"/>
              <a:ext cx="141162" cy="139007"/>
            </a:xfrm>
            <a:prstGeom prst="rect">
              <a:avLst/>
            </a:prstGeom>
          </p:spPr>
        </p:pic>
        <p:sp>
          <p:nvSpPr>
            <p:cNvPr id="294" name="object 294"/>
            <p:cNvSpPr/>
            <p:nvPr/>
          </p:nvSpPr>
          <p:spPr>
            <a:xfrm>
              <a:off x="7554214" y="2552788"/>
              <a:ext cx="353695" cy="140335"/>
            </a:xfrm>
            <a:custGeom>
              <a:avLst/>
              <a:gdLst/>
              <a:ahLst/>
              <a:cxnLst/>
              <a:rect l="l" t="t" r="r" b="b"/>
              <a:pathLst>
                <a:path w="353695" h="140335">
                  <a:moveTo>
                    <a:pt x="45262" y="7239"/>
                  </a:moveTo>
                  <a:lnTo>
                    <a:pt x="0" y="7239"/>
                  </a:lnTo>
                  <a:lnTo>
                    <a:pt x="0" y="33909"/>
                  </a:lnTo>
                  <a:lnTo>
                    <a:pt x="0" y="112649"/>
                  </a:lnTo>
                  <a:lnTo>
                    <a:pt x="24790" y="112649"/>
                  </a:lnTo>
                  <a:lnTo>
                    <a:pt x="24790" y="33909"/>
                  </a:lnTo>
                  <a:lnTo>
                    <a:pt x="45262" y="33909"/>
                  </a:lnTo>
                  <a:lnTo>
                    <a:pt x="45262" y="7239"/>
                  </a:lnTo>
                  <a:close/>
                </a:path>
                <a:path w="353695" h="140335">
                  <a:moveTo>
                    <a:pt x="200431" y="64655"/>
                  </a:moveTo>
                  <a:lnTo>
                    <a:pt x="188493" y="63627"/>
                  </a:lnTo>
                  <a:lnTo>
                    <a:pt x="176860" y="62090"/>
                  </a:lnTo>
                  <a:lnTo>
                    <a:pt x="165430" y="59956"/>
                  </a:lnTo>
                  <a:lnTo>
                    <a:pt x="162712" y="59283"/>
                  </a:lnTo>
                  <a:lnTo>
                    <a:pt x="162712" y="82969"/>
                  </a:lnTo>
                  <a:lnTo>
                    <a:pt x="154089" y="82969"/>
                  </a:lnTo>
                  <a:lnTo>
                    <a:pt x="154089" y="104521"/>
                  </a:lnTo>
                  <a:lnTo>
                    <a:pt x="154089" y="114223"/>
                  </a:lnTo>
                  <a:lnTo>
                    <a:pt x="102374" y="114223"/>
                  </a:lnTo>
                  <a:lnTo>
                    <a:pt x="102374" y="104521"/>
                  </a:lnTo>
                  <a:lnTo>
                    <a:pt x="154089" y="104521"/>
                  </a:lnTo>
                  <a:lnTo>
                    <a:pt x="154089" y="82969"/>
                  </a:lnTo>
                  <a:lnTo>
                    <a:pt x="96977" y="82969"/>
                  </a:lnTo>
                  <a:lnTo>
                    <a:pt x="105498" y="80530"/>
                  </a:lnTo>
                  <a:lnTo>
                    <a:pt x="113411" y="77990"/>
                  </a:lnTo>
                  <a:lnTo>
                    <a:pt x="120929" y="75234"/>
                  </a:lnTo>
                  <a:lnTo>
                    <a:pt x="128231" y="72199"/>
                  </a:lnTo>
                  <a:lnTo>
                    <a:pt x="135890" y="75387"/>
                  </a:lnTo>
                  <a:lnTo>
                    <a:pt x="144259" y="78384"/>
                  </a:lnTo>
                  <a:lnTo>
                    <a:pt x="153238" y="80987"/>
                  </a:lnTo>
                  <a:lnTo>
                    <a:pt x="162712" y="82969"/>
                  </a:lnTo>
                  <a:lnTo>
                    <a:pt x="162712" y="59283"/>
                  </a:lnTo>
                  <a:lnTo>
                    <a:pt x="154089" y="57111"/>
                  </a:lnTo>
                  <a:lnTo>
                    <a:pt x="162598" y="51866"/>
                  </a:lnTo>
                  <a:lnTo>
                    <a:pt x="184264" y="32321"/>
                  </a:lnTo>
                  <a:lnTo>
                    <a:pt x="184264" y="10769"/>
                  </a:lnTo>
                  <a:lnTo>
                    <a:pt x="148704" y="10769"/>
                  </a:lnTo>
                  <a:lnTo>
                    <a:pt x="148704" y="33401"/>
                  </a:lnTo>
                  <a:lnTo>
                    <a:pt x="144399" y="38785"/>
                  </a:lnTo>
                  <a:lnTo>
                    <a:pt x="137934" y="44170"/>
                  </a:lnTo>
                  <a:lnTo>
                    <a:pt x="130390" y="48488"/>
                  </a:lnTo>
                  <a:lnTo>
                    <a:pt x="124637" y="45250"/>
                  </a:lnTo>
                  <a:lnTo>
                    <a:pt x="124307" y="45072"/>
                  </a:lnTo>
                  <a:lnTo>
                    <a:pt x="118935" y="41351"/>
                  </a:lnTo>
                  <a:lnTo>
                    <a:pt x="114173" y="37426"/>
                  </a:lnTo>
                  <a:lnTo>
                    <a:pt x="109918" y="33401"/>
                  </a:lnTo>
                  <a:lnTo>
                    <a:pt x="148704" y="33401"/>
                  </a:lnTo>
                  <a:lnTo>
                    <a:pt x="148704" y="10769"/>
                  </a:lnTo>
                  <a:lnTo>
                    <a:pt x="134696" y="10769"/>
                  </a:lnTo>
                  <a:lnTo>
                    <a:pt x="134696" y="9690"/>
                  </a:lnTo>
                  <a:lnTo>
                    <a:pt x="136855" y="8610"/>
                  </a:lnTo>
                  <a:lnTo>
                    <a:pt x="137934" y="7543"/>
                  </a:lnTo>
                  <a:lnTo>
                    <a:pt x="137934" y="5448"/>
                  </a:lnTo>
                  <a:lnTo>
                    <a:pt x="136855" y="4305"/>
                  </a:lnTo>
                  <a:lnTo>
                    <a:pt x="134696" y="4305"/>
                  </a:lnTo>
                  <a:lnTo>
                    <a:pt x="127622" y="3327"/>
                  </a:lnTo>
                  <a:lnTo>
                    <a:pt x="120954" y="2146"/>
                  </a:lnTo>
                  <a:lnTo>
                    <a:pt x="114693" y="977"/>
                  </a:lnTo>
                  <a:lnTo>
                    <a:pt x="108839" y="0"/>
                  </a:lnTo>
                  <a:lnTo>
                    <a:pt x="105181" y="5448"/>
                  </a:lnTo>
                  <a:lnTo>
                    <a:pt x="100622" y="10502"/>
                  </a:lnTo>
                  <a:lnTo>
                    <a:pt x="95046" y="15151"/>
                  </a:lnTo>
                  <a:lnTo>
                    <a:pt x="88366" y="19392"/>
                  </a:lnTo>
                  <a:lnTo>
                    <a:pt x="81661" y="24028"/>
                  </a:lnTo>
                  <a:lnTo>
                    <a:pt x="74358" y="28143"/>
                  </a:lnTo>
                  <a:lnTo>
                    <a:pt x="66243" y="31661"/>
                  </a:lnTo>
                  <a:lnTo>
                    <a:pt x="57111" y="34480"/>
                  </a:lnTo>
                  <a:lnTo>
                    <a:pt x="63576" y="39865"/>
                  </a:lnTo>
                  <a:lnTo>
                    <a:pt x="67894" y="46329"/>
                  </a:lnTo>
                  <a:lnTo>
                    <a:pt x="73279" y="53873"/>
                  </a:lnTo>
                  <a:lnTo>
                    <a:pt x="79743" y="51714"/>
                  </a:lnTo>
                  <a:lnTo>
                    <a:pt x="85128" y="48488"/>
                  </a:lnTo>
                  <a:lnTo>
                    <a:pt x="89446" y="45250"/>
                  </a:lnTo>
                  <a:lnTo>
                    <a:pt x="94830" y="50647"/>
                  </a:lnTo>
                  <a:lnTo>
                    <a:pt x="99136" y="56032"/>
                  </a:lnTo>
                  <a:lnTo>
                    <a:pt x="105600" y="59258"/>
                  </a:lnTo>
                  <a:lnTo>
                    <a:pt x="93916" y="62712"/>
                  </a:lnTo>
                  <a:lnTo>
                    <a:pt x="81622" y="65049"/>
                  </a:lnTo>
                  <a:lnTo>
                    <a:pt x="68935" y="66382"/>
                  </a:lnTo>
                  <a:lnTo>
                    <a:pt x="56032" y="66802"/>
                  </a:lnTo>
                  <a:lnTo>
                    <a:pt x="58445" y="72669"/>
                  </a:lnTo>
                  <a:lnTo>
                    <a:pt x="60744" y="78930"/>
                  </a:lnTo>
                  <a:lnTo>
                    <a:pt x="62852" y="85598"/>
                  </a:lnTo>
                  <a:lnTo>
                    <a:pt x="64655" y="92671"/>
                  </a:lnTo>
                  <a:lnTo>
                    <a:pt x="77584" y="89433"/>
                  </a:lnTo>
                  <a:lnTo>
                    <a:pt x="77584" y="131457"/>
                  </a:lnTo>
                  <a:lnTo>
                    <a:pt x="76504" y="135775"/>
                  </a:lnTo>
                  <a:lnTo>
                    <a:pt x="178879" y="135775"/>
                  </a:lnTo>
                  <a:lnTo>
                    <a:pt x="178879" y="131457"/>
                  </a:lnTo>
                  <a:lnTo>
                    <a:pt x="177800" y="128231"/>
                  </a:lnTo>
                  <a:lnTo>
                    <a:pt x="177800" y="114223"/>
                  </a:lnTo>
                  <a:lnTo>
                    <a:pt x="177800" y="104521"/>
                  </a:lnTo>
                  <a:lnTo>
                    <a:pt x="177800" y="91592"/>
                  </a:lnTo>
                  <a:lnTo>
                    <a:pt x="178879" y="89433"/>
                  </a:lnTo>
                  <a:lnTo>
                    <a:pt x="178879" y="87274"/>
                  </a:lnTo>
                  <a:lnTo>
                    <a:pt x="182118" y="87274"/>
                  </a:lnTo>
                  <a:lnTo>
                    <a:pt x="185343" y="88353"/>
                  </a:lnTo>
                  <a:lnTo>
                    <a:pt x="188582" y="88353"/>
                  </a:lnTo>
                  <a:lnTo>
                    <a:pt x="188925" y="87274"/>
                  </a:lnTo>
                  <a:lnTo>
                    <a:pt x="190284" y="82969"/>
                  </a:lnTo>
                  <a:lnTo>
                    <a:pt x="190423" y="82537"/>
                  </a:lnTo>
                  <a:lnTo>
                    <a:pt x="192887" y="76504"/>
                  </a:lnTo>
                  <a:lnTo>
                    <a:pt x="195224" y="72199"/>
                  </a:lnTo>
                  <a:lnTo>
                    <a:pt x="196151" y="70472"/>
                  </a:lnTo>
                  <a:lnTo>
                    <a:pt x="200431" y="64655"/>
                  </a:lnTo>
                  <a:close/>
                </a:path>
                <a:path w="353695" h="140335">
                  <a:moveTo>
                    <a:pt x="353441" y="28016"/>
                  </a:moveTo>
                  <a:lnTo>
                    <a:pt x="318960" y="28016"/>
                  </a:lnTo>
                  <a:lnTo>
                    <a:pt x="318960" y="20472"/>
                  </a:lnTo>
                  <a:lnTo>
                    <a:pt x="318960" y="19392"/>
                  </a:lnTo>
                  <a:lnTo>
                    <a:pt x="326047" y="19202"/>
                  </a:lnTo>
                  <a:lnTo>
                    <a:pt x="332841" y="18719"/>
                  </a:lnTo>
                  <a:lnTo>
                    <a:pt x="339420" y="18034"/>
                  </a:lnTo>
                  <a:lnTo>
                    <a:pt x="345897" y="17233"/>
                  </a:lnTo>
                  <a:lnTo>
                    <a:pt x="348056" y="17233"/>
                  </a:lnTo>
                  <a:lnTo>
                    <a:pt x="348056" y="14008"/>
                  </a:lnTo>
                  <a:lnTo>
                    <a:pt x="346976" y="12928"/>
                  </a:lnTo>
                  <a:lnTo>
                    <a:pt x="343750" y="8610"/>
                  </a:lnTo>
                  <a:lnTo>
                    <a:pt x="339432" y="0"/>
                  </a:lnTo>
                  <a:lnTo>
                    <a:pt x="322262" y="2146"/>
                  </a:lnTo>
                  <a:lnTo>
                    <a:pt x="321906" y="2146"/>
                  </a:lnTo>
                  <a:lnTo>
                    <a:pt x="306298" y="3492"/>
                  </a:lnTo>
                  <a:lnTo>
                    <a:pt x="289128" y="4546"/>
                  </a:lnTo>
                  <a:lnTo>
                    <a:pt x="271551" y="5384"/>
                  </a:lnTo>
                  <a:lnTo>
                    <a:pt x="273710" y="10769"/>
                  </a:lnTo>
                  <a:lnTo>
                    <a:pt x="275856" y="21551"/>
                  </a:lnTo>
                  <a:lnTo>
                    <a:pt x="290944" y="21551"/>
                  </a:lnTo>
                  <a:lnTo>
                    <a:pt x="298488" y="20472"/>
                  </a:lnTo>
                  <a:lnTo>
                    <a:pt x="298488" y="28016"/>
                  </a:lnTo>
                  <a:lnTo>
                    <a:pt x="298488" y="86207"/>
                  </a:lnTo>
                  <a:lnTo>
                    <a:pt x="288798" y="86207"/>
                  </a:lnTo>
                  <a:lnTo>
                    <a:pt x="288798" y="84048"/>
                  </a:lnTo>
                  <a:lnTo>
                    <a:pt x="288798" y="78663"/>
                  </a:lnTo>
                  <a:lnTo>
                    <a:pt x="298488" y="78663"/>
                  </a:lnTo>
                  <a:lnTo>
                    <a:pt x="298488" y="68961"/>
                  </a:lnTo>
                  <a:lnTo>
                    <a:pt x="288798" y="68961"/>
                  </a:lnTo>
                  <a:lnTo>
                    <a:pt x="288798" y="62496"/>
                  </a:lnTo>
                  <a:lnTo>
                    <a:pt x="298488" y="62496"/>
                  </a:lnTo>
                  <a:lnTo>
                    <a:pt x="298488" y="51714"/>
                  </a:lnTo>
                  <a:lnTo>
                    <a:pt x="271551" y="51714"/>
                  </a:lnTo>
                  <a:lnTo>
                    <a:pt x="271551" y="84048"/>
                  </a:lnTo>
                  <a:lnTo>
                    <a:pt x="266166" y="78663"/>
                  </a:lnTo>
                  <a:lnTo>
                    <a:pt x="259702" y="73266"/>
                  </a:lnTo>
                  <a:lnTo>
                    <a:pt x="254304" y="67881"/>
                  </a:lnTo>
                  <a:lnTo>
                    <a:pt x="254304" y="65722"/>
                  </a:lnTo>
                  <a:lnTo>
                    <a:pt x="267246" y="65722"/>
                  </a:lnTo>
                  <a:lnTo>
                    <a:pt x="266166" y="61417"/>
                  </a:lnTo>
                  <a:lnTo>
                    <a:pt x="266166" y="48488"/>
                  </a:lnTo>
                  <a:lnTo>
                    <a:pt x="267246" y="45250"/>
                  </a:lnTo>
                  <a:lnTo>
                    <a:pt x="298488" y="45250"/>
                  </a:lnTo>
                  <a:lnTo>
                    <a:pt x="298488" y="28016"/>
                  </a:lnTo>
                  <a:lnTo>
                    <a:pt x="265087" y="28016"/>
                  </a:lnTo>
                  <a:lnTo>
                    <a:pt x="265087" y="30162"/>
                  </a:lnTo>
                  <a:lnTo>
                    <a:pt x="266166" y="33401"/>
                  </a:lnTo>
                  <a:lnTo>
                    <a:pt x="266166" y="40944"/>
                  </a:lnTo>
                  <a:lnTo>
                    <a:pt x="265087" y="44170"/>
                  </a:lnTo>
                  <a:lnTo>
                    <a:pt x="254304" y="44170"/>
                  </a:lnTo>
                  <a:lnTo>
                    <a:pt x="254304" y="31242"/>
                  </a:lnTo>
                  <a:lnTo>
                    <a:pt x="254304" y="26936"/>
                  </a:lnTo>
                  <a:lnTo>
                    <a:pt x="260769" y="25857"/>
                  </a:lnTo>
                  <a:lnTo>
                    <a:pt x="265087" y="24777"/>
                  </a:lnTo>
                  <a:lnTo>
                    <a:pt x="270471" y="22618"/>
                  </a:lnTo>
                  <a:lnTo>
                    <a:pt x="272630" y="22618"/>
                  </a:lnTo>
                  <a:lnTo>
                    <a:pt x="272630" y="19392"/>
                  </a:lnTo>
                  <a:lnTo>
                    <a:pt x="270471" y="17233"/>
                  </a:lnTo>
                  <a:lnTo>
                    <a:pt x="268312" y="12928"/>
                  </a:lnTo>
                  <a:lnTo>
                    <a:pt x="265087" y="7543"/>
                  </a:lnTo>
                  <a:lnTo>
                    <a:pt x="262928" y="2146"/>
                  </a:lnTo>
                  <a:lnTo>
                    <a:pt x="251409" y="6413"/>
                  </a:lnTo>
                  <a:lnTo>
                    <a:pt x="239496" y="9563"/>
                  </a:lnTo>
                  <a:lnTo>
                    <a:pt x="227164" y="11696"/>
                  </a:lnTo>
                  <a:lnTo>
                    <a:pt x="214439" y="12928"/>
                  </a:lnTo>
                  <a:lnTo>
                    <a:pt x="216484" y="18034"/>
                  </a:lnTo>
                  <a:lnTo>
                    <a:pt x="216598" y="18313"/>
                  </a:lnTo>
                  <a:lnTo>
                    <a:pt x="218744" y="25857"/>
                  </a:lnTo>
                  <a:lnTo>
                    <a:pt x="218744" y="33401"/>
                  </a:lnTo>
                  <a:lnTo>
                    <a:pt x="224142" y="32321"/>
                  </a:lnTo>
                  <a:lnTo>
                    <a:pt x="229527" y="32321"/>
                  </a:lnTo>
                  <a:lnTo>
                    <a:pt x="233832" y="31242"/>
                  </a:lnTo>
                  <a:lnTo>
                    <a:pt x="233832" y="44170"/>
                  </a:lnTo>
                  <a:lnTo>
                    <a:pt x="215519" y="44170"/>
                  </a:lnTo>
                  <a:lnTo>
                    <a:pt x="215519" y="47409"/>
                  </a:lnTo>
                  <a:lnTo>
                    <a:pt x="216598" y="50647"/>
                  </a:lnTo>
                  <a:lnTo>
                    <a:pt x="216598" y="58178"/>
                  </a:lnTo>
                  <a:lnTo>
                    <a:pt x="215519" y="61417"/>
                  </a:lnTo>
                  <a:lnTo>
                    <a:pt x="215519" y="65722"/>
                  </a:lnTo>
                  <a:lnTo>
                    <a:pt x="233832" y="65722"/>
                  </a:lnTo>
                  <a:lnTo>
                    <a:pt x="230187" y="73787"/>
                  </a:lnTo>
                  <a:lnTo>
                    <a:pt x="225615" y="81762"/>
                  </a:lnTo>
                  <a:lnTo>
                    <a:pt x="220040" y="89522"/>
                  </a:lnTo>
                  <a:lnTo>
                    <a:pt x="213360" y="96977"/>
                  </a:lnTo>
                  <a:lnTo>
                    <a:pt x="217678" y="105600"/>
                  </a:lnTo>
                  <a:lnTo>
                    <a:pt x="220903" y="113144"/>
                  </a:lnTo>
                  <a:lnTo>
                    <a:pt x="221983" y="119608"/>
                  </a:lnTo>
                  <a:lnTo>
                    <a:pt x="230606" y="110985"/>
                  </a:lnTo>
                  <a:lnTo>
                    <a:pt x="233832" y="106680"/>
                  </a:lnTo>
                  <a:lnTo>
                    <a:pt x="233832" y="140081"/>
                  </a:lnTo>
                  <a:lnTo>
                    <a:pt x="254304" y="140081"/>
                  </a:lnTo>
                  <a:lnTo>
                    <a:pt x="254304" y="106680"/>
                  </a:lnTo>
                  <a:lnTo>
                    <a:pt x="254304" y="93738"/>
                  </a:lnTo>
                  <a:lnTo>
                    <a:pt x="260769" y="100215"/>
                  </a:lnTo>
                  <a:lnTo>
                    <a:pt x="264007" y="104521"/>
                  </a:lnTo>
                  <a:lnTo>
                    <a:pt x="266166" y="99136"/>
                  </a:lnTo>
                  <a:lnTo>
                    <a:pt x="267957" y="93738"/>
                  </a:lnTo>
                  <a:lnTo>
                    <a:pt x="268312" y="92671"/>
                  </a:lnTo>
                  <a:lnTo>
                    <a:pt x="271551" y="87274"/>
                  </a:lnTo>
                  <a:lnTo>
                    <a:pt x="271551" y="95897"/>
                  </a:lnTo>
                  <a:lnTo>
                    <a:pt x="298488" y="95897"/>
                  </a:lnTo>
                  <a:lnTo>
                    <a:pt x="298488" y="102362"/>
                  </a:lnTo>
                  <a:lnTo>
                    <a:pt x="269392" y="102362"/>
                  </a:lnTo>
                  <a:lnTo>
                    <a:pt x="269392" y="115290"/>
                  </a:lnTo>
                  <a:lnTo>
                    <a:pt x="298488" y="115290"/>
                  </a:lnTo>
                  <a:lnTo>
                    <a:pt x="298488" y="121767"/>
                  </a:lnTo>
                  <a:lnTo>
                    <a:pt x="264007" y="121767"/>
                  </a:lnTo>
                  <a:lnTo>
                    <a:pt x="264007" y="137922"/>
                  </a:lnTo>
                  <a:lnTo>
                    <a:pt x="353441" y="137922"/>
                  </a:lnTo>
                  <a:lnTo>
                    <a:pt x="353441" y="121767"/>
                  </a:lnTo>
                  <a:lnTo>
                    <a:pt x="318960" y="121767"/>
                  </a:lnTo>
                  <a:lnTo>
                    <a:pt x="318960" y="115290"/>
                  </a:lnTo>
                  <a:lnTo>
                    <a:pt x="349135" y="115290"/>
                  </a:lnTo>
                  <a:lnTo>
                    <a:pt x="349135" y="102362"/>
                  </a:lnTo>
                  <a:lnTo>
                    <a:pt x="318960" y="102362"/>
                  </a:lnTo>
                  <a:lnTo>
                    <a:pt x="318960" y="95897"/>
                  </a:lnTo>
                  <a:lnTo>
                    <a:pt x="346976" y="95897"/>
                  </a:lnTo>
                  <a:lnTo>
                    <a:pt x="346976" y="87274"/>
                  </a:lnTo>
                  <a:lnTo>
                    <a:pt x="346976" y="86207"/>
                  </a:lnTo>
                  <a:lnTo>
                    <a:pt x="346976" y="78663"/>
                  </a:lnTo>
                  <a:lnTo>
                    <a:pt x="346976" y="68961"/>
                  </a:lnTo>
                  <a:lnTo>
                    <a:pt x="346976" y="62496"/>
                  </a:lnTo>
                  <a:lnTo>
                    <a:pt x="346976" y="51714"/>
                  </a:lnTo>
                  <a:lnTo>
                    <a:pt x="328663" y="51714"/>
                  </a:lnTo>
                  <a:lnTo>
                    <a:pt x="328663" y="62496"/>
                  </a:lnTo>
                  <a:lnTo>
                    <a:pt x="328663" y="68961"/>
                  </a:lnTo>
                  <a:lnTo>
                    <a:pt x="328663" y="78663"/>
                  </a:lnTo>
                  <a:lnTo>
                    <a:pt x="328663" y="86207"/>
                  </a:lnTo>
                  <a:lnTo>
                    <a:pt x="318960" y="86207"/>
                  </a:lnTo>
                  <a:lnTo>
                    <a:pt x="318960" y="78663"/>
                  </a:lnTo>
                  <a:lnTo>
                    <a:pt x="328663" y="78663"/>
                  </a:lnTo>
                  <a:lnTo>
                    <a:pt x="328663" y="68961"/>
                  </a:lnTo>
                  <a:lnTo>
                    <a:pt x="318960" y="68961"/>
                  </a:lnTo>
                  <a:lnTo>
                    <a:pt x="318960" y="62496"/>
                  </a:lnTo>
                  <a:lnTo>
                    <a:pt x="328663" y="62496"/>
                  </a:lnTo>
                  <a:lnTo>
                    <a:pt x="328663" y="51714"/>
                  </a:lnTo>
                  <a:lnTo>
                    <a:pt x="318960" y="51714"/>
                  </a:lnTo>
                  <a:lnTo>
                    <a:pt x="318960" y="45250"/>
                  </a:lnTo>
                  <a:lnTo>
                    <a:pt x="353441" y="45250"/>
                  </a:lnTo>
                  <a:lnTo>
                    <a:pt x="353441" y="28016"/>
                  </a:lnTo>
                  <a:close/>
                </a:path>
              </a:pathLst>
            </a:custGeom>
            <a:solidFill>
              <a:srgbClr val="000000"/>
            </a:solidFill>
          </p:spPr>
          <p:txBody>
            <a:bodyPr wrap="square" lIns="0" tIns="0" rIns="0" bIns="0" rtlCol="0"/>
            <a:lstStyle/>
            <a:p>
              <a:endParaRPr sz="1749"/>
            </a:p>
          </p:txBody>
        </p:sp>
      </p:grpSp>
      <p:grpSp>
        <p:nvGrpSpPr>
          <p:cNvPr id="295" name="object 295"/>
          <p:cNvGrpSpPr/>
          <p:nvPr/>
        </p:nvGrpSpPr>
        <p:grpSpPr>
          <a:xfrm>
            <a:off x="6775722" y="2375611"/>
            <a:ext cx="1755496" cy="124888"/>
            <a:chOff x="7923830" y="2549545"/>
            <a:chExt cx="2052955" cy="146050"/>
          </a:xfrm>
        </p:grpSpPr>
        <p:sp>
          <p:nvSpPr>
            <p:cNvPr id="296" name="object 296"/>
            <p:cNvSpPr/>
            <p:nvPr/>
          </p:nvSpPr>
          <p:spPr>
            <a:xfrm>
              <a:off x="7923822" y="2554947"/>
              <a:ext cx="294640" cy="138430"/>
            </a:xfrm>
            <a:custGeom>
              <a:avLst/>
              <a:gdLst/>
              <a:ahLst/>
              <a:cxnLst/>
              <a:rect l="l" t="t" r="r" b="b"/>
              <a:pathLst>
                <a:path w="294640" h="138430">
                  <a:moveTo>
                    <a:pt x="62496" y="72186"/>
                  </a:moveTo>
                  <a:lnTo>
                    <a:pt x="6464" y="72186"/>
                  </a:lnTo>
                  <a:lnTo>
                    <a:pt x="6464" y="87274"/>
                  </a:lnTo>
                  <a:lnTo>
                    <a:pt x="62496" y="87274"/>
                  </a:lnTo>
                  <a:lnTo>
                    <a:pt x="62496" y="72186"/>
                  </a:lnTo>
                  <a:close/>
                </a:path>
                <a:path w="294640" h="138430">
                  <a:moveTo>
                    <a:pt x="62496" y="50634"/>
                  </a:moveTo>
                  <a:lnTo>
                    <a:pt x="6464" y="50634"/>
                  </a:lnTo>
                  <a:lnTo>
                    <a:pt x="6464" y="65722"/>
                  </a:lnTo>
                  <a:lnTo>
                    <a:pt x="62496" y="65722"/>
                  </a:lnTo>
                  <a:lnTo>
                    <a:pt x="62496" y="50634"/>
                  </a:lnTo>
                  <a:close/>
                </a:path>
                <a:path w="294640" h="138430">
                  <a:moveTo>
                    <a:pt x="63576" y="95250"/>
                  </a:moveTo>
                  <a:lnTo>
                    <a:pt x="40944" y="95250"/>
                  </a:lnTo>
                  <a:lnTo>
                    <a:pt x="40944" y="110490"/>
                  </a:lnTo>
                  <a:lnTo>
                    <a:pt x="40944" y="120650"/>
                  </a:lnTo>
                  <a:lnTo>
                    <a:pt x="28016" y="120650"/>
                  </a:lnTo>
                  <a:lnTo>
                    <a:pt x="28016" y="110490"/>
                  </a:lnTo>
                  <a:lnTo>
                    <a:pt x="40944" y="110490"/>
                  </a:lnTo>
                  <a:lnTo>
                    <a:pt x="40944" y="95250"/>
                  </a:lnTo>
                  <a:lnTo>
                    <a:pt x="4838" y="95250"/>
                  </a:lnTo>
                  <a:lnTo>
                    <a:pt x="4838" y="96520"/>
                  </a:lnTo>
                  <a:lnTo>
                    <a:pt x="5384" y="96520"/>
                  </a:lnTo>
                  <a:lnTo>
                    <a:pt x="5384" y="110490"/>
                  </a:lnTo>
                  <a:lnTo>
                    <a:pt x="5384" y="120650"/>
                  </a:lnTo>
                  <a:lnTo>
                    <a:pt x="5384" y="132080"/>
                  </a:lnTo>
                  <a:lnTo>
                    <a:pt x="4902" y="132080"/>
                  </a:lnTo>
                  <a:lnTo>
                    <a:pt x="4902" y="135890"/>
                  </a:lnTo>
                  <a:lnTo>
                    <a:pt x="63576" y="135890"/>
                  </a:lnTo>
                  <a:lnTo>
                    <a:pt x="63576" y="132080"/>
                  </a:lnTo>
                  <a:lnTo>
                    <a:pt x="63576" y="120675"/>
                  </a:lnTo>
                  <a:lnTo>
                    <a:pt x="63576" y="110490"/>
                  </a:lnTo>
                  <a:lnTo>
                    <a:pt x="63576" y="109905"/>
                  </a:lnTo>
                  <a:lnTo>
                    <a:pt x="63576" y="96520"/>
                  </a:lnTo>
                  <a:lnTo>
                    <a:pt x="63576" y="95250"/>
                  </a:lnTo>
                  <a:close/>
                </a:path>
                <a:path w="294640" h="138430">
                  <a:moveTo>
                    <a:pt x="63576" y="2146"/>
                  </a:moveTo>
                  <a:lnTo>
                    <a:pt x="6464" y="2146"/>
                  </a:lnTo>
                  <a:lnTo>
                    <a:pt x="6464" y="19392"/>
                  </a:lnTo>
                  <a:lnTo>
                    <a:pt x="63576" y="19392"/>
                  </a:lnTo>
                  <a:lnTo>
                    <a:pt x="63576" y="2146"/>
                  </a:lnTo>
                  <a:close/>
                </a:path>
                <a:path w="294640" h="138430">
                  <a:moveTo>
                    <a:pt x="139801" y="41910"/>
                  </a:moveTo>
                  <a:lnTo>
                    <a:pt x="115303" y="41910"/>
                  </a:lnTo>
                  <a:lnTo>
                    <a:pt x="115303" y="7620"/>
                  </a:lnTo>
                  <a:lnTo>
                    <a:pt x="115900" y="7620"/>
                  </a:lnTo>
                  <a:lnTo>
                    <a:pt x="115900" y="5080"/>
                  </a:lnTo>
                  <a:lnTo>
                    <a:pt x="117957" y="5080"/>
                  </a:lnTo>
                  <a:lnTo>
                    <a:pt x="117957" y="2540"/>
                  </a:lnTo>
                  <a:lnTo>
                    <a:pt x="119608" y="2540"/>
                  </a:lnTo>
                  <a:lnTo>
                    <a:pt x="119608" y="1270"/>
                  </a:lnTo>
                  <a:lnTo>
                    <a:pt x="104241" y="1270"/>
                  </a:lnTo>
                  <a:lnTo>
                    <a:pt x="104241" y="0"/>
                  </a:lnTo>
                  <a:lnTo>
                    <a:pt x="90639" y="0"/>
                  </a:lnTo>
                  <a:lnTo>
                    <a:pt x="90639" y="1270"/>
                  </a:lnTo>
                  <a:lnTo>
                    <a:pt x="90893" y="1270"/>
                  </a:lnTo>
                  <a:lnTo>
                    <a:pt x="90893" y="2540"/>
                  </a:lnTo>
                  <a:lnTo>
                    <a:pt x="91274" y="2540"/>
                  </a:lnTo>
                  <a:lnTo>
                    <a:pt x="91274" y="5080"/>
                  </a:lnTo>
                  <a:lnTo>
                    <a:pt x="91592" y="5080"/>
                  </a:lnTo>
                  <a:lnTo>
                    <a:pt x="91592" y="7620"/>
                  </a:lnTo>
                  <a:lnTo>
                    <a:pt x="91592" y="41910"/>
                  </a:lnTo>
                  <a:lnTo>
                    <a:pt x="69354" y="41910"/>
                  </a:lnTo>
                  <a:lnTo>
                    <a:pt x="69354" y="39370"/>
                  </a:lnTo>
                  <a:lnTo>
                    <a:pt x="68961" y="39370"/>
                  </a:lnTo>
                  <a:lnTo>
                    <a:pt x="68961" y="29210"/>
                  </a:lnTo>
                  <a:lnTo>
                    <a:pt x="69557" y="29210"/>
                  </a:lnTo>
                  <a:lnTo>
                    <a:pt x="69557" y="25400"/>
                  </a:lnTo>
                  <a:lnTo>
                    <a:pt x="0" y="25400"/>
                  </a:lnTo>
                  <a:lnTo>
                    <a:pt x="0" y="29210"/>
                  </a:lnTo>
                  <a:lnTo>
                    <a:pt x="0" y="39370"/>
                  </a:lnTo>
                  <a:lnTo>
                    <a:pt x="0" y="41910"/>
                  </a:lnTo>
                  <a:lnTo>
                    <a:pt x="0" y="44450"/>
                  </a:lnTo>
                  <a:lnTo>
                    <a:pt x="66814" y="44450"/>
                  </a:lnTo>
                  <a:lnTo>
                    <a:pt x="66814" y="45720"/>
                  </a:lnTo>
                  <a:lnTo>
                    <a:pt x="66814" y="46990"/>
                  </a:lnTo>
                  <a:lnTo>
                    <a:pt x="67310" y="46990"/>
                  </a:lnTo>
                  <a:lnTo>
                    <a:pt x="67310" y="50800"/>
                  </a:lnTo>
                  <a:lnTo>
                    <a:pt x="67894" y="50800"/>
                  </a:lnTo>
                  <a:lnTo>
                    <a:pt x="67894" y="58420"/>
                  </a:lnTo>
                  <a:lnTo>
                    <a:pt x="67360" y="58420"/>
                  </a:lnTo>
                  <a:lnTo>
                    <a:pt x="67360" y="62230"/>
                  </a:lnTo>
                  <a:lnTo>
                    <a:pt x="66814" y="62230"/>
                  </a:lnTo>
                  <a:lnTo>
                    <a:pt x="66814" y="66040"/>
                  </a:lnTo>
                  <a:lnTo>
                    <a:pt x="91592" y="66040"/>
                  </a:lnTo>
                  <a:lnTo>
                    <a:pt x="91592" y="137922"/>
                  </a:lnTo>
                  <a:lnTo>
                    <a:pt x="115303" y="137922"/>
                  </a:lnTo>
                  <a:lnTo>
                    <a:pt x="115303" y="66040"/>
                  </a:lnTo>
                  <a:lnTo>
                    <a:pt x="139560" y="66040"/>
                  </a:lnTo>
                  <a:lnTo>
                    <a:pt x="139560" y="62230"/>
                  </a:lnTo>
                  <a:lnTo>
                    <a:pt x="139014" y="62230"/>
                  </a:lnTo>
                  <a:lnTo>
                    <a:pt x="139014" y="58420"/>
                  </a:lnTo>
                  <a:lnTo>
                    <a:pt x="139014" y="50800"/>
                  </a:lnTo>
                  <a:lnTo>
                    <a:pt x="139014" y="46990"/>
                  </a:lnTo>
                  <a:lnTo>
                    <a:pt x="139014" y="45720"/>
                  </a:lnTo>
                  <a:lnTo>
                    <a:pt x="139319" y="45720"/>
                  </a:lnTo>
                  <a:lnTo>
                    <a:pt x="139319" y="44450"/>
                  </a:lnTo>
                  <a:lnTo>
                    <a:pt x="139801" y="44450"/>
                  </a:lnTo>
                  <a:lnTo>
                    <a:pt x="139801" y="41910"/>
                  </a:lnTo>
                  <a:close/>
                </a:path>
                <a:path w="294640" h="138430">
                  <a:moveTo>
                    <a:pt x="232752" y="77571"/>
                  </a:moveTo>
                  <a:lnTo>
                    <a:pt x="214439" y="77571"/>
                  </a:lnTo>
                  <a:lnTo>
                    <a:pt x="214439" y="88353"/>
                  </a:lnTo>
                  <a:lnTo>
                    <a:pt x="232752" y="88353"/>
                  </a:lnTo>
                  <a:lnTo>
                    <a:pt x="232752" y="77571"/>
                  </a:lnTo>
                  <a:close/>
                </a:path>
                <a:path w="294640" h="138430">
                  <a:moveTo>
                    <a:pt x="260769" y="77571"/>
                  </a:moveTo>
                  <a:lnTo>
                    <a:pt x="244614" y="77571"/>
                  </a:lnTo>
                  <a:lnTo>
                    <a:pt x="244614" y="88353"/>
                  </a:lnTo>
                  <a:lnTo>
                    <a:pt x="260769" y="88353"/>
                  </a:lnTo>
                  <a:lnTo>
                    <a:pt x="260769" y="77571"/>
                  </a:lnTo>
                  <a:close/>
                </a:path>
                <a:path w="294640" h="138430">
                  <a:moveTo>
                    <a:pt x="260769" y="35560"/>
                  </a:moveTo>
                  <a:lnTo>
                    <a:pt x="244614" y="35560"/>
                  </a:lnTo>
                  <a:lnTo>
                    <a:pt x="244614" y="53340"/>
                  </a:lnTo>
                  <a:lnTo>
                    <a:pt x="244614" y="62230"/>
                  </a:lnTo>
                  <a:lnTo>
                    <a:pt x="232752" y="62230"/>
                  </a:lnTo>
                  <a:lnTo>
                    <a:pt x="232752" y="53340"/>
                  </a:lnTo>
                  <a:lnTo>
                    <a:pt x="244614" y="53340"/>
                  </a:lnTo>
                  <a:lnTo>
                    <a:pt x="244614" y="35560"/>
                  </a:lnTo>
                  <a:lnTo>
                    <a:pt x="214439" y="35560"/>
                  </a:lnTo>
                  <a:lnTo>
                    <a:pt x="214439" y="53340"/>
                  </a:lnTo>
                  <a:lnTo>
                    <a:pt x="214439" y="62230"/>
                  </a:lnTo>
                  <a:lnTo>
                    <a:pt x="204736" y="62230"/>
                  </a:lnTo>
                  <a:lnTo>
                    <a:pt x="204736" y="53340"/>
                  </a:lnTo>
                  <a:lnTo>
                    <a:pt x="214439" y="53340"/>
                  </a:lnTo>
                  <a:lnTo>
                    <a:pt x="214439" y="35560"/>
                  </a:lnTo>
                  <a:lnTo>
                    <a:pt x="188582" y="35560"/>
                  </a:lnTo>
                  <a:lnTo>
                    <a:pt x="188582" y="53340"/>
                  </a:lnTo>
                  <a:lnTo>
                    <a:pt x="188582" y="62230"/>
                  </a:lnTo>
                  <a:lnTo>
                    <a:pt x="188582" y="77470"/>
                  </a:lnTo>
                  <a:lnTo>
                    <a:pt x="188582" y="88900"/>
                  </a:lnTo>
                  <a:lnTo>
                    <a:pt x="188582" y="106680"/>
                  </a:lnTo>
                  <a:lnTo>
                    <a:pt x="260769" y="106680"/>
                  </a:lnTo>
                  <a:lnTo>
                    <a:pt x="260769" y="88900"/>
                  </a:lnTo>
                  <a:lnTo>
                    <a:pt x="204736" y="88900"/>
                  </a:lnTo>
                  <a:lnTo>
                    <a:pt x="204736" y="77470"/>
                  </a:lnTo>
                  <a:lnTo>
                    <a:pt x="260769" y="77470"/>
                  </a:lnTo>
                  <a:lnTo>
                    <a:pt x="260769" y="62496"/>
                  </a:lnTo>
                  <a:lnTo>
                    <a:pt x="260769" y="62230"/>
                  </a:lnTo>
                  <a:lnTo>
                    <a:pt x="260769" y="53340"/>
                  </a:lnTo>
                  <a:lnTo>
                    <a:pt x="260769" y="52793"/>
                  </a:lnTo>
                  <a:lnTo>
                    <a:pt x="260769" y="35560"/>
                  </a:lnTo>
                  <a:close/>
                </a:path>
                <a:path w="294640" h="138430">
                  <a:moveTo>
                    <a:pt x="288798" y="33401"/>
                  </a:moveTo>
                  <a:lnTo>
                    <a:pt x="267246" y="33401"/>
                  </a:lnTo>
                  <a:lnTo>
                    <a:pt x="267246" y="116370"/>
                  </a:lnTo>
                  <a:lnTo>
                    <a:pt x="288798" y="116370"/>
                  </a:lnTo>
                  <a:lnTo>
                    <a:pt x="288798" y="33401"/>
                  </a:lnTo>
                  <a:close/>
                </a:path>
                <a:path w="294640" h="138430">
                  <a:moveTo>
                    <a:pt x="289356" y="133350"/>
                  </a:moveTo>
                  <a:lnTo>
                    <a:pt x="288798" y="133350"/>
                  </a:lnTo>
                  <a:lnTo>
                    <a:pt x="288798" y="116840"/>
                  </a:lnTo>
                  <a:lnTo>
                    <a:pt x="179959" y="116840"/>
                  </a:lnTo>
                  <a:lnTo>
                    <a:pt x="179959" y="34290"/>
                  </a:lnTo>
                  <a:lnTo>
                    <a:pt x="159486" y="34290"/>
                  </a:lnTo>
                  <a:lnTo>
                    <a:pt x="159486" y="116840"/>
                  </a:lnTo>
                  <a:lnTo>
                    <a:pt x="159486" y="133350"/>
                  </a:lnTo>
                  <a:lnTo>
                    <a:pt x="158915" y="133350"/>
                  </a:lnTo>
                  <a:lnTo>
                    <a:pt x="158915" y="138430"/>
                  </a:lnTo>
                  <a:lnTo>
                    <a:pt x="289356" y="138430"/>
                  </a:lnTo>
                  <a:lnTo>
                    <a:pt x="289356" y="133350"/>
                  </a:lnTo>
                  <a:close/>
                </a:path>
                <a:path w="294640" h="138430">
                  <a:moveTo>
                    <a:pt x="294182" y="2146"/>
                  </a:moveTo>
                  <a:lnTo>
                    <a:pt x="155168" y="2146"/>
                  </a:lnTo>
                  <a:lnTo>
                    <a:pt x="155168" y="24777"/>
                  </a:lnTo>
                  <a:lnTo>
                    <a:pt x="214439" y="24777"/>
                  </a:lnTo>
                  <a:lnTo>
                    <a:pt x="214439" y="35547"/>
                  </a:lnTo>
                  <a:lnTo>
                    <a:pt x="232752" y="35547"/>
                  </a:lnTo>
                  <a:lnTo>
                    <a:pt x="232752" y="24777"/>
                  </a:lnTo>
                  <a:lnTo>
                    <a:pt x="294182" y="24777"/>
                  </a:lnTo>
                  <a:lnTo>
                    <a:pt x="294182" y="2146"/>
                  </a:lnTo>
                  <a:close/>
                </a:path>
              </a:pathLst>
            </a:custGeom>
            <a:solidFill>
              <a:srgbClr val="000000"/>
            </a:solidFill>
          </p:spPr>
          <p:txBody>
            <a:bodyPr wrap="square" lIns="0" tIns="0" rIns="0" bIns="0" rtlCol="0"/>
            <a:lstStyle/>
            <a:p>
              <a:endParaRPr sz="1749"/>
            </a:p>
          </p:txBody>
        </p:sp>
        <p:pic>
          <p:nvPicPr>
            <p:cNvPr id="297" name="object 297"/>
            <p:cNvPicPr/>
            <p:nvPr/>
          </p:nvPicPr>
          <p:blipFill>
            <a:blip r:embed="rId141" cstate="print"/>
            <a:stretch>
              <a:fillRect/>
            </a:stretch>
          </p:blipFill>
          <p:spPr>
            <a:xfrm>
              <a:off x="8238482" y="2580794"/>
              <a:ext cx="140084" cy="96981"/>
            </a:xfrm>
            <a:prstGeom prst="rect">
              <a:avLst/>
            </a:prstGeom>
          </p:spPr>
        </p:pic>
        <p:pic>
          <p:nvPicPr>
            <p:cNvPr id="298" name="object 298"/>
            <p:cNvPicPr/>
            <p:nvPr/>
          </p:nvPicPr>
          <p:blipFill>
            <a:blip r:embed="rId142" cstate="print"/>
            <a:stretch>
              <a:fillRect/>
            </a:stretch>
          </p:blipFill>
          <p:spPr>
            <a:xfrm>
              <a:off x="8400201" y="2565708"/>
              <a:ext cx="134614" cy="122843"/>
            </a:xfrm>
            <a:prstGeom prst="rect">
              <a:avLst/>
            </a:prstGeom>
          </p:spPr>
        </p:pic>
        <p:pic>
          <p:nvPicPr>
            <p:cNvPr id="299" name="object 299"/>
            <p:cNvPicPr/>
            <p:nvPr/>
          </p:nvPicPr>
          <p:blipFill>
            <a:blip r:embed="rId143" cstate="print"/>
            <a:stretch>
              <a:fillRect/>
            </a:stretch>
          </p:blipFill>
          <p:spPr>
            <a:xfrm>
              <a:off x="8556367" y="2549545"/>
              <a:ext cx="443961" cy="144395"/>
            </a:xfrm>
            <a:prstGeom prst="rect">
              <a:avLst/>
            </a:prstGeom>
          </p:spPr>
        </p:pic>
        <p:pic>
          <p:nvPicPr>
            <p:cNvPr id="300" name="object 300"/>
            <p:cNvPicPr/>
            <p:nvPr/>
          </p:nvPicPr>
          <p:blipFill>
            <a:blip r:embed="rId144" cstate="print"/>
            <a:stretch>
              <a:fillRect/>
            </a:stretch>
          </p:blipFill>
          <p:spPr>
            <a:xfrm>
              <a:off x="9032656" y="2558165"/>
              <a:ext cx="124998" cy="135774"/>
            </a:xfrm>
            <a:prstGeom prst="rect">
              <a:avLst/>
            </a:prstGeom>
          </p:spPr>
        </p:pic>
        <p:sp>
          <p:nvSpPr>
            <p:cNvPr id="301" name="object 301"/>
            <p:cNvSpPr/>
            <p:nvPr/>
          </p:nvSpPr>
          <p:spPr>
            <a:xfrm>
              <a:off x="9183509" y="2582887"/>
              <a:ext cx="45720" cy="106680"/>
            </a:xfrm>
            <a:custGeom>
              <a:avLst/>
              <a:gdLst/>
              <a:ahLst/>
              <a:cxnLst/>
              <a:rect l="l" t="t" r="r" b="b"/>
              <a:pathLst>
                <a:path w="45720" h="106680">
                  <a:moveTo>
                    <a:pt x="45262" y="0"/>
                  </a:moveTo>
                  <a:lnTo>
                    <a:pt x="21551" y="0"/>
                  </a:lnTo>
                  <a:lnTo>
                    <a:pt x="21551" y="80010"/>
                  </a:lnTo>
                  <a:lnTo>
                    <a:pt x="0" y="80010"/>
                  </a:lnTo>
                  <a:lnTo>
                    <a:pt x="0" y="106680"/>
                  </a:lnTo>
                  <a:lnTo>
                    <a:pt x="45262" y="106680"/>
                  </a:lnTo>
                  <a:lnTo>
                    <a:pt x="45262" y="80010"/>
                  </a:lnTo>
                  <a:lnTo>
                    <a:pt x="45262" y="0"/>
                  </a:lnTo>
                  <a:close/>
                </a:path>
              </a:pathLst>
            </a:custGeom>
            <a:solidFill>
              <a:srgbClr val="000000"/>
            </a:solidFill>
          </p:spPr>
          <p:txBody>
            <a:bodyPr wrap="square" lIns="0" tIns="0" rIns="0" bIns="0" rtlCol="0"/>
            <a:lstStyle/>
            <a:p>
              <a:endParaRPr sz="1749"/>
            </a:p>
          </p:txBody>
        </p:sp>
        <p:pic>
          <p:nvPicPr>
            <p:cNvPr id="302" name="object 302"/>
            <p:cNvPicPr/>
            <p:nvPr/>
          </p:nvPicPr>
          <p:blipFill>
            <a:blip r:embed="rId145" cstate="print"/>
            <a:stretch>
              <a:fillRect/>
            </a:stretch>
          </p:blipFill>
          <p:spPr>
            <a:xfrm>
              <a:off x="9258947" y="2552778"/>
              <a:ext cx="289867" cy="142240"/>
            </a:xfrm>
            <a:prstGeom prst="rect">
              <a:avLst/>
            </a:prstGeom>
          </p:spPr>
        </p:pic>
        <p:pic>
          <p:nvPicPr>
            <p:cNvPr id="303" name="object 303"/>
            <p:cNvPicPr/>
            <p:nvPr/>
          </p:nvPicPr>
          <p:blipFill>
            <a:blip r:embed="rId146" cstate="print"/>
            <a:stretch>
              <a:fillRect/>
            </a:stretch>
          </p:blipFill>
          <p:spPr>
            <a:xfrm>
              <a:off x="9569289" y="2558165"/>
              <a:ext cx="133619" cy="131464"/>
            </a:xfrm>
            <a:prstGeom prst="rect">
              <a:avLst/>
            </a:prstGeom>
          </p:spPr>
        </p:pic>
        <p:pic>
          <p:nvPicPr>
            <p:cNvPr id="304" name="object 304"/>
            <p:cNvPicPr/>
            <p:nvPr/>
          </p:nvPicPr>
          <p:blipFill>
            <a:blip r:embed="rId147" cstate="print"/>
            <a:stretch>
              <a:fillRect/>
            </a:stretch>
          </p:blipFill>
          <p:spPr>
            <a:xfrm>
              <a:off x="9726615" y="2561398"/>
              <a:ext cx="121766" cy="130386"/>
            </a:xfrm>
            <a:prstGeom prst="rect">
              <a:avLst/>
            </a:prstGeom>
          </p:spPr>
        </p:pic>
        <p:pic>
          <p:nvPicPr>
            <p:cNvPr id="305" name="object 305"/>
            <p:cNvPicPr/>
            <p:nvPr/>
          </p:nvPicPr>
          <p:blipFill>
            <a:blip r:embed="rId148" cstate="print"/>
            <a:stretch>
              <a:fillRect/>
            </a:stretch>
          </p:blipFill>
          <p:spPr>
            <a:xfrm>
              <a:off x="9869932" y="2552778"/>
              <a:ext cx="106680" cy="140084"/>
            </a:xfrm>
            <a:prstGeom prst="rect">
              <a:avLst/>
            </a:prstGeom>
          </p:spPr>
        </p:pic>
      </p:grpSp>
      <p:sp>
        <p:nvSpPr>
          <p:cNvPr id="306" name="object 306"/>
          <p:cNvSpPr/>
          <p:nvPr/>
        </p:nvSpPr>
        <p:spPr>
          <a:xfrm>
            <a:off x="6724120" y="2609658"/>
            <a:ext cx="269324" cy="151495"/>
          </a:xfrm>
          <a:custGeom>
            <a:avLst/>
            <a:gdLst/>
            <a:ahLst/>
            <a:cxnLst/>
            <a:rect l="l" t="t" r="r" b="b"/>
            <a:pathLst>
              <a:path w="314959" h="177164">
                <a:moveTo>
                  <a:pt x="314652" y="0"/>
                </a:moveTo>
                <a:lnTo>
                  <a:pt x="0" y="0"/>
                </a:lnTo>
                <a:lnTo>
                  <a:pt x="157326" y="176722"/>
                </a:lnTo>
                <a:lnTo>
                  <a:pt x="314652" y="0"/>
                </a:lnTo>
                <a:close/>
              </a:path>
            </a:pathLst>
          </a:custGeom>
          <a:solidFill>
            <a:srgbClr val="3F3F3F"/>
          </a:solidFill>
        </p:spPr>
        <p:txBody>
          <a:bodyPr wrap="square" lIns="0" tIns="0" rIns="0" bIns="0" rtlCol="0"/>
          <a:lstStyle/>
          <a:p>
            <a:endParaRPr sz="1749"/>
          </a:p>
        </p:txBody>
      </p:sp>
      <p:sp>
        <p:nvSpPr>
          <p:cNvPr id="307" name="object 307"/>
          <p:cNvSpPr/>
          <p:nvPr/>
        </p:nvSpPr>
        <p:spPr>
          <a:xfrm>
            <a:off x="6724120" y="349358"/>
            <a:ext cx="269324" cy="152038"/>
          </a:xfrm>
          <a:custGeom>
            <a:avLst/>
            <a:gdLst/>
            <a:ahLst/>
            <a:cxnLst/>
            <a:rect l="l" t="t" r="r" b="b"/>
            <a:pathLst>
              <a:path w="314959" h="177800">
                <a:moveTo>
                  <a:pt x="314652" y="0"/>
                </a:moveTo>
                <a:lnTo>
                  <a:pt x="0" y="0"/>
                </a:lnTo>
                <a:lnTo>
                  <a:pt x="157326" y="177800"/>
                </a:lnTo>
                <a:lnTo>
                  <a:pt x="314652" y="0"/>
                </a:lnTo>
                <a:close/>
              </a:path>
            </a:pathLst>
          </a:custGeom>
          <a:solidFill>
            <a:srgbClr val="3F3F3F"/>
          </a:solidFill>
        </p:spPr>
        <p:txBody>
          <a:bodyPr wrap="square" lIns="0" tIns="0" rIns="0" bIns="0" rtlCol="0"/>
          <a:lstStyle/>
          <a:p>
            <a:endParaRPr sz="1749"/>
          </a:p>
        </p:txBody>
      </p:sp>
      <p:grpSp>
        <p:nvGrpSpPr>
          <p:cNvPr id="308" name="object 308"/>
          <p:cNvGrpSpPr/>
          <p:nvPr/>
        </p:nvGrpSpPr>
        <p:grpSpPr>
          <a:xfrm>
            <a:off x="8689098" y="6463594"/>
            <a:ext cx="412132" cy="200364"/>
            <a:chOff x="10161417" y="7330213"/>
            <a:chExt cx="481965" cy="234315"/>
          </a:xfrm>
        </p:grpSpPr>
        <p:sp>
          <p:nvSpPr>
            <p:cNvPr id="309" name="object 309"/>
            <p:cNvSpPr/>
            <p:nvPr/>
          </p:nvSpPr>
          <p:spPr>
            <a:xfrm>
              <a:off x="10168421"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14008">
              <a:solidFill>
                <a:srgbClr val="00AF4F"/>
              </a:solidFill>
            </a:ln>
          </p:spPr>
          <p:txBody>
            <a:bodyPr wrap="square" lIns="0" tIns="0" rIns="0" bIns="0" rtlCol="0"/>
            <a:lstStyle/>
            <a:p>
              <a:endParaRPr sz="1749"/>
            </a:p>
          </p:txBody>
        </p:sp>
        <p:sp>
          <p:nvSpPr>
            <p:cNvPr id="310" name="object 310"/>
            <p:cNvSpPr/>
            <p:nvPr/>
          </p:nvSpPr>
          <p:spPr>
            <a:xfrm>
              <a:off x="10168421"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8620">
              <a:solidFill>
                <a:srgbClr val="00AF4F"/>
              </a:solidFill>
            </a:ln>
          </p:spPr>
          <p:txBody>
            <a:bodyPr wrap="square" lIns="0" tIns="0" rIns="0" bIns="0" rtlCol="0"/>
            <a:lstStyle/>
            <a:p>
              <a:endParaRPr sz="1749"/>
            </a:p>
          </p:txBody>
        </p:sp>
        <p:sp>
          <p:nvSpPr>
            <p:cNvPr id="311" name="object 311"/>
            <p:cNvSpPr/>
            <p:nvPr/>
          </p:nvSpPr>
          <p:spPr>
            <a:xfrm>
              <a:off x="10168421"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6465">
              <a:solidFill>
                <a:srgbClr val="00AF4F"/>
              </a:solidFill>
            </a:ln>
          </p:spPr>
          <p:txBody>
            <a:bodyPr wrap="square" lIns="0" tIns="0" rIns="0" bIns="0" rtlCol="0"/>
            <a:lstStyle/>
            <a:p>
              <a:endParaRPr sz="1749"/>
            </a:p>
          </p:txBody>
        </p:sp>
        <p:pic>
          <p:nvPicPr>
            <p:cNvPr id="312" name="object 312"/>
            <p:cNvPicPr/>
            <p:nvPr/>
          </p:nvPicPr>
          <p:blipFill>
            <a:blip r:embed="rId61" cstate="print"/>
            <a:stretch>
              <a:fillRect/>
            </a:stretch>
          </p:blipFill>
          <p:spPr>
            <a:xfrm>
              <a:off x="10391480" y="7412648"/>
              <a:ext cx="187498" cy="88361"/>
            </a:xfrm>
            <a:prstGeom prst="rect">
              <a:avLst/>
            </a:prstGeom>
          </p:spPr>
        </p:pic>
        <p:pic>
          <p:nvPicPr>
            <p:cNvPr id="313" name="object 313"/>
            <p:cNvPicPr/>
            <p:nvPr/>
          </p:nvPicPr>
          <p:blipFill>
            <a:blip r:embed="rId149" cstate="print"/>
            <a:stretch>
              <a:fillRect/>
            </a:stretch>
          </p:blipFill>
          <p:spPr>
            <a:xfrm>
              <a:off x="10165189" y="7346916"/>
              <a:ext cx="201506" cy="199351"/>
            </a:xfrm>
            <a:prstGeom prst="rect">
              <a:avLst/>
            </a:prstGeom>
          </p:spPr>
        </p:pic>
      </p:grpSp>
      <p:sp>
        <p:nvSpPr>
          <p:cNvPr id="314" name="object 314"/>
          <p:cNvSpPr/>
          <p:nvPr/>
        </p:nvSpPr>
        <p:spPr>
          <a:xfrm>
            <a:off x="4571402" y="195478"/>
            <a:ext cx="0" cy="6464872"/>
          </a:xfrm>
          <a:custGeom>
            <a:avLst/>
            <a:gdLst/>
            <a:ahLst/>
            <a:cxnLst/>
            <a:rect l="l" t="t" r="r" b="b"/>
            <a:pathLst>
              <a:path h="7560309">
                <a:moveTo>
                  <a:pt x="0" y="7560005"/>
                </a:moveTo>
                <a:lnTo>
                  <a:pt x="0" y="0"/>
                </a:lnTo>
              </a:path>
            </a:pathLst>
          </a:custGeom>
          <a:ln w="12700">
            <a:solidFill>
              <a:srgbClr val="000000"/>
            </a:solidFill>
          </a:ln>
        </p:spPr>
        <p:txBody>
          <a:bodyPr wrap="square" lIns="0" tIns="0" rIns="0" bIns="0" rtlCol="0"/>
          <a:lstStyle/>
          <a:p>
            <a:endParaRPr sz="1749"/>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6199" y="306051"/>
            <a:ext cx="4359690" cy="356746"/>
            <a:chOff x="124193" y="129309"/>
            <a:chExt cx="5098415" cy="417195"/>
          </a:xfrm>
        </p:grpSpPr>
        <p:sp>
          <p:nvSpPr>
            <p:cNvPr id="3" name="object 3"/>
            <p:cNvSpPr/>
            <p:nvPr/>
          </p:nvSpPr>
          <p:spPr>
            <a:xfrm>
              <a:off x="145745" y="150860"/>
              <a:ext cx="5055235" cy="374015"/>
            </a:xfrm>
            <a:custGeom>
              <a:avLst/>
              <a:gdLst/>
              <a:ahLst/>
              <a:cxnLst/>
              <a:rect l="l" t="t" r="r" b="b"/>
              <a:pathLst>
                <a:path w="5055235" h="374015">
                  <a:moveTo>
                    <a:pt x="0" y="62499"/>
                  </a:moveTo>
                  <a:lnTo>
                    <a:pt x="4916" y="38186"/>
                  </a:lnTo>
                  <a:lnTo>
                    <a:pt x="18318" y="18318"/>
                  </a:lnTo>
                  <a:lnTo>
                    <a:pt x="38186" y="4916"/>
                  </a:lnTo>
                  <a:lnTo>
                    <a:pt x="62499" y="0"/>
                  </a:lnTo>
                  <a:lnTo>
                    <a:pt x="4992410" y="0"/>
                  </a:lnTo>
                  <a:lnTo>
                    <a:pt x="5016723" y="4916"/>
                  </a:lnTo>
                  <a:lnTo>
                    <a:pt x="5036591" y="18318"/>
                  </a:lnTo>
                  <a:lnTo>
                    <a:pt x="5049993" y="38186"/>
                  </a:lnTo>
                  <a:lnTo>
                    <a:pt x="5054910" y="62499"/>
                  </a:lnTo>
                  <a:lnTo>
                    <a:pt x="5054910" y="311419"/>
                  </a:lnTo>
                  <a:lnTo>
                    <a:pt x="5049993" y="335732"/>
                  </a:lnTo>
                  <a:lnTo>
                    <a:pt x="5036591" y="355600"/>
                  </a:lnTo>
                  <a:lnTo>
                    <a:pt x="5016723" y="369002"/>
                  </a:lnTo>
                  <a:lnTo>
                    <a:pt x="4992410" y="373918"/>
                  </a:lnTo>
                  <a:lnTo>
                    <a:pt x="62499" y="373918"/>
                  </a:lnTo>
                  <a:lnTo>
                    <a:pt x="38186" y="369002"/>
                  </a:lnTo>
                  <a:lnTo>
                    <a:pt x="18318" y="355600"/>
                  </a:lnTo>
                  <a:lnTo>
                    <a:pt x="4916" y="335732"/>
                  </a:lnTo>
                  <a:lnTo>
                    <a:pt x="0" y="311419"/>
                  </a:lnTo>
                  <a:lnTo>
                    <a:pt x="0" y="62499"/>
                  </a:lnTo>
                  <a:close/>
                </a:path>
              </a:pathLst>
            </a:custGeom>
            <a:ln w="43103">
              <a:solidFill>
                <a:srgbClr val="3F3F3F"/>
              </a:solidFill>
            </a:ln>
          </p:spPr>
          <p:txBody>
            <a:bodyPr wrap="square" lIns="0" tIns="0" rIns="0" bIns="0" rtlCol="0"/>
            <a:lstStyle/>
            <a:p>
              <a:endParaRPr sz="1749"/>
            </a:p>
          </p:txBody>
        </p:sp>
        <p:sp>
          <p:nvSpPr>
            <p:cNvPr id="4" name="object 4"/>
            <p:cNvSpPr/>
            <p:nvPr/>
          </p:nvSpPr>
          <p:spPr>
            <a:xfrm>
              <a:off x="145745" y="150860"/>
              <a:ext cx="5055235" cy="374015"/>
            </a:xfrm>
            <a:custGeom>
              <a:avLst/>
              <a:gdLst/>
              <a:ahLst/>
              <a:cxnLst/>
              <a:rect l="l" t="t" r="r" b="b"/>
              <a:pathLst>
                <a:path w="5055235" h="374015">
                  <a:moveTo>
                    <a:pt x="0" y="62499"/>
                  </a:moveTo>
                  <a:lnTo>
                    <a:pt x="4916" y="38186"/>
                  </a:lnTo>
                  <a:lnTo>
                    <a:pt x="18318" y="18318"/>
                  </a:lnTo>
                  <a:lnTo>
                    <a:pt x="38186" y="4916"/>
                  </a:lnTo>
                  <a:lnTo>
                    <a:pt x="62499" y="0"/>
                  </a:lnTo>
                  <a:lnTo>
                    <a:pt x="4992410" y="0"/>
                  </a:lnTo>
                  <a:lnTo>
                    <a:pt x="5016723" y="4916"/>
                  </a:lnTo>
                  <a:lnTo>
                    <a:pt x="5036591" y="18318"/>
                  </a:lnTo>
                  <a:lnTo>
                    <a:pt x="5049993" y="38186"/>
                  </a:lnTo>
                  <a:lnTo>
                    <a:pt x="5054910" y="62499"/>
                  </a:lnTo>
                  <a:lnTo>
                    <a:pt x="5054910" y="311419"/>
                  </a:lnTo>
                  <a:lnTo>
                    <a:pt x="5049993" y="335732"/>
                  </a:lnTo>
                  <a:lnTo>
                    <a:pt x="5036591" y="355600"/>
                  </a:lnTo>
                  <a:lnTo>
                    <a:pt x="5016723" y="369002"/>
                  </a:lnTo>
                  <a:lnTo>
                    <a:pt x="4992410" y="373918"/>
                  </a:lnTo>
                  <a:lnTo>
                    <a:pt x="62499" y="373918"/>
                  </a:lnTo>
                  <a:lnTo>
                    <a:pt x="38186" y="369002"/>
                  </a:lnTo>
                  <a:lnTo>
                    <a:pt x="18318" y="355600"/>
                  </a:lnTo>
                  <a:lnTo>
                    <a:pt x="4916" y="335732"/>
                  </a:lnTo>
                  <a:lnTo>
                    <a:pt x="0" y="311419"/>
                  </a:lnTo>
                  <a:lnTo>
                    <a:pt x="0" y="62499"/>
                  </a:lnTo>
                  <a:close/>
                </a:path>
              </a:pathLst>
            </a:custGeom>
            <a:ln w="28016">
              <a:solidFill>
                <a:srgbClr val="3F3F3F"/>
              </a:solidFill>
            </a:ln>
          </p:spPr>
          <p:txBody>
            <a:bodyPr wrap="square" lIns="0" tIns="0" rIns="0" bIns="0" rtlCol="0"/>
            <a:lstStyle/>
            <a:p>
              <a:endParaRPr sz="1749"/>
            </a:p>
          </p:txBody>
        </p:sp>
        <p:sp>
          <p:nvSpPr>
            <p:cNvPr id="5" name="object 5"/>
            <p:cNvSpPr/>
            <p:nvPr/>
          </p:nvSpPr>
          <p:spPr>
            <a:xfrm>
              <a:off x="145745" y="150860"/>
              <a:ext cx="5055235" cy="374015"/>
            </a:xfrm>
            <a:custGeom>
              <a:avLst/>
              <a:gdLst/>
              <a:ahLst/>
              <a:cxnLst/>
              <a:rect l="l" t="t" r="r" b="b"/>
              <a:pathLst>
                <a:path w="5055235" h="374015">
                  <a:moveTo>
                    <a:pt x="0" y="62499"/>
                  </a:moveTo>
                  <a:lnTo>
                    <a:pt x="4916" y="38186"/>
                  </a:lnTo>
                  <a:lnTo>
                    <a:pt x="18318" y="18318"/>
                  </a:lnTo>
                  <a:lnTo>
                    <a:pt x="38186" y="4916"/>
                  </a:lnTo>
                  <a:lnTo>
                    <a:pt x="62499" y="0"/>
                  </a:lnTo>
                  <a:lnTo>
                    <a:pt x="4992410" y="0"/>
                  </a:lnTo>
                  <a:lnTo>
                    <a:pt x="5016723" y="4916"/>
                  </a:lnTo>
                  <a:lnTo>
                    <a:pt x="5036591" y="18318"/>
                  </a:lnTo>
                  <a:lnTo>
                    <a:pt x="5049993" y="38186"/>
                  </a:lnTo>
                  <a:lnTo>
                    <a:pt x="5054910" y="62499"/>
                  </a:lnTo>
                  <a:lnTo>
                    <a:pt x="5054910" y="311419"/>
                  </a:lnTo>
                  <a:lnTo>
                    <a:pt x="5049993" y="335732"/>
                  </a:lnTo>
                  <a:lnTo>
                    <a:pt x="5036591" y="355600"/>
                  </a:lnTo>
                  <a:lnTo>
                    <a:pt x="5016723" y="369002"/>
                  </a:lnTo>
                  <a:lnTo>
                    <a:pt x="4992410" y="373918"/>
                  </a:lnTo>
                  <a:lnTo>
                    <a:pt x="62499" y="373918"/>
                  </a:lnTo>
                  <a:lnTo>
                    <a:pt x="38186" y="369002"/>
                  </a:lnTo>
                  <a:lnTo>
                    <a:pt x="18318" y="355600"/>
                  </a:lnTo>
                  <a:lnTo>
                    <a:pt x="4916" y="335732"/>
                  </a:lnTo>
                  <a:lnTo>
                    <a:pt x="0" y="311419"/>
                  </a:lnTo>
                  <a:lnTo>
                    <a:pt x="0" y="62499"/>
                  </a:lnTo>
                  <a:close/>
                </a:path>
              </a:pathLst>
            </a:custGeom>
            <a:ln w="21551">
              <a:solidFill>
                <a:srgbClr val="3F3F3F"/>
              </a:solidFill>
            </a:ln>
          </p:spPr>
          <p:txBody>
            <a:bodyPr wrap="square" lIns="0" tIns="0" rIns="0" bIns="0" rtlCol="0"/>
            <a:lstStyle/>
            <a:p>
              <a:endParaRPr sz="1749"/>
            </a:p>
          </p:txBody>
        </p:sp>
        <p:sp>
          <p:nvSpPr>
            <p:cNvPr id="6" name="object 6"/>
            <p:cNvSpPr/>
            <p:nvPr/>
          </p:nvSpPr>
          <p:spPr>
            <a:xfrm>
              <a:off x="1766417" y="252158"/>
              <a:ext cx="786130" cy="208279"/>
            </a:xfrm>
            <a:custGeom>
              <a:avLst/>
              <a:gdLst/>
              <a:ahLst/>
              <a:cxnLst/>
              <a:rect l="l" t="t" r="r" b="b"/>
              <a:pathLst>
                <a:path w="786130" h="208279">
                  <a:moveTo>
                    <a:pt x="211201" y="103454"/>
                  </a:moveTo>
                  <a:lnTo>
                    <a:pt x="163791" y="93751"/>
                  </a:lnTo>
                  <a:lnTo>
                    <a:pt x="154254" y="91160"/>
                  </a:lnTo>
                  <a:lnTo>
                    <a:pt x="151930" y="90322"/>
                  </a:lnTo>
                  <a:lnTo>
                    <a:pt x="151930" y="121767"/>
                  </a:lnTo>
                  <a:lnTo>
                    <a:pt x="141160" y="121767"/>
                  </a:lnTo>
                  <a:lnTo>
                    <a:pt x="141160" y="148704"/>
                  </a:lnTo>
                  <a:lnTo>
                    <a:pt x="141160" y="174574"/>
                  </a:lnTo>
                  <a:lnTo>
                    <a:pt x="70040" y="174574"/>
                  </a:lnTo>
                  <a:lnTo>
                    <a:pt x="70040" y="148704"/>
                  </a:lnTo>
                  <a:lnTo>
                    <a:pt x="141160" y="148704"/>
                  </a:lnTo>
                  <a:lnTo>
                    <a:pt x="141160" y="121767"/>
                  </a:lnTo>
                  <a:lnTo>
                    <a:pt x="57111" y="121767"/>
                  </a:lnTo>
                  <a:lnTo>
                    <a:pt x="71043" y="117525"/>
                  </a:lnTo>
                  <a:lnTo>
                    <a:pt x="83781" y="112877"/>
                  </a:lnTo>
                  <a:lnTo>
                    <a:pt x="95288" y="107823"/>
                  </a:lnTo>
                  <a:lnTo>
                    <a:pt x="105498" y="102425"/>
                  </a:lnTo>
                  <a:lnTo>
                    <a:pt x="105689" y="102425"/>
                  </a:lnTo>
                  <a:lnTo>
                    <a:pt x="117538" y="109042"/>
                  </a:lnTo>
                  <a:lnTo>
                    <a:pt x="129171" y="114490"/>
                  </a:lnTo>
                  <a:lnTo>
                    <a:pt x="140601" y="118732"/>
                  </a:lnTo>
                  <a:lnTo>
                    <a:pt x="151930" y="121767"/>
                  </a:lnTo>
                  <a:lnTo>
                    <a:pt x="151930" y="90322"/>
                  </a:lnTo>
                  <a:lnTo>
                    <a:pt x="146545" y="88366"/>
                  </a:lnTo>
                  <a:lnTo>
                    <a:pt x="140449" y="85572"/>
                  </a:lnTo>
                  <a:lnTo>
                    <a:pt x="135775" y="82969"/>
                  </a:lnTo>
                  <a:lnTo>
                    <a:pt x="141820" y="78524"/>
                  </a:lnTo>
                  <a:lnTo>
                    <a:pt x="148564" y="73279"/>
                  </a:lnTo>
                  <a:lnTo>
                    <a:pt x="155930" y="67221"/>
                  </a:lnTo>
                  <a:lnTo>
                    <a:pt x="158851" y="64655"/>
                  </a:lnTo>
                  <a:lnTo>
                    <a:pt x="163715" y="60413"/>
                  </a:lnTo>
                  <a:lnTo>
                    <a:pt x="186410" y="35560"/>
                  </a:lnTo>
                  <a:lnTo>
                    <a:pt x="165201" y="17246"/>
                  </a:lnTo>
                  <a:lnTo>
                    <a:pt x="162712" y="15087"/>
                  </a:lnTo>
                  <a:lnTo>
                    <a:pt x="160553" y="17246"/>
                  </a:lnTo>
                  <a:lnTo>
                    <a:pt x="134696" y="17246"/>
                  </a:lnTo>
                  <a:lnTo>
                    <a:pt x="134696" y="45262"/>
                  </a:lnTo>
                  <a:lnTo>
                    <a:pt x="127000" y="51930"/>
                  </a:lnTo>
                  <a:lnTo>
                    <a:pt x="120015" y="57378"/>
                  </a:lnTo>
                  <a:lnTo>
                    <a:pt x="113626" y="61620"/>
                  </a:lnTo>
                  <a:lnTo>
                    <a:pt x="107759" y="64655"/>
                  </a:lnTo>
                  <a:lnTo>
                    <a:pt x="104178" y="62496"/>
                  </a:lnTo>
                  <a:lnTo>
                    <a:pt x="100711" y="60413"/>
                  </a:lnTo>
                  <a:lnTo>
                    <a:pt x="94284" y="55765"/>
                  </a:lnTo>
                  <a:lnTo>
                    <a:pt x="88658" y="50711"/>
                  </a:lnTo>
                  <a:lnTo>
                    <a:pt x="84048" y="45262"/>
                  </a:lnTo>
                  <a:lnTo>
                    <a:pt x="134696" y="45262"/>
                  </a:lnTo>
                  <a:lnTo>
                    <a:pt x="134696" y="17246"/>
                  </a:lnTo>
                  <a:lnTo>
                    <a:pt x="100215" y="17246"/>
                  </a:lnTo>
                  <a:lnTo>
                    <a:pt x="105600" y="11849"/>
                  </a:lnTo>
                  <a:lnTo>
                    <a:pt x="108826" y="6464"/>
                  </a:lnTo>
                  <a:lnTo>
                    <a:pt x="75425" y="0"/>
                  </a:lnTo>
                  <a:lnTo>
                    <a:pt x="67513" y="10109"/>
                  </a:lnTo>
                  <a:lnTo>
                    <a:pt x="59804" y="19392"/>
                  </a:lnTo>
                  <a:lnTo>
                    <a:pt x="25717" y="48755"/>
                  </a:lnTo>
                  <a:lnTo>
                    <a:pt x="3086" y="60413"/>
                  </a:lnTo>
                  <a:lnTo>
                    <a:pt x="3276" y="60413"/>
                  </a:lnTo>
                  <a:lnTo>
                    <a:pt x="23698" y="87287"/>
                  </a:lnTo>
                  <a:lnTo>
                    <a:pt x="35458" y="80225"/>
                  </a:lnTo>
                  <a:lnTo>
                    <a:pt x="44983" y="73685"/>
                  </a:lnTo>
                  <a:lnTo>
                    <a:pt x="52489" y="67741"/>
                  </a:lnTo>
                  <a:lnTo>
                    <a:pt x="58191" y="62496"/>
                  </a:lnTo>
                  <a:lnTo>
                    <a:pt x="62433" y="67957"/>
                  </a:lnTo>
                  <a:lnTo>
                    <a:pt x="67081" y="73012"/>
                  </a:lnTo>
                  <a:lnTo>
                    <a:pt x="72123" y="77647"/>
                  </a:lnTo>
                  <a:lnTo>
                    <a:pt x="77584" y="81902"/>
                  </a:lnTo>
                  <a:lnTo>
                    <a:pt x="71120" y="85750"/>
                  </a:lnTo>
                  <a:lnTo>
                    <a:pt x="30911" y="98755"/>
                  </a:lnTo>
                  <a:lnTo>
                    <a:pt x="0" y="103454"/>
                  </a:lnTo>
                  <a:lnTo>
                    <a:pt x="15087" y="134696"/>
                  </a:lnTo>
                  <a:lnTo>
                    <a:pt x="20320" y="134289"/>
                  </a:lnTo>
                  <a:lnTo>
                    <a:pt x="26263" y="133083"/>
                  </a:lnTo>
                  <a:lnTo>
                    <a:pt x="32816" y="131064"/>
                  </a:lnTo>
                  <a:lnTo>
                    <a:pt x="39865" y="128231"/>
                  </a:lnTo>
                  <a:lnTo>
                    <a:pt x="39865" y="207975"/>
                  </a:lnTo>
                  <a:lnTo>
                    <a:pt x="70040" y="207975"/>
                  </a:lnTo>
                  <a:lnTo>
                    <a:pt x="70040" y="199351"/>
                  </a:lnTo>
                  <a:lnTo>
                    <a:pt x="141160" y="199351"/>
                  </a:lnTo>
                  <a:lnTo>
                    <a:pt x="141160" y="207975"/>
                  </a:lnTo>
                  <a:lnTo>
                    <a:pt x="171335" y="207975"/>
                  </a:lnTo>
                  <a:lnTo>
                    <a:pt x="171335" y="199351"/>
                  </a:lnTo>
                  <a:lnTo>
                    <a:pt x="171335" y="174574"/>
                  </a:lnTo>
                  <a:lnTo>
                    <a:pt x="171335" y="148704"/>
                  </a:lnTo>
                  <a:lnTo>
                    <a:pt x="171335" y="128231"/>
                  </a:lnTo>
                  <a:lnTo>
                    <a:pt x="181025" y="131470"/>
                  </a:lnTo>
                  <a:lnTo>
                    <a:pt x="189649" y="133616"/>
                  </a:lnTo>
                  <a:lnTo>
                    <a:pt x="196113" y="133616"/>
                  </a:lnTo>
                  <a:lnTo>
                    <a:pt x="198805" y="128231"/>
                  </a:lnTo>
                  <a:lnTo>
                    <a:pt x="202044" y="121767"/>
                  </a:lnTo>
                  <a:lnTo>
                    <a:pt x="211201" y="103454"/>
                  </a:lnTo>
                  <a:close/>
                </a:path>
                <a:path w="786130" h="208279">
                  <a:moveTo>
                    <a:pt x="419176" y="160553"/>
                  </a:moveTo>
                  <a:lnTo>
                    <a:pt x="404215" y="145389"/>
                  </a:lnTo>
                  <a:lnTo>
                    <a:pt x="388467" y="130517"/>
                  </a:lnTo>
                  <a:lnTo>
                    <a:pt x="371894" y="115862"/>
                  </a:lnTo>
                  <a:lnTo>
                    <a:pt x="354520" y="101295"/>
                  </a:lnTo>
                  <a:lnTo>
                    <a:pt x="360984" y="89560"/>
                  </a:lnTo>
                  <a:lnTo>
                    <a:pt x="369062" y="73685"/>
                  </a:lnTo>
                  <a:lnTo>
                    <a:pt x="378764" y="53555"/>
                  </a:lnTo>
                  <a:lnTo>
                    <a:pt x="390080" y="29095"/>
                  </a:lnTo>
                  <a:lnTo>
                    <a:pt x="369608" y="11849"/>
                  </a:lnTo>
                  <a:lnTo>
                    <a:pt x="365290" y="14008"/>
                  </a:lnTo>
                  <a:lnTo>
                    <a:pt x="247840" y="14008"/>
                  </a:lnTo>
                  <a:lnTo>
                    <a:pt x="247840" y="45262"/>
                  </a:lnTo>
                  <a:lnTo>
                    <a:pt x="344817" y="45262"/>
                  </a:lnTo>
                  <a:lnTo>
                    <a:pt x="337350" y="64033"/>
                  </a:lnTo>
                  <a:lnTo>
                    <a:pt x="316331" y="97536"/>
                  </a:lnTo>
                  <a:lnTo>
                    <a:pt x="287832" y="124764"/>
                  </a:lnTo>
                  <a:lnTo>
                    <a:pt x="250215" y="148132"/>
                  </a:lnTo>
                  <a:lnTo>
                    <a:pt x="227368" y="158407"/>
                  </a:lnTo>
                  <a:lnTo>
                    <a:pt x="248920" y="190728"/>
                  </a:lnTo>
                  <a:lnTo>
                    <a:pt x="273583" y="178409"/>
                  </a:lnTo>
                  <a:lnTo>
                    <a:pt x="295922" y="164058"/>
                  </a:lnTo>
                  <a:lnTo>
                    <a:pt x="316052" y="147701"/>
                  </a:lnTo>
                  <a:lnTo>
                    <a:pt x="334048" y="129311"/>
                  </a:lnTo>
                  <a:lnTo>
                    <a:pt x="349821" y="142049"/>
                  </a:lnTo>
                  <a:lnTo>
                    <a:pt x="364896" y="156108"/>
                  </a:lnTo>
                  <a:lnTo>
                    <a:pt x="379349" y="171589"/>
                  </a:lnTo>
                  <a:lnTo>
                    <a:pt x="393306" y="188582"/>
                  </a:lnTo>
                  <a:lnTo>
                    <a:pt x="419176" y="160553"/>
                  </a:lnTo>
                  <a:close/>
                </a:path>
                <a:path w="786130" h="208279">
                  <a:moveTo>
                    <a:pt x="587273" y="18326"/>
                  </a:moveTo>
                  <a:lnTo>
                    <a:pt x="459041" y="18326"/>
                  </a:lnTo>
                  <a:lnTo>
                    <a:pt x="459041" y="49568"/>
                  </a:lnTo>
                  <a:lnTo>
                    <a:pt x="587273" y="49568"/>
                  </a:lnTo>
                  <a:lnTo>
                    <a:pt x="587273" y="18326"/>
                  </a:lnTo>
                  <a:close/>
                </a:path>
                <a:path w="786130" h="208279">
                  <a:moveTo>
                    <a:pt x="610984" y="71120"/>
                  </a:moveTo>
                  <a:lnTo>
                    <a:pt x="435330" y="71120"/>
                  </a:lnTo>
                  <a:lnTo>
                    <a:pt x="435330" y="103454"/>
                  </a:lnTo>
                  <a:lnTo>
                    <a:pt x="510768" y="103454"/>
                  </a:lnTo>
                  <a:lnTo>
                    <a:pt x="509130" y="116751"/>
                  </a:lnTo>
                  <a:lnTo>
                    <a:pt x="486054" y="157467"/>
                  </a:lnTo>
                  <a:lnTo>
                    <a:pt x="451497" y="175641"/>
                  </a:lnTo>
                  <a:lnTo>
                    <a:pt x="474129" y="202590"/>
                  </a:lnTo>
                  <a:lnTo>
                    <a:pt x="515950" y="175006"/>
                  </a:lnTo>
                  <a:lnTo>
                    <a:pt x="539597" y="135102"/>
                  </a:lnTo>
                  <a:lnTo>
                    <a:pt x="545249" y="103454"/>
                  </a:lnTo>
                  <a:lnTo>
                    <a:pt x="610984" y="103454"/>
                  </a:lnTo>
                  <a:lnTo>
                    <a:pt x="610984" y="71120"/>
                  </a:lnTo>
                  <a:close/>
                </a:path>
                <a:path w="786130" h="208279">
                  <a:moveTo>
                    <a:pt x="670242" y="93751"/>
                  </a:moveTo>
                  <a:lnTo>
                    <a:pt x="666775" y="83642"/>
                  </a:lnTo>
                  <a:lnTo>
                    <a:pt x="662711" y="72732"/>
                  </a:lnTo>
                  <a:lnTo>
                    <a:pt x="657821" y="61023"/>
                  </a:lnTo>
                  <a:lnTo>
                    <a:pt x="651929" y="48488"/>
                  </a:lnTo>
                  <a:lnTo>
                    <a:pt x="627151" y="58191"/>
                  </a:lnTo>
                  <a:lnTo>
                    <a:pt x="631977" y="68910"/>
                  </a:lnTo>
                  <a:lnTo>
                    <a:pt x="636714" y="80149"/>
                  </a:lnTo>
                  <a:lnTo>
                    <a:pt x="641235" y="91986"/>
                  </a:lnTo>
                  <a:lnTo>
                    <a:pt x="645464" y="104521"/>
                  </a:lnTo>
                  <a:lnTo>
                    <a:pt x="670242" y="93751"/>
                  </a:lnTo>
                  <a:close/>
                </a:path>
                <a:path w="786130" h="208279">
                  <a:moveTo>
                    <a:pt x="718743" y="84048"/>
                  </a:moveTo>
                  <a:lnTo>
                    <a:pt x="714044" y="73380"/>
                  </a:lnTo>
                  <a:lnTo>
                    <a:pt x="709447" y="62496"/>
                  </a:lnTo>
                  <a:lnTo>
                    <a:pt x="704646" y="51625"/>
                  </a:lnTo>
                  <a:lnTo>
                    <a:pt x="699338" y="40944"/>
                  </a:lnTo>
                  <a:lnTo>
                    <a:pt x="674560" y="50647"/>
                  </a:lnTo>
                  <a:lnTo>
                    <a:pt x="683183" y="70980"/>
                  </a:lnTo>
                  <a:lnTo>
                    <a:pt x="687590" y="82016"/>
                  </a:lnTo>
                  <a:lnTo>
                    <a:pt x="691794" y="93751"/>
                  </a:lnTo>
                  <a:lnTo>
                    <a:pt x="718743" y="84048"/>
                  </a:lnTo>
                  <a:close/>
                </a:path>
                <a:path w="786130" h="208279">
                  <a:moveTo>
                    <a:pt x="785545" y="56032"/>
                  </a:moveTo>
                  <a:lnTo>
                    <a:pt x="754303" y="45262"/>
                  </a:lnTo>
                  <a:lnTo>
                    <a:pt x="748068" y="69507"/>
                  </a:lnTo>
                  <a:lnTo>
                    <a:pt x="740829" y="90512"/>
                  </a:lnTo>
                  <a:lnTo>
                    <a:pt x="710996" y="136956"/>
                  </a:lnTo>
                  <a:lnTo>
                    <a:pt x="673823" y="161937"/>
                  </a:lnTo>
                  <a:lnTo>
                    <a:pt x="649770" y="172415"/>
                  </a:lnTo>
                  <a:lnTo>
                    <a:pt x="669175" y="199351"/>
                  </a:lnTo>
                  <a:lnTo>
                    <a:pt x="713486" y="174167"/>
                  </a:lnTo>
                  <a:lnTo>
                    <a:pt x="745680" y="143319"/>
                  </a:lnTo>
                  <a:lnTo>
                    <a:pt x="768438" y="106146"/>
                  </a:lnTo>
                  <a:lnTo>
                    <a:pt x="777646" y="82702"/>
                  </a:lnTo>
                  <a:lnTo>
                    <a:pt x="785545" y="56032"/>
                  </a:lnTo>
                  <a:close/>
                </a:path>
              </a:pathLst>
            </a:custGeom>
            <a:solidFill>
              <a:srgbClr val="3F3F3F"/>
            </a:solidFill>
          </p:spPr>
          <p:txBody>
            <a:bodyPr wrap="square" lIns="0" tIns="0" rIns="0" bIns="0" rtlCol="0"/>
            <a:lstStyle/>
            <a:p>
              <a:endParaRPr sz="1749"/>
            </a:p>
          </p:txBody>
        </p:sp>
        <p:pic>
          <p:nvPicPr>
            <p:cNvPr id="7" name="object 7"/>
            <p:cNvPicPr/>
            <p:nvPr/>
          </p:nvPicPr>
          <p:blipFill>
            <a:blip r:embed="rId2" cstate="print"/>
            <a:stretch>
              <a:fillRect/>
            </a:stretch>
          </p:blipFill>
          <p:spPr>
            <a:xfrm>
              <a:off x="2573524" y="246765"/>
              <a:ext cx="396750" cy="204739"/>
            </a:xfrm>
            <a:prstGeom prst="rect">
              <a:avLst/>
            </a:prstGeom>
          </p:spPr>
        </p:pic>
        <p:pic>
          <p:nvPicPr>
            <p:cNvPr id="8" name="object 8"/>
            <p:cNvPicPr/>
            <p:nvPr/>
          </p:nvPicPr>
          <p:blipFill>
            <a:blip r:embed="rId3" cstate="print"/>
            <a:stretch>
              <a:fillRect/>
            </a:stretch>
          </p:blipFill>
          <p:spPr>
            <a:xfrm>
              <a:off x="2994856" y="260773"/>
              <a:ext cx="174567" cy="198274"/>
            </a:xfrm>
            <a:prstGeom prst="rect">
              <a:avLst/>
            </a:prstGeom>
          </p:spPr>
        </p:pic>
        <p:pic>
          <p:nvPicPr>
            <p:cNvPr id="9" name="object 9"/>
            <p:cNvPicPr/>
            <p:nvPr/>
          </p:nvPicPr>
          <p:blipFill>
            <a:blip r:embed="rId4" cstate="print"/>
            <a:stretch>
              <a:fillRect/>
            </a:stretch>
          </p:blipFill>
          <p:spPr>
            <a:xfrm>
              <a:off x="3225340" y="258753"/>
              <a:ext cx="153133" cy="187363"/>
            </a:xfrm>
            <a:prstGeom prst="rect">
              <a:avLst/>
            </a:prstGeom>
          </p:spPr>
        </p:pic>
        <p:pic>
          <p:nvPicPr>
            <p:cNvPr id="10" name="object 10"/>
            <p:cNvPicPr/>
            <p:nvPr/>
          </p:nvPicPr>
          <p:blipFill>
            <a:blip r:embed="rId5" cstate="print"/>
            <a:stretch>
              <a:fillRect/>
            </a:stretch>
          </p:blipFill>
          <p:spPr>
            <a:xfrm>
              <a:off x="3420499" y="262928"/>
              <a:ext cx="164869" cy="183187"/>
            </a:xfrm>
            <a:prstGeom prst="rect">
              <a:avLst/>
            </a:prstGeom>
          </p:spPr>
        </p:pic>
      </p:grpSp>
      <p:grpSp>
        <p:nvGrpSpPr>
          <p:cNvPr id="11" name="object 11"/>
          <p:cNvGrpSpPr/>
          <p:nvPr/>
        </p:nvGrpSpPr>
        <p:grpSpPr>
          <a:xfrm>
            <a:off x="2209853" y="6496305"/>
            <a:ext cx="133033" cy="105340"/>
            <a:chOff x="2584300" y="7368468"/>
            <a:chExt cx="155575" cy="123189"/>
          </a:xfrm>
        </p:grpSpPr>
        <p:pic>
          <p:nvPicPr>
            <p:cNvPr id="12" name="object 12"/>
            <p:cNvPicPr/>
            <p:nvPr/>
          </p:nvPicPr>
          <p:blipFill>
            <a:blip r:embed="rId6" cstate="print"/>
            <a:stretch>
              <a:fillRect/>
            </a:stretch>
          </p:blipFill>
          <p:spPr>
            <a:xfrm>
              <a:off x="2584300" y="7368468"/>
              <a:ext cx="80818" cy="122844"/>
            </a:xfrm>
            <a:prstGeom prst="rect">
              <a:avLst/>
            </a:prstGeom>
          </p:spPr>
        </p:pic>
        <p:sp>
          <p:nvSpPr>
            <p:cNvPr id="13" name="object 13"/>
            <p:cNvSpPr/>
            <p:nvPr/>
          </p:nvSpPr>
          <p:spPr>
            <a:xfrm>
              <a:off x="2694213" y="7368468"/>
              <a:ext cx="45720" cy="123189"/>
            </a:xfrm>
            <a:custGeom>
              <a:avLst/>
              <a:gdLst/>
              <a:ahLst/>
              <a:cxnLst/>
              <a:rect l="l" t="t" r="r" b="b"/>
              <a:pathLst>
                <a:path w="45719" h="123190">
                  <a:moveTo>
                    <a:pt x="45258" y="0"/>
                  </a:moveTo>
                  <a:lnTo>
                    <a:pt x="35560" y="0"/>
                  </a:lnTo>
                  <a:lnTo>
                    <a:pt x="33404" y="5387"/>
                  </a:lnTo>
                  <a:lnTo>
                    <a:pt x="28016" y="10775"/>
                  </a:lnTo>
                  <a:lnTo>
                    <a:pt x="0" y="31249"/>
                  </a:lnTo>
                  <a:lnTo>
                    <a:pt x="0" y="45258"/>
                  </a:lnTo>
                  <a:lnTo>
                    <a:pt x="5387" y="44180"/>
                  </a:lnTo>
                  <a:lnTo>
                    <a:pt x="9698" y="40947"/>
                  </a:lnTo>
                  <a:lnTo>
                    <a:pt x="16163" y="37715"/>
                  </a:lnTo>
                  <a:lnTo>
                    <a:pt x="26939" y="31249"/>
                  </a:lnTo>
                  <a:lnTo>
                    <a:pt x="30172" y="28016"/>
                  </a:lnTo>
                  <a:lnTo>
                    <a:pt x="30172" y="122844"/>
                  </a:lnTo>
                  <a:lnTo>
                    <a:pt x="45258" y="122844"/>
                  </a:lnTo>
                  <a:lnTo>
                    <a:pt x="45258" y="0"/>
                  </a:lnTo>
                  <a:close/>
                </a:path>
              </a:pathLst>
            </a:custGeom>
            <a:solidFill>
              <a:srgbClr val="000000"/>
            </a:solidFill>
          </p:spPr>
          <p:txBody>
            <a:bodyPr wrap="square" lIns="0" tIns="0" rIns="0" bIns="0" rtlCol="0"/>
            <a:lstStyle/>
            <a:p>
              <a:endParaRPr sz="1749"/>
            </a:p>
          </p:txBody>
        </p:sp>
      </p:grpSp>
      <p:grpSp>
        <p:nvGrpSpPr>
          <p:cNvPr id="14" name="object 14"/>
          <p:cNvGrpSpPr/>
          <p:nvPr/>
        </p:nvGrpSpPr>
        <p:grpSpPr>
          <a:xfrm>
            <a:off x="167475" y="743275"/>
            <a:ext cx="4236973" cy="188961"/>
            <a:chOff x="195852" y="640618"/>
            <a:chExt cx="4954905" cy="220979"/>
          </a:xfrm>
        </p:grpSpPr>
        <p:sp>
          <p:nvSpPr>
            <p:cNvPr id="15" name="object 15"/>
            <p:cNvSpPr/>
            <p:nvPr/>
          </p:nvSpPr>
          <p:spPr>
            <a:xfrm>
              <a:off x="200701" y="645468"/>
              <a:ext cx="4945380" cy="211454"/>
            </a:xfrm>
            <a:custGeom>
              <a:avLst/>
              <a:gdLst/>
              <a:ahLst/>
              <a:cxnLst/>
              <a:rect l="l" t="t" r="r" b="b"/>
              <a:pathLst>
                <a:path w="4945380" h="211455">
                  <a:moveTo>
                    <a:pt x="0" y="0"/>
                  </a:moveTo>
                  <a:lnTo>
                    <a:pt x="4944997" y="0"/>
                  </a:lnTo>
                  <a:lnTo>
                    <a:pt x="4944997" y="211204"/>
                  </a:lnTo>
                  <a:lnTo>
                    <a:pt x="0" y="211204"/>
                  </a:lnTo>
                  <a:lnTo>
                    <a:pt x="0" y="0"/>
                  </a:lnTo>
                  <a:close/>
                </a:path>
              </a:pathLst>
            </a:custGeom>
            <a:ln w="9698">
              <a:solidFill>
                <a:srgbClr val="7E7E7E"/>
              </a:solidFill>
            </a:ln>
          </p:spPr>
          <p:txBody>
            <a:bodyPr wrap="square" lIns="0" tIns="0" rIns="0" bIns="0" rtlCol="0"/>
            <a:lstStyle/>
            <a:p>
              <a:endParaRPr sz="1749"/>
            </a:p>
          </p:txBody>
        </p:sp>
        <p:sp>
          <p:nvSpPr>
            <p:cNvPr id="16" name="object 16"/>
            <p:cNvSpPr/>
            <p:nvPr/>
          </p:nvSpPr>
          <p:spPr>
            <a:xfrm>
              <a:off x="200701" y="645468"/>
              <a:ext cx="4945380" cy="211454"/>
            </a:xfrm>
            <a:custGeom>
              <a:avLst/>
              <a:gdLst/>
              <a:ahLst/>
              <a:cxnLst/>
              <a:rect l="l" t="t" r="r" b="b"/>
              <a:pathLst>
                <a:path w="4945380" h="211455">
                  <a:moveTo>
                    <a:pt x="0" y="0"/>
                  </a:moveTo>
                  <a:lnTo>
                    <a:pt x="4944997" y="0"/>
                  </a:lnTo>
                  <a:lnTo>
                    <a:pt x="4944997" y="211204"/>
                  </a:lnTo>
                  <a:lnTo>
                    <a:pt x="0" y="211204"/>
                  </a:lnTo>
                  <a:lnTo>
                    <a:pt x="0" y="0"/>
                  </a:lnTo>
                  <a:close/>
                </a:path>
              </a:pathLst>
            </a:custGeom>
            <a:ln w="6465">
              <a:solidFill>
                <a:srgbClr val="7E7E7E"/>
              </a:solidFill>
            </a:ln>
          </p:spPr>
          <p:txBody>
            <a:bodyPr wrap="square" lIns="0" tIns="0" rIns="0" bIns="0" rtlCol="0"/>
            <a:lstStyle/>
            <a:p>
              <a:endParaRPr sz="1749"/>
            </a:p>
          </p:txBody>
        </p:sp>
        <p:sp>
          <p:nvSpPr>
            <p:cNvPr id="17" name="object 17"/>
            <p:cNvSpPr/>
            <p:nvPr/>
          </p:nvSpPr>
          <p:spPr>
            <a:xfrm>
              <a:off x="200701" y="645468"/>
              <a:ext cx="4945380" cy="211454"/>
            </a:xfrm>
            <a:custGeom>
              <a:avLst/>
              <a:gdLst/>
              <a:ahLst/>
              <a:cxnLst/>
              <a:rect l="l" t="t" r="r" b="b"/>
              <a:pathLst>
                <a:path w="4945380" h="211455">
                  <a:moveTo>
                    <a:pt x="0" y="0"/>
                  </a:moveTo>
                  <a:lnTo>
                    <a:pt x="4944997" y="0"/>
                  </a:lnTo>
                  <a:lnTo>
                    <a:pt x="4944997" y="211204"/>
                  </a:lnTo>
                  <a:lnTo>
                    <a:pt x="0" y="211204"/>
                  </a:lnTo>
                  <a:lnTo>
                    <a:pt x="0" y="0"/>
                  </a:lnTo>
                  <a:close/>
                </a:path>
              </a:pathLst>
            </a:custGeom>
            <a:ln w="5387">
              <a:solidFill>
                <a:srgbClr val="7E7E7E"/>
              </a:solidFill>
            </a:ln>
          </p:spPr>
          <p:txBody>
            <a:bodyPr wrap="square" lIns="0" tIns="0" rIns="0" bIns="0" rtlCol="0"/>
            <a:lstStyle/>
            <a:p>
              <a:endParaRPr sz="1749"/>
            </a:p>
          </p:txBody>
        </p:sp>
        <p:sp>
          <p:nvSpPr>
            <p:cNvPr id="18" name="object 18"/>
            <p:cNvSpPr/>
            <p:nvPr/>
          </p:nvSpPr>
          <p:spPr>
            <a:xfrm>
              <a:off x="278287" y="746760"/>
              <a:ext cx="28575" cy="28575"/>
            </a:xfrm>
            <a:custGeom>
              <a:avLst/>
              <a:gdLst/>
              <a:ahLst/>
              <a:cxnLst/>
              <a:rect l="l" t="t" r="r" b="b"/>
              <a:pathLst>
                <a:path w="28575" h="28575">
                  <a:moveTo>
                    <a:pt x="17241" y="0"/>
                  </a:moveTo>
                  <a:lnTo>
                    <a:pt x="9698" y="0"/>
                  </a:lnTo>
                  <a:lnTo>
                    <a:pt x="6465" y="1077"/>
                  </a:lnTo>
                  <a:lnTo>
                    <a:pt x="1077" y="6465"/>
                  </a:lnTo>
                  <a:lnTo>
                    <a:pt x="0" y="10775"/>
                  </a:lnTo>
                  <a:lnTo>
                    <a:pt x="0" y="14008"/>
                  </a:lnTo>
                  <a:lnTo>
                    <a:pt x="0" y="18318"/>
                  </a:lnTo>
                  <a:lnTo>
                    <a:pt x="1077" y="21551"/>
                  </a:lnTo>
                  <a:lnTo>
                    <a:pt x="6465" y="26939"/>
                  </a:lnTo>
                  <a:lnTo>
                    <a:pt x="9698" y="28016"/>
                  </a:lnTo>
                  <a:lnTo>
                    <a:pt x="17241" y="28016"/>
                  </a:lnTo>
                  <a:lnTo>
                    <a:pt x="20473" y="26939"/>
                  </a:lnTo>
                  <a:lnTo>
                    <a:pt x="25861" y="21551"/>
                  </a:lnTo>
                  <a:lnTo>
                    <a:pt x="28016" y="18318"/>
                  </a:lnTo>
                  <a:lnTo>
                    <a:pt x="28016" y="10775"/>
                  </a:lnTo>
                  <a:lnTo>
                    <a:pt x="25861" y="6465"/>
                  </a:lnTo>
                  <a:lnTo>
                    <a:pt x="20473" y="1077"/>
                  </a:lnTo>
                  <a:lnTo>
                    <a:pt x="17241" y="0"/>
                  </a:lnTo>
                  <a:close/>
                </a:path>
              </a:pathLst>
            </a:custGeom>
            <a:solidFill>
              <a:srgbClr val="000000"/>
            </a:solidFill>
          </p:spPr>
          <p:txBody>
            <a:bodyPr wrap="square" lIns="0" tIns="0" rIns="0" bIns="0" rtlCol="0"/>
            <a:lstStyle/>
            <a:p>
              <a:endParaRPr sz="1749"/>
            </a:p>
          </p:txBody>
        </p:sp>
        <p:pic>
          <p:nvPicPr>
            <p:cNvPr id="19" name="object 19"/>
            <p:cNvPicPr/>
            <p:nvPr/>
          </p:nvPicPr>
          <p:blipFill>
            <a:blip r:embed="rId7" cstate="print"/>
            <a:stretch>
              <a:fillRect/>
            </a:stretch>
          </p:blipFill>
          <p:spPr>
            <a:xfrm>
              <a:off x="416217" y="703657"/>
              <a:ext cx="3019368" cy="107757"/>
            </a:xfrm>
            <a:prstGeom prst="rect">
              <a:avLst/>
            </a:prstGeom>
          </p:spPr>
        </p:pic>
      </p:grpSp>
      <p:graphicFrame>
        <p:nvGraphicFramePr>
          <p:cNvPr id="20" name="object 20"/>
          <p:cNvGraphicFramePr>
            <a:graphicFrameLocks noGrp="1"/>
          </p:cNvGraphicFramePr>
          <p:nvPr/>
        </p:nvGraphicFramePr>
        <p:xfrm>
          <a:off x="166553" y="1043665"/>
          <a:ext cx="4229913" cy="4713174"/>
        </p:xfrm>
        <a:graphic>
          <a:graphicData uri="http://schemas.openxmlformats.org/drawingml/2006/table">
            <a:tbl>
              <a:tblPr firstRow="1" bandRow="1">
                <a:tableStyleId>{2D5ABB26-0587-4C30-8999-92F81FD0307C}</a:tableStyleId>
              </a:tblPr>
              <a:tblGrid>
                <a:gridCol w="564170">
                  <a:extLst>
                    <a:ext uri="{9D8B030D-6E8A-4147-A177-3AD203B41FA5}">
                      <a16:colId xmlns:a16="http://schemas.microsoft.com/office/drawing/2014/main" val="20000"/>
                    </a:ext>
                  </a:extLst>
                </a:gridCol>
                <a:gridCol w="235115">
                  <a:extLst>
                    <a:ext uri="{9D8B030D-6E8A-4147-A177-3AD203B41FA5}">
                      <a16:colId xmlns:a16="http://schemas.microsoft.com/office/drawing/2014/main" val="20001"/>
                    </a:ext>
                  </a:extLst>
                </a:gridCol>
                <a:gridCol w="2514057">
                  <a:extLst>
                    <a:ext uri="{9D8B030D-6E8A-4147-A177-3AD203B41FA5}">
                      <a16:colId xmlns:a16="http://schemas.microsoft.com/office/drawing/2014/main" val="20002"/>
                    </a:ext>
                  </a:extLst>
                </a:gridCol>
                <a:gridCol w="305162">
                  <a:extLst>
                    <a:ext uri="{9D8B030D-6E8A-4147-A177-3AD203B41FA5}">
                      <a16:colId xmlns:a16="http://schemas.microsoft.com/office/drawing/2014/main" val="20003"/>
                    </a:ext>
                  </a:extLst>
                </a:gridCol>
                <a:gridCol w="305162">
                  <a:extLst>
                    <a:ext uri="{9D8B030D-6E8A-4147-A177-3AD203B41FA5}">
                      <a16:colId xmlns:a16="http://schemas.microsoft.com/office/drawing/2014/main" val="20004"/>
                    </a:ext>
                  </a:extLst>
                </a:gridCol>
                <a:gridCol w="306247">
                  <a:extLst>
                    <a:ext uri="{9D8B030D-6E8A-4147-A177-3AD203B41FA5}">
                      <a16:colId xmlns:a16="http://schemas.microsoft.com/office/drawing/2014/main" val="20005"/>
                    </a:ext>
                  </a:extLst>
                </a:gridCol>
              </a:tblGrid>
              <a:tr h="163984">
                <a:tc rowSpan="2">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E7E7E"/>
                    </a:solidFill>
                  </a:tcPr>
                </a:tc>
                <a:tc rowSpan="2" gridSpan="2">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E7E7E"/>
                    </a:solidFill>
                  </a:tcPr>
                </a:tc>
                <a:tc rowSpan="2" hMerge="1">
                  <a:txBody>
                    <a:bodyPr/>
                    <a:lstStyle/>
                    <a:p>
                      <a:endParaRPr/>
                    </a:p>
                  </a:txBody>
                  <a:tcPr marL="0" marR="0" marT="0" marB="0"/>
                </a:tc>
                <a:tc gridSpan="3">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E7E7E"/>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48780">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E7E7E"/>
                    </a:solidFill>
                  </a:tcPr>
                </a:tc>
                <a:tc gridSpan="2"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E7E7E"/>
                    </a:solidFill>
                  </a:tcPr>
                </a:tc>
                <a:tc hMerge="1" vMerge="1">
                  <a:txBody>
                    <a:bodyPr/>
                    <a:lstStyle/>
                    <a:p>
                      <a:endParaRPr/>
                    </a:p>
                  </a:txBody>
                  <a:tcPr marL="0" marR="0" marT="0" marB="0"/>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E7E7E"/>
                    </a:solidFill>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E7E7E"/>
                    </a:solidFill>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E7E7E"/>
                    </a:solidFill>
                  </a:tcPr>
                </a:tc>
                <a:extLst>
                  <a:ext uri="{0D108BD9-81ED-4DB2-BD59-A6C34878D82A}">
                    <a16:rowId xmlns:a16="http://schemas.microsoft.com/office/drawing/2014/main" val="10001"/>
                  </a:ext>
                </a:extLst>
              </a:tr>
              <a:tr h="197649">
                <a:tc rowSpan="3">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198735">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197649">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301904">
                <a:tc rowSpan="2">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198735">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r h="197649">
                <a:tc rowSpan="13">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7"/>
                  </a:ext>
                </a:extLst>
              </a:tr>
              <a:tr h="302990">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8"/>
                  </a:ext>
                </a:extLst>
              </a:tr>
              <a:tr h="197649">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9"/>
                  </a:ext>
                </a:extLst>
              </a:tr>
              <a:tr h="301904">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0"/>
                  </a:ext>
                </a:extLst>
              </a:tr>
              <a:tr h="198735">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1"/>
                  </a:ext>
                </a:extLst>
              </a:tr>
              <a:tr h="197649">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2"/>
                  </a:ext>
                </a:extLst>
              </a:tr>
              <a:tr h="197649">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3"/>
                  </a:ext>
                </a:extLst>
              </a:tr>
              <a:tr h="198735">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4"/>
                  </a:ext>
                </a:extLst>
              </a:tr>
              <a:tr h="301904">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5"/>
                  </a:ext>
                </a:extLst>
              </a:tr>
              <a:tr h="302990">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6"/>
                  </a:ext>
                </a:extLst>
              </a:tr>
              <a:tr h="407245">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7"/>
                  </a:ext>
                </a:extLst>
              </a:tr>
              <a:tr h="301904">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8"/>
                  </a:ext>
                </a:extLst>
              </a:tr>
              <a:tr h="198735">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9"/>
                  </a:ext>
                </a:extLst>
              </a:tr>
            </a:tbl>
          </a:graphicData>
        </a:graphic>
      </p:graphicFrame>
      <p:pic>
        <p:nvPicPr>
          <p:cNvPr id="21" name="object 21"/>
          <p:cNvPicPr/>
          <p:nvPr/>
        </p:nvPicPr>
        <p:blipFill>
          <a:blip r:embed="rId8" cstate="print"/>
          <a:stretch>
            <a:fillRect/>
          </a:stretch>
        </p:blipFill>
        <p:spPr>
          <a:xfrm>
            <a:off x="3856470" y="1097570"/>
            <a:ext cx="167702" cy="81086"/>
          </a:xfrm>
          <a:prstGeom prst="rect">
            <a:avLst/>
          </a:prstGeom>
        </p:spPr>
      </p:pic>
      <p:pic>
        <p:nvPicPr>
          <p:cNvPr id="22" name="object 22"/>
          <p:cNvPicPr/>
          <p:nvPr/>
        </p:nvPicPr>
        <p:blipFill>
          <a:blip r:embed="rId9" cstate="print"/>
          <a:stretch>
            <a:fillRect/>
          </a:stretch>
        </p:blipFill>
        <p:spPr>
          <a:xfrm>
            <a:off x="800045" y="1174971"/>
            <a:ext cx="71872" cy="80165"/>
          </a:xfrm>
          <a:prstGeom prst="rect">
            <a:avLst/>
          </a:prstGeom>
        </p:spPr>
      </p:pic>
      <p:pic>
        <p:nvPicPr>
          <p:cNvPr id="23" name="object 23"/>
          <p:cNvPicPr/>
          <p:nvPr/>
        </p:nvPicPr>
        <p:blipFill>
          <a:blip r:embed="rId10" cstate="print"/>
          <a:stretch>
            <a:fillRect/>
          </a:stretch>
        </p:blipFill>
        <p:spPr>
          <a:xfrm>
            <a:off x="236122" y="1169443"/>
            <a:ext cx="334484" cy="83851"/>
          </a:xfrm>
          <a:prstGeom prst="rect">
            <a:avLst/>
          </a:prstGeom>
        </p:spPr>
      </p:pic>
      <p:pic>
        <p:nvPicPr>
          <p:cNvPr id="24" name="object 24"/>
          <p:cNvPicPr/>
          <p:nvPr/>
        </p:nvPicPr>
        <p:blipFill>
          <a:blip r:embed="rId11" cstate="print"/>
          <a:stretch>
            <a:fillRect/>
          </a:stretch>
        </p:blipFill>
        <p:spPr>
          <a:xfrm>
            <a:off x="4138433" y="1258823"/>
            <a:ext cx="218381" cy="70029"/>
          </a:xfrm>
          <a:prstGeom prst="rect">
            <a:avLst/>
          </a:prstGeom>
        </p:spPr>
      </p:pic>
      <p:pic>
        <p:nvPicPr>
          <p:cNvPr id="25" name="object 25"/>
          <p:cNvPicPr/>
          <p:nvPr/>
        </p:nvPicPr>
        <p:blipFill>
          <a:blip r:embed="rId12" cstate="print"/>
          <a:stretch>
            <a:fillRect/>
          </a:stretch>
        </p:blipFill>
        <p:spPr>
          <a:xfrm>
            <a:off x="3869372" y="1258823"/>
            <a:ext cx="144666" cy="70029"/>
          </a:xfrm>
          <a:prstGeom prst="rect">
            <a:avLst/>
          </a:prstGeom>
        </p:spPr>
      </p:pic>
      <p:pic>
        <p:nvPicPr>
          <p:cNvPr id="26" name="object 26"/>
          <p:cNvPicPr/>
          <p:nvPr/>
        </p:nvPicPr>
        <p:blipFill>
          <a:blip r:embed="rId13" cstate="print"/>
          <a:stretch>
            <a:fillRect/>
          </a:stretch>
        </p:blipFill>
        <p:spPr>
          <a:xfrm>
            <a:off x="3564374" y="1259743"/>
            <a:ext cx="144666" cy="69108"/>
          </a:xfrm>
          <a:prstGeom prst="rect">
            <a:avLst/>
          </a:prstGeom>
        </p:spPr>
      </p:pic>
      <p:pic>
        <p:nvPicPr>
          <p:cNvPr id="27" name="object 27"/>
          <p:cNvPicPr/>
          <p:nvPr/>
        </p:nvPicPr>
        <p:blipFill>
          <a:blip r:embed="rId14" cstate="print"/>
          <a:stretch>
            <a:fillRect/>
          </a:stretch>
        </p:blipFill>
        <p:spPr>
          <a:xfrm>
            <a:off x="3600309" y="1431131"/>
            <a:ext cx="71872" cy="72794"/>
          </a:xfrm>
          <a:prstGeom prst="rect">
            <a:avLst/>
          </a:prstGeom>
        </p:spPr>
      </p:pic>
      <p:pic>
        <p:nvPicPr>
          <p:cNvPr id="28" name="object 28"/>
          <p:cNvPicPr/>
          <p:nvPr/>
        </p:nvPicPr>
        <p:blipFill>
          <a:blip r:embed="rId15" cstate="print"/>
          <a:stretch>
            <a:fillRect/>
          </a:stretch>
        </p:blipFill>
        <p:spPr>
          <a:xfrm>
            <a:off x="1034092" y="1427446"/>
            <a:ext cx="2048367" cy="81086"/>
          </a:xfrm>
          <a:prstGeom prst="rect">
            <a:avLst/>
          </a:prstGeom>
        </p:spPr>
      </p:pic>
      <p:sp>
        <p:nvSpPr>
          <p:cNvPr id="29" name="object 29"/>
          <p:cNvSpPr/>
          <p:nvPr/>
        </p:nvSpPr>
        <p:spPr>
          <a:xfrm>
            <a:off x="834139" y="1432975"/>
            <a:ext cx="26064" cy="70046"/>
          </a:xfrm>
          <a:custGeom>
            <a:avLst/>
            <a:gdLst/>
            <a:ahLst/>
            <a:cxnLst/>
            <a:rect l="l" t="t" r="r" b="b"/>
            <a:pathLst>
              <a:path w="30480" h="81915">
                <a:moveTo>
                  <a:pt x="30172" y="0"/>
                </a:moveTo>
                <a:lnTo>
                  <a:pt x="23706" y="0"/>
                </a:lnTo>
                <a:lnTo>
                  <a:pt x="18318" y="3232"/>
                </a:lnTo>
                <a:lnTo>
                  <a:pt x="0" y="8620"/>
                </a:lnTo>
                <a:lnTo>
                  <a:pt x="2155" y="16163"/>
                </a:lnTo>
                <a:lnTo>
                  <a:pt x="9698" y="14008"/>
                </a:lnTo>
                <a:lnTo>
                  <a:pt x="16163" y="11853"/>
                </a:lnTo>
                <a:lnTo>
                  <a:pt x="21551" y="9698"/>
                </a:lnTo>
                <a:lnTo>
                  <a:pt x="21551" y="81895"/>
                </a:lnTo>
                <a:lnTo>
                  <a:pt x="30172" y="81895"/>
                </a:lnTo>
                <a:lnTo>
                  <a:pt x="30172" y="0"/>
                </a:lnTo>
                <a:close/>
              </a:path>
            </a:pathLst>
          </a:custGeom>
          <a:solidFill>
            <a:srgbClr val="3F3F3F"/>
          </a:solidFill>
        </p:spPr>
        <p:txBody>
          <a:bodyPr wrap="square" lIns="0" tIns="0" rIns="0" bIns="0" rtlCol="0"/>
          <a:lstStyle/>
          <a:p>
            <a:endParaRPr sz="1749"/>
          </a:p>
        </p:txBody>
      </p:sp>
      <p:pic>
        <p:nvPicPr>
          <p:cNvPr id="30" name="object 30"/>
          <p:cNvPicPr/>
          <p:nvPr/>
        </p:nvPicPr>
        <p:blipFill>
          <a:blip r:embed="rId16" cstate="print"/>
          <a:stretch>
            <a:fillRect/>
          </a:stretch>
        </p:blipFill>
        <p:spPr>
          <a:xfrm>
            <a:off x="234280" y="1416389"/>
            <a:ext cx="340934" cy="179681"/>
          </a:xfrm>
          <a:prstGeom prst="rect">
            <a:avLst/>
          </a:prstGeom>
        </p:spPr>
      </p:pic>
      <p:pic>
        <p:nvPicPr>
          <p:cNvPr id="31" name="object 31"/>
          <p:cNvPicPr/>
          <p:nvPr/>
        </p:nvPicPr>
        <p:blipFill>
          <a:blip r:embed="rId14" cstate="print"/>
          <a:stretch>
            <a:fillRect/>
          </a:stretch>
        </p:blipFill>
        <p:spPr>
          <a:xfrm>
            <a:off x="3600309" y="1629242"/>
            <a:ext cx="71872" cy="72794"/>
          </a:xfrm>
          <a:prstGeom prst="rect">
            <a:avLst/>
          </a:prstGeom>
        </p:spPr>
      </p:pic>
      <p:pic>
        <p:nvPicPr>
          <p:cNvPr id="32" name="object 32"/>
          <p:cNvPicPr/>
          <p:nvPr/>
        </p:nvPicPr>
        <p:blipFill>
          <a:blip r:embed="rId17" cstate="print"/>
          <a:stretch>
            <a:fillRect/>
          </a:stretch>
        </p:blipFill>
        <p:spPr>
          <a:xfrm>
            <a:off x="1034092" y="1626478"/>
            <a:ext cx="2312821" cy="82008"/>
          </a:xfrm>
          <a:prstGeom prst="rect">
            <a:avLst/>
          </a:prstGeom>
        </p:spPr>
      </p:pic>
      <p:sp>
        <p:nvSpPr>
          <p:cNvPr id="33" name="object 33"/>
          <p:cNvSpPr/>
          <p:nvPr/>
        </p:nvSpPr>
        <p:spPr>
          <a:xfrm>
            <a:off x="829532" y="1632007"/>
            <a:ext cx="48326" cy="70046"/>
          </a:xfrm>
          <a:custGeom>
            <a:avLst/>
            <a:gdLst/>
            <a:ahLst/>
            <a:cxnLst/>
            <a:rect l="l" t="t" r="r" b="b"/>
            <a:pathLst>
              <a:path w="56515" h="81914">
                <a:moveTo>
                  <a:pt x="34482" y="0"/>
                </a:moveTo>
                <a:lnTo>
                  <a:pt x="28016" y="0"/>
                </a:lnTo>
                <a:lnTo>
                  <a:pt x="19716" y="808"/>
                </a:lnTo>
                <a:lnTo>
                  <a:pt x="12526" y="3232"/>
                </a:lnTo>
                <a:lnTo>
                  <a:pt x="6347" y="7273"/>
                </a:lnTo>
                <a:lnTo>
                  <a:pt x="1077" y="12930"/>
                </a:lnTo>
                <a:lnTo>
                  <a:pt x="6465" y="18318"/>
                </a:lnTo>
                <a:lnTo>
                  <a:pt x="12930" y="10775"/>
                </a:lnTo>
                <a:lnTo>
                  <a:pt x="20473" y="7543"/>
                </a:lnTo>
                <a:lnTo>
                  <a:pt x="33404" y="7543"/>
                </a:lnTo>
                <a:lnTo>
                  <a:pt x="36637" y="8620"/>
                </a:lnTo>
                <a:lnTo>
                  <a:pt x="39870" y="11853"/>
                </a:lnTo>
                <a:lnTo>
                  <a:pt x="43103" y="14008"/>
                </a:lnTo>
                <a:lnTo>
                  <a:pt x="44180" y="17241"/>
                </a:lnTo>
                <a:lnTo>
                  <a:pt x="44180" y="25861"/>
                </a:lnTo>
                <a:lnTo>
                  <a:pt x="43103" y="29094"/>
                </a:lnTo>
                <a:lnTo>
                  <a:pt x="38792" y="32327"/>
                </a:lnTo>
                <a:lnTo>
                  <a:pt x="37715" y="34482"/>
                </a:lnTo>
                <a:lnTo>
                  <a:pt x="33404" y="37715"/>
                </a:lnTo>
                <a:lnTo>
                  <a:pt x="26939" y="42025"/>
                </a:lnTo>
                <a:lnTo>
                  <a:pt x="24784" y="44180"/>
                </a:lnTo>
                <a:lnTo>
                  <a:pt x="15456" y="50848"/>
                </a:lnTo>
                <a:lnTo>
                  <a:pt x="8351" y="57919"/>
                </a:lnTo>
                <a:lnTo>
                  <a:pt x="3266" y="65395"/>
                </a:lnTo>
                <a:lnTo>
                  <a:pt x="0" y="73275"/>
                </a:lnTo>
                <a:lnTo>
                  <a:pt x="0" y="81895"/>
                </a:lnTo>
                <a:lnTo>
                  <a:pt x="56033" y="81895"/>
                </a:lnTo>
                <a:lnTo>
                  <a:pt x="56033" y="73275"/>
                </a:lnTo>
                <a:lnTo>
                  <a:pt x="9698" y="73275"/>
                </a:lnTo>
                <a:lnTo>
                  <a:pt x="11684" y="67601"/>
                </a:lnTo>
                <a:lnTo>
                  <a:pt x="35560" y="46335"/>
                </a:lnTo>
                <a:lnTo>
                  <a:pt x="42025" y="42025"/>
                </a:lnTo>
                <a:lnTo>
                  <a:pt x="46335" y="38792"/>
                </a:lnTo>
                <a:lnTo>
                  <a:pt x="52801" y="32327"/>
                </a:lnTo>
                <a:lnTo>
                  <a:pt x="54956" y="26939"/>
                </a:lnTo>
                <a:lnTo>
                  <a:pt x="54956" y="14008"/>
                </a:lnTo>
                <a:lnTo>
                  <a:pt x="50646" y="7543"/>
                </a:lnTo>
                <a:lnTo>
                  <a:pt x="44180" y="3232"/>
                </a:lnTo>
                <a:lnTo>
                  <a:pt x="39870" y="1077"/>
                </a:lnTo>
                <a:lnTo>
                  <a:pt x="34482" y="0"/>
                </a:lnTo>
                <a:close/>
              </a:path>
            </a:pathLst>
          </a:custGeom>
          <a:solidFill>
            <a:srgbClr val="3F3F3F"/>
          </a:solidFill>
        </p:spPr>
        <p:txBody>
          <a:bodyPr wrap="square" lIns="0" tIns="0" rIns="0" bIns="0" rtlCol="0"/>
          <a:lstStyle/>
          <a:p>
            <a:endParaRPr sz="1749"/>
          </a:p>
        </p:txBody>
      </p:sp>
      <p:pic>
        <p:nvPicPr>
          <p:cNvPr id="34" name="object 34"/>
          <p:cNvPicPr/>
          <p:nvPr/>
        </p:nvPicPr>
        <p:blipFill>
          <a:blip r:embed="rId18" cstate="print"/>
          <a:stretch>
            <a:fillRect/>
          </a:stretch>
        </p:blipFill>
        <p:spPr>
          <a:xfrm>
            <a:off x="3600309" y="1828274"/>
            <a:ext cx="71872" cy="72794"/>
          </a:xfrm>
          <a:prstGeom prst="rect">
            <a:avLst/>
          </a:prstGeom>
        </p:spPr>
      </p:pic>
      <p:pic>
        <p:nvPicPr>
          <p:cNvPr id="35" name="object 35"/>
          <p:cNvPicPr/>
          <p:nvPr/>
        </p:nvPicPr>
        <p:blipFill>
          <a:blip r:embed="rId19" cstate="print"/>
          <a:stretch>
            <a:fillRect/>
          </a:stretch>
        </p:blipFill>
        <p:spPr>
          <a:xfrm>
            <a:off x="1034092" y="1824588"/>
            <a:ext cx="2131297" cy="81086"/>
          </a:xfrm>
          <a:prstGeom prst="rect">
            <a:avLst/>
          </a:prstGeom>
        </p:spPr>
      </p:pic>
      <p:sp>
        <p:nvSpPr>
          <p:cNvPr id="36" name="object 36"/>
          <p:cNvSpPr/>
          <p:nvPr/>
        </p:nvSpPr>
        <p:spPr>
          <a:xfrm>
            <a:off x="826768" y="1830117"/>
            <a:ext cx="49954" cy="71132"/>
          </a:xfrm>
          <a:custGeom>
            <a:avLst/>
            <a:gdLst/>
            <a:ahLst/>
            <a:cxnLst/>
            <a:rect l="l" t="t" r="r" b="b"/>
            <a:pathLst>
              <a:path w="58419" h="83185">
                <a:moveTo>
                  <a:pt x="5387" y="65732"/>
                </a:moveTo>
                <a:lnTo>
                  <a:pt x="29094" y="82973"/>
                </a:lnTo>
                <a:lnTo>
                  <a:pt x="37715" y="82973"/>
                </a:lnTo>
                <a:lnTo>
                  <a:pt x="44180" y="80818"/>
                </a:lnTo>
                <a:lnTo>
                  <a:pt x="49568" y="77585"/>
                </a:lnTo>
                <a:lnTo>
                  <a:pt x="52262" y="75430"/>
                </a:lnTo>
                <a:lnTo>
                  <a:pt x="23706" y="75430"/>
                </a:lnTo>
                <a:lnTo>
                  <a:pt x="12930" y="71120"/>
                </a:lnTo>
                <a:lnTo>
                  <a:pt x="10775" y="70042"/>
                </a:lnTo>
                <a:lnTo>
                  <a:pt x="7543" y="67887"/>
                </a:lnTo>
                <a:lnTo>
                  <a:pt x="5387" y="65732"/>
                </a:lnTo>
                <a:close/>
              </a:path>
              <a:path w="58419" h="83185">
                <a:moveTo>
                  <a:pt x="51723" y="7543"/>
                </a:moveTo>
                <a:lnTo>
                  <a:pt x="33404" y="7543"/>
                </a:lnTo>
                <a:lnTo>
                  <a:pt x="37715" y="8620"/>
                </a:lnTo>
                <a:lnTo>
                  <a:pt x="44180" y="12930"/>
                </a:lnTo>
                <a:lnTo>
                  <a:pt x="46335" y="16163"/>
                </a:lnTo>
                <a:lnTo>
                  <a:pt x="46335" y="24784"/>
                </a:lnTo>
                <a:lnTo>
                  <a:pt x="44180" y="28016"/>
                </a:lnTo>
                <a:lnTo>
                  <a:pt x="40947" y="31249"/>
                </a:lnTo>
                <a:lnTo>
                  <a:pt x="39870" y="31249"/>
                </a:lnTo>
                <a:lnTo>
                  <a:pt x="39870" y="32327"/>
                </a:lnTo>
                <a:lnTo>
                  <a:pt x="38792" y="32327"/>
                </a:lnTo>
                <a:lnTo>
                  <a:pt x="34482" y="34482"/>
                </a:lnTo>
                <a:lnTo>
                  <a:pt x="30172" y="35560"/>
                </a:lnTo>
                <a:lnTo>
                  <a:pt x="17241" y="35560"/>
                </a:lnTo>
                <a:lnTo>
                  <a:pt x="17241" y="43103"/>
                </a:lnTo>
                <a:lnTo>
                  <a:pt x="23706" y="43103"/>
                </a:lnTo>
                <a:lnTo>
                  <a:pt x="34398" y="44113"/>
                </a:lnTo>
                <a:lnTo>
                  <a:pt x="42160" y="47143"/>
                </a:lnTo>
                <a:lnTo>
                  <a:pt x="46891" y="52195"/>
                </a:lnTo>
                <a:lnTo>
                  <a:pt x="48490" y="59266"/>
                </a:lnTo>
                <a:lnTo>
                  <a:pt x="48490" y="64654"/>
                </a:lnTo>
                <a:lnTo>
                  <a:pt x="47413" y="67887"/>
                </a:lnTo>
                <a:lnTo>
                  <a:pt x="44180" y="71120"/>
                </a:lnTo>
                <a:lnTo>
                  <a:pt x="35560" y="75430"/>
                </a:lnTo>
                <a:lnTo>
                  <a:pt x="52262" y="75430"/>
                </a:lnTo>
                <a:lnTo>
                  <a:pt x="54956" y="73275"/>
                </a:lnTo>
                <a:lnTo>
                  <a:pt x="58189" y="67887"/>
                </a:lnTo>
                <a:lnTo>
                  <a:pt x="58189" y="53878"/>
                </a:lnTo>
                <a:lnTo>
                  <a:pt x="36637" y="38792"/>
                </a:lnTo>
                <a:lnTo>
                  <a:pt x="42025" y="37715"/>
                </a:lnTo>
                <a:lnTo>
                  <a:pt x="46335" y="36637"/>
                </a:lnTo>
                <a:lnTo>
                  <a:pt x="49568" y="33404"/>
                </a:lnTo>
                <a:lnTo>
                  <a:pt x="53878" y="30172"/>
                </a:lnTo>
                <a:lnTo>
                  <a:pt x="56033" y="24784"/>
                </a:lnTo>
                <a:lnTo>
                  <a:pt x="56033" y="12930"/>
                </a:lnTo>
                <a:lnTo>
                  <a:pt x="51723" y="7543"/>
                </a:lnTo>
                <a:close/>
              </a:path>
              <a:path w="58419" h="83185">
                <a:moveTo>
                  <a:pt x="35560" y="0"/>
                </a:moveTo>
                <a:lnTo>
                  <a:pt x="22629" y="0"/>
                </a:lnTo>
                <a:lnTo>
                  <a:pt x="17241" y="1077"/>
                </a:lnTo>
                <a:lnTo>
                  <a:pt x="11853" y="4310"/>
                </a:lnTo>
                <a:lnTo>
                  <a:pt x="8620" y="5387"/>
                </a:lnTo>
                <a:lnTo>
                  <a:pt x="5387" y="7543"/>
                </a:lnTo>
                <a:lnTo>
                  <a:pt x="3232" y="9698"/>
                </a:lnTo>
                <a:lnTo>
                  <a:pt x="8620" y="16163"/>
                </a:lnTo>
                <a:lnTo>
                  <a:pt x="15086" y="10775"/>
                </a:lnTo>
                <a:lnTo>
                  <a:pt x="21551" y="7543"/>
                </a:lnTo>
                <a:lnTo>
                  <a:pt x="51723" y="7543"/>
                </a:lnTo>
                <a:lnTo>
                  <a:pt x="45258" y="3232"/>
                </a:lnTo>
                <a:lnTo>
                  <a:pt x="40947" y="1077"/>
                </a:lnTo>
                <a:lnTo>
                  <a:pt x="35560" y="0"/>
                </a:lnTo>
                <a:close/>
              </a:path>
            </a:pathLst>
          </a:custGeom>
          <a:solidFill>
            <a:srgbClr val="3F3F3F"/>
          </a:solidFill>
        </p:spPr>
        <p:txBody>
          <a:bodyPr wrap="square" lIns="0" tIns="0" rIns="0" bIns="0" rtlCol="0"/>
          <a:lstStyle/>
          <a:p>
            <a:endParaRPr sz="1749"/>
          </a:p>
        </p:txBody>
      </p:sp>
      <p:pic>
        <p:nvPicPr>
          <p:cNvPr id="37" name="object 37"/>
          <p:cNvPicPr/>
          <p:nvPr/>
        </p:nvPicPr>
        <p:blipFill>
          <a:blip r:embed="rId14" cstate="print"/>
          <a:stretch>
            <a:fillRect/>
          </a:stretch>
        </p:blipFill>
        <p:spPr>
          <a:xfrm>
            <a:off x="4211226" y="2078906"/>
            <a:ext cx="71872" cy="72794"/>
          </a:xfrm>
          <a:prstGeom prst="rect">
            <a:avLst/>
          </a:prstGeom>
        </p:spPr>
      </p:pic>
      <p:pic>
        <p:nvPicPr>
          <p:cNvPr id="38" name="object 38"/>
          <p:cNvPicPr/>
          <p:nvPr/>
        </p:nvPicPr>
        <p:blipFill>
          <a:blip r:embed="rId14" cstate="print"/>
          <a:stretch>
            <a:fillRect/>
          </a:stretch>
        </p:blipFill>
        <p:spPr>
          <a:xfrm>
            <a:off x="3905307" y="2078906"/>
            <a:ext cx="71872" cy="72794"/>
          </a:xfrm>
          <a:prstGeom prst="rect">
            <a:avLst/>
          </a:prstGeom>
        </p:spPr>
      </p:pic>
      <p:pic>
        <p:nvPicPr>
          <p:cNvPr id="39" name="object 39"/>
          <p:cNvPicPr/>
          <p:nvPr/>
        </p:nvPicPr>
        <p:blipFill>
          <a:blip r:embed="rId14" cstate="print"/>
          <a:stretch>
            <a:fillRect/>
          </a:stretch>
        </p:blipFill>
        <p:spPr>
          <a:xfrm>
            <a:off x="3600309" y="2078906"/>
            <a:ext cx="71872" cy="72794"/>
          </a:xfrm>
          <a:prstGeom prst="rect">
            <a:avLst/>
          </a:prstGeom>
        </p:spPr>
      </p:pic>
      <p:sp>
        <p:nvSpPr>
          <p:cNvPr id="40" name="object 40"/>
          <p:cNvSpPr/>
          <p:nvPr/>
        </p:nvSpPr>
        <p:spPr>
          <a:xfrm>
            <a:off x="1034092" y="2028227"/>
            <a:ext cx="66788" cy="74933"/>
          </a:xfrm>
          <a:custGeom>
            <a:avLst/>
            <a:gdLst/>
            <a:ahLst/>
            <a:cxnLst/>
            <a:rect l="l" t="t" r="r" b="b"/>
            <a:pathLst>
              <a:path w="78105" h="87630">
                <a:moveTo>
                  <a:pt x="70760" y="77585"/>
                </a:moveTo>
                <a:lnTo>
                  <a:pt x="58189" y="77585"/>
                </a:lnTo>
                <a:lnTo>
                  <a:pt x="62499" y="81895"/>
                </a:lnTo>
                <a:lnTo>
                  <a:pt x="67887" y="85128"/>
                </a:lnTo>
                <a:lnTo>
                  <a:pt x="72197" y="87283"/>
                </a:lnTo>
                <a:lnTo>
                  <a:pt x="77585" y="80818"/>
                </a:lnTo>
                <a:lnTo>
                  <a:pt x="72197" y="78663"/>
                </a:lnTo>
                <a:lnTo>
                  <a:pt x="70760" y="77585"/>
                </a:lnTo>
                <a:close/>
              </a:path>
              <a:path w="78105" h="87630">
                <a:moveTo>
                  <a:pt x="37715" y="0"/>
                </a:moveTo>
                <a:lnTo>
                  <a:pt x="2424" y="25727"/>
                </a:lnTo>
                <a:lnTo>
                  <a:pt x="0" y="40947"/>
                </a:lnTo>
                <a:lnTo>
                  <a:pt x="0" y="47413"/>
                </a:lnTo>
                <a:lnTo>
                  <a:pt x="1077" y="51723"/>
                </a:lnTo>
                <a:lnTo>
                  <a:pt x="2155" y="57111"/>
                </a:lnTo>
                <a:lnTo>
                  <a:pt x="5387" y="64654"/>
                </a:lnTo>
                <a:lnTo>
                  <a:pt x="8620" y="71120"/>
                </a:lnTo>
                <a:lnTo>
                  <a:pt x="15086" y="75430"/>
                </a:lnTo>
                <a:lnTo>
                  <a:pt x="21551" y="80818"/>
                </a:lnTo>
                <a:lnTo>
                  <a:pt x="29094" y="82973"/>
                </a:lnTo>
                <a:lnTo>
                  <a:pt x="45258" y="82973"/>
                </a:lnTo>
                <a:lnTo>
                  <a:pt x="51723" y="80818"/>
                </a:lnTo>
                <a:lnTo>
                  <a:pt x="58189" y="77585"/>
                </a:lnTo>
                <a:lnTo>
                  <a:pt x="70760" y="77585"/>
                </a:lnTo>
                <a:lnTo>
                  <a:pt x="67887" y="75430"/>
                </a:lnTo>
                <a:lnTo>
                  <a:pt x="33404" y="75430"/>
                </a:lnTo>
                <a:lnTo>
                  <a:pt x="28016" y="74352"/>
                </a:lnTo>
                <a:lnTo>
                  <a:pt x="23706" y="71120"/>
                </a:lnTo>
                <a:lnTo>
                  <a:pt x="20473" y="68964"/>
                </a:lnTo>
                <a:lnTo>
                  <a:pt x="17241" y="65732"/>
                </a:lnTo>
                <a:lnTo>
                  <a:pt x="15153" y="61556"/>
                </a:lnTo>
                <a:lnTo>
                  <a:pt x="11863" y="56050"/>
                </a:lnTo>
                <a:lnTo>
                  <a:pt x="9698" y="49568"/>
                </a:lnTo>
                <a:lnTo>
                  <a:pt x="9698" y="40947"/>
                </a:lnTo>
                <a:lnTo>
                  <a:pt x="10432" y="33084"/>
                </a:lnTo>
                <a:lnTo>
                  <a:pt x="32327" y="7543"/>
                </a:lnTo>
                <a:lnTo>
                  <a:pt x="60686" y="7543"/>
                </a:lnTo>
                <a:lnTo>
                  <a:pt x="59839" y="6819"/>
                </a:lnTo>
                <a:lnTo>
                  <a:pt x="53340" y="3098"/>
                </a:lnTo>
                <a:lnTo>
                  <a:pt x="46086" y="808"/>
                </a:lnTo>
                <a:lnTo>
                  <a:pt x="37715" y="0"/>
                </a:lnTo>
                <a:close/>
              </a:path>
              <a:path w="78105" h="87630">
                <a:moveTo>
                  <a:pt x="35560" y="52801"/>
                </a:moveTo>
                <a:lnTo>
                  <a:pt x="31249" y="58189"/>
                </a:lnTo>
                <a:lnTo>
                  <a:pt x="36637" y="61421"/>
                </a:lnTo>
                <a:lnTo>
                  <a:pt x="43103" y="65732"/>
                </a:lnTo>
                <a:lnTo>
                  <a:pt x="50646" y="71120"/>
                </a:lnTo>
                <a:lnTo>
                  <a:pt x="51723" y="71120"/>
                </a:lnTo>
                <a:lnTo>
                  <a:pt x="47413" y="74352"/>
                </a:lnTo>
                <a:lnTo>
                  <a:pt x="43103" y="75430"/>
                </a:lnTo>
                <a:lnTo>
                  <a:pt x="67887" y="75430"/>
                </a:lnTo>
                <a:lnTo>
                  <a:pt x="63576" y="72197"/>
                </a:lnTo>
                <a:lnTo>
                  <a:pt x="68311" y="66809"/>
                </a:lnTo>
                <a:lnTo>
                  <a:pt x="57111" y="66809"/>
                </a:lnTo>
                <a:lnTo>
                  <a:pt x="52077" y="62954"/>
                </a:lnTo>
                <a:lnTo>
                  <a:pt x="46739" y="59401"/>
                </a:lnTo>
                <a:lnTo>
                  <a:pt x="41200" y="56050"/>
                </a:lnTo>
                <a:lnTo>
                  <a:pt x="35560" y="52801"/>
                </a:lnTo>
                <a:close/>
              </a:path>
              <a:path w="78105" h="87630">
                <a:moveTo>
                  <a:pt x="60686" y="7543"/>
                </a:moveTo>
                <a:lnTo>
                  <a:pt x="44180" y="7543"/>
                </a:lnTo>
                <a:lnTo>
                  <a:pt x="49568" y="9698"/>
                </a:lnTo>
                <a:lnTo>
                  <a:pt x="53878" y="12930"/>
                </a:lnTo>
                <a:lnTo>
                  <a:pt x="57111" y="15086"/>
                </a:lnTo>
                <a:lnTo>
                  <a:pt x="59940" y="17914"/>
                </a:lnTo>
                <a:lnTo>
                  <a:pt x="60356" y="18369"/>
                </a:lnTo>
                <a:lnTo>
                  <a:pt x="61421" y="22629"/>
                </a:lnTo>
                <a:lnTo>
                  <a:pt x="64654" y="28016"/>
                </a:lnTo>
                <a:lnTo>
                  <a:pt x="65732" y="34482"/>
                </a:lnTo>
                <a:lnTo>
                  <a:pt x="65732" y="40947"/>
                </a:lnTo>
                <a:lnTo>
                  <a:pt x="65235" y="47413"/>
                </a:lnTo>
                <a:lnTo>
                  <a:pt x="65142" y="48625"/>
                </a:lnTo>
                <a:lnTo>
                  <a:pt x="63442" y="55495"/>
                </a:lnTo>
                <a:lnTo>
                  <a:pt x="60791" y="61421"/>
                </a:lnTo>
                <a:lnTo>
                  <a:pt x="60731" y="61556"/>
                </a:lnTo>
                <a:lnTo>
                  <a:pt x="57111" y="66809"/>
                </a:lnTo>
                <a:lnTo>
                  <a:pt x="68311" y="66809"/>
                </a:lnTo>
                <a:lnTo>
                  <a:pt x="69065" y="65951"/>
                </a:lnTo>
                <a:lnTo>
                  <a:pt x="72736" y="58593"/>
                </a:lnTo>
                <a:lnTo>
                  <a:pt x="74790" y="50225"/>
                </a:lnTo>
                <a:lnTo>
                  <a:pt x="75430" y="40947"/>
                </a:lnTo>
                <a:lnTo>
                  <a:pt x="74968" y="34482"/>
                </a:lnTo>
                <a:lnTo>
                  <a:pt x="74868" y="33084"/>
                </a:lnTo>
                <a:lnTo>
                  <a:pt x="65732" y="11853"/>
                </a:lnTo>
                <a:lnTo>
                  <a:pt x="60686" y="7543"/>
                </a:lnTo>
                <a:close/>
              </a:path>
            </a:pathLst>
          </a:custGeom>
          <a:solidFill>
            <a:srgbClr val="3F3F3F"/>
          </a:solidFill>
        </p:spPr>
        <p:txBody>
          <a:bodyPr wrap="square" lIns="0" tIns="0" rIns="0" bIns="0" rtlCol="0"/>
          <a:lstStyle/>
          <a:p>
            <a:endParaRPr sz="1749"/>
          </a:p>
        </p:txBody>
      </p:sp>
      <p:grpSp>
        <p:nvGrpSpPr>
          <p:cNvPr id="41" name="object 41"/>
          <p:cNvGrpSpPr/>
          <p:nvPr/>
        </p:nvGrpSpPr>
        <p:grpSpPr>
          <a:xfrm>
            <a:off x="1168622" y="2021778"/>
            <a:ext cx="397471" cy="77648"/>
            <a:chOff x="1366639" y="2135756"/>
            <a:chExt cx="464820" cy="90805"/>
          </a:xfrm>
        </p:grpSpPr>
        <p:pic>
          <p:nvPicPr>
            <p:cNvPr id="42" name="object 42"/>
            <p:cNvPicPr/>
            <p:nvPr/>
          </p:nvPicPr>
          <p:blipFill>
            <a:blip r:embed="rId20" cstate="print"/>
            <a:stretch>
              <a:fillRect/>
            </a:stretch>
          </p:blipFill>
          <p:spPr>
            <a:xfrm>
              <a:off x="1366639" y="2135756"/>
              <a:ext cx="178877" cy="90516"/>
            </a:xfrm>
            <a:prstGeom prst="rect">
              <a:avLst/>
            </a:prstGeom>
          </p:spPr>
        </p:pic>
        <p:pic>
          <p:nvPicPr>
            <p:cNvPr id="43" name="object 43"/>
            <p:cNvPicPr/>
            <p:nvPr/>
          </p:nvPicPr>
          <p:blipFill>
            <a:blip r:embed="rId21" cstate="print"/>
            <a:stretch>
              <a:fillRect/>
            </a:stretch>
          </p:blipFill>
          <p:spPr>
            <a:xfrm>
              <a:off x="1567068" y="2137911"/>
              <a:ext cx="81895" cy="86206"/>
            </a:xfrm>
            <a:prstGeom prst="rect">
              <a:avLst/>
            </a:prstGeom>
          </p:spPr>
        </p:pic>
        <p:sp>
          <p:nvSpPr>
            <p:cNvPr id="44" name="object 44"/>
            <p:cNvSpPr/>
            <p:nvPr/>
          </p:nvSpPr>
          <p:spPr>
            <a:xfrm>
              <a:off x="1669438" y="2164850"/>
              <a:ext cx="67945" cy="58419"/>
            </a:xfrm>
            <a:custGeom>
              <a:avLst/>
              <a:gdLst/>
              <a:ahLst/>
              <a:cxnLst/>
              <a:rect l="l" t="t" r="r" b="b"/>
              <a:pathLst>
                <a:path w="67944" h="58419">
                  <a:moveTo>
                    <a:pt x="63576" y="0"/>
                  </a:moveTo>
                  <a:lnTo>
                    <a:pt x="4310" y="0"/>
                  </a:lnTo>
                  <a:lnTo>
                    <a:pt x="4310" y="6465"/>
                  </a:lnTo>
                  <a:lnTo>
                    <a:pt x="30172" y="6465"/>
                  </a:lnTo>
                  <a:lnTo>
                    <a:pt x="30172" y="50646"/>
                  </a:lnTo>
                  <a:lnTo>
                    <a:pt x="0" y="50646"/>
                  </a:lnTo>
                  <a:lnTo>
                    <a:pt x="0" y="58189"/>
                  </a:lnTo>
                  <a:lnTo>
                    <a:pt x="67887" y="58189"/>
                  </a:lnTo>
                  <a:lnTo>
                    <a:pt x="67887" y="50646"/>
                  </a:lnTo>
                  <a:lnTo>
                    <a:pt x="37715" y="50646"/>
                  </a:lnTo>
                  <a:lnTo>
                    <a:pt x="37715" y="6465"/>
                  </a:lnTo>
                  <a:lnTo>
                    <a:pt x="63576" y="6465"/>
                  </a:lnTo>
                  <a:lnTo>
                    <a:pt x="63576" y="0"/>
                  </a:lnTo>
                  <a:close/>
                </a:path>
              </a:pathLst>
            </a:custGeom>
            <a:solidFill>
              <a:srgbClr val="3F3F3F"/>
            </a:solidFill>
          </p:spPr>
          <p:txBody>
            <a:bodyPr wrap="square" lIns="0" tIns="0" rIns="0" bIns="0" rtlCol="0"/>
            <a:lstStyle/>
            <a:p>
              <a:endParaRPr sz="1749"/>
            </a:p>
          </p:txBody>
        </p:sp>
        <p:pic>
          <p:nvPicPr>
            <p:cNvPr id="45" name="object 45"/>
            <p:cNvPicPr/>
            <p:nvPr/>
          </p:nvPicPr>
          <p:blipFill>
            <a:blip r:embed="rId22" cstate="print"/>
            <a:stretch>
              <a:fillRect/>
            </a:stretch>
          </p:blipFill>
          <p:spPr>
            <a:xfrm>
              <a:off x="1757799" y="2142221"/>
              <a:ext cx="73275" cy="84050"/>
            </a:xfrm>
            <a:prstGeom prst="rect">
              <a:avLst/>
            </a:prstGeom>
          </p:spPr>
        </p:pic>
      </p:grpSp>
      <p:sp>
        <p:nvSpPr>
          <p:cNvPr id="46" name="object 46"/>
          <p:cNvSpPr/>
          <p:nvPr/>
        </p:nvSpPr>
        <p:spPr>
          <a:xfrm>
            <a:off x="1590643" y="2027306"/>
            <a:ext cx="47240" cy="72218"/>
          </a:xfrm>
          <a:custGeom>
            <a:avLst/>
            <a:gdLst/>
            <a:ahLst/>
            <a:cxnLst/>
            <a:rect l="l" t="t" r="r" b="b"/>
            <a:pathLst>
              <a:path w="55244" h="84455">
                <a:moveTo>
                  <a:pt x="7543" y="0"/>
                </a:moveTo>
                <a:lnTo>
                  <a:pt x="0" y="0"/>
                </a:lnTo>
                <a:lnTo>
                  <a:pt x="0" y="84050"/>
                </a:lnTo>
                <a:lnTo>
                  <a:pt x="7543" y="84050"/>
                </a:lnTo>
                <a:lnTo>
                  <a:pt x="7543" y="34482"/>
                </a:lnTo>
                <a:lnTo>
                  <a:pt x="19430" y="38708"/>
                </a:lnTo>
                <a:lnTo>
                  <a:pt x="30710" y="43237"/>
                </a:lnTo>
                <a:lnTo>
                  <a:pt x="41183" y="47968"/>
                </a:lnTo>
                <a:lnTo>
                  <a:pt x="50646" y="52801"/>
                </a:lnTo>
                <a:lnTo>
                  <a:pt x="54956" y="45258"/>
                </a:lnTo>
                <a:lnTo>
                  <a:pt x="45881" y="41032"/>
                </a:lnTo>
                <a:lnTo>
                  <a:pt x="34886" y="36502"/>
                </a:lnTo>
                <a:lnTo>
                  <a:pt x="22073" y="31771"/>
                </a:lnTo>
                <a:lnTo>
                  <a:pt x="7543" y="26939"/>
                </a:lnTo>
                <a:lnTo>
                  <a:pt x="7543" y="0"/>
                </a:lnTo>
                <a:close/>
              </a:path>
            </a:pathLst>
          </a:custGeom>
          <a:solidFill>
            <a:srgbClr val="3F3F3F"/>
          </a:solidFill>
        </p:spPr>
        <p:txBody>
          <a:bodyPr wrap="square" lIns="0" tIns="0" rIns="0" bIns="0" rtlCol="0"/>
          <a:lstStyle/>
          <a:p>
            <a:endParaRPr sz="1749"/>
          </a:p>
        </p:txBody>
      </p:sp>
      <p:grpSp>
        <p:nvGrpSpPr>
          <p:cNvPr id="47" name="object 47"/>
          <p:cNvGrpSpPr/>
          <p:nvPr/>
        </p:nvGrpSpPr>
        <p:grpSpPr>
          <a:xfrm>
            <a:off x="1651458" y="2022698"/>
            <a:ext cx="1765813" cy="81449"/>
            <a:chOff x="1931289" y="2136833"/>
            <a:chExt cx="2065020" cy="95250"/>
          </a:xfrm>
        </p:grpSpPr>
        <p:sp>
          <p:nvSpPr>
            <p:cNvPr id="48" name="object 48"/>
            <p:cNvSpPr/>
            <p:nvPr/>
          </p:nvSpPr>
          <p:spPr>
            <a:xfrm>
              <a:off x="1931289" y="2143298"/>
              <a:ext cx="84455" cy="84455"/>
            </a:xfrm>
            <a:custGeom>
              <a:avLst/>
              <a:gdLst/>
              <a:ahLst/>
              <a:cxnLst/>
              <a:rect l="l" t="t" r="r" b="b"/>
              <a:pathLst>
                <a:path w="84455" h="84455">
                  <a:moveTo>
                    <a:pt x="65732" y="0"/>
                  </a:moveTo>
                  <a:lnTo>
                    <a:pt x="54838" y="2845"/>
                  </a:lnTo>
                  <a:lnTo>
                    <a:pt x="41621" y="4983"/>
                  </a:lnTo>
                  <a:lnTo>
                    <a:pt x="26181" y="6515"/>
                  </a:lnTo>
                  <a:lnTo>
                    <a:pt x="8620" y="7543"/>
                  </a:lnTo>
                  <a:lnTo>
                    <a:pt x="11853" y="14008"/>
                  </a:lnTo>
                  <a:lnTo>
                    <a:pt x="18335" y="13823"/>
                  </a:lnTo>
                  <a:lnTo>
                    <a:pt x="24918" y="13335"/>
                  </a:lnTo>
                  <a:lnTo>
                    <a:pt x="38792" y="11853"/>
                  </a:lnTo>
                  <a:lnTo>
                    <a:pt x="38792" y="33404"/>
                  </a:lnTo>
                  <a:lnTo>
                    <a:pt x="0" y="33404"/>
                  </a:lnTo>
                  <a:lnTo>
                    <a:pt x="0" y="39870"/>
                  </a:lnTo>
                  <a:lnTo>
                    <a:pt x="38792" y="39870"/>
                  </a:lnTo>
                  <a:lnTo>
                    <a:pt x="38792" y="46335"/>
                  </a:lnTo>
                  <a:lnTo>
                    <a:pt x="37715" y="50646"/>
                  </a:lnTo>
                  <a:lnTo>
                    <a:pt x="36637" y="53878"/>
                  </a:lnTo>
                  <a:lnTo>
                    <a:pt x="35560" y="59266"/>
                  </a:lnTo>
                  <a:lnTo>
                    <a:pt x="32327" y="63576"/>
                  </a:lnTo>
                  <a:lnTo>
                    <a:pt x="24784" y="71120"/>
                  </a:lnTo>
                  <a:lnTo>
                    <a:pt x="19396" y="75430"/>
                  </a:lnTo>
                  <a:lnTo>
                    <a:pt x="14008" y="77585"/>
                  </a:lnTo>
                  <a:lnTo>
                    <a:pt x="18318" y="84050"/>
                  </a:lnTo>
                  <a:lnTo>
                    <a:pt x="44854" y="55360"/>
                  </a:lnTo>
                  <a:lnTo>
                    <a:pt x="47413" y="39870"/>
                  </a:lnTo>
                  <a:lnTo>
                    <a:pt x="84050" y="39870"/>
                  </a:lnTo>
                  <a:lnTo>
                    <a:pt x="84050" y="33404"/>
                  </a:lnTo>
                  <a:lnTo>
                    <a:pt x="47413" y="33404"/>
                  </a:lnTo>
                  <a:lnTo>
                    <a:pt x="47413" y="10775"/>
                  </a:lnTo>
                  <a:lnTo>
                    <a:pt x="57111" y="9698"/>
                  </a:lnTo>
                  <a:lnTo>
                    <a:pt x="64654" y="7543"/>
                  </a:lnTo>
                  <a:lnTo>
                    <a:pt x="71120" y="6465"/>
                  </a:lnTo>
                  <a:lnTo>
                    <a:pt x="65732" y="0"/>
                  </a:lnTo>
                  <a:close/>
                </a:path>
              </a:pathLst>
            </a:custGeom>
            <a:solidFill>
              <a:srgbClr val="3F3F3F"/>
            </a:solidFill>
          </p:spPr>
          <p:txBody>
            <a:bodyPr wrap="square" lIns="0" tIns="0" rIns="0" bIns="0" rtlCol="0"/>
            <a:lstStyle/>
            <a:p>
              <a:endParaRPr sz="1749"/>
            </a:p>
          </p:txBody>
        </p:sp>
        <p:pic>
          <p:nvPicPr>
            <p:cNvPr id="49" name="object 49"/>
            <p:cNvPicPr/>
            <p:nvPr/>
          </p:nvPicPr>
          <p:blipFill>
            <a:blip r:embed="rId23" cstate="print"/>
            <a:stretch>
              <a:fillRect/>
            </a:stretch>
          </p:blipFill>
          <p:spPr>
            <a:xfrm>
              <a:off x="2031503" y="2136833"/>
              <a:ext cx="1163782" cy="93748"/>
            </a:xfrm>
            <a:prstGeom prst="rect">
              <a:avLst/>
            </a:prstGeom>
          </p:spPr>
        </p:pic>
        <p:pic>
          <p:nvPicPr>
            <p:cNvPr id="50" name="object 50"/>
            <p:cNvPicPr/>
            <p:nvPr/>
          </p:nvPicPr>
          <p:blipFill>
            <a:blip r:embed="rId24" cstate="print"/>
            <a:stretch>
              <a:fillRect/>
            </a:stretch>
          </p:blipFill>
          <p:spPr>
            <a:xfrm>
              <a:off x="3209294" y="2137911"/>
              <a:ext cx="786630" cy="93749"/>
            </a:xfrm>
            <a:prstGeom prst="rect">
              <a:avLst/>
            </a:prstGeom>
          </p:spPr>
        </p:pic>
      </p:grpSp>
      <p:grpSp>
        <p:nvGrpSpPr>
          <p:cNvPr id="51" name="object 51"/>
          <p:cNvGrpSpPr/>
          <p:nvPr/>
        </p:nvGrpSpPr>
        <p:grpSpPr>
          <a:xfrm>
            <a:off x="1037777" y="2130508"/>
            <a:ext cx="146608" cy="73304"/>
            <a:chOff x="1213623" y="2262910"/>
            <a:chExt cx="171450" cy="85725"/>
          </a:xfrm>
        </p:grpSpPr>
        <p:pic>
          <p:nvPicPr>
            <p:cNvPr id="52" name="object 52"/>
            <p:cNvPicPr/>
            <p:nvPr/>
          </p:nvPicPr>
          <p:blipFill>
            <a:blip r:embed="rId25" cstate="print"/>
            <a:stretch>
              <a:fillRect/>
            </a:stretch>
          </p:blipFill>
          <p:spPr>
            <a:xfrm>
              <a:off x="1213623" y="2270453"/>
              <a:ext cx="79740" cy="76507"/>
            </a:xfrm>
            <a:prstGeom prst="rect">
              <a:avLst/>
            </a:prstGeom>
          </p:spPr>
        </p:pic>
        <p:sp>
          <p:nvSpPr>
            <p:cNvPr id="53" name="object 53"/>
            <p:cNvSpPr/>
            <p:nvPr/>
          </p:nvSpPr>
          <p:spPr>
            <a:xfrm>
              <a:off x="1324613" y="2262910"/>
              <a:ext cx="60960" cy="85725"/>
            </a:xfrm>
            <a:custGeom>
              <a:avLst/>
              <a:gdLst/>
              <a:ahLst/>
              <a:cxnLst/>
              <a:rect l="l" t="t" r="r" b="b"/>
              <a:pathLst>
                <a:path w="60959" h="85725">
                  <a:moveTo>
                    <a:pt x="35560" y="73275"/>
                  </a:moveTo>
                  <a:lnTo>
                    <a:pt x="23706" y="73275"/>
                  </a:lnTo>
                  <a:lnTo>
                    <a:pt x="23706" y="85128"/>
                  </a:lnTo>
                  <a:lnTo>
                    <a:pt x="35560" y="85128"/>
                  </a:lnTo>
                  <a:lnTo>
                    <a:pt x="35560" y="73275"/>
                  </a:lnTo>
                  <a:close/>
                </a:path>
                <a:path w="60959" h="85725">
                  <a:moveTo>
                    <a:pt x="54956" y="7543"/>
                  </a:moveTo>
                  <a:lnTo>
                    <a:pt x="36637" y="7543"/>
                  </a:lnTo>
                  <a:lnTo>
                    <a:pt x="40947" y="8620"/>
                  </a:lnTo>
                  <a:lnTo>
                    <a:pt x="44180" y="10775"/>
                  </a:lnTo>
                  <a:lnTo>
                    <a:pt x="48490" y="12930"/>
                  </a:lnTo>
                  <a:lnTo>
                    <a:pt x="50646" y="16163"/>
                  </a:lnTo>
                  <a:lnTo>
                    <a:pt x="50646" y="22629"/>
                  </a:lnTo>
                  <a:lnTo>
                    <a:pt x="49568" y="25861"/>
                  </a:lnTo>
                  <a:lnTo>
                    <a:pt x="46335" y="28016"/>
                  </a:lnTo>
                  <a:lnTo>
                    <a:pt x="45258" y="30172"/>
                  </a:lnTo>
                  <a:lnTo>
                    <a:pt x="43103" y="32327"/>
                  </a:lnTo>
                  <a:lnTo>
                    <a:pt x="39870" y="34482"/>
                  </a:lnTo>
                  <a:lnTo>
                    <a:pt x="33404" y="37715"/>
                  </a:lnTo>
                  <a:lnTo>
                    <a:pt x="30172" y="42025"/>
                  </a:lnTo>
                  <a:lnTo>
                    <a:pt x="28016" y="47413"/>
                  </a:lnTo>
                  <a:lnTo>
                    <a:pt x="26939" y="50646"/>
                  </a:lnTo>
                  <a:lnTo>
                    <a:pt x="25861" y="56033"/>
                  </a:lnTo>
                  <a:lnTo>
                    <a:pt x="25861" y="63576"/>
                  </a:lnTo>
                  <a:lnTo>
                    <a:pt x="33404" y="63576"/>
                  </a:lnTo>
                  <a:lnTo>
                    <a:pt x="33404" y="57111"/>
                  </a:lnTo>
                  <a:lnTo>
                    <a:pt x="34482" y="51723"/>
                  </a:lnTo>
                  <a:lnTo>
                    <a:pt x="50646" y="35560"/>
                  </a:lnTo>
                  <a:lnTo>
                    <a:pt x="53878" y="33404"/>
                  </a:lnTo>
                  <a:lnTo>
                    <a:pt x="54956" y="32327"/>
                  </a:lnTo>
                  <a:lnTo>
                    <a:pt x="58189" y="28016"/>
                  </a:lnTo>
                  <a:lnTo>
                    <a:pt x="60344" y="24784"/>
                  </a:lnTo>
                  <a:lnTo>
                    <a:pt x="60344" y="17241"/>
                  </a:lnTo>
                  <a:lnTo>
                    <a:pt x="58189" y="12930"/>
                  </a:lnTo>
                  <a:lnTo>
                    <a:pt x="57111" y="9698"/>
                  </a:lnTo>
                  <a:lnTo>
                    <a:pt x="54956" y="7543"/>
                  </a:lnTo>
                  <a:close/>
                </a:path>
                <a:path w="60959" h="85725">
                  <a:moveTo>
                    <a:pt x="37715" y="0"/>
                  </a:moveTo>
                  <a:lnTo>
                    <a:pt x="22629" y="0"/>
                  </a:lnTo>
                  <a:lnTo>
                    <a:pt x="15086" y="2155"/>
                  </a:lnTo>
                  <a:lnTo>
                    <a:pt x="2155" y="10775"/>
                  </a:lnTo>
                  <a:lnTo>
                    <a:pt x="0" y="14008"/>
                  </a:lnTo>
                  <a:lnTo>
                    <a:pt x="6465" y="19396"/>
                  </a:lnTo>
                  <a:lnTo>
                    <a:pt x="11684" y="14362"/>
                  </a:lnTo>
                  <a:lnTo>
                    <a:pt x="17510" y="10641"/>
                  </a:lnTo>
                  <a:lnTo>
                    <a:pt x="23740" y="8334"/>
                  </a:lnTo>
                  <a:lnTo>
                    <a:pt x="30172" y="7543"/>
                  </a:lnTo>
                  <a:lnTo>
                    <a:pt x="54956" y="7543"/>
                  </a:lnTo>
                  <a:lnTo>
                    <a:pt x="53878" y="6465"/>
                  </a:lnTo>
                  <a:lnTo>
                    <a:pt x="49568" y="4310"/>
                  </a:lnTo>
                  <a:lnTo>
                    <a:pt x="44180" y="1077"/>
                  </a:lnTo>
                  <a:lnTo>
                    <a:pt x="37715" y="0"/>
                  </a:lnTo>
                  <a:close/>
                </a:path>
              </a:pathLst>
            </a:custGeom>
            <a:solidFill>
              <a:srgbClr val="3F3F3F"/>
            </a:solidFill>
          </p:spPr>
          <p:txBody>
            <a:bodyPr wrap="square" lIns="0" tIns="0" rIns="0" bIns="0" rtlCol="0"/>
            <a:lstStyle/>
            <a:p>
              <a:endParaRPr sz="1749"/>
            </a:p>
          </p:txBody>
        </p:sp>
      </p:grpSp>
      <p:sp>
        <p:nvSpPr>
          <p:cNvPr id="54" name="object 54"/>
          <p:cNvSpPr/>
          <p:nvPr/>
        </p:nvSpPr>
        <p:spPr>
          <a:xfrm>
            <a:off x="834139" y="2080749"/>
            <a:ext cx="26064" cy="70046"/>
          </a:xfrm>
          <a:custGeom>
            <a:avLst/>
            <a:gdLst/>
            <a:ahLst/>
            <a:cxnLst/>
            <a:rect l="l" t="t" r="r" b="b"/>
            <a:pathLst>
              <a:path w="30480" h="81914">
                <a:moveTo>
                  <a:pt x="30172" y="0"/>
                </a:moveTo>
                <a:lnTo>
                  <a:pt x="23706" y="0"/>
                </a:lnTo>
                <a:lnTo>
                  <a:pt x="18318" y="3232"/>
                </a:lnTo>
                <a:lnTo>
                  <a:pt x="0" y="8620"/>
                </a:lnTo>
                <a:lnTo>
                  <a:pt x="2155" y="16163"/>
                </a:lnTo>
                <a:lnTo>
                  <a:pt x="9698" y="14008"/>
                </a:lnTo>
                <a:lnTo>
                  <a:pt x="16163" y="11853"/>
                </a:lnTo>
                <a:lnTo>
                  <a:pt x="21551" y="9698"/>
                </a:lnTo>
                <a:lnTo>
                  <a:pt x="21551" y="81895"/>
                </a:lnTo>
                <a:lnTo>
                  <a:pt x="30172" y="81895"/>
                </a:lnTo>
                <a:lnTo>
                  <a:pt x="30172" y="0"/>
                </a:lnTo>
                <a:close/>
              </a:path>
            </a:pathLst>
          </a:custGeom>
          <a:solidFill>
            <a:srgbClr val="3F3F3F"/>
          </a:solidFill>
        </p:spPr>
        <p:txBody>
          <a:bodyPr wrap="square" lIns="0" tIns="0" rIns="0" bIns="0" rtlCol="0"/>
          <a:lstStyle/>
          <a:p>
            <a:endParaRPr sz="1749"/>
          </a:p>
        </p:txBody>
      </p:sp>
      <p:pic>
        <p:nvPicPr>
          <p:cNvPr id="55" name="object 55"/>
          <p:cNvPicPr/>
          <p:nvPr/>
        </p:nvPicPr>
        <p:blipFill>
          <a:blip r:embed="rId26" cstate="print"/>
          <a:stretch>
            <a:fillRect/>
          </a:stretch>
        </p:blipFill>
        <p:spPr>
          <a:xfrm>
            <a:off x="236122" y="2011641"/>
            <a:ext cx="237732" cy="70951"/>
          </a:xfrm>
          <a:prstGeom prst="rect">
            <a:avLst/>
          </a:prstGeom>
        </p:spPr>
      </p:pic>
      <p:sp>
        <p:nvSpPr>
          <p:cNvPr id="56" name="object 56"/>
          <p:cNvSpPr/>
          <p:nvPr/>
        </p:nvSpPr>
        <p:spPr>
          <a:xfrm>
            <a:off x="518083" y="2011641"/>
            <a:ext cx="26064" cy="70046"/>
          </a:xfrm>
          <a:custGeom>
            <a:avLst/>
            <a:gdLst/>
            <a:ahLst/>
            <a:cxnLst/>
            <a:rect l="l" t="t" r="r" b="b"/>
            <a:pathLst>
              <a:path w="30479" h="81914">
                <a:moveTo>
                  <a:pt x="30172" y="0"/>
                </a:moveTo>
                <a:lnTo>
                  <a:pt x="23706" y="0"/>
                </a:lnTo>
                <a:lnTo>
                  <a:pt x="18318" y="3232"/>
                </a:lnTo>
                <a:lnTo>
                  <a:pt x="0" y="8620"/>
                </a:lnTo>
                <a:lnTo>
                  <a:pt x="2155" y="16163"/>
                </a:lnTo>
                <a:lnTo>
                  <a:pt x="9698" y="14008"/>
                </a:lnTo>
                <a:lnTo>
                  <a:pt x="16163" y="11853"/>
                </a:lnTo>
                <a:lnTo>
                  <a:pt x="21551" y="9698"/>
                </a:lnTo>
                <a:lnTo>
                  <a:pt x="21551" y="81895"/>
                </a:lnTo>
                <a:lnTo>
                  <a:pt x="30172" y="81895"/>
                </a:lnTo>
                <a:lnTo>
                  <a:pt x="30172" y="0"/>
                </a:lnTo>
                <a:close/>
              </a:path>
            </a:pathLst>
          </a:custGeom>
          <a:solidFill>
            <a:srgbClr val="000000"/>
          </a:solidFill>
        </p:spPr>
        <p:txBody>
          <a:bodyPr wrap="square" lIns="0" tIns="0" rIns="0" bIns="0" rtlCol="0"/>
          <a:lstStyle/>
          <a:p>
            <a:endParaRPr sz="1749"/>
          </a:p>
        </p:txBody>
      </p:sp>
      <p:pic>
        <p:nvPicPr>
          <p:cNvPr id="57" name="object 57"/>
          <p:cNvPicPr/>
          <p:nvPr/>
        </p:nvPicPr>
        <p:blipFill>
          <a:blip r:embed="rId27" cstate="print"/>
          <a:stretch>
            <a:fillRect/>
          </a:stretch>
        </p:blipFill>
        <p:spPr>
          <a:xfrm>
            <a:off x="237044" y="2113921"/>
            <a:ext cx="374105" cy="73715"/>
          </a:xfrm>
          <a:prstGeom prst="rect">
            <a:avLst/>
          </a:prstGeom>
        </p:spPr>
      </p:pic>
      <p:pic>
        <p:nvPicPr>
          <p:cNvPr id="58" name="object 58"/>
          <p:cNvPicPr/>
          <p:nvPr/>
        </p:nvPicPr>
        <p:blipFill>
          <a:blip r:embed="rId18" cstate="print"/>
          <a:stretch>
            <a:fillRect/>
          </a:stretch>
        </p:blipFill>
        <p:spPr>
          <a:xfrm>
            <a:off x="4211226" y="2329538"/>
            <a:ext cx="71872" cy="72794"/>
          </a:xfrm>
          <a:prstGeom prst="rect">
            <a:avLst/>
          </a:prstGeom>
        </p:spPr>
      </p:pic>
      <p:pic>
        <p:nvPicPr>
          <p:cNvPr id="59" name="object 59"/>
          <p:cNvPicPr/>
          <p:nvPr/>
        </p:nvPicPr>
        <p:blipFill>
          <a:blip r:embed="rId18" cstate="print"/>
          <a:stretch>
            <a:fillRect/>
          </a:stretch>
        </p:blipFill>
        <p:spPr>
          <a:xfrm>
            <a:off x="3905307" y="2329538"/>
            <a:ext cx="71872" cy="72794"/>
          </a:xfrm>
          <a:prstGeom prst="rect">
            <a:avLst/>
          </a:prstGeom>
        </p:spPr>
      </p:pic>
      <p:pic>
        <p:nvPicPr>
          <p:cNvPr id="60" name="object 60"/>
          <p:cNvPicPr/>
          <p:nvPr/>
        </p:nvPicPr>
        <p:blipFill>
          <a:blip r:embed="rId18" cstate="print"/>
          <a:stretch>
            <a:fillRect/>
          </a:stretch>
        </p:blipFill>
        <p:spPr>
          <a:xfrm>
            <a:off x="3600309" y="2329538"/>
            <a:ext cx="71872" cy="72794"/>
          </a:xfrm>
          <a:prstGeom prst="rect">
            <a:avLst/>
          </a:prstGeom>
        </p:spPr>
      </p:pic>
      <p:pic>
        <p:nvPicPr>
          <p:cNvPr id="61" name="object 61"/>
          <p:cNvPicPr/>
          <p:nvPr/>
        </p:nvPicPr>
        <p:blipFill>
          <a:blip r:embed="rId28" cstate="print"/>
          <a:stretch>
            <a:fillRect/>
          </a:stretch>
        </p:blipFill>
        <p:spPr>
          <a:xfrm>
            <a:off x="1034092" y="2324931"/>
            <a:ext cx="2146040" cy="82008"/>
          </a:xfrm>
          <a:prstGeom prst="rect">
            <a:avLst/>
          </a:prstGeom>
        </p:spPr>
      </p:pic>
      <p:sp>
        <p:nvSpPr>
          <p:cNvPr id="62" name="object 62"/>
          <p:cNvSpPr/>
          <p:nvPr/>
        </p:nvSpPr>
        <p:spPr>
          <a:xfrm>
            <a:off x="829532" y="2331382"/>
            <a:ext cx="48326" cy="70046"/>
          </a:xfrm>
          <a:custGeom>
            <a:avLst/>
            <a:gdLst/>
            <a:ahLst/>
            <a:cxnLst/>
            <a:rect l="l" t="t" r="r" b="b"/>
            <a:pathLst>
              <a:path w="56515" h="81914">
                <a:moveTo>
                  <a:pt x="34482" y="0"/>
                </a:moveTo>
                <a:lnTo>
                  <a:pt x="28016" y="0"/>
                </a:lnTo>
                <a:lnTo>
                  <a:pt x="19716" y="808"/>
                </a:lnTo>
                <a:lnTo>
                  <a:pt x="12526" y="3232"/>
                </a:lnTo>
                <a:lnTo>
                  <a:pt x="6347" y="7273"/>
                </a:lnTo>
                <a:lnTo>
                  <a:pt x="1077" y="12930"/>
                </a:lnTo>
                <a:lnTo>
                  <a:pt x="6465" y="18318"/>
                </a:lnTo>
                <a:lnTo>
                  <a:pt x="12930" y="10775"/>
                </a:lnTo>
                <a:lnTo>
                  <a:pt x="20473" y="7543"/>
                </a:lnTo>
                <a:lnTo>
                  <a:pt x="33404" y="7543"/>
                </a:lnTo>
                <a:lnTo>
                  <a:pt x="36637" y="8620"/>
                </a:lnTo>
                <a:lnTo>
                  <a:pt x="39870" y="11853"/>
                </a:lnTo>
                <a:lnTo>
                  <a:pt x="43103" y="14008"/>
                </a:lnTo>
                <a:lnTo>
                  <a:pt x="44180" y="17241"/>
                </a:lnTo>
                <a:lnTo>
                  <a:pt x="44180" y="25861"/>
                </a:lnTo>
                <a:lnTo>
                  <a:pt x="43103" y="29094"/>
                </a:lnTo>
                <a:lnTo>
                  <a:pt x="38792" y="32327"/>
                </a:lnTo>
                <a:lnTo>
                  <a:pt x="37715" y="34482"/>
                </a:lnTo>
                <a:lnTo>
                  <a:pt x="33404" y="37715"/>
                </a:lnTo>
                <a:lnTo>
                  <a:pt x="26939" y="42025"/>
                </a:lnTo>
                <a:lnTo>
                  <a:pt x="24784" y="44180"/>
                </a:lnTo>
                <a:lnTo>
                  <a:pt x="15456" y="50848"/>
                </a:lnTo>
                <a:lnTo>
                  <a:pt x="8351" y="57919"/>
                </a:lnTo>
                <a:lnTo>
                  <a:pt x="3266" y="65395"/>
                </a:lnTo>
                <a:lnTo>
                  <a:pt x="0" y="73275"/>
                </a:lnTo>
                <a:lnTo>
                  <a:pt x="0" y="81895"/>
                </a:lnTo>
                <a:lnTo>
                  <a:pt x="56033" y="81895"/>
                </a:lnTo>
                <a:lnTo>
                  <a:pt x="56033" y="73275"/>
                </a:lnTo>
                <a:lnTo>
                  <a:pt x="9698" y="73275"/>
                </a:lnTo>
                <a:lnTo>
                  <a:pt x="11684" y="67601"/>
                </a:lnTo>
                <a:lnTo>
                  <a:pt x="35560" y="46335"/>
                </a:lnTo>
                <a:lnTo>
                  <a:pt x="42025" y="42025"/>
                </a:lnTo>
                <a:lnTo>
                  <a:pt x="46335" y="38792"/>
                </a:lnTo>
                <a:lnTo>
                  <a:pt x="52801" y="32327"/>
                </a:lnTo>
                <a:lnTo>
                  <a:pt x="54956" y="26939"/>
                </a:lnTo>
                <a:lnTo>
                  <a:pt x="54956" y="14008"/>
                </a:lnTo>
                <a:lnTo>
                  <a:pt x="50646" y="7543"/>
                </a:lnTo>
                <a:lnTo>
                  <a:pt x="44180" y="3232"/>
                </a:lnTo>
                <a:lnTo>
                  <a:pt x="39870" y="1077"/>
                </a:lnTo>
                <a:lnTo>
                  <a:pt x="34482" y="0"/>
                </a:lnTo>
                <a:close/>
              </a:path>
            </a:pathLst>
          </a:custGeom>
          <a:solidFill>
            <a:srgbClr val="3F3F3F"/>
          </a:solidFill>
        </p:spPr>
        <p:txBody>
          <a:bodyPr wrap="square" lIns="0" tIns="0" rIns="0" bIns="0" rtlCol="0"/>
          <a:lstStyle/>
          <a:p>
            <a:endParaRPr sz="1749"/>
          </a:p>
        </p:txBody>
      </p:sp>
      <p:pic>
        <p:nvPicPr>
          <p:cNvPr id="63" name="object 63"/>
          <p:cNvPicPr/>
          <p:nvPr/>
        </p:nvPicPr>
        <p:blipFill>
          <a:blip r:embed="rId14" cstate="print"/>
          <a:stretch>
            <a:fillRect/>
          </a:stretch>
        </p:blipFill>
        <p:spPr>
          <a:xfrm>
            <a:off x="3600309" y="2527649"/>
            <a:ext cx="71872" cy="72794"/>
          </a:xfrm>
          <a:prstGeom prst="rect">
            <a:avLst/>
          </a:prstGeom>
        </p:spPr>
      </p:pic>
      <p:pic>
        <p:nvPicPr>
          <p:cNvPr id="64" name="object 64"/>
          <p:cNvPicPr/>
          <p:nvPr/>
        </p:nvPicPr>
        <p:blipFill>
          <a:blip r:embed="rId29" cstate="print"/>
          <a:stretch>
            <a:fillRect/>
          </a:stretch>
        </p:blipFill>
        <p:spPr>
          <a:xfrm>
            <a:off x="1034092" y="2523964"/>
            <a:ext cx="2267670" cy="81086"/>
          </a:xfrm>
          <a:prstGeom prst="rect">
            <a:avLst/>
          </a:prstGeom>
        </p:spPr>
      </p:pic>
      <p:sp>
        <p:nvSpPr>
          <p:cNvPr id="65" name="object 65"/>
          <p:cNvSpPr/>
          <p:nvPr/>
        </p:nvSpPr>
        <p:spPr>
          <a:xfrm>
            <a:off x="834139" y="2529492"/>
            <a:ext cx="26064" cy="70046"/>
          </a:xfrm>
          <a:custGeom>
            <a:avLst/>
            <a:gdLst/>
            <a:ahLst/>
            <a:cxnLst/>
            <a:rect l="l" t="t" r="r" b="b"/>
            <a:pathLst>
              <a:path w="30480" h="81914">
                <a:moveTo>
                  <a:pt x="30172" y="0"/>
                </a:moveTo>
                <a:lnTo>
                  <a:pt x="23706" y="0"/>
                </a:lnTo>
                <a:lnTo>
                  <a:pt x="18318" y="3232"/>
                </a:lnTo>
                <a:lnTo>
                  <a:pt x="0" y="8620"/>
                </a:lnTo>
                <a:lnTo>
                  <a:pt x="2155" y="16163"/>
                </a:lnTo>
                <a:lnTo>
                  <a:pt x="9698" y="14008"/>
                </a:lnTo>
                <a:lnTo>
                  <a:pt x="16163" y="11853"/>
                </a:lnTo>
                <a:lnTo>
                  <a:pt x="21551" y="9698"/>
                </a:lnTo>
                <a:lnTo>
                  <a:pt x="21551" y="81895"/>
                </a:lnTo>
                <a:lnTo>
                  <a:pt x="30172" y="81895"/>
                </a:lnTo>
                <a:lnTo>
                  <a:pt x="30172" y="0"/>
                </a:lnTo>
                <a:close/>
              </a:path>
            </a:pathLst>
          </a:custGeom>
          <a:solidFill>
            <a:srgbClr val="3F3F3F"/>
          </a:solidFill>
        </p:spPr>
        <p:txBody>
          <a:bodyPr wrap="square" lIns="0" tIns="0" rIns="0" bIns="0" rtlCol="0"/>
          <a:lstStyle/>
          <a:p>
            <a:endParaRPr sz="1749"/>
          </a:p>
        </p:txBody>
      </p:sp>
      <p:pic>
        <p:nvPicPr>
          <p:cNvPr id="66" name="object 66"/>
          <p:cNvPicPr/>
          <p:nvPr/>
        </p:nvPicPr>
        <p:blipFill>
          <a:blip r:embed="rId30" cstate="print"/>
          <a:stretch>
            <a:fillRect/>
          </a:stretch>
        </p:blipFill>
        <p:spPr>
          <a:xfrm>
            <a:off x="233358" y="2512906"/>
            <a:ext cx="423864" cy="284726"/>
          </a:xfrm>
          <a:prstGeom prst="rect">
            <a:avLst/>
          </a:prstGeom>
        </p:spPr>
      </p:pic>
      <p:pic>
        <p:nvPicPr>
          <p:cNvPr id="67" name="object 67"/>
          <p:cNvPicPr/>
          <p:nvPr/>
        </p:nvPicPr>
        <p:blipFill>
          <a:blip r:embed="rId14" cstate="print"/>
          <a:stretch>
            <a:fillRect/>
          </a:stretch>
        </p:blipFill>
        <p:spPr>
          <a:xfrm>
            <a:off x="3600309" y="2778281"/>
            <a:ext cx="71872" cy="72794"/>
          </a:xfrm>
          <a:prstGeom prst="rect">
            <a:avLst/>
          </a:prstGeom>
        </p:spPr>
      </p:pic>
      <p:pic>
        <p:nvPicPr>
          <p:cNvPr id="68" name="object 68"/>
          <p:cNvPicPr/>
          <p:nvPr/>
        </p:nvPicPr>
        <p:blipFill>
          <a:blip r:embed="rId31" cstate="print"/>
          <a:stretch>
            <a:fillRect/>
          </a:stretch>
        </p:blipFill>
        <p:spPr>
          <a:xfrm>
            <a:off x="1030406" y="2722995"/>
            <a:ext cx="2392065" cy="184288"/>
          </a:xfrm>
          <a:prstGeom prst="rect">
            <a:avLst/>
          </a:prstGeom>
        </p:spPr>
      </p:pic>
      <p:sp>
        <p:nvSpPr>
          <p:cNvPr id="69" name="object 69"/>
          <p:cNvSpPr/>
          <p:nvPr/>
        </p:nvSpPr>
        <p:spPr>
          <a:xfrm>
            <a:off x="829532" y="2780125"/>
            <a:ext cx="48326" cy="70046"/>
          </a:xfrm>
          <a:custGeom>
            <a:avLst/>
            <a:gdLst/>
            <a:ahLst/>
            <a:cxnLst/>
            <a:rect l="l" t="t" r="r" b="b"/>
            <a:pathLst>
              <a:path w="56515" h="81914">
                <a:moveTo>
                  <a:pt x="34482" y="0"/>
                </a:moveTo>
                <a:lnTo>
                  <a:pt x="28016" y="0"/>
                </a:lnTo>
                <a:lnTo>
                  <a:pt x="19716" y="808"/>
                </a:lnTo>
                <a:lnTo>
                  <a:pt x="12526" y="3232"/>
                </a:lnTo>
                <a:lnTo>
                  <a:pt x="6347" y="7273"/>
                </a:lnTo>
                <a:lnTo>
                  <a:pt x="1077" y="12930"/>
                </a:lnTo>
                <a:lnTo>
                  <a:pt x="6465" y="18318"/>
                </a:lnTo>
                <a:lnTo>
                  <a:pt x="12930" y="10775"/>
                </a:lnTo>
                <a:lnTo>
                  <a:pt x="20473" y="7543"/>
                </a:lnTo>
                <a:lnTo>
                  <a:pt x="33404" y="7543"/>
                </a:lnTo>
                <a:lnTo>
                  <a:pt x="36637" y="8620"/>
                </a:lnTo>
                <a:lnTo>
                  <a:pt x="39870" y="11853"/>
                </a:lnTo>
                <a:lnTo>
                  <a:pt x="43103" y="14008"/>
                </a:lnTo>
                <a:lnTo>
                  <a:pt x="44180" y="17241"/>
                </a:lnTo>
                <a:lnTo>
                  <a:pt x="44180" y="25861"/>
                </a:lnTo>
                <a:lnTo>
                  <a:pt x="43103" y="29094"/>
                </a:lnTo>
                <a:lnTo>
                  <a:pt x="38792" y="32327"/>
                </a:lnTo>
                <a:lnTo>
                  <a:pt x="37715" y="34482"/>
                </a:lnTo>
                <a:lnTo>
                  <a:pt x="33404" y="37715"/>
                </a:lnTo>
                <a:lnTo>
                  <a:pt x="26939" y="42025"/>
                </a:lnTo>
                <a:lnTo>
                  <a:pt x="24784" y="44180"/>
                </a:lnTo>
                <a:lnTo>
                  <a:pt x="15456" y="50848"/>
                </a:lnTo>
                <a:lnTo>
                  <a:pt x="8351" y="57919"/>
                </a:lnTo>
                <a:lnTo>
                  <a:pt x="3266" y="65395"/>
                </a:lnTo>
                <a:lnTo>
                  <a:pt x="0" y="73275"/>
                </a:lnTo>
                <a:lnTo>
                  <a:pt x="0" y="81895"/>
                </a:lnTo>
                <a:lnTo>
                  <a:pt x="56033" y="81895"/>
                </a:lnTo>
                <a:lnTo>
                  <a:pt x="56033" y="73275"/>
                </a:lnTo>
                <a:lnTo>
                  <a:pt x="9698" y="73275"/>
                </a:lnTo>
                <a:lnTo>
                  <a:pt x="11684" y="67601"/>
                </a:lnTo>
                <a:lnTo>
                  <a:pt x="35560" y="46335"/>
                </a:lnTo>
                <a:lnTo>
                  <a:pt x="42025" y="42025"/>
                </a:lnTo>
                <a:lnTo>
                  <a:pt x="46335" y="38792"/>
                </a:lnTo>
                <a:lnTo>
                  <a:pt x="52801" y="32327"/>
                </a:lnTo>
                <a:lnTo>
                  <a:pt x="54956" y="26939"/>
                </a:lnTo>
                <a:lnTo>
                  <a:pt x="54956" y="14008"/>
                </a:lnTo>
                <a:lnTo>
                  <a:pt x="50646" y="7543"/>
                </a:lnTo>
                <a:lnTo>
                  <a:pt x="44180" y="3232"/>
                </a:lnTo>
                <a:lnTo>
                  <a:pt x="39870" y="1077"/>
                </a:lnTo>
                <a:lnTo>
                  <a:pt x="34482" y="0"/>
                </a:lnTo>
                <a:close/>
              </a:path>
            </a:pathLst>
          </a:custGeom>
          <a:solidFill>
            <a:srgbClr val="3F3F3F"/>
          </a:solidFill>
        </p:spPr>
        <p:txBody>
          <a:bodyPr wrap="square" lIns="0" tIns="0" rIns="0" bIns="0" rtlCol="0"/>
          <a:lstStyle/>
          <a:p>
            <a:endParaRPr sz="1749"/>
          </a:p>
        </p:txBody>
      </p:sp>
      <p:pic>
        <p:nvPicPr>
          <p:cNvPr id="70" name="object 70"/>
          <p:cNvPicPr/>
          <p:nvPr/>
        </p:nvPicPr>
        <p:blipFill>
          <a:blip r:embed="rId14" cstate="print"/>
          <a:stretch>
            <a:fillRect/>
          </a:stretch>
        </p:blipFill>
        <p:spPr>
          <a:xfrm>
            <a:off x="3600309" y="3028913"/>
            <a:ext cx="71872" cy="72794"/>
          </a:xfrm>
          <a:prstGeom prst="rect">
            <a:avLst/>
          </a:prstGeom>
        </p:spPr>
      </p:pic>
      <p:pic>
        <p:nvPicPr>
          <p:cNvPr id="71" name="object 71"/>
          <p:cNvPicPr/>
          <p:nvPr/>
        </p:nvPicPr>
        <p:blipFill>
          <a:blip r:embed="rId32" cstate="print"/>
          <a:stretch>
            <a:fillRect/>
          </a:stretch>
        </p:blipFill>
        <p:spPr>
          <a:xfrm>
            <a:off x="1034092" y="3025228"/>
            <a:ext cx="1621739" cy="81086"/>
          </a:xfrm>
          <a:prstGeom prst="rect">
            <a:avLst/>
          </a:prstGeom>
        </p:spPr>
      </p:pic>
      <p:sp>
        <p:nvSpPr>
          <p:cNvPr id="72" name="object 72"/>
          <p:cNvSpPr/>
          <p:nvPr/>
        </p:nvSpPr>
        <p:spPr>
          <a:xfrm>
            <a:off x="826768" y="3030757"/>
            <a:ext cx="49954" cy="71132"/>
          </a:xfrm>
          <a:custGeom>
            <a:avLst/>
            <a:gdLst/>
            <a:ahLst/>
            <a:cxnLst/>
            <a:rect l="l" t="t" r="r" b="b"/>
            <a:pathLst>
              <a:path w="58419" h="83185">
                <a:moveTo>
                  <a:pt x="5387" y="65732"/>
                </a:moveTo>
                <a:lnTo>
                  <a:pt x="29094" y="82973"/>
                </a:lnTo>
                <a:lnTo>
                  <a:pt x="37715" y="82973"/>
                </a:lnTo>
                <a:lnTo>
                  <a:pt x="44180" y="80818"/>
                </a:lnTo>
                <a:lnTo>
                  <a:pt x="49568" y="77585"/>
                </a:lnTo>
                <a:lnTo>
                  <a:pt x="52262" y="75430"/>
                </a:lnTo>
                <a:lnTo>
                  <a:pt x="23706" y="75430"/>
                </a:lnTo>
                <a:lnTo>
                  <a:pt x="12930" y="71120"/>
                </a:lnTo>
                <a:lnTo>
                  <a:pt x="10775" y="70042"/>
                </a:lnTo>
                <a:lnTo>
                  <a:pt x="7543" y="67887"/>
                </a:lnTo>
                <a:lnTo>
                  <a:pt x="5387" y="65732"/>
                </a:lnTo>
                <a:close/>
              </a:path>
              <a:path w="58419" h="83185">
                <a:moveTo>
                  <a:pt x="51723" y="7543"/>
                </a:moveTo>
                <a:lnTo>
                  <a:pt x="33404" y="7543"/>
                </a:lnTo>
                <a:lnTo>
                  <a:pt x="37715" y="8620"/>
                </a:lnTo>
                <a:lnTo>
                  <a:pt x="44180" y="12930"/>
                </a:lnTo>
                <a:lnTo>
                  <a:pt x="46335" y="16163"/>
                </a:lnTo>
                <a:lnTo>
                  <a:pt x="46335" y="24784"/>
                </a:lnTo>
                <a:lnTo>
                  <a:pt x="44180" y="28016"/>
                </a:lnTo>
                <a:lnTo>
                  <a:pt x="40947" y="31249"/>
                </a:lnTo>
                <a:lnTo>
                  <a:pt x="39870" y="31249"/>
                </a:lnTo>
                <a:lnTo>
                  <a:pt x="39870" y="32327"/>
                </a:lnTo>
                <a:lnTo>
                  <a:pt x="38792" y="32327"/>
                </a:lnTo>
                <a:lnTo>
                  <a:pt x="34482" y="34482"/>
                </a:lnTo>
                <a:lnTo>
                  <a:pt x="30172" y="35560"/>
                </a:lnTo>
                <a:lnTo>
                  <a:pt x="17241" y="35560"/>
                </a:lnTo>
                <a:lnTo>
                  <a:pt x="17241" y="43103"/>
                </a:lnTo>
                <a:lnTo>
                  <a:pt x="23706" y="43103"/>
                </a:lnTo>
                <a:lnTo>
                  <a:pt x="34398" y="44113"/>
                </a:lnTo>
                <a:lnTo>
                  <a:pt x="42160" y="47143"/>
                </a:lnTo>
                <a:lnTo>
                  <a:pt x="46891" y="52195"/>
                </a:lnTo>
                <a:lnTo>
                  <a:pt x="48490" y="59266"/>
                </a:lnTo>
                <a:lnTo>
                  <a:pt x="48490" y="64654"/>
                </a:lnTo>
                <a:lnTo>
                  <a:pt x="47413" y="67887"/>
                </a:lnTo>
                <a:lnTo>
                  <a:pt x="44180" y="71120"/>
                </a:lnTo>
                <a:lnTo>
                  <a:pt x="35560" y="75430"/>
                </a:lnTo>
                <a:lnTo>
                  <a:pt x="52262" y="75430"/>
                </a:lnTo>
                <a:lnTo>
                  <a:pt x="54956" y="73275"/>
                </a:lnTo>
                <a:lnTo>
                  <a:pt x="58189" y="67887"/>
                </a:lnTo>
                <a:lnTo>
                  <a:pt x="58189" y="53878"/>
                </a:lnTo>
                <a:lnTo>
                  <a:pt x="36637" y="38792"/>
                </a:lnTo>
                <a:lnTo>
                  <a:pt x="42025" y="37715"/>
                </a:lnTo>
                <a:lnTo>
                  <a:pt x="46335" y="36637"/>
                </a:lnTo>
                <a:lnTo>
                  <a:pt x="49568" y="33404"/>
                </a:lnTo>
                <a:lnTo>
                  <a:pt x="53878" y="30172"/>
                </a:lnTo>
                <a:lnTo>
                  <a:pt x="56033" y="24784"/>
                </a:lnTo>
                <a:lnTo>
                  <a:pt x="56033" y="12930"/>
                </a:lnTo>
                <a:lnTo>
                  <a:pt x="51723" y="7543"/>
                </a:lnTo>
                <a:close/>
              </a:path>
              <a:path w="58419" h="83185">
                <a:moveTo>
                  <a:pt x="35560" y="0"/>
                </a:moveTo>
                <a:lnTo>
                  <a:pt x="22629" y="0"/>
                </a:lnTo>
                <a:lnTo>
                  <a:pt x="17241" y="1077"/>
                </a:lnTo>
                <a:lnTo>
                  <a:pt x="11853" y="4310"/>
                </a:lnTo>
                <a:lnTo>
                  <a:pt x="8620" y="5387"/>
                </a:lnTo>
                <a:lnTo>
                  <a:pt x="5387" y="7543"/>
                </a:lnTo>
                <a:lnTo>
                  <a:pt x="3232" y="9698"/>
                </a:lnTo>
                <a:lnTo>
                  <a:pt x="8620" y="16163"/>
                </a:lnTo>
                <a:lnTo>
                  <a:pt x="15086" y="10775"/>
                </a:lnTo>
                <a:lnTo>
                  <a:pt x="21551" y="7543"/>
                </a:lnTo>
                <a:lnTo>
                  <a:pt x="51723" y="7543"/>
                </a:lnTo>
                <a:lnTo>
                  <a:pt x="45258" y="3232"/>
                </a:lnTo>
                <a:lnTo>
                  <a:pt x="40947" y="1077"/>
                </a:lnTo>
                <a:lnTo>
                  <a:pt x="35560" y="0"/>
                </a:lnTo>
                <a:close/>
              </a:path>
            </a:pathLst>
          </a:custGeom>
          <a:solidFill>
            <a:srgbClr val="3F3F3F"/>
          </a:solidFill>
        </p:spPr>
        <p:txBody>
          <a:bodyPr wrap="square" lIns="0" tIns="0" rIns="0" bIns="0" rtlCol="0"/>
          <a:lstStyle/>
          <a:p>
            <a:endParaRPr sz="1749"/>
          </a:p>
        </p:txBody>
      </p:sp>
      <p:pic>
        <p:nvPicPr>
          <p:cNvPr id="73" name="object 73"/>
          <p:cNvPicPr/>
          <p:nvPr/>
        </p:nvPicPr>
        <p:blipFill>
          <a:blip r:embed="rId14" cstate="print"/>
          <a:stretch>
            <a:fillRect/>
          </a:stretch>
        </p:blipFill>
        <p:spPr>
          <a:xfrm>
            <a:off x="3600309" y="3279546"/>
            <a:ext cx="71872" cy="72794"/>
          </a:xfrm>
          <a:prstGeom prst="rect">
            <a:avLst/>
          </a:prstGeom>
        </p:spPr>
      </p:pic>
      <p:pic>
        <p:nvPicPr>
          <p:cNvPr id="74" name="object 74"/>
          <p:cNvPicPr/>
          <p:nvPr/>
        </p:nvPicPr>
        <p:blipFill>
          <a:blip r:embed="rId33" cstate="print"/>
          <a:stretch>
            <a:fillRect/>
          </a:stretch>
        </p:blipFill>
        <p:spPr>
          <a:xfrm>
            <a:off x="1033171" y="3224260"/>
            <a:ext cx="2119318" cy="180602"/>
          </a:xfrm>
          <a:prstGeom prst="rect">
            <a:avLst/>
          </a:prstGeom>
        </p:spPr>
      </p:pic>
      <p:sp>
        <p:nvSpPr>
          <p:cNvPr id="75" name="object 75"/>
          <p:cNvSpPr/>
          <p:nvPr/>
        </p:nvSpPr>
        <p:spPr>
          <a:xfrm>
            <a:off x="3161695" y="3234901"/>
            <a:ext cx="80363" cy="60815"/>
          </a:xfrm>
          <a:custGeom>
            <a:avLst/>
            <a:gdLst/>
            <a:ahLst/>
            <a:cxnLst/>
            <a:rect l="l" t="t" r="r" b="b"/>
            <a:pathLst>
              <a:path w="93979" h="71120">
                <a:moveTo>
                  <a:pt x="93751" y="63500"/>
                </a:moveTo>
                <a:lnTo>
                  <a:pt x="50647" y="63500"/>
                </a:lnTo>
                <a:lnTo>
                  <a:pt x="50647" y="6350"/>
                </a:lnTo>
                <a:lnTo>
                  <a:pt x="88366" y="6350"/>
                </a:lnTo>
                <a:lnTo>
                  <a:pt x="88366" y="0"/>
                </a:lnTo>
                <a:lnTo>
                  <a:pt x="6464" y="0"/>
                </a:lnTo>
                <a:lnTo>
                  <a:pt x="6464" y="6350"/>
                </a:lnTo>
                <a:lnTo>
                  <a:pt x="43103" y="6350"/>
                </a:lnTo>
                <a:lnTo>
                  <a:pt x="43103" y="63500"/>
                </a:lnTo>
                <a:lnTo>
                  <a:pt x="0" y="63500"/>
                </a:lnTo>
                <a:lnTo>
                  <a:pt x="0" y="71120"/>
                </a:lnTo>
                <a:lnTo>
                  <a:pt x="93751" y="71120"/>
                </a:lnTo>
                <a:lnTo>
                  <a:pt x="93751" y="63500"/>
                </a:lnTo>
                <a:close/>
              </a:path>
            </a:pathLst>
          </a:custGeom>
          <a:solidFill>
            <a:srgbClr val="3F3F3F"/>
          </a:solidFill>
        </p:spPr>
        <p:txBody>
          <a:bodyPr wrap="square" lIns="0" tIns="0" rIns="0" bIns="0" rtlCol="0"/>
          <a:lstStyle/>
          <a:p>
            <a:endParaRPr sz="1749"/>
          </a:p>
        </p:txBody>
      </p:sp>
      <p:sp>
        <p:nvSpPr>
          <p:cNvPr id="76" name="object 76"/>
          <p:cNvSpPr/>
          <p:nvPr/>
        </p:nvSpPr>
        <p:spPr>
          <a:xfrm>
            <a:off x="3252918" y="3224269"/>
            <a:ext cx="170500" cy="79277"/>
          </a:xfrm>
          <a:custGeom>
            <a:avLst/>
            <a:gdLst/>
            <a:ahLst/>
            <a:cxnLst/>
            <a:rect l="l" t="t" r="r" b="b"/>
            <a:pathLst>
              <a:path w="199389" h="92710">
                <a:moveTo>
                  <a:pt x="92671" y="42024"/>
                </a:moveTo>
                <a:lnTo>
                  <a:pt x="49568" y="42024"/>
                </a:lnTo>
                <a:lnTo>
                  <a:pt x="49568" y="23698"/>
                </a:lnTo>
                <a:lnTo>
                  <a:pt x="84048" y="23698"/>
                </a:lnTo>
                <a:lnTo>
                  <a:pt x="84048" y="16154"/>
                </a:lnTo>
                <a:lnTo>
                  <a:pt x="49568" y="16154"/>
                </a:lnTo>
                <a:lnTo>
                  <a:pt x="49568" y="0"/>
                </a:lnTo>
                <a:lnTo>
                  <a:pt x="42024" y="0"/>
                </a:lnTo>
                <a:lnTo>
                  <a:pt x="42024" y="16154"/>
                </a:lnTo>
                <a:lnTo>
                  <a:pt x="8623" y="16154"/>
                </a:lnTo>
                <a:lnTo>
                  <a:pt x="8623" y="23698"/>
                </a:lnTo>
                <a:lnTo>
                  <a:pt x="42024" y="23698"/>
                </a:lnTo>
                <a:lnTo>
                  <a:pt x="42024" y="42024"/>
                </a:lnTo>
                <a:lnTo>
                  <a:pt x="0" y="42024"/>
                </a:lnTo>
                <a:lnTo>
                  <a:pt x="0" y="48488"/>
                </a:lnTo>
                <a:lnTo>
                  <a:pt x="40944" y="48488"/>
                </a:lnTo>
                <a:lnTo>
                  <a:pt x="35483" y="61798"/>
                </a:lnTo>
                <a:lnTo>
                  <a:pt x="27076" y="72593"/>
                </a:lnTo>
                <a:lnTo>
                  <a:pt x="15646" y="80759"/>
                </a:lnTo>
                <a:lnTo>
                  <a:pt x="1079" y="86194"/>
                </a:lnTo>
                <a:lnTo>
                  <a:pt x="6464" y="92671"/>
                </a:lnTo>
                <a:lnTo>
                  <a:pt x="21031" y="86448"/>
                </a:lnTo>
                <a:lnTo>
                  <a:pt x="32461" y="77711"/>
                </a:lnTo>
                <a:lnTo>
                  <a:pt x="40868" y="66751"/>
                </a:lnTo>
                <a:lnTo>
                  <a:pt x="46342" y="53873"/>
                </a:lnTo>
                <a:lnTo>
                  <a:pt x="49568" y="61417"/>
                </a:lnTo>
                <a:lnTo>
                  <a:pt x="80505" y="89052"/>
                </a:lnTo>
                <a:lnTo>
                  <a:pt x="88366" y="92671"/>
                </a:lnTo>
                <a:lnTo>
                  <a:pt x="92671" y="85128"/>
                </a:lnTo>
                <a:lnTo>
                  <a:pt x="78549" y="78486"/>
                </a:lnTo>
                <a:lnTo>
                  <a:pt x="66941" y="70040"/>
                </a:lnTo>
                <a:lnTo>
                  <a:pt x="57975" y="59969"/>
                </a:lnTo>
                <a:lnTo>
                  <a:pt x="51727" y="48488"/>
                </a:lnTo>
                <a:lnTo>
                  <a:pt x="92671" y="48488"/>
                </a:lnTo>
                <a:lnTo>
                  <a:pt x="92671" y="42024"/>
                </a:lnTo>
                <a:close/>
              </a:path>
              <a:path w="199389" h="92710">
                <a:moveTo>
                  <a:pt x="164871" y="35560"/>
                </a:moveTo>
                <a:lnTo>
                  <a:pt x="163791" y="31242"/>
                </a:lnTo>
                <a:lnTo>
                  <a:pt x="159486" y="24777"/>
                </a:lnTo>
                <a:lnTo>
                  <a:pt x="153022" y="22618"/>
                </a:lnTo>
                <a:lnTo>
                  <a:pt x="137934" y="22618"/>
                </a:lnTo>
                <a:lnTo>
                  <a:pt x="140093" y="9690"/>
                </a:lnTo>
                <a:lnTo>
                  <a:pt x="141160" y="4305"/>
                </a:lnTo>
                <a:lnTo>
                  <a:pt x="133616" y="3225"/>
                </a:lnTo>
                <a:lnTo>
                  <a:pt x="132549" y="9690"/>
                </a:lnTo>
                <a:lnTo>
                  <a:pt x="130390" y="16154"/>
                </a:lnTo>
                <a:lnTo>
                  <a:pt x="129311" y="22618"/>
                </a:lnTo>
                <a:lnTo>
                  <a:pt x="108839" y="22618"/>
                </a:lnTo>
                <a:lnTo>
                  <a:pt x="108839" y="29095"/>
                </a:lnTo>
                <a:lnTo>
                  <a:pt x="128231" y="29095"/>
                </a:lnTo>
                <a:lnTo>
                  <a:pt x="124434" y="44043"/>
                </a:lnTo>
                <a:lnTo>
                  <a:pt x="119608" y="58178"/>
                </a:lnTo>
                <a:lnTo>
                  <a:pt x="113995" y="71513"/>
                </a:lnTo>
                <a:lnTo>
                  <a:pt x="107759" y="84048"/>
                </a:lnTo>
                <a:lnTo>
                  <a:pt x="114223" y="87274"/>
                </a:lnTo>
                <a:lnTo>
                  <a:pt x="131470" y="48488"/>
                </a:lnTo>
                <a:lnTo>
                  <a:pt x="133616" y="37706"/>
                </a:lnTo>
                <a:lnTo>
                  <a:pt x="135775" y="29095"/>
                </a:lnTo>
                <a:lnTo>
                  <a:pt x="148704" y="29095"/>
                </a:lnTo>
                <a:lnTo>
                  <a:pt x="151942" y="30162"/>
                </a:lnTo>
                <a:lnTo>
                  <a:pt x="156248" y="32321"/>
                </a:lnTo>
                <a:lnTo>
                  <a:pt x="157327" y="36626"/>
                </a:lnTo>
                <a:lnTo>
                  <a:pt x="157327" y="50634"/>
                </a:lnTo>
                <a:lnTo>
                  <a:pt x="156248" y="58178"/>
                </a:lnTo>
                <a:lnTo>
                  <a:pt x="155168" y="66802"/>
                </a:lnTo>
                <a:lnTo>
                  <a:pt x="154101" y="71120"/>
                </a:lnTo>
                <a:lnTo>
                  <a:pt x="151942" y="74345"/>
                </a:lnTo>
                <a:lnTo>
                  <a:pt x="149783" y="78663"/>
                </a:lnTo>
                <a:lnTo>
                  <a:pt x="148704" y="79730"/>
                </a:lnTo>
                <a:lnTo>
                  <a:pt x="143319" y="79730"/>
                </a:lnTo>
                <a:lnTo>
                  <a:pt x="139014" y="77584"/>
                </a:lnTo>
                <a:lnTo>
                  <a:pt x="132549" y="75425"/>
                </a:lnTo>
                <a:lnTo>
                  <a:pt x="131470" y="81889"/>
                </a:lnTo>
                <a:lnTo>
                  <a:pt x="137934" y="85128"/>
                </a:lnTo>
                <a:lnTo>
                  <a:pt x="143319" y="87274"/>
                </a:lnTo>
                <a:lnTo>
                  <a:pt x="151942" y="87274"/>
                </a:lnTo>
                <a:lnTo>
                  <a:pt x="155168" y="86194"/>
                </a:lnTo>
                <a:lnTo>
                  <a:pt x="159486" y="79730"/>
                </a:lnTo>
                <a:lnTo>
                  <a:pt x="160566" y="75425"/>
                </a:lnTo>
                <a:lnTo>
                  <a:pt x="162712" y="70040"/>
                </a:lnTo>
                <a:lnTo>
                  <a:pt x="164820" y="44043"/>
                </a:lnTo>
                <a:lnTo>
                  <a:pt x="164871" y="35560"/>
                </a:lnTo>
                <a:close/>
              </a:path>
              <a:path w="199389" h="92710">
                <a:moveTo>
                  <a:pt x="187502" y="19392"/>
                </a:moveTo>
                <a:lnTo>
                  <a:pt x="184264" y="14008"/>
                </a:lnTo>
                <a:lnTo>
                  <a:pt x="182118" y="8610"/>
                </a:lnTo>
                <a:lnTo>
                  <a:pt x="178879" y="4305"/>
                </a:lnTo>
                <a:lnTo>
                  <a:pt x="172415" y="6464"/>
                </a:lnTo>
                <a:lnTo>
                  <a:pt x="178879" y="17233"/>
                </a:lnTo>
                <a:lnTo>
                  <a:pt x="181038" y="22618"/>
                </a:lnTo>
                <a:lnTo>
                  <a:pt x="187502" y="19392"/>
                </a:lnTo>
                <a:close/>
              </a:path>
              <a:path w="199389" h="92710">
                <a:moveTo>
                  <a:pt x="195046" y="62496"/>
                </a:moveTo>
                <a:lnTo>
                  <a:pt x="191427" y="52793"/>
                </a:lnTo>
                <a:lnTo>
                  <a:pt x="187096" y="43103"/>
                </a:lnTo>
                <a:lnTo>
                  <a:pt x="182168" y="33401"/>
                </a:lnTo>
                <a:lnTo>
                  <a:pt x="176720" y="23698"/>
                </a:lnTo>
                <a:lnTo>
                  <a:pt x="169176" y="26936"/>
                </a:lnTo>
                <a:lnTo>
                  <a:pt x="175069" y="36029"/>
                </a:lnTo>
                <a:lnTo>
                  <a:pt x="179959" y="45516"/>
                </a:lnTo>
                <a:lnTo>
                  <a:pt x="184035" y="55422"/>
                </a:lnTo>
                <a:lnTo>
                  <a:pt x="187502" y="65722"/>
                </a:lnTo>
                <a:lnTo>
                  <a:pt x="195046" y="62496"/>
                </a:lnTo>
                <a:close/>
              </a:path>
              <a:path w="199389" h="92710">
                <a:moveTo>
                  <a:pt x="199351" y="15074"/>
                </a:moveTo>
                <a:lnTo>
                  <a:pt x="197205" y="9690"/>
                </a:lnTo>
                <a:lnTo>
                  <a:pt x="193967" y="4305"/>
                </a:lnTo>
                <a:lnTo>
                  <a:pt x="190728" y="0"/>
                </a:lnTo>
                <a:lnTo>
                  <a:pt x="184264" y="2146"/>
                </a:lnTo>
                <a:lnTo>
                  <a:pt x="187502" y="6464"/>
                </a:lnTo>
                <a:lnTo>
                  <a:pt x="190728" y="11849"/>
                </a:lnTo>
                <a:lnTo>
                  <a:pt x="192887" y="18313"/>
                </a:lnTo>
                <a:lnTo>
                  <a:pt x="199351" y="15074"/>
                </a:lnTo>
                <a:close/>
              </a:path>
            </a:pathLst>
          </a:custGeom>
          <a:solidFill>
            <a:srgbClr val="3F3F3F"/>
          </a:solidFill>
        </p:spPr>
        <p:txBody>
          <a:bodyPr wrap="square" lIns="0" tIns="0" rIns="0" bIns="0" rtlCol="0"/>
          <a:lstStyle/>
          <a:p>
            <a:endParaRPr sz="1749"/>
          </a:p>
        </p:txBody>
      </p:sp>
      <p:pic>
        <p:nvPicPr>
          <p:cNvPr id="77" name="object 77"/>
          <p:cNvPicPr/>
          <p:nvPr/>
        </p:nvPicPr>
        <p:blipFill>
          <a:blip r:embed="rId34" cstate="print"/>
          <a:stretch>
            <a:fillRect/>
          </a:stretch>
        </p:blipFill>
        <p:spPr>
          <a:xfrm>
            <a:off x="824002" y="3282311"/>
            <a:ext cx="56208" cy="69108"/>
          </a:xfrm>
          <a:prstGeom prst="rect">
            <a:avLst/>
          </a:prstGeom>
        </p:spPr>
      </p:pic>
      <p:pic>
        <p:nvPicPr>
          <p:cNvPr id="78" name="object 78"/>
          <p:cNvPicPr/>
          <p:nvPr/>
        </p:nvPicPr>
        <p:blipFill>
          <a:blip r:embed="rId14" cstate="print"/>
          <a:stretch>
            <a:fillRect/>
          </a:stretch>
        </p:blipFill>
        <p:spPr>
          <a:xfrm>
            <a:off x="3600309" y="3530179"/>
            <a:ext cx="71872" cy="72794"/>
          </a:xfrm>
          <a:prstGeom prst="rect">
            <a:avLst/>
          </a:prstGeom>
        </p:spPr>
      </p:pic>
      <p:pic>
        <p:nvPicPr>
          <p:cNvPr id="79" name="object 79"/>
          <p:cNvPicPr/>
          <p:nvPr/>
        </p:nvPicPr>
        <p:blipFill>
          <a:blip r:embed="rId35" cstate="print"/>
          <a:stretch>
            <a:fillRect/>
          </a:stretch>
        </p:blipFill>
        <p:spPr>
          <a:xfrm>
            <a:off x="1034092" y="3526493"/>
            <a:ext cx="1621739" cy="81086"/>
          </a:xfrm>
          <a:prstGeom prst="rect">
            <a:avLst/>
          </a:prstGeom>
        </p:spPr>
      </p:pic>
      <p:sp>
        <p:nvSpPr>
          <p:cNvPr id="80" name="object 80"/>
          <p:cNvSpPr/>
          <p:nvPr/>
        </p:nvSpPr>
        <p:spPr>
          <a:xfrm>
            <a:off x="829532" y="3532943"/>
            <a:ext cx="48326" cy="70046"/>
          </a:xfrm>
          <a:custGeom>
            <a:avLst/>
            <a:gdLst/>
            <a:ahLst/>
            <a:cxnLst/>
            <a:rect l="l" t="t" r="r" b="b"/>
            <a:pathLst>
              <a:path w="56515" h="81914">
                <a:moveTo>
                  <a:pt x="51723" y="0"/>
                </a:moveTo>
                <a:lnTo>
                  <a:pt x="6465" y="0"/>
                </a:lnTo>
                <a:lnTo>
                  <a:pt x="2155" y="44180"/>
                </a:lnTo>
                <a:lnTo>
                  <a:pt x="9698" y="45258"/>
                </a:lnTo>
                <a:lnTo>
                  <a:pt x="11853" y="43103"/>
                </a:lnTo>
                <a:lnTo>
                  <a:pt x="12930" y="40947"/>
                </a:lnTo>
                <a:lnTo>
                  <a:pt x="16163" y="39870"/>
                </a:lnTo>
                <a:lnTo>
                  <a:pt x="19396" y="37715"/>
                </a:lnTo>
                <a:lnTo>
                  <a:pt x="23706" y="36637"/>
                </a:lnTo>
                <a:lnTo>
                  <a:pt x="33404" y="36637"/>
                </a:lnTo>
                <a:lnTo>
                  <a:pt x="38792" y="38792"/>
                </a:lnTo>
                <a:lnTo>
                  <a:pt x="45258" y="45258"/>
                </a:lnTo>
                <a:lnTo>
                  <a:pt x="46335" y="49568"/>
                </a:lnTo>
                <a:lnTo>
                  <a:pt x="46335" y="60344"/>
                </a:lnTo>
                <a:lnTo>
                  <a:pt x="44180" y="64654"/>
                </a:lnTo>
                <a:lnTo>
                  <a:pt x="40947" y="67887"/>
                </a:lnTo>
                <a:lnTo>
                  <a:pt x="37715" y="72197"/>
                </a:lnTo>
                <a:lnTo>
                  <a:pt x="33404" y="74352"/>
                </a:lnTo>
                <a:lnTo>
                  <a:pt x="22629" y="74352"/>
                </a:lnTo>
                <a:lnTo>
                  <a:pt x="19396" y="73275"/>
                </a:lnTo>
                <a:lnTo>
                  <a:pt x="15086" y="71120"/>
                </a:lnTo>
                <a:lnTo>
                  <a:pt x="10775" y="70042"/>
                </a:lnTo>
                <a:lnTo>
                  <a:pt x="7543" y="68964"/>
                </a:lnTo>
                <a:lnTo>
                  <a:pt x="5387" y="65732"/>
                </a:lnTo>
                <a:lnTo>
                  <a:pt x="0" y="72197"/>
                </a:lnTo>
                <a:lnTo>
                  <a:pt x="5876" y="76440"/>
                </a:lnTo>
                <a:lnTo>
                  <a:pt x="12257" y="79471"/>
                </a:lnTo>
                <a:lnTo>
                  <a:pt x="19244" y="81289"/>
                </a:lnTo>
                <a:lnTo>
                  <a:pt x="26939" y="81895"/>
                </a:lnTo>
                <a:lnTo>
                  <a:pt x="31249" y="81895"/>
                </a:lnTo>
                <a:lnTo>
                  <a:pt x="44180" y="77585"/>
                </a:lnTo>
                <a:lnTo>
                  <a:pt x="48490" y="74352"/>
                </a:lnTo>
                <a:lnTo>
                  <a:pt x="51723" y="68964"/>
                </a:lnTo>
                <a:lnTo>
                  <a:pt x="54956" y="65732"/>
                </a:lnTo>
                <a:lnTo>
                  <a:pt x="56033" y="60344"/>
                </a:lnTo>
                <a:lnTo>
                  <a:pt x="56033" y="46335"/>
                </a:lnTo>
                <a:lnTo>
                  <a:pt x="52801" y="39870"/>
                </a:lnTo>
                <a:lnTo>
                  <a:pt x="47413" y="35560"/>
                </a:lnTo>
                <a:lnTo>
                  <a:pt x="43103" y="31249"/>
                </a:lnTo>
                <a:lnTo>
                  <a:pt x="36637" y="29094"/>
                </a:lnTo>
                <a:lnTo>
                  <a:pt x="22629" y="29094"/>
                </a:lnTo>
                <a:lnTo>
                  <a:pt x="16163" y="31249"/>
                </a:lnTo>
                <a:lnTo>
                  <a:pt x="11853" y="35560"/>
                </a:lnTo>
                <a:lnTo>
                  <a:pt x="10775" y="35560"/>
                </a:lnTo>
                <a:lnTo>
                  <a:pt x="14008" y="8620"/>
                </a:lnTo>
                <a:lnTo>
                  <a:pt x="51723" y="8620"/>
                </a:lnTo>
                <a:lnTo>
                  <a:pt x="51723" y="0"/>
                </a:lnTo>
                <a:close/>
              </a:path>
            </a:pathLst>
          </a:custGeom>
          <a:solidFill>
            <a:srgbClr val="3F3F3F"/>
          </a:solidFill>
        </p:spPr>
        <p:txBody>
          <a:bodyPr wrap="square" lIns="0" tIns="0" rIns="0" bIns="0" rtlCol="0"/>
          <a:lstStyle/>
          <a:p>
            <a:endParaRPr sz="1749"/>
          </a:p>
        </p:txBody>
      </p:sp>
      <p:pic>
        <p:nvPicPr>
          <p:cNvPr id="81" name="object 81"/>
          <p:cNvPicPr/>
          <p:nvPr/>
        </p:nvPicPr>
        <p:blipFill>
          <a:blip r:embed="rId14" cstate="print"/>
          <a:stretch>
            <a:fillRect/>
          </a:stretch>
        </p:blipFill>
        <p:spPr>
          <a:xfrm>
            <a:off x="4211226" y="3728289"/>
            <a:ext cx="71872" cy="72794"/>
          </a:xfrm>
          <a:prstGeom prst="rect">
            <a:avLst/>
          </a:prstGeom>
        </p:spPr>
      </p:pic>
      <p:pic>
        <p:nvPicPr>
          <p:cNvPr id="82" name="object 82"/>
          <p:cNvPicPr/>
          <p:nvPr/>
        </p:nvPicPr>
        <p:blipFill>
          <a:blip r:embed="rId14" cstate="print"/>
          <a:stretch>
            <a:fillRect/>
          </a:stretch>
        </p:blipFill>
        <p:spPr>
          <a:xfrm>
            <a:off x="3905307" y="3728289"/>
            <a:ext cx="71872" cy="72794"/>
          </a:xfrm>
          <a:prstGeom prst="rect">
            <a:avLst/>
          </a:prstGeom>
        </p:spPr>
      </p:pic>
      <p:pic>
        <p:nvPicPr>
          <p:cNvPr id="83" name="object 83"/>
          <p:cNvPicPr/>
          <p:nvPr/>
        </p:nvPicPr>
        <p:blipFill>
          <a:blip r:embed="rId14" cstate="print"/>
          <a:stretch>
            <a:fillRect/>
          </a:stretch>
        </p:blipFill>
        <p:spPr>
          <a:xfrm>
            <a:off x="3600309" y="3728289"/>
            <a:ext cx="71872" cy="72794"/>
          </a:xfrm>
          <a:prstGeom prst="rect">
            <a:avLst/>
          </a:prstGeom>
        </p:spPr>
      </p:pic>
      <p:pic>
        <p:nvPicPr>
          <p:cNvPr id="84" name="object 84"/>
          <p:cNvPicPr/>
          <p:nvPr/>
        </p:nvPicPr>
        <p:blipFill>
          <a:blip r:embed="rId36" cstate="print"/>
          <a:stretch>
            <a:fillRect/>
          </a:stretch>
        </p:blipFill>
        <p:spPr>
          <a:xfrm>
            <a:off x="1034092" y="3725525"/>
            <a:ext cx="1923973" cy="80165"/>
          </a:xfrm>
          <a:prstGeom prst="rect">
            <a:avLst/>
          </a:prstGeom>
        </p:spPr>
      </p:pic>
      <p:sp>
        <p:nvSpPr>
          <p:cNvPr id="85" name="object 85"/>
          <p:cNvSpPr/>
          <p:nvPr/>
        </p:nvSpPr>
        <p:spPr>
          <a:xfrm>
            <a:off x="828610" y="3728290"/>
            <a:ext cx="48869" cy="73304"/>
          </a:xfrm>
          <a:custGeom>
            <a:avLst/>
            <a:gdLst/>
            <a:ahLst/>
            <a:cxnLst/>
            <a:rect l="l" t="t" r="r" b="b"/>
            <a:pathLst>
              <a:path w="57150" h="85725">
                <a:moveTo>
                  <a:pt x="42025" y="0"/>
                </a:moveTo>
                <a:lnTo>
                  <a:pt x="9294" y="22275"/>
                </a:lnTo>
                <a:lnTo>
                  <a:pt x="0" y="44180"/>
                </a:lnTo>
                <a:lnTo>
                  <a:pt x="0" y="54956"/>
                </a:lnTo>
                <a:lnTo>
                  <a:pt x="3232" y="67887"/>
                </a:lnTo>
                <a:lnTo>
                  <a:pt x="7543" y="74352"/>
                </a:lnTo>
                <a:lnTo>
                  <a:pt x="12930" y="81895"/>
                </a:lnTo>
                <a:lnTo>
                  <a:pt x="20473" y="85128"/>
                </a:lnTo>
                <a:lnTo>
                  <a:pt x="38792" y="85128"/>
                </a:lnTo>
                <a:lnTo>
                  <a:pt x="45258" y="81895"/>
                </a:lnTo>
                <a:lnTo>
                  <a:pt x="49568" y="77585"/>
                </a:lnTo>
                <a:lnTo>
                  <a:pt x="23706" y="77585"/>
                </a:lnTo>
                <a:lnTo>
                  <a:pt x="18318" y="74352"/>
                </a:lnTo>
                <a:lnTo>
                  <a:pt x="15086" y="68964"/>
                </a:lnTo>
                <a:lnTo>
                  <a:pt x="12930" y="65732"/>
                </a:lnTo>
                <a:lnTo>
                  <a:pt x="10775" y="61421"/>
                </a:lnTo>
                <a:lnTo>
                  <a:pt x="10775" y="52801"/>
                </a:lnTo>
                <a:lnTo>
                  <a:pt x="12930" y="49568"/>
                </a:lnTo>
                <a:lnTo>
                  <a:pt x="18318" y="44180"/>
                </a:lnTo>
                <a:lnTo>
                  <a:pt x="9698" y="44180"/>
                </a:lnTo>
                <a:lnTo>
                  <a:pt x="10775" y="36637"/>
                </a:lnTo>
                <a:lnTo>
                  <a:pt x="14008" y="29094"/>
                </a:lnTo>
                <a:lnTo>
                  <a:pt x="20473" y="22629"/>
                </a:lnTo>
                <a:lnTo>
                  <a:pt x="24952" y="17982"/>
                </a:lnTo>
                <a:lnTo>
                  <a:pt x="30441" y="13739"/>
                </a:lnTo>
                <a:lnTo>
                  <a:pt x="37142" y="9900"/>
                </a:lnTo>
                <a:lnTo>
                  <a:pt x="45258" y="6465"/>
                </a:lnTo>
                <a:lnTo>
                  <a:pt x="42025" y="0"/>
                </a:lnTo>
                <a:close/>
              </a:path>
              <a:path w="57150" h="85725">
                <a:moveTo>
                  <a:pt x="49784" y="39870"/>
                </a:moveTo>
                <a:lnTo>
                  <a:pt x="34482" y="39870"/>
                </a:lnTo>
                <a:lnTo>
                  <a:pt x="38792" y="40947"/>
                </a:lnTo>
                <a:lnTo>
                  <a:pt x="43103" y="45258"/>
                </a:lnTo>
                <a:lnTo>
                  <a:pt x="46335" y="47413"/>
                </a:lnTo>
                <a:lnTo>
                  <a:pt x="47413" y="52801"/>
                </a:lnTo>
                <a:lnTo>
                  <a:pt x="47413" y="63576"/>
                </a:lnTo>
                <a:lnTo>
                  <a:pt x="46335" y="67887"/>
                </a:lnTo>
                <a:lnTo>
                  <a:pt x="43103" y="71120"/>
                </a:lnTo>
                <a:lnTo>
                  <a:pt x="39870" y="75430"/>
                </a:lnTo>
                <a:lnTo>
                  <a:pt x="35560" y="77585"/>
                </a:lnTo>
                <a:lnTo>
                  <a:pt x="49568" y="77585"/>
                </a:lnTo>
                <a:lnTo>
                  <a:pt x="50646" y="76507"/>
                </a:lnTo>
                <a:lnTo>
                  <a:pt x="54956" y="71120"/>
                </a:lnTo>
                <a:lnTo>
                  <a:pt x="57111" y="64654"/>
                </a:lnTo>
                <a:lnTo>
                  <a:pt x="57111" y="49568"/>
                </a:lnTo>
                <a:lnTo>
                  <a:pt x="54956" y="44180"/>
                </a:lnTo>
                <a:lnTo>
                  <a:pt x="49784" y="39870"/>
                </a:lnTo>
                <a:close/>
              </a:path>
              <a:path w="57150" h="85725">
                <a:moveTo>
                  <a:pt x="37715" y="32327"/>
                </a:moveTo>
                <a:lnTo>
                  <a:pt x="28016" y="32327"/>
                </a:lnTo>
                <a:lnTo>
                  <a:pt x="21551" y="34482"/>
                </a:lnTo>
                <a:lnTo>
                  <a:pt x="16163" y="36637"/>
                </a:lnTo>
                <a:lnTo>
                  <a:pt x="12930" y="39870"/>
                </a:lnTo>
                <a:lnTo>
                  <a:pt x="9698" y="44180"/>
                </a:lnTo>
                <a:lnTo>
                  <a:pt x="18318" y="44180"/>
                </a:lnTo>
                <a:lnTo>
                  <a:pt x="20473" y="42025"/>
                </a:lnTo>
                <a:lnTo>
                  <a:pt x="24784" y="39870"/>
                </a:lnTo>
                <a:lnTo>
                  <a:pt x="49784" y="39870"/>
                </a:lnTo>
                <a:lnTo>
                  <a:pt x="48490" y="38792"/>
                </a:lnTo>
                <a:lnTo>
                  <a:pt x="44180" y="34482"/>
                </a:lnTo>
                <a:lnTo>
                  <a:pt x="37715" y="32327"/>
                </a:lnTo>
                <a:close/>
              </a:path>
            </a:pathLst>
          </a:custGeom>
          <a:solidFill>
            <a:srgbClr val="3F3F3F"/>
          </a:solidFill>
        </p:spPr>
        <p:txBody>
          <a:bodyPr wrap="square" lIns="0" tIns="0" rIns="0" bIns="0" rtlCol="0"/>
          <a:lstStyle/>
          <a:p>
            <a:endParaRPr sz="1749"/>
          </a:p>
        </p:txBody>
      </p:sp>
      <p:pic>
        <p:nvPicPr>
          <p:cNvPr id="86" name="object 86"/>
          <p:cNvPicPr/>
          <p:nvPr/>
        </p:nvPicPr>
        <p:blipFill>
          <a:blip r:embed="rId14" cstate="print"/>
          <a:stretch>
            <a:fillRect/>
          </a:stretch>
        </p:blipFill>
        <p:spPr>
          <a:xfrm>
            <a:off x="3600309" y="3926399"/>
            <a:ext cx="71872" cy="72794"/>
          </a:xfrm>
          <a:prstGeom prst="rect">
            <a:avLst/>
          </a:prstGeom>
        </p:spPr>
      </p:pic>
      <p:pic>
        <p:nvPicPr>
          <p:cNvPr id="87" name="object 87"/>
          <p:cNvPicPr/>
          <p:nvPr/>
        </p:nvPicPr>
        <p:blipFill>
          <a:blip r:embed="rId37" cstate="print"/>
          <a:stretch>
            <a:fillRect/>
          </a:stretch>
        </p:blipFill>
        <p:spPr>
          <a:xfrm>
            <a:off x="1034093" y="3922713"/>
            <a:ext cx="1379399" cy="81086"/>
          </a:xfrm>
          <a:prstGeom prst="rect">
            <a:avLst/>
          </a:prstGeom>
        </p:spPr>
      </p:pic>
      <p:sp>
        <p:nvSpPr>
          <p:cNvPr id="88" name="object 88"/>
          <p:cNvSpPr/>
          <p:nvPr/>
        </p:nvSpPr>
        <p:spPr>
          <a:xfrm>
            <a:off x="829532" y="3929163"/>
            <a:ext cx="48869" cy="69503"/>
          </a:xfrm>
          <a:custGeom>
            <a:avLst/>
            <a:gdLst/>
            <a:ahLst/>
            <a:cxnLst/>
            <a:rect l="l" t="t" r="r" b="b"/>
            <a:pathLst>
              <a:path w="57150" h="81279">
                <a:moveTo>
                  <a:pt x="57111" y="0"/>
                </a:moveTo>
                <a:lnTo>
                  <a:pt x="0" y="0"/>
                </a:lnTo>
                <a:lnTo>
                  <a:pt x="0" y="25861"/>
                </a:lnTo>
                <a:lnTo>
                  <a:pt x="8620" y="25861"/>
                </a:lnTo>
                <a:lnTo>
                  <a:pt x="8620" y="8620"/>
                </a:lnTo>
                <a:lnTo>
                  <a:pt x="47413" y="8620"/>
                </a:lnTo>
                <a:lnTo>
                  <a:pt x="28505" y="50359"/>
                </a:lnTo>
                <a:lnTo>
                  <a:pt x="20473" y="80818"/>
                </a:lnTo>
                <a:lnTo>
                  <a:pt x="30172" y="80818"/>
                </a:lnTo>
                <a:lnTo>
                  <a:pt x="31990" y="71928"/>
                </a:lnTo>
                <a:lnTo>
                  <a:pt x="34213" y="63038"/>
                </a:lnTo>
                <a:lnTo>
                  <a:pt x="48086" y="25188"/>
                </a:lnTo>
                <a:lnTo>
                  <a:pt x="57111" y="7543"/>
                </a:lnTo>
                <a:lnTo>
                  <a:pt x="57111" y="0"/>
                </a:lnTo>
                <a:close/>
              </a:path>
            </a:pathLst>
          </a:custGeom>
          <a:solidFill>
            <a:srgbClr val="3F3F3F"/>
          </a:solidFill>
        </p:spPr>
        <p:txBody>
          <a:bodyPr wrap="square" lIns="0" tIns="0" rIns="0" bIns="0" rtlCol="0"/>
          <a:lstStyle/>
          <a:p>
            <a:endParaRPr sz="1749"/>
          </a:p>
        </p:txBody>
      </p:sp>
      <p:pic>
        <p:nvPicPr>
          <p:cNvPr id="89" name="object 89"/>
          <p:cNvPicPr/>
          <p:nvPr/>
        </p:nvPicPr>
        <p:blipFill>
          <a:blip r:embed="rId14" cstate="print"/>
          <a:stretch>
            <a:fillRect/>
          </a:stretch>
        </p:blipFill>
        <p:spPr>
          <a:xfrm>
            <a:off x="3905307" y="4124510"/>
            <a:ext cx="71872" cy="72794"/>
          </a:xfrm>
          <a:prstGeom prst="rect">
            <a:avLst/>
          </a:prstGeom>
        </p:spPr>
      </p:pic>
      <p:pic>
        <p:nvPicPr>
          <p:cNvPr id="90" name="object 90"/>
          <p:cNvPicPr/>
          <p:nvPr/>
        </p:nvPicPr>
        <p:blipFill>
          <a:blip r:embed="rId38" cstate="print"/>
          <a:stretch>
            <a:fillRect/>
          </a:stretch>
        </p:blipFill>
        <p:spPr>
          <a:xfrm>
            <a:off x="1034092" y="4121745"/>
            <a:ext cx="2127611" cy="81086"/>
          </a:xfrm>
          <a:prstGeom prst="rect">
            <a:avLst/>
          </a:prstGeom>
        </p:spPr>
      </p:pic>
      <p:sp>
        <p:nvSpPr>
          <p:cNvPr id="91" name="object 91"/>
          <p:cNvSpPr/>
          <p:nvPr/>
        </p:nvSpPr>
        <p:spPr>
          <a:xfrm>
            <a:off x="826767" y="4127274"/>
            <a:ext cx="51041" cy="71132"/>
          </a:xfrm>
          <a:custGeom>
            <a:avLst/>
            <a:gdLst/>
            <a:ahLst/>
            <a:cxnLst/>
            <a:rect l="l" t="t" r="r" b="b"/>
            <a:pathLst>
              <a:path w="59690" h="83185">
                <a:moveTo>
                  <a:pt x="36637" y="0"/>
                </a:moveTo>
                <a:lnTo>
                  <a:pt x="22629" y="0"/>
                </a:lnTo>
                <a:lnTo>
                  <a:pt x="16163" y="1077"/>
                </a:lnTo>
                <a:lnTo>
                  <a:pt x="11853" y="4310"/>
                </a:lnTo>
                <a:lnTo>
                  <a:pt x="5387" y="8620"/>
                </a:lnTo>
                <a:lnTo>
                  <a:pt x="3232" y="14008"/>
                </a:lnTo>
                <a:lnTo>
                  <a:pt x="3232" y="25861"/>
                </a:lnTo>
                <a:lnTo>
                  <a:pt x="4310" y="30172"/>
                </a:lnTo>
                <a:lnTo>
                  <a:pt x="10775" y="36637"/>
                </a:lnTo>
                <a:lnTo>
                  <a:pt x="19396" y="40947"/>
                </a:lnTo>
                <a:lnTo>
                  <a:pt x="14008" y="42025"/>
                </a:lnTo>
                <a:lnTo>
                  <a:pt x="9698" y="44180"/>
                </a:lnTo>
                <a:lnTo>
                  <a:pt x="2155" y="51723"/>
                </a:lnTo>
                <a:lnTo>
                  <a:pt x="0" y="56033"/>
                </a:lnTo>
                <a:lnTo>
                  <a:pt x="0" y="68964"/>
                </a:lnTo>
                <a:lnTo>
                  <a:pt x="3232" y="74352"/>
                </a:lnTo>
                <a:lnTo>
                  <a:pt x="9698" y="78663"/>
                </a:lnTo>
                <a:lnTo>
                  <a:pt x="15086" y="81895"/>
                </a:lnTo>
                <a:lnTo>
                  <a:pt x="21551" y="82973"/>
                </a:lnTo>
                <a:lnTo>
                  <a:pt x="37715" y="82973"/>
                </a:lnTo>
                <a:lnTo>
                  <a:pt x="45258" y="80818"/>
                </a:lnTo>
                <a:lnTo>
                  <a:pt x="50646" y="77585"/>
                </a:lnTo>
                <a:lnTo>
                  <a:pt x="53340" y="75430"/>
                </a:lnTo>
                <a:lnTo>
                  <a:pt x="24784" y="75430"/>
                </a:lnTo>
                <a:lnTo>
                  <a:pt x="20473" y="74352"/>
                </a:lnTo>
                <a:lnTo>
                  <a:pt x="11853" y="70042"/>
                </a:lnTo>
                <a:lnTo>
                  <a:pt x="9698" y="65732"/>
                </a:lnTo>
                <a:lnTo>
                  <a:pt x="9698" y="57111"/>
                </a:lnTo>
                <a:lnTo>
                  <a:pt x="11853" y="53878"/>
                </a:lnTo>
                <a:lnTo>
                  <a:pt x="18318" y="47413"/>
                </a:lnTo>
                <a:lnTo>
                  <a:pt x="22629" y="45258"/>
                </a:lnTo>
                <a:lnTo>
                  <a:pt x="29094" y="43103"/>
                </a:lnTo>
                <a:lnTo>
                  <a:pt x="46874" y="43103"/>
                </a:lnTo>
                <a:lnTo>
                  <a:pt x="38792" y="39870"/>
                </a:lnTo>
                <a:lnTo>
                  <a:pt x="42025" y="38792"/>
                </a:lnTo>
                <a:lnTo>
                  <a:pt x="46335" y="36637"/>
                </a:lnTo>
                <a:lnTo>
                  <a:pt x="28016" y="36637"/>
                </a:lnTo>
                <a:lnTo>
                  <a:pt x="24784" y="35560"/>
                </a:lnTo>
                <a:lnTo>
                  <a:pt x="21551" y="33404"/>
                </a:lnTo>
                <a:lnTo>
                  <a:pt x="18318" y="32327"/>
                </a:lnTo>
                <a:lnTo>
                  <a:pt x="17241" y="30172"/>
                </a:lnTo>
                <a:lnTo>
                  <a:pt x="14008" y="28016"/>
                </a:lnTo>
                <a:lnTo>
                  <a:pt x="11853" y="24784"/>
                </a:lnTo>
                <a:lnTo>
                  <a:pt x="11853" y="16163"/>
                </a:lnTo>
                <a:lnTo>
                  <a:pt x="14008" y="11853"/>
                </a:lnTo>
                <a:lnTo>
                  <a:pt x="18318" y="9698"/>
                </a:lnTo>
                <a:lnTo>
                  <a:pt x="21551" y="7543"/>
                </a:lnTo>
                <a:lnTo>
                  <a:pt x="25861" y="6465"/>
                </a:lnTo>
                <a:lnTo>
                  <a:pt x="50646" y="6465"/>
                </a:lnTo>
                <a:lnTo>
                  <a:pt x="46335" y="4310"/>
                </a:lnTo>
                <a:lnTo>
                  <a:pt x="42025" y="1077"/>
                </a:lnTo>
                <a:lnTo>
                  <a:pt x="36637" y="0"/>
                </a:lnTo>
                <a:close/>
              </a:path>
              <a:path w="59690" h="83185">
                <a:moveTo>
                  <a:pt x="46874" y="43103"/>
                </a:moveTo>
                <a:lnTo>
                  <a:pt x="29094" y="43103"/>
                </a:lnTo>
                <a:lnTo>
                  <a:pt x="30172" y="44180"/>
                </a:lnTo>
                <a:lnTo>
                  <a:pt x="31249" y="44180"/>
                </a:lnTo>
                <a:lnTo>
                  <a:pt x="37715" y="46335"/>
                </a:lnTo>
                <a:lnTo>
                  <a:pt x="40947" y="48490"/>
                </a:lnTo>
                <a:lnTo>
                  <a:pt x="46335" y="51723"/>
                </a:lnTo>
                <a:lnTo>
                  <a:pt x="49568" y="56033"/>
                </a:lnTo>
                <a:lnTo>
                  <a:pt x="49568" y="65732"/>
                </a:lnTo>
                <a:lnTo>
                  <a:pt x="46335" y="68964"/>
                </a:lnTo>
                <a:lnTo>
                  <a:pt x="42025" y="72197"/>
                </a:lnTo>
                <a:lnTo>
                  <a:pt x="38792" y="74352"/>
                </a:lnTo>
                <a:lnTo>
                  <a:pt x="34482" y="75430"/>
                </a:lnTo>
                <a:lnTo>
                  <a:pt x="53340" y="75430"/>
                </a:lnTo>
                <a:lnTo>
                  <a:pt x="56033" y="73275"/>
                </a:lnTo>
                <a:lnTo>
                  <a:pt x="59266" y="67887"/>
                </a:lnTo>
                <a:lnTo>
                  <a:pt x="59266" y="56033"/>
                </a:lnTo>
                <a:lnTo>
                  <a:pt x="57111" y="51723"/>
                </a:lnTo>
                <a:lnTo>
                  <a:pt x="49568" y="44180"/>
                </a:lnTo>
                <a:lnTo>
                  <a:pt x="46874" y="43103"/>
                </a:lnTo>
                <a:close/>
              </a:path>
              <a:path w="59690" h="83185">
                <a:moveTo>
                  <a:pt x="50646" y="6465"/>
                </a:moveTo>
                <a:lnTo>
                  <a:pt x="34482" y="6465"/>
                </a:lnTo>
                <a:lnTo>
                  <a:pt x="38792" y="7543"/>
                </a:lnTo>
                <a:lnTo>
                  <a:pt x="45258" y="14008"/>
                </a:lnTo>
                <a:lnTo>
                  <a:pt x="47413" y="17241"/>
                </a:lnTo>
                <a:lnTo>
                  <a:pt x="47413" y="24784"/>
                </a:lnTo>
                <a:lnTo>
                  <a:pt x="45258" y="28016"/>
                </a:lnTo>
                <a:lnTo>
                  <a:pt x="42025" y="30172"/>
                </a:lnTo>
                <a:lnTo>
                  <a:pt x="39870" y="33404"/>
                </a:lnTo>
                <a:lnTo>
                  <a:pt x="35560" y="35560"/>
                </a:lnTo>
                <a:lnTo>
                  <a:pt x="30172" y="36637"/>
                </a:lnTo>
                <a:lnTo>
                  <a:pt x="46335" y="36637"/>
                </a:lnTo>
                <a:lnTo>
                  <a:pt x="49568" y="34482"/>
                </a:lnTo>
                <a:lnTo>
                  <a:pt x="53878" y="31249"/>
                </a:lnTo>
                <a:lnTo>
                  <a:pt x="56033" y="25861"/>
                </a:lnTo>
                <a:lnTo>
                  <a:pt x="56033" y="12930"/>
                </a:lnTo>
                <a:lnTo>
                  <a:pt x="52801" y="7543"/>
                </a:lnTo>
                <a:lnTo>
                  <a:pt x="50646" y="6465"/>
                </a:lnTo>
                <a:close/>
              </a:path>
            </a:pathLst>
          </a:custGeom>
          <a:solidFill>
            <a:srgbClr val="3F3F3F"/>
          </a:solidFill>
        </p:spPr>
        <p:txBody>
          <a:bodyPr wrap="square" lIns="0" tIns="0" rIns="0" bIns="0" rtlCol="0"/>
          <a:lstStyle/>
          <a:p>
            <a:endParaRPr sz="1749"/>
          </a:p>
        </p:txBody>
      </p:sp>
      <p:pic>
        <p:nvPicPr>
          <p:cNvPr id="92" name="object 92"/>
          <p:cNvPicPr/>
          <p:nvPr/>
        </p:nvPicPr>
        <p:blipFill>
          <a:blip r:embed="rId14" cstate="print"/>
          <a:stretch>
            <a:fillRect/>
          </a:stretch>
        </p:blipFill>
        <p:spPr>
          <a:xfrm>
            <a:off x="3600309" y="4375141"/>
            <a:ext cx="71872" cy="72794"/>
          </a:xfrm>
          <a:prstGeom prst="rect">
            <a:avLst/>
          </a:prstGeom>
        </p:spPr>
      </p:pic>
      <p:pic>
        <p:nvPicPr>
          <p:cNvPr id="93" name="object 93"/>
          <p:cNvPicPr/>
          <p:nvPr/>
        </p:nvPicPr>
        <p:blipFill>
          <a:blip r:embed="rId39" cstate="print"/>
          <a:stretch>
            <a:fillRect/>
          </a:stretch>
        </p:blipFill>
        <p:spPr>
          <a:xfrm>
            <a:off x="1034092" y="4319855"/>
            <a:ext cx="2386537" cy="180602"/>
          </a:xfrm>
          <a:prstGeom prst="rect">
            <a:avLst/>
          </a:prstGeom>
        </p:spPr>
      </p:pic>
      <p:sp>
        <p:nvSpPr>
          <p:cNvPr id="94" name="object 94"/>
          <p:cNvSpPr/>
          <p:nvPr/>
        </p:nvSpPr>
        <p:spPr>
          <a:xfrm>
            <a:off x="828610" y="4377907"/>
            <a:ext cx="48326" cy="72218"/>
          </a:xfrm>
          <a:custGeom>
            <a:avLst/>
            <a:gdLst/>
            <a:ahLst/>
            <a:cxnLst/>
            <a:rect l="l" t="t" r="r" b="b"/>
            <a:pathLst>
              <a:path w="56515" h="84454">
                <a:moveTo>
                  <a:pt x="55729" y="40947"/>
                </a:moveTo>
                <a:lnTo>
                  <a:pt x="47413" y="40947"/>
                </a:lnTo>
                <a:lnTo>
                  <a:pt x="46288" y="48490"/>
                </a:lnTo>
                <a:lnTo>
                  <a:pt x="46201" y="49080"/>
                </a:lnTo>
                <a:lnTo>
                  <a:pt x="17712" y="75295"/>
                </a:lnTo>
                <a:lnTo>
                  <a:pt x="8620" y="76507"/>
                </a:lnTo>
                <a:lnTo>
                  <a:pt x="12930" y="84050"/>
                </a:lnTo>
                <a:lnTo>
                  <a:pt x="49669" y="64654"/>
                </a:lnTo>
                <a:lnTo>
                  <a:pt x="55280" y="47413"/>
                </a:lnTo>
                <a:lnTo>
                  <a:pt x="55394" y="46874"/>
                </a:lnTo>
                <a:lnTo>
                  <a:pt x="55485" y="45258"/>
                </a:lnTo>
                <a:lnTo>
                  <a:pt x="55607" y="43103"/>
                </a:lnTo>
                <a:lnTo>
                  <a:pt x="55729" y="40947"/>
                </a:lnTo>
                <a:close/>
              </a:path>
              <a:path w="56515" h="84454">
                <a:moveTo>
                  <a:pt x="36637" y="0"/>
                </a:moveTo>
                <a:lnTo>
                  <a:pt x="20473" y="0"/>
                </a:lnTo>
                <a:lnTo>
                  <a:pt x="14008" y="2155"/>
                </a:lnTo>
                <a:lnTo>
                  <a:pt x="3232" y="12930"/>
                </a:lnTo>
                <a:lnTo>
                  <a:pt x="0" y="20473"/>
                </a:lnTo>
                <a:lnTo>
                  <a:pt x="0" y="36637"/>
                </a:lnTo>
                <a:lnTo>
                  <a:pt x="2155" y="43103"/>
                </a:lnTo>
                <a:lnTo>
                  <a:pt x="8620" y="47413"/>
                </a:lnTo>
                <a:lnTo>
                  <a:pt x="12930" y="51723"/>
                </a:lnTo>
                <a:lnTo>
                  <a:pt x="19396" y="54956"/>
                </a:lnTo>
                <a:lnTo>
                  <a:pt x="31249" y="54956"/>
                </a:lnTo>
                <a:lnTo>
                  <a:pt x="36637" y="52801"/>
                </a:lnTo>
                <a:lnTo>
                  <a:pt x="40947" y="48490"/>
                </a:lnTo>
                <a:lnTo>
                  <a:pt x="44180" y="46335"/>
                </a:lnTo>
                <a:lnTo>
                  <a:pt x="21551" y="46335"/>
                </a:lnTo>
                <a:lnTo>
                  <a:pt x="17241" y="45258"/>
                </a:lnTo>
                <a:lnTo>
                  <a:pt x="14008" y="40947"/>
                </a:lnTo>
                <a:lnTo>
                  <a:pt x="10775" y="37715"/>
                </a:lnTo>
                <a:lnTo>
                  <a:pt x="9698" y="33404"/>
                </a:lnTo>
                <a:lnTo>
                  <a:pt x="9698" y="21551"/>
                </a:lnTo>
                <a:lnTo>
                  <a:pt x="11853" y="16163"/>
                </a:lnTo>
                <a:lnTo>
                  <a:pt x="15086" y="11853"/>
                </a:lnTo>
                <a:lnTo>
                  <a:pt x="18318" y="8620"/>
                </a:lnTo>
                <a:lnTo>
                  <a:pt x="22629" y="7543"/>
                </a:lnTo>
                <a:lnTo>
                  <a:pt x="47772" y="7543"/>
                </a:lnTo>
                <a:lnTo>
                  <a:pt x="44180" y="3232"/>
                </a:lnTo>
                <a:lnTo>
                  <a:pt x="36637" y="0"/>
                </a:lnTo>
                <a:close/>
              </a:path>
              <a:path w="56515" h="84454">
                <a:moveTo>
                  <a:pt x="47772" y="7543"/>
                </a:moveTo>
                <a:lnTo>
                  <a:pt x="32327" y="7543"/>
                </a:lnTo>
                <a:lnTo>
                  <a:pt x="35560" y="8620"/>
                </a:lnTo>
                <a:lnTo>
                  <a:pt x="38792" y="10775"/>
                </a:lnTo>
                <a:lnTo>
                  <a:pt x="43103" y="15086"/>
                </a:lnTo>
                <a:lnTo>
                  <a:pt x="46335" y="20473"/>
                </a:lnTo>
                <a:lnTo>
                  <a:pt x="46335" y="33404"/>
                </a:lnTo>
                <a:lnTo>
                  <a:pt x="44180" y="37715"/>
                </a:lnTo>
                <a:lnTo>
                  <a:pt x="39870" y="42025"/>
                </a:lnTo>
                <a:lnTo>
                  <a:pt x="35560" y="45258"/>
                </a:lnTo>
                <a:lnTo>
                  <a:pt x="31249" y="46335"/>
                </a:lnTo>
                <a:lnTo>
                  <a:pt x="44180" y="46335"/>
                </a:lnTo>
                <a:lnTo>
                  <a:pt x="45258" y="44180"/>
                </a:lnTo>
                <a:lnTo>
                  <a:pt x="47413" y="40947"/>
                </a:lnTo>
                <a:lnTo>
                  <a:pt x="55729" y="40947"/>
                </a:lnTo>
                <a:lnTo>
                  <a:pt x="55912" y="37715"/>
                </a:lnTo>
                <a:lnTo>
                  <a:pt x="55920" y="33404"/>
                </a:lnTo>
                <a:lnTo>
                  <a:pt x="55629" y="27882"/>
                </a:lnTo>
                <a:lnTo>
                  <a:pt x="54512" y="21551"/>
                </a:lnTo>
                <a:lnTo>
                  <a:pt x="54417" y="21012"/>
                </a:lnTo>
                <a:lnTo>
                  <a:pt x="52442" y="15086"/>
                </a:lnTo>
                <a:lnTo>
                  <a:pt x="52397" y="14951"/>
                </a:lnTo>
                <a:lnTo>
                  <a:pt x="49568" y="9698"/>
                </a:lnTo>
                <a:lnTo>
                  <a:pt x="47772" y="7543"/>
                </a:lnTo>
                <a:close/>
              </a:path>
            </a:pathLst>
          </a:custGeom>
          <a:solidFill>
            <a:srgbClr val="3F3F3F"/>
          </a:solidFill>
        </p:spPr>
        <p:txBody>
          <a:bodyPr wrap="square" lIns="0" tIns="0" rIns="0" bIns="0" rtlCol="0"/>
          <a:lstStyle/>
          <a:p>
            <a:endParaRPr sz="1749"/>
          </a:p>
        </p:txBody>
      </p:sp>
      <p:pic>
        <p:nvPicPr>
          <p:cNvPr id="95" name="object 95"/>
          <p:cNvPicPr/>
          <p:nvPr/>
        </p:nvPicPr>
        <p:blipFill>
          <a:blip r:embed="rId14" cstate="print"/>
          <a:stretch>
            <a:fillRect/>
          </a:stretch>
        </p:blipFill>
        <p:spPr>
          <a:xfrm>
            <a:off x="3600309" y="4678296"/>
            <a:ext cx="71872" cy="72794"/>
          </a:xfrm>
          <a:prstGeom prst="rect">
            <a:avLst/>
          </a:prstGeom>
        </p:spPr>
      </p:pic>
      <p:pic>
        <p:nvPicPr>
          <p:cNvPr id="96" name="object 96"/>
          <p:cNvPicPr/>
          <p:nvPr/>
        </p:nvPicPr>
        <p:blipFill>
          <a:blip r:embed="rId40" cstate="print"/>
          <a:stretch>
            <a:fillRect/>
          </a:stretch>
        </p:blipFill>
        <p:spPr>
          <a:xfrm>
            <a:off x="1034092" y="4623010"/>
            <a:ext cx="2382850" cy="185209"/>
          </a:xfrm>
          <a:prstGeom prst="rect">
            <a:avLst/>
          </a:prstGeom>
        </p:spPr>
      </p:pic>
      <p:sp>
        <p:nvSpPr>
          <p:cNvPr id="97" name="object 97"/>
          <p:cNvSpPr/>
          <p:nvPr/>
        </p:nvSpPr>
        <p:spPr>
          <a:xfrm>
            <a:off x="800966" y="4680140"/>
            <a:ext cx="26064" cy="70046"/>
          </a:xfrm>
          <a:custGeom>
            <a:avLst/>
            <a:gdLst/>
            <a:ahLst/>
            <a:cxnLst/>
            <a:rect l="l" t="t" r="r" b="b"/>
            <a:pathLst>
              <a:path w="30480" h="81914">
                <a:moveTo>
                  <a:pt x="30172" y="0"/>
                </a:moveTo>
                <a:lnTo>
                  <a:pt x="23706" y="0"/>
                </a:lnTo>
                <a:lnTo>
                  <a:pt x="18318" y="3232"/>
                </a:lnTo>
                <a:lnTo>
                  <a:pt x="0" y="8620"/>
                </a:lnTo>
                <a:lnTo>
                  <a:pt x="2155" y="16163"/>
                </a:lnTo>
                <a:lnTo>
                  <a:pt x="9698" y="14008"/>
                </a:lnTo>
                <a:lnTo>
                  <a:pt x="16163" y="11853"/>
                </a:lnTo>
                <a:lnTo>
                  <a:pt x="21551" y="9698"/>
                </a:lnTo>
                <a:lnTo>
                  <a:pt x="21551" y="81895"/>
                </a:lnTo>
                <a:lnTo>
                  <a:pt x="30172" y="81895"/>
                </a:lnTo>
                <a:lnTo>
                  <a:pt x="30172" y="0"/>
                </a:lnTo>
                <a:close/>
              </a:path>
            </a:pathLst>
          </a:custGeom>
          <a:solidFill>
            <a:srgbClr val="3F3F3F"/>
          </a:solidFill>
        </p:spPr>
        <p:txBody>
          <a:bodyPr wrap="square" lIns="0" tIns="0" rIns="0" bIns="0" rtlCol="0"/>
          <a:lstStyle/>
          <a:p>
            <a:endParaRPr sz="1749"/>
          </a:p>
        </p:txBody>
      </p:sp>
      <p:sp>
        <p:nvSpPr>
          <p:cNvPr id="98" name="object 98"/>
          <p:cNvSpPr/>
          <p:nvPr/>
        </p:nvSpPr>
        <p:spPr>
          <a:xfrm>
            <a:off x="854410" y="4680140"/>
            <a:ext cx="51041" cy="71132"/>
          </a:xfrm>
          <a:custGeom>
            <a:avLst/>
            <a:gdLst/>
            <a:ahLst/>
            <a:cxnLst/>
            <a:rect l="l" t="t" r="r" b="b"/>
            <a:pathLst>
              <a:path w="59690" h="83185">
                <a:moveTo>
                  <a:pt x="39870" y="0"/>
                </a:moveTo>
                <a:lnTo>
                  <a:pt x="20473" y="0"/>
                </a:lnTo>
                <a:lnTo>
                  <a:pt x="14008" y="3232"/>
                </a:lnTo>
                <a:lnTo>
                  <a:pt x="0" y="40947"/>
                </a:lnTo>
                <a:lnTo>
                  <a:pt x="532" y="49416"/>
                </a:lnTo>
                <a:lnTo>
                  <a:pt x="572" y="50056"/>
                </a:lnTo>
                <a:lnTo>
                  <a:pt x="23302" y="82182"/>
                </a:lnTo>
                <a:lnTo>
                  <a:pt x="30172" y="82973"/>
                </a:lnTo>
                <a:lnTo>
                  <a:pt x="36761" y="82182"/>
                </a:lnTo>
                <a:lnTo>
                  <a:pt x="36961" y="82182"/>
                </a:lnTo>
                <a:lnTo>
                  <a:pt x="43103" y="79605"/>
                </a:lnTo>
                <a:lnTo>
                  <a:pt x="48133" y="75430"/>
                </a:lnTo>
                <a:lnTo>
                  <a:pt x="23706" y="75430"/>
                </a:lnTo>
                <a:lnTo>
                  <a:pt x="18318" y="71120"/>
                </a:lnTo>
                <a:lnTo>
                  <a:pt x="14008" y="63576"/>
                </a:lnTo>
                <a:lnTo>
                  <a:pt x="11853" y="58189"/>
                </a:lnTo>
                <a:lnTo>
                  <a:pt x="10775" y="50646"/>
                </a:lnTo>
                <a:lnTo>
                  <a:pt x="10775" y="31249"/>
                </a:lnTo>
                <a:lnTo>
                  <a:pt x="11757" y="24380"/>
                </a:lnTo>
                <a:lnTo>
                  <a:pt x="11853" y="23706"/>
                </a:lnTo>
                <a:lnTo>
                  <a:pt x="18318" y="10775"/>
                </a:lnTo>
                <a:lnTo>
                  <a:pt x="23706" y="7543"/>
                </a:lnTo>
                <a:lnTo>
                  <a:pt x="49029" y="7543"/>
                </a:lnTo>
                <a:lnTo>
                  <a:pt x="46335" y="3232"/>
                </a:lnTo>
                <a:lnTo>
                  <a:pt x="39870" y="0"/>
                </a:lnTo>
                <a:close/>
              </a:path>
              <a:path w="59690" h="83185">
                <a:moveTo>
                  <a:pt x="49029" y="7543"/>
                </a:moveTo>
                <a:lnTo>
                  <a:pt x="35560" y="7543"/>
                </a:lnTo>
                <a:lnTo>
                  <a:pt x="40947" y="10775"/>
                </a:lnTo>
                <a:lnTo>
                  <a:pt x="44180" y="16163"/>
                </a:lnTo>
                <a:lnTo>
                  <a:pt x="47413" y="22629"/>
                </a:lnTo>
                <a:lnTo>
                  <a:pt x="49568" y="30172"/>
                </a:lnTo>
                <a:lnTo>
                  <a:pt x="49568" y="51723"/>
                </a:lnTo>
                <a:lnTo>
                  <a:pt x="47413" y="59266"/>
                </a:lnTo>
                <a:lnTo>
                  <a:pt x="40947" y="72197"/>
                </a:lnTo>
                <a:lnTo>
                  <a:pt x="36637" y="75430"/>
                </a:lnTo>
                <a:lnTo>
                  <a:pt x="48133" y="75430"/>
                </a:lnTo>
                <a:lnTo>
                  <a:pt x="58665" y="50646"/>
                </a:lnTo>
                <a:lnTo>
                  <a:pt x="58760" y="50056"/>
                </a:lnTo>
                <a:lnTo>
                  <a:pt x="58862" y="49416"/>
                </a:lnTo>
                <a:lnTo>
                  <a:pt x="59266" y="40947"/>
                </a:lnTo>
                <a:lnTo>
                  <a:pt x="58845" y="32310"/>
                </a:lnTo>
                <a:lnTo>
                  <a:pt x="57515" y="24380"/>
                </a:lnTo>
                <a:lnTo>
                  <a:pt x="55175" y="17460"/>
                </a:lnTo>
                <a:lnTo>
                  <a:pt x="51723" y="11853"/>
                </a:lnTo>
                <a:lnTo>
                  <a:pt x="49029" y="7543"/>
                </a:lnTo>
                <a:close/>
              </a:path>
            </a:pathLst>
          </a:custGeom>
          <a:solidFill>
            <a:srgbClr val="3F3F3F"/>
          </a:solidFill>
        </p:spPr>
        <p:txBody>
          <a:bodyPr wrap="square" lIns="0" tIns="0" rIns="0" bIns="0" rtlCol="0"/>
          <a:lstStyle/>
          <a:p>
            <a:endParaRPr sz="1749"/>
          </a:p>
        </p:txBody>
      </p:sp>
      <p:pic>
        <p:nvPicPr>
          <p:cNvPr id="99" name="object 99"/>
          <p:cNvPicPr/>
          <p:nvPr/>
        </p:nvPicPr>
        <p:blipFill>
          <a:blip r:embed="rId14" cstate="print"/>
          <a:stretch>
            <a:fillRect/>
          </a:stretch>
        </p:blipFill>
        <p:spPr>
          <a:xfrm>
            <a:off x="3600309" y="5033052"/>
            <a:ext cx="71872" cy="72794"/>
          </a:xfrm>
          <a:prstGeom prst="rect">
            <a:avLst/>
          </a:prstGeom>
        </p:spPr>
      </p:pic>
      <p:pic>
        <p:nvPicPr>
          <p:cNvPr id="100" name="object 100"/>
          <p:cNvPicPr/>
          <p:nvPr/>
        </p:nvPicPr>
        <p:blipFill>
          <a:blip r:embed="rId41" cstate="print"/>
          <a:stretch>
            <a:fillRect/>
          </a:stretch>
        </p:blipFill>
        <p:spPr>
          <a:xfrm>
            <a:off x="1034092" y="4925243"/>
            <a:ext cx="2382851" cy="290254"/>
          </a:xfrm>
          <a:prstGeom prst="rect">
            <a:avLst/>
          </a:prstGeom>
        </p:spPr>
      </p:pic>
      <p:sp>
        <p:nvSpPr>
          <p:cNvPr id="101" name="object 101"/>
          <p:cNvSpPr/>
          <p:nvPr/>
        </p:nvSpPr>
        <p:spPr>
          <a:xfrm>
            <a:off x="806485" y="5035824"/>
            <a:ext cx="80363" cy="70046"/>
          </a:xfrm>
          <a:custGeom>
            <a:avLst/>
            <a:gdLst/>
            <a:ahLst/>
            <a:cxnLst/>
            <a:rect l="l" t="t" r="r" b="b"/>
            <a:pathLst>
              <a:path w="93980" h="81914">
                <a:moveTo>
                  <a:pt x="30175" y="0"/>
                </a:moveTo>
                <a:lnTo>
                  <a:pt x="23710" y="0"/>
                </a:lnTo>
                <a:lnTo>
                  <a:pt x="18326" y="3225"/>
                </a:lnTo>
                <a:lnTo>
                  <a:pt x="0" y="8623"/>
                </a:lnTo>
                <a:lnTo>
                  <a:pt x="2159" y="16167"/>
                </a:lnTo>
                <a:lnTo>
                  <a:pt x="9702" y="14008"/>
                </a:lnTo>
                <a:lnTo>
                  <a:pt x="16167" y="11849"/>
                </a:lnTo>
                <a:lnTo>
                  <a:pt x="21551" y="9690"/>
                </a:lnTo>
                <a:lnTo>
                  <a:pt x="21551" y="81889"/>
                </a:lnTo>
                <a:lnTo>
                  <a:pt x="30175" y="81889"/>
                </a:lnTo>
                <a:lnTo>
                  <a:pt x="30175" y="0"/>
                </a:lnTo>
                <a:close/>
              </a:path>
              <a:path w="93980" h="81914">
                <a:moveTo>
                  <a:pt x="93751" y="0"/>
                </a:moveTo>
                <a:lnTo>
                  <a:pt x="87287" y="0"/>
                </a:lnTo>
                <a:lnTo>
                  <a:pt x="81902" y="3225"/>
                </a:lnTo>
                <a:lnTo>
                  <a:pt x="63576" y="8623"/>
                </a:lnTo>
                <a:lnTo>
                  <a:pt x="65735" y="16167"/>
                </a:lnTo>
                <a:lnTo>
                  <a:pt x="73279" y="14008"/>
                </a:lnTo>
                <a:lnTo>
                  <a:pt x="79743" y="11849"/>
                </a:lnTo>
                <a:lnTo>
                  <a:pt x="85128" y="9690"/>
                </a:lnTo>
                <a:lnTo>
                  <a:pt x="85128" y="81889"/>
                </a:lnTo>
                <a:lnTo>
                  <a:pt x="93751" y="81889"/>
                </a:lnTo>
                <a:lnTo>
                  <a:pt x="93751" y="0"/>
                </a:lnTo>
                <a:close/>
              </a:path>
            </a:pathLst>
          </a:custGeom>
          <a:solidFill>
            <a:srgbClr val="3F3F3F"/>
          </a:solidFill>
        </p:spPr>
        <p:txBody>
          <a:bodyPr wrap="square" lIns="0" tIns="0" rIns="0" bIns="0" rtlCol="0"/>
          <a:lstStyle/>
          <a:p>
            <a:endParaRPr sz="1749"/>
          </a:p>
        </p:txBody>
      </p:sp>
      <p:pic>
        <p:nvPicPr>
          <p:cNvPr id="102" name="object 102"/>
          <p:cNvPicPr/>
          <p:nvPr/>
        </p:nvPicPr>
        <p:blipFill>
          <a:blip r:embed="rId18" cstate="print"/>
          <a:stretch>
            <a:fillRect/>
          </a:stretch>
        </p:blipFill>
        <p:spPr>
          <a:xfrm>
            <a:off x="4211226" y="5387807"/>
            <a:ext cx="71872" cy="72794"/>
          </a:xfrm>
          <a:prstGeom prst="rect">
            <a:avLst/>
          </a:prstGeom>
        </p:spPr>
      </p:pic>
      <p:pic>
        <p:nvPicPr>
          <p:cNvPr id="103" name="object 103"/>
          <p:cNvPicPr/>
          <p:nvPr/>
        </p:nvPicPr>
        <p:blipFill>
          <a:blip r:embed="rId18" cstate="print"/>
          <a:stretch>
            <a:fillRect/>
          </a:stretch>
        </p:blipFill>
        <p:spPr>
          <a:xfrm>
            <a:off x="3905307" y="5387807"/>
            <a:ext cx="71872" cy="72794"/>
          </a:xfrm>
          <a:prstGeom prst="rect">
            <a:avLst/>
          </a:prstGeom>
        </p:spPr>
      </p:pic>
      <p:grpSp>
        <p:nvGrpSpPr>
          <p:cNvPr id="104" name="object 104"/>
          <p:cNvGrpSpPr/>
          <p:nvPr/>
        </p:nvGrpSpPr>
        <p:grpSpPr>
          <a:xfrm>
            <a:off x="1034092" y="5332521"/>
            <a:ext cx="2387540" cy="185704"/>
            <a:chOff x="1209313" y="6007487"/>
            <a:chExt cx="2792095" cy="217170"/>
          </a:xfrm>
        </p:grpSpPr>
        <p:pic>
          <p:nvPicPr>
            <p:cNvPr id="105" name="object 105"/>
            <p:cNvPicPr/>
            <p:nvPr/>
          </p:nvPicPr>
          <p:blipFill>
            <a:blip r:embed="rId42" cstate="print"/>
            <a:stretch>
              <a:fillRect/>
            </a:stretch>
          </p:blipFill>
          <p:spPr>
            <a:xfrm>
              <a:off x="1209313" y="6007487"/>
              <a:ext cx="2562476" cy="216592"/>
            </a:xfrm>
            <a:prstGeom prst="rect">
              <a:avLst/>
            </a:prstGeom>
          </p:spPr>
        </p:pic>
        <p:pic>
          <p:nvPicPr>
            <p:cNvPr id="106" name="object 106"/>
            <p:cNvPicPr/>
            <p:nvPr/>
          </p:nvPicPr>
          <p:blipFill>
            <a:blip r:embed="rId43" cstate="print"/>
            <a:stretch>
              <a:fillRect/>
            </a:stretch>
          </p:blipFill>
          <p:spPr>
            <a:xfrm>
              <a:off x="3804116" y="6008564"/>
              <a:ext cx="197196" cy="93749"/>
            </a:xfrm>
            <a:prstGeom prst="rect">
              <a:avLst/>
            </a:prstGeom>
          </p:spPr>
        </p:pic>
      </p:grpSp>
      <p:sp>
        <p:nvSpPr>
          <p:cNvPr id="107" name="object 107"/>
          <p:cNvSpPr/>
          <p:nvPr/>
        </p:nvSpPr>
        <p:spPr>
          <a:xfrm>
            <a:off x="800957" y="5390573"/>
            <a:ext cx="103712" cy="70046"/>
          </a:xfrm>
          <a:custGeom>
            <a:avLst/>
            <a:gdLst/>
            <a:ahLst/>
            <a:cxnLst/>
            <a:rect l="l" t="t" r="r" b="b"/>
            <a:pathLst>
              <a:path w="121284" h="81914">
                <a:moveTo>
                  <a:pt x="30175" y="0"/>
                </a:moveTo>
                <a:lnTo>
                  <a:pt x="23710" y="0"/>
                </a:lnTo>
                <a:lnTo>
                  <a:pt x="18326" y="3238"/>
                </a:lnTo>
                <a:lnTo>
                  <a:pt x="0" y="8623"/>
                </a:lnTo>
                <a:lnTo>
                  <a:pt x="2159" y="16167"/>
                </a:lnTo>
                <a:lnTo>
                  <a:pt x="9702" y="14008"/>
                </a:lnTo>
                <a:lnTo>
                  <a:pt x="16167" y="11861"/>
                </a:lnTo>
                <a:lnTo>
                  <a:pt x="21551" y="9702"/>
                </a:lnTo>
                <a:lnTo>
                  <a:pt x="21551" y="81902"/>
                </a:lnTo>
                <a:lnTo>
                  <a:pt x="30175" y="81902"/>
                </a:lnTo>
                <a:lnTo>
                  <a:pt x="30175" y="0"/>
                </a:lnTo>
                <a:close/>
              </a:path>
              <a:path w="121284" h="81914">
                <a:moveTo>
                  <a:pt x="120688" y="73279"/>
                </a:moveTo>
                <a:lnTo>
                  <a:pt x="74358" y="73279"/>
                </a:lnTo>
                <a:lnTo>
                  <a:pt x="76339" y="67602"/>
                </a:lnTo>
                <a:lnTo>
                  <a:pt x="100215" y="46342"/>
                </a:lnTo>
                <a:lnTo>
                  <a:pt x="106680" y="42037"/>
                </a:lnTo>
                <a:lnTo>
                  <a:pt x="110998" y="38798"/>
                </a:lnTo>
                <a:lnTo>
                  <a:pt x="117462" y="32334"/>
                </a:lnTo>
                <a:lnTo>
                  <a:pt x="119621" y="26949"/>
                </a:lnTo>
                <a:lnTo>
                  <a:pt x="119621" y="14008"/>
                </a:lnTo>
                <a:lnTo>
                  <a:pt x="115303" y="7543"/>
                </a:lnTo>
                <a:lnTo>
                  <a:pt x="108839" y="3238"/>
                </a:lnTo>
                <a:lnTo>
                  <a:pt x="104533" y="1079"/>
                </a:lnTo>
                <a:lnTo>
                  <a:pt x="99136" y="0"/>
                </a:lnTo>
                <a:lnTo>
                  <a:pt x="92671" y="0"/>
                </a:lnTo>
                <a:lnTo>
                  <a:pt x="84378" y="812"/>
                </a:lnTo>
                <a:lnTo>
                  <a:pt x="77190" y="3238"/>
                </a:lnTo>
                <a:lnTo>
                  <a:pt x="71005" y="7277"/>
                </a:lnTo>
                <a:lnTo>
                  <a:pt x="65735" y="12941"/>
                </a:lnTo>
                <a:lnTo>
                  <a:pt x="71120" y="18326"/>
                </a:lnTo>
                <a:lnTo>
                  <a:pt x="77584" y="10782"/>
                </a:lnTo>
                <a:lnTo>
                  <a:pt x="85128" y="7543"/>
                </a:lnTo>
                <a:lnTo>
                  <a:pt x="98069" y="7543"/>
                </a:lnTo>
                <a:lnTo>
                  <a:pt x="101295" y="8623"/>
                </a:lnTo>
                <a:lnTo>
                  <a:pt x="104533" y="11861"/>
                </a:lnTo>
                <a:lnTo>
                  <a:pt x="107759" y="14008"/>
                </a:lnTo>
                <a:lnTo>
                  <a:pt x="108839" y="17246"/>
                </a:lnTo>
                <a:lnTo>
                  <a:pt x="108839" y="25869"/>
                </a:lnTo>
                <a:lnTo>
                  <a:pt x="107759" y="29095"/>
                </a:lnTo>
                <a:lnTo>
                  <a:pt x="103454" y="32334"/>
                </a:lnTo>
                <a:lnTo>
                  <a:pt x="102374" y="34493"/>
                </a:lnTo>
                <a:lnTo>
                  <a:pt x="98069" y="37719"/>
                </a:lnTo>
                <a:lnTo>
                  <a:pt x="91592" y="42037"/>
                </a:lnTo>
                <a:lnTo>
                  <a:pt x="89446" y="44183"/>
                </a:lnTo>
                <a:lnTo>
                  <a:pt x="80111" y="50850"/>
                </a:lnTo>
                <a:lnTo>
                  <a:pt x="73012" y="57924"/>
                </a:lnTo>
                <a:lnTo>
                  <a:pt x="67919" y="65405"/>
                </a:lnTo>
                <a:lnTo>
                  <a:pt x="64655" y="73279"/>
                </a:lnTo>
                <a:lnTo>
                  <a:pt x="64655" y="81902"/>
                </a:lnTo>
                <a:lnTo>
                  <a:pt x="120688" y="81902"/>
                </a:lnTo>
                <a:lnTo>
                  <a:pt x="120688" y="73279"/>
                </a:lnTo>
                <a:close/>
              </a:path>
            </a:pathLst>
          </a:custGeom>
          <a:solidFill>
            <a:srgbClr val="3F3F3F"/>
          </a:solidFill>
        </p:spPr>
        <p:txBody>
          <a:bodyPr wrap="square" lIns="0" tIns="0" rIns="0" bIns="0" rtlCol="0"/>
          <a:lstStyle/>
          <a:p>
            <a:endParaRPr sz="1749"/>
          </a:p>
        </p:txBody>
      </p:sp>
      <p:pic>
        <p:nvPicPr>
          <p:cNvPr id="108" name="object 108"/>
          <p:cNvPicPr/>
          <p:nvPr/>
        </p:nvPicPr>
        <p:blipFill>
          <a:blip r:embed="rId14" cstate="print"/>
          <a:stretch>
            <a:fillRect/>
          </a:stretch>
        </p:blipFill>
        <p:spPr>
          <a:xfrm>
            <a:off x="4211226" y="5638439"/>
            <a:ext cx="71872" cy="72794"/>
          </a:xfrm>
          <a:prstGeom prst="rect">
            <a:avLst/>
          </a:prstGeom>
        </p:spPr>
      </p:pic>
      <p:pic>
        <p:nvPicPr>
          <p:cNvPr id="109" name="object 109"/>
          <p:cNvPicPr/>
          <p:nvPr/>
        </p:nvPicPr>
        <p:blipFill>
          <a:blip r:embed="rId14" cstate="print"/>
          <a:stretch>
            <a:fillRect/>
          </a:stretch>
        </p:blipFill>
        <p:spPr>
          <a:xfrm>
            <a:off x="3905307" y="5638439"/>
            <a:ext cx="71872" cy="72794"/>
          </a:xfrm>
          <a:prstGeom prst="rect">
            <a:avLst/>
          </a:prstGeom>
        </p:spPr>
      </p:pic>
      <p:pic>
        <p:nvPicPr>
          <p:cNvPr id="110" name="object 110"/>
          <p:cNvPicPr/>
          <p:nvPr/>
        </p:nvPicPr>
        <p:blipFill>
          <a:blip r:embed="rId44" cstate="print"/>
          <a:stretch>
            <a:fillRect/>
          </a:stretch>
        </p:blipFill>
        <p:spPr>
          <a:xfrm>
            <a:off x="1034092" y="5635675"/>
            <a:ext cx="2326642" cy="81086"/>
          </a:xfrm>
          <a:prstGeom prst="rect">
            <a:avLst/>
          </a:prstGeom>
        </p:spPr>
      </p:pic>
      <p:sp>
        <p:nvSpPr>
          <p:cNvPr id="111" name="object 111"/>
          <p:cNvSpPr/>
          <p:nvPr/>
        </p:nvSpPr>
        <p:spPr>
          <a:xfrm>
            <a:off x="800966" y="5641205"/>
            <a:ext cx="26064" cy="70046"/>
          </a:xfrm>
          <a:custGeom>
            <a:avLst/>
            <a:gdLst/>
            <a:ahLst/>
            <a:cxnLst/>
            <a:rect l="l" t="t" r="r" b="b"/>
            <a:pathLst>
              <a:path w="30480" h="81914">
                <a:moveTo>
                  <a:pt x="30172" y="0"/>
                </a:moveTo>
                <a:lnTo>
                  <a:pt x="23706" y="0"/>
                </a:lnTo>
                <a:lnTo>
                  <a:pt x="18318" y="3232"/>
                </a:lnTo>
                <a:lnTo>
                  <a:pt x="0" y="8620"/>
                </a:lnTo>
                <a:lnTo>
                  <a:pt x="2155" y="16163"/>
                </a:lnTo>
                <a:lnTo>
                  <a:pt x="9698" y="14008"/>
                </a:lnTo>
                <a:lnTo>
                  <a:pt x="16163" y="11853"/>
                </a:lnTo>
                <a:lnTo>
                  <a:pt x="21551" y="9698"/>
                </a:lnTo>
                <a:lnTo>
                  <a:pt x="21551" y="81895"/>
                </a:lnTo>
                <a:lnTo>
                  <a:pt x="30172" y="81895"/>
                </a:lnTo>
                <a:lnTo>
                  <a:pt x="30172" y="0"/>
                </a:lnTo>
                <a:close/>
              </a:path>
            </a:pathLst>
          </a:custGeom>
          <a:solidFill>
            <a:srgbClr val="3F3F3F"/>
          </a:solidFill>
        </p:spPr>
        <p:txBody>
          <a:bodyPr wrap="square" lIns="0" tIns="0" rIns="0" bIns="0" rtlCol="0"/>
          <a:lstStyle/>
          <a:p>
            <a:endParaRPr sz="1749"/>
          </a:p>
        </p:txBody>
      </p:sp>
      <p:sp>
        <p:nvSpPr>
          <p:cNvPr id="112" name="object 112"/>
          <p:cNvSpPr/>
          <p:nvPr/>
        </p:nvSpPr>
        <p:spPr>
          <a:xfrm>
            <a:off x="853490" y="5641205"/>
            <a:ext cx="49954" cy="71132"/>
          </a:xfrm>
          <a:custGeom>
            <a:avLst/>
            <a:gdLst/>
            <a:ahLst/>
            <a:cxnLst/>
            <a:rect l="l" t="t" r="r" b="b"/>
            <a:pathLst>
              <a:path w="58419" h="83185">
                <a:moveTo>
                  <a:pt x="5387" y="65732"/>
                </a:moveTo>
                <a:lnTo>
                  <a:pt x="29094" y="82973"/>
                </a:lnTo>
                <a:lnTo>
                  <a:pt x="37715" y="82973"/>
                </a:lnTo>
                <a:lnTo>
                  <a:pt x="44180" y="80818"/>
                </a:lnTo>
                <a:lnTo>
                  <a:pt x="49568" y="77585"/>
                </a:lnTo>
                <a:lnTo>
                  <a:pt x="52262" y="75430"/>
                </a:lnTo>
                <a:lnTo>
                  <a:pt x="23706" y="75430"/>
                </a:lnTo>
                <a:lnTo>
                  <a:pt x="12930" y="71120"/>
                </a:lnTo>
                <a:lnTo>
                  <a:pt x="10775" y="70042"/>
                </a:lnTo>
                <a:lnTo>
                  <a:pt x="7543" y="67887"/>
                </a:lnTo>
                <a:lnTo>
                  <a:pt x="5387" y="65732"/>
                </a:lnTo>
                <a:close/>
              </a:path>
              <a:path w="58419" h="83185">
                <a:moveTo>
                  <a:pt x="51723" y="7543"/>
                </a:moveTo>
                <a:lnTo>
                  <a:pt x="33404" y="7543"/>
                </a:lnTo>
                <a:lnTo>
                  <a:pt x="37715" y="8620"/>
                </a:lnTo>
                <a:lnTo>
                  <a:pt x="44180" y="12930"/>
                </a:lnTo>
                <a:lnTo>
                  <a:pt x="46335" y="16163"/>
                </a:lnTo>
                <a:lnTo>
                  <a:pt x="46335" y="24784"/>
                </a:lnTo>
                <a:lnTo>
                  <a:pt x="44180" y="28016"/>
                </a:lnTo>
                <a:lnTo>
                  <a:pt x="40947" y="31249"/>
                </a:lnTo>
                <a:lnTo>
                  <a:pt x="39870" y="31249"/>
                </a:lnTo>
                <a:lnTo>
                  <a:pt x="39870" y="32327"/>
                </a:lnTo>
                <a:lnTo>
                  <a:pt x="38792" y="32327"/>
                </a:lnTo>
                <a:lnTo>
                  <a:pt x="34482" y="34482"/>
                </a:lnTo>
                <a:lnTo>
                  <a:pt x="30172" y="35560"/>
                </a:lnTo>
                <a:lnTo>
                  <a:pt x="17241" y="35560"/>
                </a:lnTo>
                <a:lnTo>
                  <a:pt x="17241" y="43103"/>
                </a:lnTo>
                <a:lnTo>
                  <a:pt x="23706" y="43103"/>
                </a:lnTo>
                <a:lnTo>
                  <a:pt x="34398" y="44113"/>
                </a:lnTo>
                <a:lnTo>
                  <a:pt x="42160" y="47143"/>
                </a:lnTo>
                <a:lnTo>
                  <a:pt x="46891" y="52195"/>
                </a:lnTo>
                <a:lnTo>
                  <a:pt x="48490" y="59266"/>
                </a:lnTo>
                <a:lnTo>
                  <a:pt x="48490" y="64654"/>
                </a:lnTo>
                <a:lnTo>
                  <a:pt x="47413" y="67887"/>
                </a:lnTo>
                <a:lnTo>
                  <a:pt x="44180" y="71120"/>
                </a:lnTo>
                <a:lnTo>
                  <a:pt x="35560" y="75430"/>
                </a:lnTo>
                <a:lnTo>
                  <a:pt x="52262" y="75430"/>
                </a:lnTo>
                <a:lnTo>
                  <a:pt x="54956" y="73275"/>
                </a:lnTo>
                <a:lnTo>
                  <a:pt x="58189" y="67887"/>
                </a:lnTo>
                <a:lnTo>
                  <a:pt x="58189" y="53878"/>
                </a:lnTo>
                <a:lnTo>
                  <a:pt x="36637" y="38792"/>
                </a:lnTo>
                <a:lnTo>
                  <a:pt x="42025" y="37715"/>
                </a:lnTo>
                <a:lnTo>
                  <a:pt x="46335" y="36637"/>
                </a:lnTo>
                <a:lnTo>
                  <a:pt x="49568" y="33404"/>
                </a:lnTo>
                <a:lnTo>
                  <a:pt x="53878" y="30172"/>
                </a:lnTo>
                <a:lnTo>
                  <a:pt x="56033" y="24784"/>
                </a:lnTo>
                <a:lnTo>
                  <a:pt x="56033" y="12930"/>
                </a:lnTo>
                <a:lnTo>
                  <a:pt x="51723" y="7543"/>
                </a:lnTo>
                <a:close/>
              </a:path>
              <a:path w="58419" h="83185">
                <a:moveTo>
                  <a:pt x="35560" y="0"/>
                </a:moveTo>
                <a:lnTo>
                  <a:pt x="22629" y="0"/>
                </a:lnTo>
                <a:lnTo>
                  <a:pt x="17241" y="1077"/>
                </a:lnTo>
                <a:lnTo>
                  <a:pt x="11853" y="4310"/>
                </a:lnTo>
                <a:lnTo>
                  <a:pt x="8620" y="5387"/>
                </a:lnTo>
                <a:lnTo>
                  <a:pt x="5387" y="7543"/>
                </a:lnTo>
                <a:lnTo>
                  <a:pt x="3232" y="9698"/>
                </a:lnTo>
                <a:lnTo>
                  <a:pt x="8620" y="16163"/>
                </a:lnTo>
                <a:lnTo>
                  <a:pt x="15086" y="10775"/>
                </a:lnTo>
                <a:lnTo>
                  <a:pt x="21551" y="7543"/>
                </a:lnTo>
                <a:lnTo>
                  <a:pt x="51723" y="7543"/>
                </a:lnTo>
                <a:lnTo>
                  <a:pt x="45258" y="3232"/>
                </a:lnTo>
                <a:lnTo>
                  <a:pt x="40947" y="1077"/>
                </a:lnTo>
                <a:lnTo>
                  <a:pt x="35560" y="0"/>
                </a:lnTo>
                <a:close/>
              </a:path>
            </a:pathLst>
          </a:custGeom>
          <a:solidFill>
            <a:srgbClr val="3F3F3F"/>
          </a:solidFill>
        </p:spPr>
        <p:txBody>
          <a:bodyPr wrap="square" lIns="0" tIns="0" rIns="0" bIns="0" rtlCol="0"/>
          <a:lstStyle/>
          <a:p>
            <a:endParaRPr sz="1749"/>
          </a:p>
        </p:txBody>
      </p:sp>
      <p:grpSp>
        <p:nvGrpSpPr>
          <p:cNvPr id="113" name="object 113"/>
          <p:cNvGrpSpPr/>
          <p:nvPr/>
        </p:nvGrpSpPr>
        <p:grpSpPr>
          <a:xfrm>
            <a:off x="42159" y="6463594"/>
            <a:ext cx="412132" cy="200364"/>
            <a:chOff x="49302" y="7330213"/>
            <a:chExt cx="481965" cy="234315"/>
          </a:xfrm>
        </p:grpSpPr>
        <p:sp>
          <p:nvSpPr>
            <p:cNvPr id="114" name="object 114"/>
            <p:cNvSpPr/>
            <p:nvPr/>
          </p:nvSpPr>
          <p:spPr>
            <a:xfrm>
              <a:off x="56306"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14008">
              <a:solidFill>
                <a:srgbClr val="00AF4F"/>
              </a:solidFill>
            </a:ln>
          </p:spPr>
          <p:txBody>
            <a:bodyPr wrap="square" lIns="0" tIns="0" rIns="0" bIns="0" rtlCol="0"/>
            <a:lstStyle/>
            <a:p>
              <a:endParaRPr sz="1749"/>
            </a:p>
          </p:txBody>
        </p:sp>
        <p:sp>
          <p:nvSpPr>
            <p:cNvPr id="115" name="object 115"/>
            <p:cNvSpPr/>
            <p:nvPr/>
          </p:nvSpPr>
          <p:spPr>
            <a:xfrm>
              <a:off x="56306"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8620">
              <a:solidFill>
                <a:srgbClr val="00AF4F"/>
              </a:solidFill>
            </a:ln>
          </p:spPr>
          <p:txBody>
            <a:bodyPr wrap="square" lIns="0" tIns="0" rIns="0" bIns="0" rtlCol="0"/>
            <a:lstStyle/>
            <a:p>
              <a:endParaRPr sz="1749"/>
            </a:p>
          </p:txBody>
        </p:sp>
        <p:sp>
          <p:nvSpPr>
            <p:cNvPr id="116" name="object 116"/>
            <p:cNvSpPr/>
            <p:nvPr/>
          </p:nvSpPr>
          <p:spPr>
            <a:xfrm>
              <a:off x="56306"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6465">
              <a:solidFill>
                <a:srgbClr val="00AF4F"/>
              </a:solidFill>
            </a:ln>
          </p:spPr>
          <p:txBody>
            <a:bodyPr wrap="square" lIns="0" tIns="0" rIns="0" bIns="0" rtlCol="0"/>
            <a:lstStyle/>
            <a:p>
              <a:endParaRPr sz="1749"/>
            </a:p>
          </p:txBody>
        </p:sp>
        <p:pic>
          <p:nvPicPr>
            <p:cNvPr id="117" name="object 117"/>
            <p:cNvPicPr/>
            <p:nvPr/>
          </p:nvPicPr>
          <p:blipFill>
            <a:blip r:embed="rId45" cstate="print"/>
            <a:stretch>
              <a:fillRect/>
            </a:stretch>
          </p:blipFill>
          <p:spPr>
            <a:xfrm>
              <a:off x="279364" y="7412648"/>
              <a:ext cx="187498" cy="88361"/>
            </a:xfrm>
            <a:prstGeom prst="rect">
              <a:avLst/>
            </a:prstGeom>
          </p:spPr>
        </p:pic>
        <p:pic>
          <p:nvPicPr>
            <p:cNvPr id="118" name="object 118"/>
            <p:cNvPicPr/>
            <p:nvPr/>
          </p:nvPicPr>
          <p:blipFill>
            <a:blip r:embed="rId46" cstate="print"/>
            <a:stretch>
              <a:fillRect/>
            </a:stretch>
          </p:blipFill>
          <p:spPr>
            <a:xfrm>
              <a:off x="55229" y="7346916"/>
              <a:ext cx="198274" cy="199351"/>
            </a:xfrm>
            <a:prstGeom prst="rect">
              <a:avLst/>
            </a:prstGeom>
          </p:spPr>
        </p:pic>
      </p:grpSp>
      <p:graphicFrame>
        <p:nvGraphicFramePr>
          <p:cNvPr id="119" name="object 119"/>
          <p:cNvGraphicFramePr>
            <a:graphicFrameLocks noGrp="1"/>
          </p:cNvGraphicFramePr>
          <p:nvPr/>
        </p:nvGraphicFramePr>
        <p:xfrm>
          <a:off x="4737950" y="320333"/>
          <a:ext cx="4229913" cy="5829568"/>
        </p:xfrm>
        <a:graphic>
          <a:graphicData uri="http://schemas.openxmlformats.org/drawingml/2006/table">
            <a:tbl>
              <a:tblPr firstRow="1" bandRow="1">
                <a:tableStyleId>{2D5ABB26-0587-4C30-8999-92F81FD0307C}</a:tableStyleId>
              </a:tblPr>
              <a:tblGrid>
                <a:gridCol w="564170">
                  <a:extLst>
                    <a:ext uri="{9D8B030D-6E8A-4147-A177-3AD203B41FA5}">
                      <a16:colId xmlns:a16="http://schemas.microsoft.com/office/drawing/2014/main" val="20000"/>
                    </a:ext>
                  </a:extLst>
                </a:gridCol>
                <a:gridCol w="235115">
                  <a:extLst>
                    <a:ext uri="{9D8B030D-6E8A-4147-A177-3AD203B41FA5}">
                      <a16:colId xmlns:a16="http://schemas.microsoft.com/office/drawing/2014/main" val="20001"/>
                    </a:ext>
                  </a:extLst>
                </a:gridCol>
                <a:gridCol w="2514057">
                  <a:extLst>
                    <a:ext uri="{9D8B030D-6E8A-4147-A177-3AD203B41FA5}">
                      <a16:colId xmlns:a16="http://schemas.microsoft.com/office/drawing/2014/main" val="20002"/>
                    </a:ext>
                  </a:extLst>
                </a:gridCol>
                <a:gridCol w="305162">
                  <a:extLst>
                    <a:ext uri="{9D8B030D-6E8A-4147-A177-3AD203B41FA5}">
                      <a16:colId xmlns:a16="http://schemas.microsoft.com/office/drawing/2014/main" val="20003"/>
                    </a:ext>
                  </a:extLst>
                </a:gridCol>
                <a:gridCol w="305162">
                  <a:extLst>
                    <a:ext uri="{9D8B030D-6E8A-4147-A177-3AD203B41FA5}">
                      <a16:colId xmlns:a16="http://schemas.microsoft.com/office/drawing/2014/main" val="20004"/>
                    </a:ext>
                  </a:extLst>
                </a:gridCol>
                <a:gridCol w="306247">
                  <a:extLst>
                    <a:ext uri="{9D8B030D-6E8A-4147-A177-3AD203B41FA5}">
                      <a16:colId xmlns:a16="http://schemas.microsoft.com/office/drawing/2014/main" val="20005"/>
                    </a:ext>
                  </a:extLst>
                </a:gridCol>
              </a:tblGrid>
              <a:tr h="163984">
                <a:tc rowSpan="2">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E7E7E"/>
                    </a:solidFill>
                  </a:tcPr>
                </a:tc>
                <a:tc rowSpan="2" gridSpan="2">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E7E7E"/>
                    </a:solidFill>
                  </a:tcPr>
                </a:tc>
                <a:tc rowSpan="2" hMerge="1">
                  <a:txBody>
                    <a:bodyPr/>
                    <a:lstStyle/>
                    <a:p>
                      <a:endParaRPr/>
                    </a:p>
                  </a:txBody>
                  <a:tcPr marL="0" marR="0" marT="0" marB="0"/>
                </a:tc>
                <a:tc gridSpan="3">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E7E7E"/>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48780">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E7E7E"/>
                    </a:solidFill>
                  </a:tcPr>
                </a:tc>
                <a:tc gridSpan="2"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E7E7E"/>
                    </a:solidFill>
                  </a:tcPr>
                </a:tc>
                <a:tc hMerge="1" vMerge="1">
                  <a:txBody>
                    <a:bodyPr/>
                    <a:lstStyle/>
                    <a:p>
                      <a:endParaRPr/>
                    </a:p>
                  </a:txBody>
                  <a:tcPr marL="0" marR="0" marT="0" marB="0"/>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E7E7E"/>
                    </a:solidFill>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E7E7E"/>
                    </a:solidFill>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E7E7E"/>
                    </a:solidFill>
                  </a:tcPr>
                </a:tc>
                <a:extLst>
                  <a:ext uri="{0D108BD9-81ED-4DB2-BD59-A6C34878D82A}">
                    <a16:rowId xmlns:a16="http://schemas.microsoft.com/office/drawing/2014/main" val="10001"/>
                  </a:ext>
                </a:extLst>
              </a:tr>
              <a:tr h="198735">
                <a:tc rowSpan="7">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301904">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302990">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197649">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302990">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r h="301904">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7"/>
                  </a:ext>
                </a:extLst>
              </a:tr>
              <a:tr h="198735">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8"/>
                  </a:ext>
                </a:extLst>
              </a:tr>
              <a:tr h="197649">
                <a:tc rowSpan="6">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9"/>
                  </a:ext>
                </a:extLst>
              </a:tr>
              <a:tr h="301904">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0"/>
                  </a:ext>
                </a:extLst>
              </a:tr>
              <a:tr h="302990">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1"/>
                  </a:ext>
                </a:extLst>
              </a:tr>
              <a:tr h="302990">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2"/>
                  </a:ext>
                </a:extLst>
              </a:tr>
              <a:tr h="197649">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3"/>
                  </a:ext>
                </a:extLst>
              </a:tr>
              <a:tr h="302990">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4"/>
                  </a:ext>
                </a:extLst>
              </a:tr>
              <a:tr h="197649">
                <a:tc rowSpan="6">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5"/>
                  </a:ext>
                </a:extLst>
              </a:tr>
              <a:tr h="197649">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6"/>
                  </a:ext>
                </a:extLst>
              </a:tr>
              <a:tr h="302990">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7"/>
                  </a:ext>
                </a:extLst>
              </a:tr>
              <a:tr h="301904">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8"/>
                  </a:ext>
                </a:extLst>
              </a:tr>
              <a:tr h="302990">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9"/>
                  </a:ext>
                </a:extLst>
              </a:tr>
              <a:tr h="301904">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20"/>
                  </a:ext>
                </a:extLst>
              </a:tr>
              <a:tr h="198735">
                <a:tc rowSpan="2">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21"/>
                  </a:ext>
                </a:extLst>
              </a:tr>
              <a:tr h="301904">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22"/>
                  </a:ext>
                </a:extLst>
              </a:tr>
            </a:tbl>
          </a:graphicData>
        </a:graphic>
      </p:graphicFrame>
      <p:pic>
        <p:nvPicPr>
          <p:cNvPr id="120" name="object 120"/>
          <p:cNvPicPr/>
          <p:nvPr/>
        </p:nvPicPr>
        <p:blipFill>
          <a:blip r:embed="rId47" cstate="print"/>
          <a:stretch>
            <a:fillRect/>
          </a:stretch>
        </p:blipFill>
        <p:spPr>
          <a:xfrm>
            <a:off x="8427868" y="374237"/>
            <a:ext cx="167702" cy="81086"/>
          </a:xfrm>
          <a:prstGeom prst="rect">
            <a:avLst/>
          </a:prstGeom>
        </p:spPr>
      </p:pic>
      <p:pic>
        <p:nvPicPr>
          <p:cNvPr id="121" name="object 121"/>
          <p:cNvPicPr/>
          <p:nvPr/>
        </p:nvPicPr>
        <p:blipFill>
          <a:blip r:embed="rId48" cstate="print"/>
          <a:stretch>
            <a:fillRect/>
          </a:stretch>
        </p:blipFill>
        <p:spPr>
          <a:xfrm>
            <a:off x="5371443" y="452560"/>
            <a:ext cx="71872" cy="80165"/>
          </a:xfrm>
          <a:prstGeom prst="rect">
            <a:avLst/>
          </a:prstGeom>
        </p:spPr>
      </p:pic>
      <p:pic>
        <p:nvPicPr>
          <p:cNvPr id="122" name="object 122"/>
          <p:cNvPicPr/>
          <p:nvPr/>
        </p:nvPicPr>
        <p:blipFill>
          <a:blip r:embed="rId49" cstate="print"/>
          <a:stretch>
            <a:fillRect/>
          </a:stretch>
        </p:blipFill>
        <p:spPr>
          <a:xfrm>
            <a:off x="4807519" y="447031"/>
            <a:ext cx="334484" cy="83851"/>
          </a:xfrm>
          <a:prstGeom prst="rect">
            <a:avLst/>
          </a:prstGeom>
        </p:spPr>
      </p:pic>
      <p:pic>
        <p:nvPicPr>
          <p:cNvPr id="123" name="object 123"/>
          <p:cNvPicPr/>
          <p:nvPr/>
        </p:nvPicPr>
        <p:blipFill>
          <a:blip r:embed="rId50" cstate="print"/>
          <a:stretch>
            <a:fillRect/>
          </a:stretch>
        </p:blipFill>
        <p:spPr>
          <a:xfrm>
            <a:off x="8709830" y="535490"/>
            <a:ext cx="218381" cy="70029"/>
          </a:xfrm>
          <a:prstGeom prst="rect">
            <a:avLst/>
          </a:prstGeom>
        </p:spPr>
      </p:pic>
      <p:pic>
        <p:nvPicPr>
          <p:cNvPr id="124" name="object 124"/>
          <p:cNvPicPr/>
          <p:nvPr/>
        </p:nvPicPr>
        <p:blipFill>
          <a:blip r:embed="rId51" cstate="print"/>
          <a:stretch>
            <a:fillRect/>
          </a:stretch>
        </p:blipFill>
        <p:spPr>
          <a:xfrm>
            <a:off x="8440769" y="535490"/>
            <a:ext cx="144666" cy="70029"/>
          </a:xfrm>
          <a:prstGeom prst="rect">
            <a:avLst/>
          </a:prstGeom>
        </p:spPr>
      </p:pic>
      <p:pic>
        <p:nvPicPr>
          <p:cNvPr id="125" name="object 125"/>
          <p:cNvPicPr/>
          <p:nvPr/>
        </p:nvPicPr>
        <p:blipFill>
          <a:blip r:embed="rId52" cstate="print"/>
          <a:stretch>
            <a:fillRect/>
          </a:stretch>
        </p:blipFill>
        <p:spPr>
          <a:xfrm>
            <a:off x="8135772" y="536411"/>
            <a:ext cx="144666" cy="69108"/>
          </a:xfrm>
          <a:prstGeom prst="rect">
            <a:avLst/>
          </a:prstGeom>
        </p:spPr>
      </p:pic>
      <p:pic>
        <p:nvPicPr>
          <p:cNvPr id="126" name="object 126"/>
          <p:cNvPicPr/>
          <p:nvPr/>
        </p:nvPicPr>
        <p:blipFill>
          <a:blip r:embed="rId53" cstate="print"/>
          <a:stretch>
            <a:fillRect/>
          </a:stretch>
        </p:blipFill>
        <p:spPr>
          <a:xfrm>
            <a:off x="8171707" y="708721"/>
            <a:ext cx="71872" cy="72794"/>
          </a:xfrm>
          <a:prstGeom prst="rect">
            <a:avLst/>
          </a:prstGeom>
        </p:spPr>
      </p:pic>
      <p:sp>
        <p:nvSpPr>
          <p:cNvPr id="127" name="object 127"/>
          <p:cNvSpPr/>
          <p:nvPr/>
        </p:nvSpPr>
        <p:spPr>
          <a:xfrm>
            <a:off x="5605490" y="710564"/>
            <a:ext cx="66788" cy="74933"/>
          </a:xfrm>
          <a:custGeom>
            <a:avLst/>
            <a:gdLst/>
            <a:ahLst/>
            <a:cxnLst/>
            <a:rect l="l" t="t" r="r" b="b"/>
            <a:pathLst>
              <a:path w="78104" h="87629">
                <a:moveTo>
                  <a:pt x="70760" y="77585"/>
                </a:moveTo>
                <a:lnTo>
                  <a:pt x="58189" y="77585"/>
                </a:lnTo>
                <a:lnTo>
                  <a:pt x="62499" y="81895"/>
                </a:lnTo>
                <a:lnTo>
                  <a:pt x="67887" y="85128"/>
                </a:lnTo>
                <a:lnTo>
                  <a:pt x="72197" y="87283"/>
                </a:lnTo>
                <a:lnTo>
                  <a:pt x="77585" y="80818"/>
                </a:lnTo>
                <a:lnTo>
                  <a:pt x="72197" y="78663"/>
                </a:lnTo>
                <a:lnTo>
                  <a:pt x="70760" y="77585"/>
                </a:lnTo>
                <a:close/>
              </a:path>
              <a:path w="78104" h="87629">
                <a:moveTo>
                  <a:pt x="37715" y="0"/>
                </a:moveTo>
                <a:lnTo>
                  <a:pt x="2424" y="25727"/>
                </a:lnTo>
                <a:lnTo>
                  <a:pt x="0" y="40947"/>
                </a:lnTo>
                <a:lnTo>
                  <a:pt x="0" y="47413"/>
                </a:lnTo>
                <a:lnTo>
                  <a:pt x="1077" y="51723"/>
                </a:lnTo>
                <a:lnTo>
                  <a:pt x="2155" y="57111"/>
                </a:lnTo>
                <a:lnTo>
                  <a:pt x="5387" y="64654"/>
                </a:lnTo>
                <a:lnTo>
                  <a:pt x="8620" y="71120"/>
                </a:lnTo>
                <a:lnTo>
                  <a:pt x="15086" y="75430"/>
                </a:lnTo>
                <a:lnTo>
                  <a:pt x="21551" y="80818"/>
                </a:lnTo>
                <a:lnTo>
                  <a:pt x="29094" y="82973"/>
                </a:lnTo>
                <a:lnTo>
                  <a:pt x="45258" y="82973"/>
                </a:lnTo>
                <a:lnTo>
                  <a:pt x="51723" y="80818"/>
                </a:lnTo>
                <a:lnTo>
                  <a:pt x="58189" y="77585"/>
                </a:lnTo>
                <a:lnTo>
                  <a:pt x="70760" y="77585"/>
                </a:lnTo>
                <a:lnTo>
                  <a:pt x="67887" y="75430"/>
                </a:lnTo>
                <a:lnTo>
                  <a:pt x="33404" y="75430"/>
                </a:lnTo>
                <a:lnTo>
                  <a:pt x="28016" y="74352"/>
                </a:lnTo>
                <a:lnTo>
                  <a:pt x="23706" y="71120"/>
                </a:lnTo>
                <a:lnTo>
                  <a:pt x="20473" y="68964"/>
                </a:lnTo>
                <a:lnTo>
                  <a:pt x="17241" y="65732"/>
                </a:lnTo>
                <a:lnTo>
                  <a:pt x="15153" y="61556"/>
                </a:lnTo>
                <a:lnTo>
                  <a:pt x="11863" y="56050"/>
                </a:lnTo>
                <a:lnTo>
                  <a:pt x="9698" y="49568"/>
                </a:lnTo>
                <a:lnTo>
                  <a:pt x="9698" y="40947"/>
                </a:lnTo>
                <a:lnTo>
                  <a:pt x="10432" y="33084"/>
                </a:lnTo>
                <a:lnTo>
                  <a:pt x="10489" y="32478"/>
                </a:lnTo>
                <a:lnTo>
                  <a:pt x="32327" y="7543"/>
                </a:lnTo>
                <a:lnTo>
                  <a:pt x="60686" y="7543"/>
                </a:lnTo>
                <a:lnTo>
                  <a:pt x="59839" y="6819"/>
                </a:lnTo>
                <a:lnTo>
                  <a:pt x="53340" y="3098"/>
                </a:lnTo>
                <a:lnTo>
                  <a:pt x="46086" y="808"/>
                </a:lnTo>
                <a:lnTo>
                  <a:pt x="37715" y="0"/>
                </a:lnTo>
                <a:close/>
              </a:path>
              <a:path w="78104" h="87629">
                <a:moveTo>
                  <a:pt x="35560" y="52801"/>
                </a:moveTo>
                <a:lnTo>
                  <a:pt x="31249" y="58189"/>
                </a:lnTo>
                <a:lnTo>
                  <a:pt x="36637" y="61421"/>
                </a:lnTo>
                <a:lnTo>
                  <a:pt x="43103" y="65732"/>
                </a:lnTo>
                <a:lnTo>
                  <a:pt x="50646" y="71120"/>
                </a:lnTo>
                <a:lnTo>
                  <a:pt x="51723" y="71120"/>
                </a:lnTo>
                <a:lnTo>
                  <a:pt x="47413" y="74352"/>
                </a:lnTo>
                <a:lnTo>
                  <a:pt x="43103" y="75430"/>
                </a:lnTo>
                <a:lnTo>
                  <a:pt x="67887" y="75430"/>
                </a:lnTo>
                <a:lnTo>
                  <a:pt x="63576" y="72197"/>
                </a:lnTo>
                <a:lnTo>
                  <a:pt x="68311" y="66809"/>
                </a:lnTo>
                <a:lnTo>
                  <a:pt x="57111" y="66809"/>
                </a:lnTo>
                <a:lnTo>
                  <a:pt x="52077" y="62954"/>
                </a:lnTo>
                <a:lnTo>
                  <a:pt x="46739" y="59401"/>
                </a:lnTo>
                <a:lnTo>
                  <a:pt x="41200" y="56050"/>
                </a:lnTo>
                <a:lnTo>
                  <a:pt x="35560" y="52801"/>
                </a:lnTo>
                <a:close/>
              </a:path>
              <a:path w="78104" h="87629">
                <a:moveTo>
                  <a:pt x="60686" y="7543"/>
                </a:moveTo>
                <a:lnTo>
                  <a:pt x="44180" y="7543"/>
                </a:lnTo>
                <a:lnTo>
                  <a:pt x="49568" y="9698"/>
                </a:lnTo>
                <a:lnTo>
                  <a:pt x="53878" y="12930"/>
                </a:lnTo>
                <a:lnTo>
                  <a:pt x="57111" y="15086"/>
                </a:lnTo>
                <a:lnTo>
                  <a:pt x="59940" y="17914"/>
                </a:lnTo>
                <a:lnTo>
                  <a:pt x="60356" y="18369"/>
                </a:lnTo>
                <a:lnTo>
                  <a:pt x="61421" y="22629"/>
                </a:lnTo>
                <a:lnTo>
                  <a:pt x="64654" y="28016"/>
                </a:lnTo>
                <a:lnTo>
                  <a:pt x="65732" y="34482"/>
                </a:lnTo>
                <a:lnTo>
                  <a:pt x="65732" y="40947"/>
                </a:lnTo>
                <a:lnTo>
                  <a:pt x="65235" y="47413"/>
                </a:lnTo>
                <a:lnTo>
                  <a:pt x="65142" y="48625"/>
                </a:lnTo>
                <a:lnTo>
                  <a:pt x="63442" y="55495"/>
                </a:lnTo>
                <a:lnTo>
                  <a:pt x="60791" y="61421"/>
                </a:lnTo>
                <a:lnTo>
                  <a:pt x="60731" y="61556"/>
                </a:lnTo>
                <a:lnTo>
                  <a:pt x="57111" y="66809"/>
                </a:lnTo>
                <a:lnTo>
                  <a:pt x="68311" y="66809"/>
                </a:lnTo>
                <a:lnTo>
                  <a:pt x="69065" y="65951"/>
                </a:lnTo>
                <a:lnTo>
                  <a:pt x="72736" y="58593"/>
                </a:lnTo>
                <a:lnTo>
                  <a:pt x="74790" y="50225"/>
                </a:lnTo>
                <a:lnTo>
                  <a:pt x="75430" y="40947"/>
                </a:lnTo>
                <a:lnTo>
                  <a:pt x="74968" y="34482"/>
                </a:lnTo>
                <a:lnTo>
                  <a:pt x="74868" y="33084"/>
                </a:lnTo>
                <a:lnTo>
                  <a:pt x="65732" y="11853"/>
                </a:lnTo>
                <a:lnTo>
                  <a:pt x="60686" y="7543"/>
                </a:lnTo>
                <a:close/>
              </a:path>
            </a:pathLst>
          </a:custGeom>
          <a:solidFill>
            <a:srgbClr val="3F3F3F"/>
          </a:solidFill>
        </p:spPr>
        <p:txBody>
          <a:bodyPr wrap="square" lIns="0" tIns="0" rIns="0" bIns="0" rtlCol="0"/>
          <a:lstStyle/>
          <a:p>
            <a:endParaRPr sz="1749"/>
          </a:p>
        </p:txBody>
      </p:sp>
      <p:grpSp>
        <p:nvGrpSpPr>
          <p:cNvPr id="128" name="object 128"/>
          <p:cNvGrpSpPr/>
          <p:nvPr/>
        </p:nvGrpSpPr>
        <p:grpSpPr>
          <a:xfrm>
            <a:off x="5730806" y="705957"/>
            <a:ext cx="1827714" cy="80363"/>
            <a:chOff x="6701859" y="596977"/>
            <a:chExt cx="2137410" cy="93980"/>
          </a:xfrm>
        </p:grpSpPr>
        <p:pic>
          <p:nvPicPr>
            <p:cNvPr id="129" name="object 129"/>
            <p:cNvPicPr/>
            <p:nvPr/>
          </p:nvPicPr>
          <p:blipFill>
            <a:blip r:embed="rId54" cstate="print"/>
            <a:stretch>
              <a:fillRect/>
            </a:stretch>
          </p:blipFill>
          <p:spPr>
            <a:xfrm>
              <a:off x="6701859" y="609908"/>
              <a:ext cx="73275" cy="74352"/>
            </a:xfrm>
            <a:prstGeom prst="rect">
              <a:avLst/>
            </a:prstGeom>
          </p:spPr>
        </p:pic>
        <p:sp>
          <p:nvSpPr>
            <p:cNvPr id="130" name="object 130"/>
            <p:cNvSpPr/>
            <p:nvPr/>
          </p:nvSpPr>
          <p:spPr>
            <a:xfrm>
              <a:off x="6796685" y="621761"/>
              <a:ext cx="67310" cy="64135"/>
            </a:xfrm>
            <a:custGeom>
              <a:avLst/>
              <a:gdLst/>
              <a:ahLst/>
              <a:cxnLst/>
              <a:rect l="l" t="t" r="r" b="b"/>
              <a:pathLst>
                <a:path w="67309" h="64134">
                  <a:moveTo>
                    <a:pt x="33404" y="15086"/>
                  </a:moveTo>
                  <a:lnTo>
                    <a:pt x="26939" y="15086"/>
                  </a:lnTo>
                  <a:lnTo>
                    <a:pt x="26821" y="29683"/>
                  </a:lnTo>
                  <a:lnTo>
                    <a:pt x="25861" y="34482"/>
                  </a:lnTo>
                  <a:lnTo>
                    <a:pt x="24784" y="38792"/>
                  </a:lnTo>
                  <a:lnTo>
                    <a:pt x="23706" y="44180"/>
                  </a:lnTo>
                  <a:lnTo>
                    <a:pt x="21551" y="47413"/>
                  </a:lnTo>
                  <a:lnTo>
                    <a:pt x="18318" y="51723"/>
                  </a:lnTo>
                  <a:lnTo>
                    <a:pt x="16163" y="53878"/>
                  </a:lnTo>
                  <a:lnTo>
                    <a:pt x="7543" y="58189"/>
                  </a:lnTo>
                  <a:lnTo>
                    <a:pt x="12930" y="63576"/>
                  </a:lnTo>
                  <a:lnTo>
                    <a:pt x="33202" y="29683"/>
                  </a:lnTo>
                  <a:lnTo>
                    <a:pt x="33324" y="24784"/>
                  </a:lnTo>
                  <a:lnTo>
                    <a:pt x="33404" y="15086"/>
                  </a:lnTo>
                  <a:close/>
                </a:path>
                <a:path w="67309" h="64134">
                  <a:moveTo>
                    <a:pt x="62499" y="0"/>
                  </a:moveTo>
                  <a:lnTo>
                    <a:pt x="0" y="0"/>
                  </a:lnTo>
                  <a:lnTo>
                    <a:pt x="0" y="6465"/>
                  </a:lnTo>
                  <a:lnTo>
                    <a:pt x="59266" y="6465"/>
                  </a:lnTo>
                  <a:lnTo>
                    <a:pt x="58189" y="9698"/>
                  </a:lnTo>
                  <a:lnTo>
                    <a:pt x="56033" y="12930"/>
                  </a:lnTo>
                  <a:lnTo>
                    <a:pt x="54956" y="16163"/>
                  </a:lnTo>
                  <a:lnTo>
                    <a:pt x="50646" y="20473"/>
                  </a:lnTo>
                  <a:lnTo>
                    <a:pt x="44180" y="24784"/>
                  </a:lnTo>
                  <a:lnTo>
                    <a:pt x="36637" y="26939"/>
                  </a:lnTo>
                  <a:lnTo>
                    <a:pt x="40947" y="32327"/>
                  </a:lnTo>
                  <a:lnTo>
                    <a:pt x="66809" y="4310"/>
                  </a:lnTo>
                  <a:lnTo>
                    <a:pt x="62499" y="0"/>
                  </a:lnTo>
                  <a:close/>
                </a:path>
              </a:pathLst>
            </a:custGeom>
            <a:solidFill>
              <a:srgbClr val="3F3F3F"/>
            </a:solidFill>
          </p:spPr>
          <p:txBody>
            <a:bodyPr wrap="square" lIns="0" tIns="0" rIns="0" bIns="0" rtlCol="0"/>
            <a:lstStyle/>
            <a:p>
              <a:endParaRPr sz="1749"/>
            </a:p>
          </p:txBody>
        </p:sp>
        <p:pic>
          <p:nvPicPr>
            <p:cNvPr id="131" name="object 131"/>
            <p:cNvPicPr/>
            <p:nvPr/>
          </p:nvPicPr>
          <p:blipFill>
            <a:blip r:embed="rId55" cstate="print"/>
            <a:stretch>
              <a:fillRect/>
            </a:stretch>
          </p:blipFill>
          <p:spPr>
            <a:xfrm>
              <a:off x="6881814" y="596977"/>
              <a:ext cx="1956878" cy="93749"/>
            </a:xfrm>
            <a:prstGeom prst="rect">
              <a:avLst/>
            </a:prstGeom>
          </p:spPr>
        </p:pic>
      </p:grpSp>
      <p:sp>
        <p:nvSpPr>
          <p:cNvPr id="132" name="object 132"/>
          <p:cNvSpPr/>
          <p:nvPr/>
        </p:nvSpPr>
        <p:spPr>
          <a:xfrm>
            <a:off x="5405536" y="710564"/>
            <a:ext cx="26064" cy="70046"/>
          </a:xfrm>
          <a:custGeom>
            <a:avLst/>
            <a:gdLst/>
            <a:ahLst/>
            <a:cxnLst/>
            <a:rect l="l" t="t" r="r" b="b"/>
            <a:pathLst>
              <a:path w="30479" h="81915">
                <a:moveTo>
                  <a:pt x="30172" y="0"/>
                </a:moveTo>
                <a:lnTo>
                  <a:pt x="23706" y="0"/>
                </a:lnTo>
                <a:lnTo>
                  <a:pt x="18318" y="3232"/>
                </a:lnTo>
                <a:lnTo>
                  <a:pt x="0" y="8620"/>
                </a:lnTo>
                <a:lnTo>
                  <a:pt x="2155" y="16163"/>
                </a:lnTo>
                <a:lnTo>
                  <a:pt x="9698" y="14008"/>
                </a:lnTo>
                <a:lnTo>
                  <a:pt x="16163" y="11853"/>
                </a:lnTo>
                <a:lnTo>
                  <a:pt x="21551" y="9698"/>
                </a:lnTo>
                <a:lnTo>
                  <a:pt x="21551" y="81895"/>
                </a:lnTo>
                <a:lnTo>
                  <a:pt x="30172" y="81895"/>
                </a:lnTo>
                <a:lnTo>
                  <a:pt x="30172" y="0"/>
                </a:lnTo>
                <a:close/>
              </a:path>
            </a:pathLst>
          </a:custGeom>
          <a:solidFill>
            <a:srgbClr val="3F3F3F"/>
          </a:solidFill>
        </p:spPr>
        <p:txBody>
          <a:bodyPr wrap="square" lIns="0" tIns="0" rIns="0" bIns="0" rtlCol="0"/>
          <a:lstStyle/>
          <a:p>
            <a:endParaRPr sz="1749"/>
          </a:p>
        </p:txBody>
      </p:sp>
      <p:pic>
        <p:nvPicPr>
          <p:cNvPr id="133" name="object 133"/>
          <p:cNvPicPr/>
          <p:nvPr/>
        </p:nvPicPr>
        <p:blipFill>
          <a:blip r:embed="rId56" cstate="print"/>
          <a:stretch>
            <a:fillRect/>
          </a:stretch>
        </p:blipFill>
        <p:spPr>
          <a:xfrm>
            <a:off x="4768819" y="693056"/>
            <a:ext cx="460721" cy="382399"/>
          </a:xfrm>
          <a:prstGeom prst="rect">
            <a:avLst/>
          </a:prstGeom>
        </p:spPr>
      </p:pic>
      <p:pic>
        <p:nvPicPr>
          <p:cNvPr id="134" name="object 134"/>
          <p:cNvPicPr/>
          <p:nvPr/>
        </p:nvPicPr>
        <p:blipFill>
          <a:blip r:embed="rId53" cstate="print"/>
          <a:stretch>
            <a:fillRect/>
          </a:stretch>
        </p:blipFill>
        <p:spPr>
          <a:xfrm>
            <a:off x="8171707" y="958432"/>
            <a:ext cx="71872" cy="72794"/>
          </a:xfrm>
          <a:prstGeom prst="rect">
            <a:avLst/>
          </a:prstGeom>
        </p:spPr>
      </p:pic>
      <p:pic>
        <p:nvPicPr>
          <p:cNvPr id="135" name="object 135"/>
          <p:cNvPicPr/>
          <p:nvPr/>
        </p:nvPicPr>
        <p:blipFill>
          <a:blip r:embed="rId57" cstate="print"/>
          <a:stretch>
            <a:fillRect/>
          </a:stretch>
        </p:blipFill>
        <p:spPr>
          <a:xfrm>
            <a:off x="5604568" y="904067"/>
            <a:ext cx="2388379" cy="180603"/>
          </a:xfrm>
          <a:prstGeom prst="rect">
            <a:avLst/>
          </a:prstGeom>
        </p:spPr>
      </p:pic>
      <p:sp>
        <p:nvSpPr>
          <p:cNvPr id="136" name="object 136"/>
          <p:cNvSpPr/>
          <p:nvPr/>
        </p:nvSpPr>
        <p:spPr>
          <a:xfrm>
            <a:off x="5400929" y="961196"/>
            <a:ext cx="48326" cy="70046"/>
          </a:xfrm>
          <a:custGeom>
            <a:avLst/>
            <a:gdLst/>
            <a:ahLst/>
            <a:cxnLst/>
            <a:rect l="l" t="t" r="r" b="b"/>
            <a:pathLst>
              <a:path w="56514" h="81915">
                <a:moveTo>
                  <a:pt x="34482" y="0"/>
                </a:moveTo>
                <a:lnTo>
                  <a:pt x="28016" y="0"/>
                </a:lnTo>
                <a:lnTo>
                  <a:pt x="19716" y="808"/>
                </a:lnTo>
                <a:lnTo>
                  <a:pt x="12526" y="3232"/>
                </a:lnTo>
                <a:lnTo>
                  <a:pt x="6347" y="7273"/>
                </a:lnTo>
                <a:lnTo>
                  <a:pt x="1077" y="12930"/>
                </a:lnTo>
                <a:lnTo>
                  <a:pt x="6465" y="18318"/>
                </a:lnTo>
                <a:lnTo>
                  <a:pt x="12930" y="10775"/>
                </a:lnTo>
                <a:lnTo>
                  <a:pt x="20473" y="7543"/>
                </a:lnTo>
                <a:lnTo>
                  <a:pt x="33404" y="7543"/>
                </a:lnTo>
                <a:lnTo>
                  <a:pt x="36637" y="8620"/>
                </a:lnTo>
                <a:lnTo>
                  <a:pt x="39870" y="11853"/>
                </a:lnTo>
                <a:lnTo>
                  <a:pt x="43103" y="14008"/>
                </a:lnTo>
                <a:lnTo>
                  <a:pt x="44180" y="17241"/>
                </a:lnTo>
                <a:lnTo>
                  <a:pt x="44180" y="25861"/>
                </a:lnTo>
                <a:lnTo>
                  <a:pt x="43103" y="29094"/>
                </a:lnTo>
                <a:lnTo>
                  <a:pt x="38792" y="32327"/>
                </a:lnTo>
                <a:lnTo>
                  <a:pt x="37715" y="34482"/>
                </a:lnTo>
                <a:lnTo>
                  <a:pt x="33404" y="37715"/>
                </a:lnTo>
                <a:lnTo>
                  <a:pt x="26939" y="42025"/>
                </a:lnTo>
                <a:lnTo>
                  <a:pt x="24784" y="44180"/>
                </a:lnTo>
                <a:lnTo>
                  <a:pt x="15456" y="50848"/>
                </a:lnTo>
                <a:lnTo>
                  <a:pt x="8351" y="57919"/>
                </a:lnTo>
                <a:lnTo>
                  <a:pt x="3266" y="65395"/>
                </a:lnTo>
                <a:lnTo>
                  <a:pt x="0" y="73275"/>
                </a:lnTo>
                <a:lnTo>
                  <a:pt x="0" y="81895"/>
                </a:lnTo>
                <a:lnTo>
                  <a:pt x="56033" y="81895"/>
                </a:lnTo>
                <a:lnTo>
                  <a:pt x="56033" y="73275"/>
                </a:lnTo>
                <a:lnTo>
                  <a:pt x="9698" y="73275"/>
                </a:lnTo>
                <a:lnTo>
                  <a:pt x="11684" y="67601"/>
                </a:lnTo>
                <a:lnTo>
                  <a:pt x="35560" y="46335"/>
                </a:lnTo>
                <a:lnTo>
                  <a:pt x="42025" y="42025"/>
                </a:lnTo>
                <a:lnTo>
                  <a:pt x="46335" y="38792"/>
                </a:lnTo>
                <a:lnTo>
                  <a:pt x="52801" y="32327"/>
                </a:lnTo>
                <a:lnTo>
                  <a:pt x="54956" y="26939"/>
                </a:lnTo>
                <a:lnTo>
                  <a:pt x="54956" y="14008"/>
                </a:lnTo>
                <a:lnTo>
                  <a:pt x="50646" y="7543"/>
                </a:lnTo>
                <a:lnTo>
                  <a:pt x="44180" y="3232"/>
                </a:lnTo>
                <a:lnTo>
                  <a:pt x="39870" y="1077"/>
                </a:lnTo>
                <a:lnTo>
                  <a:pt x="34482" y="0"/>
                </a:lnTo>
                <a:close/>
              </a:path>
            </a:pathLst>
          </a:custGeom>
          <a:solidFill>
            <a:srgbClr val="3F3F3F"/>
          </a:solidFill>
        </p:spPr>
        <p:txBody>
          <a:bodyPr wrap="square" lIns="0" tIns="0" rIns="0" bIns="0" rtlCol="0"/>
          <a:lstStyle/>
          <a:p>
            <a:endParaRPr sz="1749"/>
          </a:p>
        </p:txBody>
      </p:sp>
      <p:pic>
        <p:nvPicPr>
          <p:cNvPr id="137" name="object 137"/>
          <p:cNvPicPr/>
          <p:nvPr/>
        </p:nvPicPr>
        <p:blipFill>
          <a:blip r:embed="rId53" cstate="print"/>
          <a:stretch>
            <a:fillRect/>
          </a:stretch>
        </p:blipFill>
        <p:spPr>
          <a:xfrm>
            <a:off x="8782624" y="1261586"/>
            <a:ext cx="71872" cy="72794"/>
          </a:xfrm>
          <a:prstGeom prst="rect">
            <a:avLst/>
          </a:prstGeom>
        </p:spPr>
      </p:pic>
      <p:pic>
        <p:nvPicPr>
          <p:cNvPr id="138" name="object 138"/>
          <p:cNvPicPr/>
          <p:nvPr/>
        </p:nvPicPr>
        <p:blipFill>
          <a:blip r:embed="rId14" cstate="print"/>
          <a:stretch>
            <a:fillRect/>
          </a:stretch>
        </p:blipFill>
        <p:spPr>
          <a:xfrm>
            <a:off x="8476705" y="1261586"/>
            <a:ext cx="71872" cy="72794"/>
          </a:xfrm>
          <a:prstGeom prst="rect">
            <a:avLst/>
          </a:prstGeom>
        </p:spPr>
      </p:pic>
      <p:pic>
        <p:nvPicPr>
          <p:cNvPr id="139" name="object 139"/>
          <p:cNvPicPr/>
          <p:nvPr/>
        </p:nvPicPr>
        <p:blipFill>
          <a:blip r:embed="rId58" cstate="print"/>
          <a:stretch>
            <a:fillRect/>
          </a:stretch>
        </p:blipFill>
        <p:spPr>
          <a:xfrm>
            <a:off x="5605490" y="1205379"/>
            <a:ext cx="2389301" cy="187052"/>
          </a:xfrm>
          <a:prstGeom prst="rect">
            <a:avLst/>
          </a:prstGeom>
        </p:spPr>
      </p:pic>
      <p:sp>
        <p:nvSpPr>
          <p:cNvPr id="140" name="object 140"/>
          <p:cNvSpPr/>
          <p:nvPr/>
        </p:nvSpPr>
        <p:spPr>
          <a:xfrm>
            <a:off x="5398166" y="1263429"/>
            <a:ext cx="49954" cy="71132"/>
          </a:xfrm>
          <a:custGeom>
            <a:avLst/>
            <a:gdLst/>
            <a:ahLst/>
            <a:cxnLst/>
            <a:rect l="l" t="t" r="r" b="b"/>
            <a:pathLst>
              <a:path w="58420" h="83184">
                <a:moveTo>
                  <a:pt x="5387" y="65732"/>
                </a:moveTo>
                <a:lnTo>
                  <a:pt x="29094" y="82973"/>
                </a:lnTo>
                <a:lnTo>
                  <a:pt x="37715" y="82973"/>
                </a:lnTo>
                <a:lnTo>
                  <a:pt x="44180" y="80818"/>
                </a:lnTo>
                <a:lnTo>
                  <a:pt x="49568" y="77585"/>
                </a:lnTo>
                <a:lnTo>
                  <a:pt x="52262" y="75430"/>
                </a:lnTo>
                <a:lnTo>
                  <a:pt x="23706" y="75430"/>
                </a:lnTo>
                <a:lnTo>
                  <a:pt x="12930" y="71120"/>
                </a:lnTo>
                <a:lnTo>
                  <a:pt x="10775" y="70042"/>
                </a:lnTo>
                <a:lnTo>
                  <a:pt x="7543" y="67887"/>
                </a:lnTo>
                <a:lnTo>
                  <a:pt x="5387" y="65732"/>
                </a:lnTo>
                <a:close/>
              </a:path>
              <a:path w="58420" h="83184">
                <a:moveTo>
                  <a:pt x="51723" y="7543"/>
                </a:moveTo>
                <a:lnTo>
                  <a:pt x="33404" y="7543"/>
                </a:lnTo>
                <a:lnTo>
                  <a:pt x="37715" y="8620"/>
                </a:lnTo>
                <a:lnTo>
                  <a:pt x="44180" y="12930"/>
                </a:lnTo>
                <a:lnTo>
                  <a:pt x="46335" y="16163"/>
                </a:lnTo>
                <a:lnTo>
                  <a:pt x="46335" y="24784"/>
                </a:lnTo>
                <a:lnTo>
                  <a:pt x="44180" y="28016"/>
                </a:lnTo>
                <a:lnTo>
                  <a:pt x="40947" y="31249"/>
                </a:lnTo>
                <a:lnTo>
                  <a:pt x="39870" y="31249"/>
                </a:lnTo>
                <a:lnTo>
                  <a:pt x="39870" y="32327"/>
                </a:lnTo>
                <a:lnTo>
                  <a:pt x="38792" y="32327"/>
                </a:lnTo>
                <a:lnTo>
                  <a:pt x="34482" y="34482"/>
                </a:lnTo>
                <a:lnTo>
                  <a:pt x="30172" y="35560"/>
                </a:lnTo>
                <a:lnTo>
                  <a:pt x="17241" y="35560"/>
                </a:lnTo>
                <a:lnTo>
                  <a:pt x="17241" y="43103"/>
                </a:lnTo>
                <a:lnTo>
                  <a:pt x="23706" y="43103"/>
                </a:lnTo>
                <a:lnTo>
                  <a:pt x="34398" y="44113"/>
                </a:lnTo>
                <a:lnTo>
                  <a:pt x="42160" y="47143"/>
                </a:lnTo>
                <a:lnTo>
                  <a:pt x="46891" y="52195"/>
                </a:lnTo>
                <a:lnTo>
                  <a:pt x="48490" y="59266"/>
                </a:lnTo>
                <a:lnTo>
                  <a:pt x="48490" y="64654"/>
                </a:lnTo>
                <a:lnTo>
                  <a:pt x="47413" y="67887"/>
                </a:lnTo>
                <a:lnTo>
                  <a:pt x="44180" y="71120"/>
                </a:lnTo>
                <a:lnTo>
                  <a:pt x="35560" y="75430"/>
                </a:lnTo>
                <a:lnTo>
                  <a:pt x="52262" y="75430"/>
                </a:lnTo>
                <a:lnTo>
                  <a:pt x="54956" y="73275"/>
                </a:lnTo>
                <a:lnTo>
                  <a:pt x="58189" y="67887"/>
                </a:lnTo>
                <a:lnTo>
                  <a:pt x="58189" y="53878"/>
                </a:lnTo>
                <a:lnTo>
                  <a:pt x="36637" y="38792"/>
                </a:lnTo>
                <a:lnTo>
                  <a:pt x="42025" y="37715"/>
                </a:lnTo>
                <a:lnTo>
                  <a:pt x="46335" y="36637"/>
                </a:lnTo>
                <a:lnTo>
                  <a:pt x="49568" y="33404"/>
                </a:lnTo>
                <a:lnTo>
                  <a:pt x="53878" y="30172"/>
                </a:lnTo>
                <a:lnTo>
                  <a:pt x="56033" y="24784"/>
                </a:lnTo>
                <a:lnTo>
                  <a:pt x="56033" y="12930"/>
                </a:lnTo>
                <a:lnTo>
                  <a:pt x="51723" y="7543"/>
                </a:lnTo>
                <a:close/>
              </a:path>
              <a:path w="58420" h="83184">
                <a:moveTo>
                  <a:pt x="35560" y="0"/>
                </a:moveTo>
                <a:lnTo>
                  <a:pt x="22629" y="0"/>
                </a:lnTo>
                <a:lnTo>
                  <a:pt x="17241" y="1077"/>
                </a:lnTo>
                <a:lnTo>
                  <a:pt x="11853" y="4310"/>
                </a:lnTo>
                <a:lnTo>
                  <a:pt x="8620" y="5387"/>
                </a:lnTo>
                <a:lnTo>
                  <a:pt x="5387" y="7543"/>
                </a:lnTo>
                <a:lnTo>
                  <a:pt x="3232" y="9698"/>
                </a:lnTo>
                <a:lnTo>
                  <a:pt x="8620" y="16163"/>
                </a:lnTo>
                <a:lnTo>
                  <a:pt x="15086" y="10775"/>
                </a:lnTo>
                <a:lnTo>
                  <a:pt x="21551" y="7543"/>
                </a:lnTo>
                <a:lnTo>
                  <a:pt x="51723" y="7543"/>
                </a:lnTo>
                <a:lnTo>
                  <a:pt x="45258" y="3232"/>
                </a:lnTo>
                <a:lnTo>
                  <a:pt x="40947" y="1077"/>
                </a:lnTo>
                <a:lnTo>
                  <a:pt x="35560" y="0"/>
                </a:lnTo>
                <a:close/>
              </a:path>
            </a:pathLst>
          </a:custGeom>
          <a:solidFill>
            <a:srgbClr val="3F3F3F"/>
          </a:solidFill>
        </p:spPr>
        <p:txBody>
          <a:bodyPr wrap="square" lIns="0" tIns="0" rIns="0" bIns="0" rtlCol="0"/>
          <a:lstStyle/>
          <a:p>
            <a:endParaRPr sz="1749"/>
          </a:p>
        </p:txBody>
      </p:sp>
      <p:pic>
        <p:nvPicPr>
          <p:cNvPr id="141" name="object 141"/>
          <p:cNvPicPr/>
          <p:nvPr/>
        </p:nvPicPr>
        <p:blipFill>
          <a:blip r:embed="rId53" cstate="print"/>
          <a:stretch>
            <a:fillRect/>
          </a:stretch>
        </p:blipFill>
        <p:spPr>
          <a:xfrm>
            <a:off x="8171707" y="1512219"/>
            <a:ext cx="71872" cy="72794"/>
          </a:xfrm>
          <a:prstGeom prst="rect">
            <a:avLst/>
          </a:prstGeom>
        </p:spPr>
      </p:pic>
      <p:pic>
        <p:nvPicPr>
          <p:cNvPr id="142" name="object 142"/>
          <p:cNvPicPr/>
          <p:nvPr/>
        </p:nvPicPr>
        <p:blipFill>
          <a:blip r:embed="rId59" cstate="print"/>
          <a:stretch>
            <a:fillRect/>
          </a:stretch>
        </p:blipFill>
        <p:spPr>
          <a:xfrm>
            <a:off x="5605489" y="1508534"/>
            <a:ext cx="2283335" cy="81086"/>
          </a:xfrm>
          <a:prstGeom prst="rect">
            <a:avLst/>
          </a:prstGeom>
        </p:spPr>
      </p:pic>
      <p:pic>
        <p:nvPicPr>
          <p:cNvPr id="143" name="object 143"/>
          <p:cNvPicPr/>
          <p:nvPr/>
        </p:nvPicPr>
        <p:blipFill>
          <a:blip r:embed="rId34" cstate="print"/>
          <a:stretch>
            <a:fillRect/>
          </a:stretch>
        </p:blipFill>
        <p:spPr>
          <a:xfrm>
            <a:off x="5395400" y="1514983"/>
            <a:ext cx="56208" cy="69108"/>
          </a:xfrm>
          <a:prstGeom prst="rect">
            <a:avLst/>
          </a:prstGeom>
        </p:spPr>
      </p:pic>
      <p:pic>
        <p:nvPicPr>
          <p:cNvPr id="144" name="object 144"/>
          <p:cNvPicPr/>
          <p:nvPr/>
        </p:nvPicPr>
        <p:blipFill>
          <a:blip r:embed="rId53" cstate="print"/>
          <a:stretch>
            <a:fillRect/>
          </a:stretch>
        </p:blipFill>
        <p:spPr>
          <a:xfrm>
            <a:off x="8171707" y="1762851"/>
            <a:ext cx="71872" cy="72794"/>
          </a:xfrm>
          <a:prstGeom prst="rect">
            <a:avLst/>
          </a:prstGeom>
        </p:spPr>
      </p:pic>
      <p:pic>
        <p:nvPicPr>
          <p:cNvPr id="145" name="object 145"/>
          <p:cNvPicPr/>
          <p:nvPr/>
        </p:nvPicPr>
        <p:blipFill>
          <a:blip r:embed="rId60" cstate="print"/>
          <a:stretch>
            <a:fillRect/>
          </a:stretch>
        </p:blipFill>
        <p:spPr>
          <a:xfrm>
            <a:off x="5605490" y="1713094"/>
            <a:ext cx="66343" cy="74636"/>
          </a:xfrm>
          <a:prstGeom prst="rect">
            <a:avLst/>
          </a:prstGeom>
        </p:spPr>
      </p:pic>
      <p:grpSp>
        <p:nvGrpSpPr>
          <p:cNvPr id="146" name="object 146"/>
          <p:cNvGrpSpPr/>
          <p:nvPr/>
        </p:nvGrpSpPr>
        <p:grpSpPr>
          <a:xfrm>
            <a:off x="5741864" y="1707565"/>
            <a:ext cx="2248533" cy="81449"/>
            <a:chOff x="6714790" y="1768302"/>
            <a:chExt cx="2629535" cy="95250"/>
          </a:xfrm>
        </p:grpSpPr>
        <p:pic>
          <p:nvPicPr>
            <p:cNvPr id="147" name="object 147"/>
            <p:cNvPicPr/>
            <p:nvPr/>
          </p:nvPicPr>
          <p:blipFill>
            <a:blip r:embed="rId61" cstate="print"/>
            <a:stretch>
              <a:fillRect/>
            </a:stretch>
          </p:blipFill>
          <p:spPr>
            <a:xfrm>
              <a:off x="6714790" y="1781233"/>
              <a:ext cx="80818" cy="75430"/>
            </a:xfrm>
            <a:prstGeom prst="rect">
              <a:avLst/>
            </a:prstGeom>
          </p:spPr>
        </p:pic>
        <p:pic>
          <p:nvPicPr>
            <p:cNvPr id="148" name="object 148"/>
            <p:cNvPicPr/>
            <p:nvPr/>
          </p:nvPicPr>
          <p:blipFill>
            <a:blip r:embed="rId62" cstate="print"/>
            <a:stretch>
              <a:fillRect/>
            </a:stretch>
          </p:blipFill>
          <p:spPr>
            <a:xfrm>
              <a:off x="6819315" y="1780156"/>
              <a:ext cx="74352" cy="75430"/>
            </a:xfrm>
            <a:prstGeom prst="rect">
              <a:avLst/>
            </a:prstGeom>
          </p:spPr>
        </p:pic>
        <p:pic>
          <p:nvPicPr>
            <p:cNvPr id="149" name="object 149"/>
            <p:cNvPicPr/>
            <p:nvPr/>
          </p:nvPicPr>
          <p:blipFill>
            <a:blip r:embed="rId63" cstate="print"/>
            <a:stretch>
              <a:fillRect/>
            </a:stretch>
          </p:blipFill>
          <p:spPr>
            <a:xfrm>
              <a:off x="6915219" y="1772612"/>
              <a:ext cx="84050" cy="85128"/>
            </a:xfrm>
            <a:prstGeom prst="rect">
              <a:avLst/>
            </a:prstGeom>
          </p:spPr>
        </p:pic>
        <p:pic>
          <p:nvPicPr>
            <p:cNvPr id="150" name="object 150"/>
            <p:cNvPicPr/>
            <p:nvPr/>
          </p:nvPicPr>
          <p:blipFill>
            <a:blip r:embed="rId64" cstate="print"/>
            <a:stretch>
              <a:fillRect/>
            </a:stretch>
          </p:blipFill>
          <p:spPr>
            <a:xfrm>
              <a:off x="7018666" y="1768302"/>
              <a:ext cx="2325409" cy="94826"/>
            </a:xfrm>
            <a:prstGeom prst="rect">
              <a:avLst/>
            </a:prstGeom>
          </p:spPr>
        </p:pic>
      </p:grpSp>
      <p:grpSp>
        <p:nvGrpSpPr>
          <p:cNvPr id="151" name="object 151"/>
          <p:cNvGrpSpPr/>
          <p:nvPr/>
        </p:nvGrpSpPr>
        <p:grpSpPr>
          <a:xfrm>
            <a:off x="5607333" y="1815374"/>
            <a:ext cx="144979" cy="73304"/>
            <a:chOff x="6557464" y="1894379"/>
            <a:chExt cx="169545" cy="85725"/>
          </a:xfrm>
        </p:grpSpPr>
        <p:pic>
          <p:nvPicPr>
            <p:cNvPr id="152" name="object 152"/>
            <p:cNvPicPr/>
            <p:nvPr/>
          </p:nvPicPr>
          <p:blipFill>
            <a:blip r:embed="rId65" cstate="print"/>
            <a:stretch>
              <a:fillRect/>
            </a:stretch>
          </p:blipFill>
          <p:spPr>
            <a:xfrm>
              <a:off x="6557464" y="1897611"/>
              <a:ext cx="77585" cy="81895"/>
            </a:xfrm>
            <a:prstGeom prst="rect">
              <a:avLst/>
            </a:prstGeom>
          </p:spPr>
        </p:pic>
        <p:sp>
          <p:nvSpPr>
            <p:cNvPr id="153" name="object 153"/>
            <p:cNvSpPr/>
            <p:nvPr/>
          </p:nvSpPr>
          <p:spPr>
            <a:xfrm>
              <a:off x="6666299" y="1894379"/>
              <a:ext cx="60960" cy="85725"/>
            </a:xfrm>
            <a:custGeom>
              <a:avLst/>
              <a:gdLst/>
              <a:ahLst/>
              <a:cxnLst/>
              <a:rect l="l" t="t" r="r" b="b"/>
              <a:pathLst>
                <a:path w="60959" h="85725">
                  <a:moveTo>
                    <a:pt x="35560" y="73275"/>
                  </a:moveTo>
                  <a:lnTo>
                    <a:pt x="23706" y="73275"/>
                  </a:lnTo>
                  <a:lnTo>
                    <a:pt x="23706" y="85128"/>
                  </a:lnTo>
                  <a:lnTo>
                    <a:pt x="35560" y="85128"/>
                  </a:lnTo>
                  <a:lnTo>
                    <a:pt x="35560" y="73275"/>
                  </a:lnTo>
                  <a:close/>
                </a:path>
                <a:path w="60959" h="85725">
                  <a:moveTo>
                    <a:pt x="54956" y="7543"/>
                  </a:moveTo>
                  <a:lnTo>
                    <a:pt x="36637" y="7543"/>
                  </a:lnTo>
                  <a:lnTo>
                    <a:pt x="40947" y="8620"/>
                  </a:lnTo>
                  <a:lnTo>
                    <a:pt x="44180" y="10775"/>
                  </a:lnTo>
                  <a:lnTo>
                    <a:pt x="48490" y="12930"/>
                  </a:lnTo>
                  <a:lnTo>
                    <a:pt x="50646" y="16163"/>
                  </a:lnTo>
                  <a:lnTo>
                    <a:pt x="50646" y="22629"/>
                  </a:lnTo>
                  <a:lnTo>
                    <a:pt x="49568" y="25861"/>
                  </a:lnTo>
                  <a:lnTo>
                    <a:pt x="46335" y="28016"/>
                  </a:lnTo>
                  <a:lnTo>
                    <a:pt x="45258" y="30172"/>
                  </a:lnTo>
                  <a:lnTo>
                    <a:pt x="43103" y="32327"/>
                  </a:lnTo>
                  <a:lnTo>
                    <a:pt x="39870" y="34482"/>
                  </a:lnTo>
                  <a:lnTo>
                    <a:pt x="33404" y="37715"/>
                  </a:lnTo>
                  <a:lnTo>
                    <a:pt x="30172" y="42025"/>
                  </a:lnTo>
                  <a:lnTo>
                    <a:pt x="28016" y="47413"/>
                  </a:lnTo>
                  <a:lnTo>
                    <a:pt x="26939" y="50646"/>
                  </a:lnTo>
                  <a:lnTo>
                    <a:pt x="25861" y="56033"/>
                  </a:lnTo>
                  <a:lnTo>
                    <a:pt x="25861" y="63576"/>
                  </a:lnTo>
                  <a:lnTo>
                    <a:pt x="33404" y="63576"/>
                  </a:lnTo>
                  <a:lnTo>
                    <a:pt x="33404" y="57111"/>
                  </a:lnTo>
                  <a:lnTo>
                    <a:pt x="34482" y="51723"/>
                  </a:lnTo>
                  <a:lnTo>
                    <a:pt x="50646" y="35560"/>
                  </a:lnTo>
                  <a:lnTo>
                    <a:pt x="53878" y="33404"/>
                  </a:lnTo>
                  <a:lnTo>
                    <a:pt x="54956" y="32327"/>
                  </a:lnTo>
                  <a:lnTo>
                    <a:pt x="58189" y="28016"/>
                  </a:lnTo>
                  <a:lnTo>
                    <a:pt x="60344" y="24784"/>
                  </a:lnTo>
                  <a:lnTo>
                    <a:pt x="60344" y="17241"/>
                  </a:lnTo>
                  <a:lnTo>
                    <a:pt x="58189" y="12930"/>
                  </a:lnTo>
                  <a:lnTo>
                    <a:pt x="57111" y="9698"/>
                  </a:lnTo>
                  <a:lnTo>
                    <a:pt x="54956" y="7543"/>
                  </a:lnTo>
                  <a:close/>
                </a:path>
                <a:path w="60959" h="85725">
                  <a:moveTo>
                    <a:pt x="37715" y="0"/>
                  </a:moveTo>
                  <a:lnTo>
                    <a:pt x="22629" y="0"/>
                  </a:lnTo>
                  <a:lnTo>
                    <a:pt x="15086" y="2155"/>
                  </a:lnTo>
                  <a:lnTo>
                    <a:pt x="2155" y="10775"/>
                  </a:lnTo>
                  <a:lnTo>
                    <a:pt x="0" y="14008"/>
                  </a:lnTo>
                  <a:lnTo>
                    <a:pt x="6465" y="19396"/>
                  </a:lnTo>
                  <a:lnTo>
                    <a:pt x="11684" y="14362"/>
                  </a:lnTo>
                  <a:lnTo>
                    <a:pt x="17510" y="10641"/>
                  </a:lnTo>
                  <a:lnTo>
                    <a:pt x="23740" y="8334"/>
                  </a:lnTo>
                  <a:lnTo>
                    <a:pt x="30172" y="7543"/>
                  </a:lnTo>
                  <a:lnTo>
                    <a:pt x="54956" y="7543"/>
                  </a:lnTo>
                  <a:lnTo>
                    <a:pt x="53878" y="6465"/>
                  </a:lnTo>
                  <a:lnTo>
                    <a:pt x="49568" y="4310"/>
                  </a:lnTo>
                  <a:lnTo>
                    <a:pt x="44180" y="1077"/>
                  </a:lnTo>
                  <a:lnTo>
                    <a:pt x="37715" y="0"/>
                  </a:lnTo>
                  <a:close/>
                </a:path>
              </a:pathLst>
            </a:custGeom>
            <a:solidFill>
              <a:srgbClr val="3F3F3F"/>
            </a:solidFill>
          </p:spPr>
          <p:txBody>
            <a:bodyPr wrap="square" lIns="0" tIns="0" rIns="0" bIns="0" rtlCol="0"/>
            <a:lstStyle/>
            <a:p>
              <a:endParaRPr sz="1749"/>
            </a:p>
          </p:txBody>
        </p:sp>
      </p:grpSp>
      <p:sp>
        <p:nvSpPr>
          <p:cNvPr id="154" name="object 154"/>
          <p:cNvSpPr/>
          <p:nvPr/>
        </p:nvSpPr>
        <p:spPr>
          <a:xfrm>
            <a:off x="5400929" y="1765616"/>
            <a:ext cx="48326" cy="70046"/>
          </a:xfrm>
          <a:custGeom>
            <a:avLst/>
            <a:gdLst/>
            <a:ahLst/>
            <a:cxnLst/>
            <a:rect l="l" t="t" r="r" b="b"/>
            <a:pathLst>
              <a:path w="56514" h="81914">
                <a:moveTo>
                  <a:pt x="51723" y="0"/>
                </a:moveTo>
                <a:lnTo>
                  <a:pt x="6465" y="0"/>
                </a:lnTo>
                <a:lnTo>
                  <a:pt x="2155" y="44180"/>
                </a:lnTo>
                <a:lnTo>
                  <a:pt x="9698" y="45258"/>
                </a:lnTo>
                <a:lnTo>
                  <a:pt x="11853" y="43103"/>
                </a:lnTo>
                <a:lnTo>
                  <a:pt x="12930" y="40947"/>
                </a:lnTo>
                <a:lnTo>
                  <a:pt x="16163" y="39870"/>
                </a:lnTo>
                <a:lnTo>
                  <a:pt x="19396" y="37715"/>
                </a:lnTo>
                <a:lnTo>
                  <a:pt x="23706" y="36637"/>
                </a:lnTo>
                <a:lnTo>
                  <a:pt x="33404" y="36637"/>
                </a:lnTo>
                <a:lnTo>
                  <a:pt x="38792" y="38792"/>
                </a:lnTo>
                <a:lnTo>
                  <a:pt x="45258" y="45258"/>
                </a:lnTo>
                <a:lnTo>
                  <a:pt x="46335" y="49568"/>
                </a:lnTo>
                <a:lnTo>
                  <a:pt x="46335" y="60344"/>
                </a:lnTo>
                <a:lnTo>
                  <a:pt x="44180" y="64654"/>
                </a:lnTo>
                <a:lnTo>
                  <a:pt x="40947" y="67887"/>
                </a:lnTo>
                <a:lnTo>
                  <a:pt x="37715" y="72197"/>
                </a:lnTo>
                <a:lnTo>
                  <a:pt x="33404" y="74352"/>
                </a:lnTo>
                <a:lnTo>
                  <a:pt x="22629" y="74352"/>
                </a:lnTo>
                <a:lnTo>
                  <a:pt x="19396" y="73275"/>
                </a:lnTo>
                <a:lnTo>
                  <a:pt x="15086" y="71120"/>
                </a:lnTo>
                <a:lnTo>
                  <a:pt x="10775" y="70042"/>
                </a:lnTo>
                <a:lnTo>
                  <a:pt x="7543" y="68964"/>
                </a:lnTo>
                <a:lnTo>
                  <a:pt x="5387" y="65732"/>
                </a:lnTo>
                <a:lnTo>
                  <a:pt x="0" y="72197"/>
                </a:lnTo>
                <a:lnTo>
                  <a:pt x="5876" y="76440"/>
                </a:lnTo>
                <a:lnTo>
                  <a:pt x="12257" y="79471"/>
                </a:lnTo>
                <a:lnTo>
                  <a:pt x="19244" y="81289"/>
                </a:lnTo>
                <a:lnTo>
                  <a:pt x="26939" y="81895"/>
                </a:lnTo>
                <a:lnTo>
                  <a:pt x="31249" y="81895"/>
                </a:lnTo>
                <a:lnTo>
                  <a:pt x="44180" y="77585"/>
                </a:lnTo>
                <a:lnTo>
                  <a:pt x="48490" y="74352"/>
                </a:lnTo>
                <a:lnTo>
                  <a:pt x="51723" y="68964"/>
                </a:lnTo>
                <a:lnTo>
                  <a:pt x="54956" y="65732"/>
                </a:lnTo>
                <a:lnTo>
                  <a:pt x="56033" y="60344"/>
                </a:lnTo>
                <a:lnTo>
                  <a:pt x="56033" y="46335"/>
                </a:lnTo>
                <a:lnTo>
                  <a:pt x="52801" y="39870"/>
                </a:lnTo>
                <a:lnTo>
                  <a:pt x="47413" y="35560"/>
                </a:lnTo>
                <a:lnTo>
                  <a:pt x="43103" y="31249"/>
                </a:lnTo>
                <a:lnTo>
                  <a:pt x="36637" y="29094"/>
                </a:lnTo>
                <a:lnTo>
                  <a:pt x="22629" y="29094"/>
                </a:lnTo>
                <a:lnTo>
                  <a:pt x="16163" y="31249"/>
                </a:lnTo>
                <a:lnTo>
                  <a:pt x="11853" y="35560"/>
                </a:lnTo>
                <a:lnTo>
                  <a:pt x="10775" y="35560"/>
                </a:lnTo>
                <a:lnTo>
                  <a:pt x="14008" y="8620"/>
                </a:lnTo>
                <a:lnTo>
                  <a:pt x="51723" y="8620"/>
                </a:lnTo>
                <a:lnTo>
                  <a:pt x="51723" y="0"/>
                </a:lnTo>
                <a:close/>
              </a:path>
            </a:pathLst>
          </a:custGeom>
          <a:solidFill>
            <a:srgbClr val="3F3F3F"/>
          </a:solidFill>
        </p:spPr>
        <p:txBody>
          <a:bodyPr wrap="square" lIns="0" tIns="0" rIns="0" bIns="0" rtlCol="0"/>
          <a:lstStyle/>
          <a:p>
            <a:endParaRPr sz="1749"/>
          </a:p>
        </p:txBody>
      </p:sp>
      <p:pic>
        <p:nvPicPr>
          <p:cNvPr id="155" name="object 155"/>
          <p:cNvPicPr/>
          <p:nvPr/>
        </p:nvPicPr>
        <p:blipFill>
          <a:blip r:embed="rId53" cstate="print"/>
          <a:stretch>
            <a:fillRect/>
          </a:stretch>
        </p:blipFill>
        <p:spPr>
          <a:xfrm>
            <a:off x="8171707" y="2066006"/>
            <a:ext cx="71872" cy="72794"/>
          </a:xfrm>
          <a:prstGeom prst="rect">
            <a:avLst/>
          </a:prstGeom>
        </p:spPr>
      </p:pic>
      <p:pic>
        <p:nvPicPr>
          <p:cNvPr id="156" name="object 156"/>
          <p:cNvPicPr/>
          <p:nvPr/>
        </p:nvPicPr>
        <p:blipFill>
          <a:blip r:embed="rId66" cstate="print"/>
          <a:stretch>
            <a:fillRect/>
          </a:stretch>
        </p:blipFill>
        <p:spPr>
          <a:xfrm>
            <a:off x="5605489" y="2008877"/>
            <a:ext cx="2381929" cy="181524"/>
          </a:xfrm>
          <a:prstGeom prst="rect">
            <a:avLst/>
          </a:prstGeom>
        </p:spPr>
      </p:pic>
      <p:sp>
        <p:nvSpPr>
          <p:cNvPr id="157" name="object 157"/>
          <p:cNvSpPr/>
          <p:nvPr/>
        </p:nvSpPr>
        <p:spPr>
          <a:xfrm>
            <a:off x="5400008" y="2066006"/>
            <a:ext cx="48869" cy="73304"/>
          </a:xfrm>
          <a:custGeom>
            <a:avLst/>
            <a:gdLst/>
            <a:ahLst/>
            <a:cxnLst/>
            <a:rect l="l" t="t" r="r" b="b"/>
            <a:pathLst>
              <a:path w="57150" h="85725">
                <a:moveTo>
                  <a:pt x="42025" y="0"/>
                </a:moveTo>
                <a:lnTo>
                  <a:pt x="9294" y="22275"/>
                </a:lnTo>
                <a:lnTo>
                  <a:pt x="0" y="44180"/>
                </a:lnTo>
                <a:lnTo>
                  <a:pt x="0" y="54956"/>
                </a:lnTo>
                <a:lnTo>
                  <a:pt x="3232" y="67887"/>
                </a:lnTo>
                <a:lnTo>
                  <a:pt x="7543" y="74352"/>
                </a:lnTo>
                <a:lnTo>
                  <a:pt x="12930" y="81895"/>
                </a:lnTo>
                <a:lnTo>
                  <a:pt x="20473" y="85128"/>
                </a:lnTo>
                <a:lnTo>
                  <a:pt x="38792" y="85128"/>
                </a:lnTo>
                <a:lnTo>
                  <a:pt x="45258" y="81895"/>
                </a:lnTo>
                <a:lnTo>
                  <a:pt x="49568" y="77585"/>
                </a:lnTo>
                <a:lnTo>
                  <a:pt x="23706" y="77585"/>
                </a:lnTo>
                <a:lnTo>
                  <a:pt x="18318" y="74352"/>
                </a:lnTo>
                <a:lnTo>
                  <a:pt x="15086" y="68964"/>
                </a:lnTo>
                <a:lnTo>
                  <a:pt x="12930" y="65732"/>
                </a:lnTo>
                <a:lnTo>
                  <a:pt x="10775" y="61421"/>
                </a:lnTo>
                <a:lnTo>
                  <a:pt x="10775" y="52801"/>
                </a:lnTo>
                <a:lnTo>
                  <a:pt x="12930" y="49568"/>
                </a:lnTo>
                <a:lnTo>
                  <a:pt x="18318" y="44180"/>
                </a:lnTo>
                <a:lnTo>
                  <a:pt x="9698" y="44180"/>
                </a:lnTo>
                <a:lnTo>
                  <a:pt x="10775" y="36637"/>
                </a:lnTo>
                <a:lnTo>
                  <a:pt x="14008" y="29094"/>
                </a:lnTo>
                <a:lnTo>
                  <a:pt x="20473" y="22629"/>
                </a:lnTo>
                <a:lnTo>
                  <a:pt x="24952" y="17982"/>
                </a:lnTo>
                <a:lnTo>
                  <a:pt x="30441" y="13739"/>
                </a:lnTo>
                <a:lnTo>
                  <a:pt x="37142" y="9900"/>
                </a:lnTo>
                <a:lnTo>
                  <a:pt x="45258" y="6465"/>
                </a:lnTo>
                <a:lnTo>
                  <a:pt x="42025" y="0"/>
                </a:lnTo>
                <a:close/>
              </a:path>
              <a:path w="57150" h="85725">
                <a:moveTo>
                  <a:pt x="49784" y="39870"/>
                </a:moveTo>
                <a:lnTo>
                  <a:pt x="34482" y="39870"/>
                </a:lnTo>
                <a:lnTo>
                  <a:pt x="38792" y="40947"/>
                </a:lnTo>
                <a:lnTo>
                  <a:pt x="43103" y="45258"/>
                </a:lnTo>
                <a:lnTo>
                  <a:pt x="46335" y="47413"/>
                </a:lnTo>
                <a:lnTo>
                  <a:pt x="47413" y="52801"/>
                </a:lnTo>
                <a:lnTo>
                  <a:pt x="47413" y="63576"/>
                </a:lnTo>
                <a:lnTo>
                  <a:pt x="46335" y="67887"/>
                </a:lnTo>
                <a:lnTo>
                  <a:pt x="43103" y="71120"/>
                </a:lnTo>
                <a:lnTo>
                  <a:pt x="39870" y="75430"/>
                </a:lnTo>
                <a:lnTo>
                  <a:pt x="35560" y="77585"/>
                </a:lnTo>
                <a:lnTo>
                  <a:pt x="49568" y="77585"/>
                </a:lnTo>
                <a:lnTo>
                  <a:pt x="50646" y="76507"/>
                </a:lnTo>
                <a:lnTo>
                  <a:pt x="54956" y="71120"/>
                </a:lnTo>
                <a:lnTo>
                  <a:pt x="57111" y="64654"/>
                </a:lnTo>
                <a:lnTo>
                  <a:pt x="57111" y="49568"/>
                </a:lnTo>
                <a:lnTo>
                  <a:pt x="54956" y="44180"/>
                </a:lnTo>
                <a:lnTo>
                  <a:pt x="49784" y="39870"/>
                </a:lnTo>
                <a:close/>
              </a:path>
              <a:path w="57150" h="85725">
                <a:moveTo>
                  <a:pt x="37715" y="32327"/>
                </a:moveTo>
                <a:lnTo>
                  <a:pt x="28016" y="32327"/>
                </a:lnTo>
                <a:lnTo>
                  <a:pt x="21551" y="34482"/>
                </a:lnTo>
                <a:lnTo>
                  <a:pt x="16163" y="36637"/>
                </a:lnTo>
                <a:lnTo>
                  <a:pt x="12930" y="39870"/>
                </a:lnTo>
                <a:lnTo>
                  <a:pt x="9698" y="44180"/>
                </a:lnTo>
                <a:lnTo>
                  <a:pt x="18318" y="44180"/>
                </a:lnTo>
                <a:lnTo>
                  <a:pt x="20473" y="42025"/>
                </a:lnTo>
                <a:lnTo>
                  <a:pt x="24784" y="39870"/>
                </a:lnTo>
                <a:lnTo>
                  <a:pt x="49784" y="39870"/>
                </a:lnTo>
                <a:lnTo>
                  <a:pt x="48490" y="38792"/>
                </a:lnTo>
                <a:lnTo>
                  <a:pt x="44180" y="34482"/>
                </a:lnTo>
                <a:lnTo>
                  <a:pt x="37715" y="32327"/>
                </a:lnTo>
                <a:close/>
              </a:path>
            </a:pathLst>
          </a:custGeom>
          <a:solidFill>
            <a:srgbClr val="3F3F3F"/>
          </a:solidFill>
        </p:spPr>
        <p:txBody>
          <a:bodyPr wrap="square" lIns="0" tIns="0" rIns="0" bIns="0" rtlCol="0"/>
          <a:lstStyle/>
          <a:p>
            <a:endParaRPr sz="1749"/>
          </a:p>
        </p:txBody>
      </p:sp>
      <p:pic>
        <p:nvPicPr>
          <p:cNvPr id="158" name="object 158"/>
          <p:cNvPicPr/>
          <p:nvPr/>
        </p:nvPicPr>
        <p:blipFill>
          <a:blip r:embed="rId53" cstate="print"/>
          <a:stretch>
            <a:fillRect/>
          </a:stretch>
        </p:blipFill>
        <p:spPr>
          <a:xfrm>
            <a:off x="8171707" y="2315716"/>
            <a:ext cx="71872" cy="72794"/>
          </a:xfrm>
          <a:prstGeom prst="rect">
            <a:avLst/>
          </a:prstGeom>
        </p:spPr>
      </p:pic>
      <p:pic>
        <p:nvPicPr>
          <p:cNvPr id="159" name="object 159"/>
          <p:cNvPicPr/>
          <p:nvPr/>
        </p:nvPicPr>
        <p:blipFill>
          <a:blip r:embed="rId67" cstate="print"/>
          <a:stretch>
            <a:fillRect/>
          </a:stretch>
        </p:blipFill>
        <p:spPr>
          <a:xfrm>
            <a:off x="5605489" y="2312953"/>
            <a:ext cx="1743370" cy="81086"/>
          </a:xfrm>
          <a:prstGeom prst="rect">
            <a:avLst/>
          </a:prstGeom>
        </p:spPr>
      </p:pic>
      <p:sp>
        <p:nvSpPr>
          <p:cNvPr id="160" name="object 160"/>
          <p:cNvSpPr/>
          <p:nvPr/>
        </p:nvSpPr>
        <p:spPr>
          <a:xfrm>
            <a:off x="5401851" y="2319403"/>
            <a:ext cx="48869" cy="69503"/>
          </a:xfrm>
          <a:custGeom>
            <a:avLst/>
            <a:gdLst/>
            <a:ahLst/>
            <a:cxnLst/>
            <a:rect l="l" t="t" r="r" b="b"/>
            <a:pathLst>
              <a:path w="57150" h="81280">
                <a:moveTo>
                  <a:pt x="57111" y="0"/>
                </a:moveTo>
                <a:lnTo>
                  <a:pt x="0" y="0"/>
                </a:lnTo>
                <a:lnTo>
                  <a:pt x="0" y="25861"/>
                </a:lnTo>
                <a:lnTo>
                  <a:pt x="8620" y="25861"/>
                </a:lnTo>
                <a:lnTo>
                  <a:pt x="8620" y="8620"/>
                </a:lnTo>
                <a:lnTo>
                  <a:pt x="47413" y="8620"/>
                </a:lnTo>
                <a:lnTo>
                  <a:pt x="28505" y="50359"/>
                </a:lnTo>
                <a:lnTo>
                  <a:pt x="20473" y="80818"/>
                </a:lnTo>
                <a:lnTo>
                  <a:pt x="30172" y="80818"/>
                </a:lnTo>
                <a:lnTo>
                  <a:pt x="31990" y="71928"/>
                </a:lnTo>
                <a:lnTo>
                  <a:pt x="34213" y="63038"/>
                </a:lnTo>
                <a:lnTo>
                  <a:pt x="48086" y="25188"/>
                </a:lnTo>
                <a:lnTo>
                  <a:pt x="57111" y="7543"/>
                </a:lnTo>
                <a:lnTo>
                  <a:pt x="57111" y="0"/>
                </a:lnTo>
                <a:close/>
              </a:path>
            </a:pathLst>
          </a:custGeom>
          <a:solidFill>
            <a:srgbClr val="3F3F3F"/>
          </a:solidFill>
        </p:spPr>
        <p:txBody>
          <a:bodyPr wrap="square" lIns="0" tIns="0" rIns="0" bIns="0" rtlCol="0"/>
          <a:lstStyle/>
          <a:p>
            <a:endParaRPr sz="1749"/>
          </a:p>
        </p:txBody>
      </p:sp>
      <p:pic>
        <p:nvPicPr>
          <p:cNvPr id="161" name="object 161"/>
          <p:cNvPicPr/>
          <p:nvPr/>
        </p:nvPicPr>
        <p:blipFill>
          <a:blip r:embed="rId53" cstate="print"/>
          <a:stretch>
            <a:fillRect/>
          </a:stretch>
        </p:blipFill>
        <p:spPr>
          <a:xfrm>
            <a:off x="8782624" y="2514749"/>
            <a:ext cx="71872" cy="72794"/>
          </a:xfrm>
          <a:prstGeom prst="rect">
            <a:avLst/>
          </a:prstGeom>
        </p:spPr>
      </p:pic>
      <p:pic>
        <p:nvPicPr>
          <p:cNvPr id="162" name="object 162"/>
          <p:cNvPicPr/>
          <p:nvPr/>
        </p:nvPicPr>
        <p:blipFill>
          <a:blip r:embed="rId14" cstate="print"/>
          <a:stretch>
            <a:fillRect/>
          </a:stretch>
        </p:blipFill>
        <p:spPr>
          <a:xfrm>
            <a:off x="8476705" y="2514749"/>
            <a:ext cx="71872" cy="72794"/>
          </a:xfrm>
          <a:prstGeom prst="rect">
            <a:avLst/>
          </a:prstGeom>
        </p:spPr>
      </p:pic>
      <p:pic>
        <p:nvPicPr>
          <p:cNvPr id="163" name="object 163"/>
          <p:cNvPicPr/>
          <p:nvPr/>
        </p:nvPicPr>
        <p:blipFill>
          <a:blip r:embed="rId68" cstate="print"/>
          <a:stretch>
            <a:fillRect/>
          </a:stretch>
        </p:blipFill>
        <p:spPr>
          <a:xfrm>
            <a:off x="5605489" y="2511063"/>
            <a:ext cx="2366265" cy="81086"/>
          </a:xfrm>
          <a:prstGeom prst="rect">
            <a:avLst/>
          </a:prstGeom>
        </p:spPr>
      </p:pic>
      <p:sp>
        <p:nvSpPr>
          <p:cNvPr id="164" name="object 164"/>
          <p:cNvSpPr/>
          <p:nvPr/>
        </p:nvSpPr>
        <p:spPr>
          <a:xfrm>
            <a:off x="5405536" y="2516592"/>
            <a:ext cx="26064" cy="70046"/>
          </a:xfrm>
          <a:custGeom>
            <a:avLst/>
            <a:gdLst/>
            <a:ahLst/>
            <a:cxnLst/>
            <a:rect l="l" t="t" r="r" b="b"/>
            <a:pathLst>
              <a:path w="30479" h="81914">
                <a:moveTo>
                  <a:pt x="30172" y="0"/>
                </a:moveTo>
                <a:lnTo>
                  <a:pt x="23706" y="0"/>
                </a:lnTo>
                <a:lnTo>
                  <a:pt x="18318" y="3232"/>
                </a:lnTo>
                <a:lnTo>
                  <a:pt x="0" y="8620"/>
                </a:lnTo>
                <a:lnTo>
                  <a:pt x="2155" y="16163"/>
                </a:lnTo>
                <a:lnTo>
                  <a:pt x="9698" y="14008"/>
                </a:lnTo>
                <a:lnTo>
                  <a:pt x="16163" y="11853"/>
                </a:lnTo>
                <a:lnTo>
                  <a:pt x="21551" y="9698"/>
                </a:lnTo>
                <a:lnTo>
                  <a:pt x="21551" y="81895"/>
                </a:lnTo>
                <a:lnTo>
                  <a:pt x="30172" y="81895"/>
                </a:lnTo>
                <a:lnTo>
                  <a:pt x="30172" y="0"/>
                </a:lnTo>
                <a:close/>
              </a:path>
            </a:pathLst>
          </a:custGeom>
          <a:solidFill>
            <a:srgbClr val="3F3F3F"/>
          </a:solidFill>
        </p:spPr>
        <p:txBody>
          <a:bodyPr wrap="square" lIns="0" tIns="0" rIns="0" bIns="0" rtlCol="0"/>
          <a:lstStyle/>
          <a:p>
            <a:endParaRPr sz="1749"/>
          </a:p>
        </p:txBody>
      </p:sp>
      <p:pic>
        <p:nvPicPr>
          <p:cNvPr id="165" name="object 165"/>
          <p:cNvPicPr/>
          <p:nvPr/>
        </p:nvPicPr>
        <p:blipFill>
          <a:blip r:embed="rId69" cstate="print"/>
          <a:stretch>
            <a:fillRect/>
          </a:stretch>
        </p:blipFill>
        <p:spPr>
          <a:xfrm>
            <a:off x="4805677" y="2499084"/>
            <a:ext cx="420177" cy="284726"/>
          </a:xfrm>
          <a:prstGeom prst="rect">
            <a:avLst/>
          </a:prstGeom>
        </p:spPr>
      </p:pic>
      <p:pic>
        <p:nvPicPr>
          <p:cNvPr id="166" name="object 166"/>
          <p:cNvPicPr/>
          <p:nvPr/>
        </p:nvPicPr>
        <p:blipFill>
          <a:blip r:embed="rId53" cstate="print"/>
          <a:stretch>
            <a:fillRect/>
          </a:stretch>
        </p:blipFill>
        <p:spPr>
          <a:xfrm>
            <a:off x="8171707" y="2765381"/>
            <a:ext cx="71872" cy="72794"/>
          </a:xfrm>
          <a:prstGeom prst="rect">
            <a:avLst/>
          </a:prstGeom>
        </p:spPr>
      </p:pic>
      <p:pic>
        <p:nvPicPr>
          <p:cNvPr id="167" name="object 167"/>
          <p:cNvPicPr/>
          <p:nvPr/>
        </p:nvPicPr>
        <p:blipFill>
          <a:blip r:embed="rId70" cstate="print"/>
          <a:stretch>
            <a:fillRect/>
          </a:stretch>
        </p:blipFill>
        <p:spPr>
          <a:xfrm>
            <a:off x="5602725" y="2709173"/>
            <a:ext cx="2369951" cy="185209"/>
          </a:xfrm>
          <a:prstGeom prst="rect">
            <a:avLst/>
          </a:prstGeom>
        </p:spPr>
      </p:pic>
      <p:sp>
        <p:nvSpPr>
          <p:cNvPr id="168" name="object 168"/>
          <p:cNvSpPr/>
          <p:nvPr/>
        </p:nvSpPr>
        <p:spPr>
          <a:xfrm>
            <a:off x="5400929" y="2767225"/>
            <a:ext cx="48326" cy="70046"/>
          </a:xfrm>
          <a:custGeom>
            <a:avLst/>
            <a:gdLst/>
            <a:ahLst/>
            <a:cxnLst/>
            <a:rect l="l" t="t" r="r" b="b"/>
            <a:pathLst>
              <a:path w="56514" h="81914">
                <a:moveTo>
                  <a:pt x="34482" y="0"/>
                </a:moveTo>
                <a:lnTo>
                  <a:pt x="28016" y="0"/>
                </a:lnTo>
                <a:lnTo>
                  <a:pt x="19716" y="808"/>
                </a:lnTo>
                <a:lnTo>
                  <a:pt x="12526" y="3232"/>
                </a:lnTo>
                <a:lnTo>
                  <a:pt x="6347" y="7273"/>
                </a:lnTo>
                <a:lnTo>
                  <a:pt x="1077" y="12930"/>
                </a:lnTo>
                <a:lnTo>
                  <a:pt x="6465" y="18318"/>
                </a:lnTo>
                <a:lnTo>
                  <a:pt x="12930" y="10775"/>
                </a:lnTo>
                <a:lnTo>
                  <a:pt x="20473" y="7543"/>
                </a:lnTo>
                <a:lnTo>
                  <a:pt x="33404" y="7543"/>
                </a:lnTo>
                <a:lnTo>
                  <a:pt x="36637" y="8620"/>
                </a:lnTo>
                <a:lnTo>
                  <a:pt x="39870" y="11853"/>
                </a:lnTo>
                <a:lnTo>
                  <a:pt x="43103" y="14008"/>
                </a:lnTo>
                <a:lnTo>
                  <a:pt x="44180" y="17241"/>
                </a:lnTo>
                <a:lnTo>
                  <a:pt x="44180" y="25861"/>
                </a:lnTo>
                <a:lnTo>
                  <a:pt x="43103" y="29094"/>
                </a:lnTo>
                <a:lnTo>
                  <a:pt x="38792" y="32327"/>
                </a:lnTo>
                <a:lnTo>
                  <a:pt x="37715" y="34482"/>
                </a:lnTo>
                <a:lnTo>
                  <a:pt x="33404" y="37715"/>
                </a:lnTo>
                <a:lnTo>
                  <a:pt x="26939" y="42025"/>
                </a:lnTo>
                <a:lnTo>
                  <a:pt x="24784" y="44180"/>
                </a:lnTo>
                <a:lnTo>
                  <a:pt x="15456" y="50848"/>
                </a:lnTo>
                <a:lnTo>
                  <a:pt x="8351" y="57919"/>
                </a:lnTo>
                <a:lnTo>
                  <a:pt x="3266" y="65395"/>
                </a:lnTo>
                <a:lnTo>
                  <a:pt x="0" y="73275"/>
                </a:lnTo>
                <a:lnTo>
                  <a:pt x="0" y="81895"/>
                </a:lnTo>
                <a:lnTo>
                  <a:pt x="56033" y="81895"/>
                </a:lnTo>
                <a:lnTo>
                  <a:pt x="56033" y="73275"/>
                </a:lnTo>
                <a:lnTo>
                  <a:pt x="9698" y="73275"/>
                </a:lnTo>
                <a:lnTo>
                  <a:pt x="11684" y="67601"/>
                </a:lnTo>
                <a:lnTo>
                  <a:pt x="35560" y="46335"/>
                </a:lnTo>
                <a:lnTo>
                  <a:pt x="42025" y="42025"/>
                </a:lnTo>
                <a:lnTo>
                  <a:pt x="46335" y="38792"/>
                </a:lnTo>
                <a:lnTo>
                  <a:pt x="52801" y="32327"/>
                </a:lnTo>
                <a:lnTo>
                  <a:pt x="54956" y="26939"/>
                </a:lnTo>
                <a:lnTo>
                  <a:pt x="54956" y="14008"/>
                </a:lnTo>
                <a:lnTo>
                  <a:pt x="50646" y="7543"/>
                </a:lnTo>
                <a:lnTo>
                  <a:pt x="44180" y="3232"/>
                </a:lnTo>
                <a:lnTo>
                  <a:pt x="39870" y="1077"/>
                </a:lnTo>
                <a:lnTo>
                  <a:pt x="34482" y="0"/>
                </a:lnTo>
                <a:close/>
              </a:path>
            </a:pathLst>
          </a:custGeom>
          <a:solidFill>
            <a:srgbClr val="3F3F3F"/>
          </a:solidFill>
        </p:spPr>
        <p:txBody>
          <a:bodyPr wrap="square" lIns="0" tIns="0" rIns="0" bIns="0" rtlCol="0"/>
          <a:lstStyle/>
          <a:p>
            <a:endParaRPr sz="1749"/>
          </a:p>
        </p:txBody>
      </p:sp>
      <p:pic>
        <p:nvPicPr>
          <p:cNvPr id="169" name="object 169"/>
          <p:cNvPicPr/>
          <p:nvPr/>
        </p:nvPicPr>
        <p:blipFill>
          <a:blip r:embed="rId53" cstate="print"/>
          <a:stretch>
            <a:fillRect/>
          </a:stretch>
        </p:blipFill>
        <p:spPr>
          <a:xfrm>
            <a:off x="8171707" y="3067614"/>
            <a:ext cx="71872" cy="72794"/>
          </a:xfrm>
          <a:prstGeom prst="rect">
            <a:avLst/>
          </a:prstGeom>
        </p:spPr>
      </p:pic>
      <p:pic>
        <p:nvPicPr>
          <p:cNvPr id="170" name="object 170"/>
          <p:cNvPicPr/>
          <p:nvPr/>
        </p:nvPicPr>
        <p:blipFill>
          <a:blip r:embed="rId71" cstate="print"/>
          <a:stretch>
            <a:fillRect/>
          </a:stretch>
        </p:blipFill>
        <p:spPr>
          <a:xfrm>
            <a:off x="5605489" y="3012328"/>
            <a:ext cx="2383772" cy="185209"/>
          </a:xfrm>
          <a:prstGeom prst="rect">
            <a:avLst/>
          </a:prstGeom>
        </p:spPr>
      </p:pic>
      <p:sp>
        <p:nvSpPr>
          <p:cNvPr id="171" name="object 171"/>
          <p:cNvSpPr/>
          <p:nvPr/>
        </p:nvSpPr>
        <p:spPr>
          <a:xfrm>
            <a:off x="5398166" y="3070379"/>
            <a:ext cx="49954" cy="71132"/>
          </a:xfrm>
          <a:custGeom>
            <a:avLst/>
            <a:gdLst/>
            <a:ahLst/>
            <a:cxnLst/>
            <a:rect l="l" t="t" r="r" b="b"/>
            <a:pathLst>
              <a:path w="58420" h="83185">
                <a:moveTo>
                  <a:pt x="5387" y="65732"/>
                </a:moveTo>
                <a:lnTo>
                  <a:pt x="29094" y="82973"/>
                </a:lnTo>
                <a:lnTo>
                  <a:pt x="37715" y="82973"/>
                </a:lnTo>
                <a:lnTo>
                  <a:pt x="44180" y="80818"/>
                </a:lnTo>
                <a:lnTo>
                  <a:pt x="49568" y="77585"/>
                </a:lnTo>
                <a:lnTo>
                  <a:pt x="52262" y="75430"/>
                </a:lnTo>
                <a:lnTo>
                  <a:pt x="23706" y="75430"/>
                </a:lnTo>
                <a:lnTo>
                  <a:pt x="12930" y="71120"/>
                </a:lnTo>
                <a:lnTo>
                  <a:pt x="10775" y="70042"/>
                </a:lnTo>
                <a:lnTo>
                  <a:pt x="7543" y="67887"/>
                </a:lnTo>
                <a:lnTo>
                  <a:pt x="5387" y="65732"/>
                </a:lnTo>
                <a:close/>
              </a:path>
              <a:path w="58420" h="83185">
                <a:moveTo>
                  <a:pt x="51723" y="7543"/>
                </a:moveTo>
                <a:lnTo>
                  <a:pt x="33404" y="7543"/>
                </a:lnTo>
                <a:lnTo>
                  <a:pt x="37715" y="8620"/>
                </a:lnTo>
                <a:lnTo>
                  <a:pt x="44180" y="12930"/>
                </a:lnTo>
                <a:lnTo>
                  <a:pt x="46335" y="16163"/>
                </a:lnTo>
                <a:lnTo>
                  <a:pt x="46335" y="24784"/>
                </a:lnTo>
                <a:lnTo>
                  <a:pt x="44180" y="28016"/>
                </a:lnTo>
                <a:lnTo>
                  <a:pt x="40947" y="31249"/>
                </a:lnTo>
                <a:lnTo>
                  <a:pt x="39870" y="31249"/>
                </a:lnTo>
                <a:lnTo>
                  <a:pt x="39870" y="32327"/>
                </a:lnTo>
                <a:lnTo>
                  <a:pt x="38792" y="32327"/>
                </a:lnTo>
                <a:lnTo>
                  <a:pt x="34482" y="34482"/>
                </a:lnTo>
                <a:lnTo>
                  <a:pt x="30172" y="35560"/>
                </a:lnTo>
                <a:lnTo>
                  <a:pt x="17241" y="35560"/>
                </a:lnTo>
                <a:lnTo>
                  <a:pt x="17241" y="43103"/>
                </a:lnTo>
                <a:lnTo>
                  <a:pt x="23706" y="43103"/>
                </a:lnTo>
                <a:lnTo>
                  <a:pt x="34398" y="44113"/>
                </a:lnTo>
                <a:lnTo>
                  <a:pt x="42160" y="47143"/>
                </a:lnTo>
                <a:lnTo>
                  <a:pt x="46891" y="52195"/>
                </a:lnTo>
                <a:lnTo>
                  <a:pt x="48490" y="59266"/>
                </a:lnTo>
                <a:lnTo>
                  <a:pt x="48490" y="64654"/>
                </a:lnTo>
                <a:lnTo>
                  <a:pt x="47413" y="67887"/>
                </a:lnTo>
                <a:lnTo>
                  <a:pt x="44180" y="71120"/>
                </a:lnTo>
                <a:lnTo>
                  <a:pt x="35560" y="75430"/>
                </a:lnTo>
                <a:lnTo>
                  <a:pt x="52262" y="75430"/>
                </a:lnTo>
                <a:lnTo>
                  <a:pt x="54956" y="73275"/>
                </a:lnTo>
                <a:lnTo>
                  <a:pt x="58189" y="67887"/>
                </a:lnTo>
                <a:lnTo>
                  <a:pt x="58189" y="53878"/>
                </a:lnTo>
                <a:lnTo>
                  <a:pt x="36637" y="38792"/>
                </a:lnTo>
                <a:lnTo>
                  <a:pt x="42025" y="37715"/>
                </a:lnTo>
                <a:lnTo>
                  <a:pt x="46335" y="36637"/>
                </a:lnTo>
                <a:lnTo>
                  <a:pt x="49568" y="33404"/>
                </a:lnTo>
                <a:lnTo>
                  <a:pt x="53878" y="30172"/>
                </a:lnTo>
                <a:lnTo>
                  <a:pt x="56033" y="24784"/>
                </a:lnTo>
                <a:lnTo>
                  <a:pt x="56033" y="12930"/>
                </a:lnTo>
                <a:lnTo>
                  <a:pt x="51723" y="7543"/>
                </a:lnTo>
                <a:close/>
              </a:path>
              <a:path w="58420" h="83185">
                <a:moveTo>
                  <a:pt x="35560" y="0"/>
                </a:moveTo>
                <a:lnTo>
                  <a:pt x="22629" y="0"/>
                </a:lnTo>
                <a:lnTo>
                  <a:pt x="17241" y="1077"/>
                </a:lnTo>
                <a:lnTo>
                  <a:pt x="11853" y="4310"/>
                </a:lnTo>
                <a:lnTo>
                  <a:pt x="8620" y="5387"/>
                </a:lnTo>
                <a:lnTo>
                  <a:pt x="5387" y="7543"/>
                </a:lnTo>
                <a:lnTo>
                  <a:pt x="3232" y="9698"/>
                </a:lnTo>
                <a:lnTo>
                  <a:pt x="8620" y="16163"/>
                </a:lnTo>
                <a:lnTo>
                  <a:pt x="15086" y="10775"/>
                </a:lnTo>
                <a:lnTo>
                  <a:pt x="21551" y="7543"/>
                </a:lnTo>
                <a:lnTo>
                  <a:pt x="51723" y="7543"/>
                </a:lnTo>
                <a:lnTo>
                  <a:pt x="45258" y="3232"/>
                </a:lnTo>
                <a:lnTo>
                  <a:pt x="40947" y="1077"/>
                </a:lnTo>
                <a:lnTo>
                  <a:pt x="35560" y="0"/>
                </a:lnTo>
                <a:close/>
              </a:path>
            </a:pathLst>
          </a:custGeom>
          <a:solidFill>
            <a:srgbClr val="3F3F3F"/>
          </a:solidFill>
        </p:spPr>
        <p:txBody>
          <a:bodyPr wrap="square" lIns="0" tIns="0" rIns="0" bIns="0" rtlCol="0"/>
          <a:lstStyle/>
          <a:p>
            <a:endParaRPr sz="1749"/>
          </a:p>
        </p:txBody>
      </p:sp>
      <p:pic>
        <p:nvPicPr>
          <p:cNvPr id="172" name="object 172"/>
          <p:cNvPicPr/>
          <p:nvPr/>
        </p:nvPicPr>
        <p:blipFill>
          <a:blip r:embed="rId14" cstate="print"/>
          <a:stretch>
            <a:fillRect/>
          </a:stretch>
        </p:blipFill>
        <p:spPr>
          <a:xfrm>
            <a:off x="8476705" y="3370769"/>
            <a:ext cx="71872" cy="72794"/>
          </a:xfrm>
          <a:prstGeom prst="rect">
            <a:avLst/>
          </a:prstGeom>
        </p:spPr>
      </p:pic>
      <p:pic>
        <p:nvPicPr>
          <p:cNvPr id="173" name="object 173"/>
          <p:cNvPicPr/>
          <p:nvPr/>
        </p:nvPicPr>
        <p:blipFill>
          <a:blip r:embed="rId72" cstate="print"/>
          <a:stretch>
            <a:fillRect/>
          </a:stretch>
        </p:blipFill>
        <p:spPr>
          <a:xfrm>
            <a:off x="5605489" y="3315483"/>
            <a:ext cx="2387458" cy="181524"/>
          </a:xfrm>
          <a:prstGeom prst="rect">
            <a:avLst/>
          </a:prstGeom>
        </p:spPr>
      </p:pic>
      <p:pic>
        <p:nvPicPr>
          <p:cNvPr id="174" name="object 174"/>
          <p:cNvPicPr/>
          <p:nvPr/>
        </p:nvPicPr>
        <p:blipFill>
          <a:blip r:embed="rId34" cstate="print"/>
          <a:stretch>
            <a:fillRect/>
          </a:stretch>
        </p:blipFill>
        <p:spPr>
          <a:xfrm>
            <a:off x="5395400" y="3373534"/>
            <a:ext cx="56208" cy="69108"/>
          </a:xfrm>
          <a:prstGeom prst="rect">
            <a:avLst/>
          </a:prstGeom>
        </p:spPr>
      </p:pic>
      <p:pic>
        <p:nvPicPr>
          <p:cNvPr id="175" name="object 175"/>
          <p:cNvPicPr/>
          <p:nvPr/>
        </p:nvPicPr>
        <p:blipFill>
          <a:blip r:embed="rId53" cstate="print"/>
          <a:stretch>
            <a:fillRect/>
          </a:stretch>
        </p:blipFill>
        <p:spPr>
          <a:xfrm>
            <a:off x="8171707" y="3621401"/>
            <a:ext cx="71872" cy="72794"/>
          </a:xfrm>
          <a:prstGeom prst="rect">
            <a:avLst/>
          </a:prstGeom>
        </p:spPr>
      </p:pic>
      <p:pic>
        <p:nvPicPr>
          <p:cNvPr id="176" name="object 176"/>
          <p:cNvPicPr/>
          <p:nvPr/>
        </p:nvPicPr>
        <p:blipFill>
          <a:blip r:embed="rId73" cstate="print"/>
          <a:stretch>
            <a:fillRect/>
          </a:stretch>
        </p:blipFill>
        <p:spPr>
          <a:xfrm>
            <a:off x="5605490" y="3618638"/>
            <a:ext cx="1469700" cy="80165"/>
          </a:xfrm>
          <a:prstGeom prst="rect">
            <a:avLst/>
          </a:prstGeom>
        </p:spPr>
      </p:pic>
      <p:sp>
        <p:nvSpPr>
          <p:cNvPr id="177" name="object 177"/>
          <p:cNvSpPr/>
          <p:nvPr/>
        </p:nvSpPr>
        <p:spPr>
          <a:xfrm>
            <a:off x="7089013" y="3653652"/>
            <a:ext cx="71132" cy="6516"/>
          </a:xfrm>
          <a:custGeom>
            <a:avLst/>
            <a:gdLst/>
            <a:ahLst/>
            <a:cxnLst/>
            <a:rect l="l" t="t" r="r" b="b"/>
            <a:pathLst>
              <a:path w="83184" h="7620">
                <a:moveTo>
                  <a:pt x="82973" y="0"/>
                </a:moveTo>
                <a:lnTo>
                  <a:pt x="0" y="0"/>
                </a:lnTo>
                <a:lnTo>
                  <a:pt x="0" y="7543"/>
                </a:lnTo>
                <a:lnTo>
                  <a:pt x="82973" y="7543"/>
                </a:lnTo>
                <a:lnTo>
                  <a:pt x="82973" y="0"/>
                </a:lnTo>
                <a:close/>
              </a:path>
            </a:pathLst>
          </a:custGeom>
          <a:solidFill>
            <a:srgbClr val="3F3F3F"/>
          </a:solidFill>
        </p:spPr>
        <p:txBody>
          <a:bodyPr wrap="square" lIns="0" tIns="0" rIns="0" bIns="0" rtlCol="0"/>
          <a:lstStyle/>
          <a:p>
            <a:endParaRPr sz="1749"/>
          </a:p>
        </p:txBody>
      </p:sp>
      <p:grpSp>
        <p:nvGrpSpPr>
          <p:cNvPr id="178" name="object 178"/>
          <p:cNvGrpSpPr/>
          <p:nvPr/>
        </p:nvGrpSpPr>
        <p:grpSpPr>
          <a:xfrm>
            <a:off x="7176550" y="3618637"/>
            <a:ext cx="394756" cy="76562"/>
            <a:chOff x="8392576" y="4003195"/>
            <a:chExt cx="461645" cy="89535"/>
          </a:xfrm>
        </p:grpSpPr>
        <p:pic>
          <p:nvPicPr>
            <p:cNvPr id="179" name="object 179"/>
            <p:cNvPicPr/>
            <p:nvPr/>
          </p:nvPicPr>
          <p:blipFill>
            <a:blip r:embed="rId74" cstate="print"/>
            <a:stretch>
              <a:fillRect/>
            </a:stretch>
          </p:blipFill>
          <p:spPr>
            <a:xfrm>
              <a:off x="8392576" y="4003195"/>
              <a:ext cx="369608" cy="89438"/>
            </a:xfrm>
            <a:prstGeom prst="rect">
              <a:avLst/>
            </a:prstGeom>
          </p:spPr>
        </p:pic>
        <p:sp>
          <p:nvSpPr>
            <p:cNvPr id="180" name="object 180"/>
            <p:cNvSpPr/>
            <p:nvPr/>
          </p:nvSpPr>
          <p:spPr>
            <a:xfrm>
              <a:off x="8793434" y="4006428"/>
              <a:ext cx="60960" cy="85725"/>
            </a:xfrm>
            <a:custGeom>
              <a:avLst/>
              <a:gdLst/>
              <a:ahLst/>
              <a:cxnLst/>
              <a:rect l="l" t="t" r="r" b="b"/>
              <a:pathLst>
                <a:path w="60959" h="85725">
                  <a:moveTo>
                    <a:pt x="35560" y="73275"/>
                  </a:moveTo>
                  <a:lnTo>
                    <a:pt x="23706" y="73275"/>
                  </a:lnTo>
                  <a:lnTo>
                    <a:pt x="23706" y="85128"/>
                  </a:lnTo>
                  <a:lnTo>
                    <a:pt x="35560" y="85128"/>
                  </a:lnTo>
                  <a:lnTo>
                    <a:pt x="35560" y="73275"/>
                  </a:lnTo>
                  <a:close/>
                </a:path>
                <a:path w="60959" h="85725">
                  <a:moveTo>
                    <a:pt x="54956" y="7543"/>
                  </a:moveTo>
                  <a:lnTo>
                    <a:pt x="36637" y="7543"/>
                  </a:lnTo>
                  <a:lnTo>
                    <a:pt x="40947" y="8620"/>
                  </a:lnTo>
                  <a:lnTo>
                    <a:pt x="44180" y="10775"/>
                  </a:lnTo>
                  <a:lnTo>
                    <a:pt x="48490" y="12930"/>
                  </a:lnTo>
                  <a:lnTo>
                    <a:pt x="50646" y="16163"/>
                  </a:lnTo>
                  <a:lnTo>
                    <a:pt x="50646" y="22629"/>
                  </a:lnTo>
                  <a:lnTo>
                    <a:pt x="49568" y="25861"/>
                  </a:lnTo>
                  <a:lnTo>
                    <a:pt x="46335" y="28016"/>
                  </a:lnTo>
                  <a:lnTo>
                    <a:pt x="45258" y="30172"/>
                  </a:lnTo>
                  <a:lnTo>
                    <a:pt x="43103" y="32327"/>
                  </a:lnTo>
                  <a:lnTo>
                    <a:pt x="39870" y="34482"/>
                  </a:lnTo>
                  <a:lnTo>
                    <a:pt x="33404" y="37715"/>
                  </a:lnTo>
                  <a:lnTo>
                    <a:pt x="30172" y="42025"/>
                  </a:lnTo>
                  <a:lnTo>
                    <a:pt x="28016" y="47413"/>
                  </a:lnTo>
                  <a:lnTo>
                    <a:pt x="26939" y="50646"/>
                  </a:lnTo>
                  <a:lnTo>
                    <a:pt x="25861" y="56033"/>
                  </a:lnTo>
                  <a:lnTo>
                    <a:pt x="25861" y="63576"/>
                  </a:lnTo>
                  <a:lnTo>
                    <a:pt x="33404" y="63576"/>
                  </a:lnTo>
                  <a:lnTo>
                    <a:pt x="33404" y="57111"/>
                  </a:lnTo>
                  <a:lnTo>
                    <a:pt x="34482" y="51723"/>
                  </a:lnTo>
                  <a:lnTo>
                    <a:pt x="50646" y="35560"/>
                  </a:lnTo>
                  <a:lnTo>
                    <a:pt x="53878" y="33404"/>
                  </a:lnTo>
                  <a:lnTo>
                    <a:pt x="54956" y="32327"/>
                  </a:lnTo>
                  <a:lnTo>
                    <a:pt x="58189" y="28016"/>
                  </a:lnTo>
                  <a:lnTo>
                    <a:pt x="60344" y="24784"/>
                  </a:lnTo>
                  <a:lnTo>
                    <a:pt x="60344" y="17241"/>
                  </a:lnTo>
                  <a:lnTo>
                    <a:pt x="58189" y="12930"/>
                  </a:lnTo>
                  <a:lnTo>
                    <a:pt x="57111" y="9698"/>
                  </a:lnTo>
                  <a:lnTo>
                    <a:pt x="54956" y="7543"/>
                  </a:lnTo>
                  <a:close/>
                </a:path>
                <a:path w="60959" h="85725">
                  <a:moveTo>
                    <a:pt x="37715" y="0"/>
                  </a:moveTo>
                  <a:lnTo>
                    <a:pt x="22629" y="0"/>
                  </a:lnTo>
                  <a:lnTo>
                    <a:pt x="15086" y="2155"/>
                  </a:lnTo>
                  <a:lnTo>
                    <a:pt x="2155" y="10775"/>
                  </a:lnTo>
                  <a:lnTo>
                    <a:pt x="0" y="14008"/>
                  </a:lnTo>
                  <a:lnTo>
                    <a:pt x="6465" y="19396"/>
                  </a:lnTo>
                  <a:lnTo>
                    <a:pt x="11684" y="14362"/>
                  </a:lnTo>
                  <a:lnTo>
                    <a:pt x="17510" y="10641"/>
                  </a:lnTo>
                  <a:lnTo>
                    <a:pt x="23740" y="8334"/>
                  </a:lnTo>
                  <a:lnTo>
                    <a:pt x="30172" y="7543"/>
                  </a:lnTo>
                  <a:lnTo>
                    <a:pt x="54956" y="7543"/>
                  </a:lnTo>
                  <a:lnTo>
                    <a:pt x="53878" y="6465"/>
                  </a:lnTo>
                  <a:lnTo>
                    <a:pt x="49568" y="4310"/>
                  </a:lnTo>
                  <a:lnTo>
                    <a:pt x="44180" y="1077"/>
                  </a:lnTo>
                  <a:lnTo>
                    <a:pt x="37715" y="0"/>
                  </a:lnTo>
                  <a:close/>
                </a:path>
              </a:pathLst>
            </a:custGeom>
            <a:solidFill>
              <a:srgbClr val="3F3F3F"/>
            </a:solidFill>
          </p:spPr>
          <p:txBody>
            <a:bodyPr wrap="square" lIns="0" tIns="0" rIns="0" bIns="0" rtlCol="0"/>
            <a:lstStyle/>
            <a:p>
              <a:endParaRPr sz="1749"/>
            </a:p>
          </p:txBody>
        </p:sp>
      </p:grpSp>
      <p:sp>
        <p:nvSpPr>
          <p:cNvPr id="181" name="object 181"/>
          <p:cNvSpPr/>
          <p:nvPr/>
        </p:nvSpPr>
        <p:spPr>
          <a:xfrm>
            <a:off x="5400929" y="3624167"/>
            <a:ext cx="48326" cy="70046"/>
          </a:xfrm>
          <a:custGeom>
            <a:avLst/>
            <a:gdLst/>
            <a:ahLst/>
            <a:cxnLst/>
            <a:rect l="l" t="t" r="r" b="b"/>
            <a:pathLst>
              <a:path w="56514" h="81914">
                <a:moveTo>
                  <a:pt x="51723" y="0"/>
                </a:moveTo>
                <a:lnTo>
                  <a:pt x="6465" y="0"/>
                </a:lnTo>
                <a:lnTo>
                  <a:pt x="2155" y="44180"/>
                </a:lnTo>
                <a:lnTo>
                  <a:pt x="9698" y="45258"/>
                </a:lnTo>
                <a:lnTo>
                  <a:pt x="11853" y="43103"/>
                </a:lnTo>
                <a:lnTo>
                  <a:pt x="12930" y="40947"/>
                </a:lnTo>
                <a:lnTo>
                  <a:pt x="16163" y="39870"/>
                </a:lnTo>
                <a:lnTo>
                  <a:pt x="19396" y="37715"/>
                </a:lnTo>
                <a:lnTo>
                  <a:pt x="23706" y="36637"/>
                </a:lnTo>
                <a:lnTo>
                  <a:pt x="33404" y="36637"/>
                </a:lnTo>
                <a:lnTo>
                  <a:pt x="38792" y="38792"/>
                </a:lnTo>
                <a:lnTo>
                  <a:pt x="45258" y="45258"/>
                </a:lnTo>
                <a:lnTo>
                  <a:pt x="46335" y="49568"/>
                </a:lnTo>
                <a:lnTo>
                  <a:pt x="46335" y="60344"/>
                </a:lnTo>
                <a:lnTo>
                  <a:pt x="44180" y="64654"/>
                </a:lnTo>
                <a:lnTo>
                  <a:pt x="40947" y="67887"/>
                </a:lnTo>
                <a:lnTo>
                  <a:pt x="37715" y="72197"/>
                </a:lnTo>
                <a:lnTo>
                  <a:pt x="33404" y="74352"/>
                </a:lnTo>
                <a:lnTo>
                  <a:pt x="22629" y="74352"/>
                </a:lnTo>
                <a:lnTo>
                  <a:pt x="19396" y="73275"/>
                </a:lnTo>
                <a:lnTo>
                  <a:pt x="15086" y="71120"/>
                </a:lnTo>
                <a:lnTo>
                  <a:pt x="10775" y="70042"/>
                </a:lnTo>
                <a:lnTo>
                  <a:pt x="7543" y="68964"/>
                </a:lnTo>
                <a:lnTo>
                  <a:pt x="5387" y="65732"/>
                </a:lnTo>
                <a:lnTo>
                  <a:pt x="0" y="72197"/>
                </a:lnTo>
                <a:lnTo>
                  <a:pt x="5876" y="76440"/>
                </a:lnTo>
                <a:lnTo>
                  <a:pt x="12257" y="79471"/>
                </a:lnTo>
                <a:lnTo>
                  <a:pt x="19244" y="81289"/>
                </a:lnTo>
                <a:lnTo>
                  <a:pt x="26939" y="81895"/>
                </a:lnTo>
                <a:lnTo>
                  <a:pt x="31249" y="81895"/>
                </a:lnTo>
                <a:lnTo>
                  <a:pt x="44180" y="77585"/>
                </a:lnTo>
                <a:lnTo>
                  <a:pt x="48490" y="74352"/>
                </a:lnTo>
                <a:lnTo>
                  <a:pt x="51723" y="68964"/>
                </a:lnTo>
                <a:lnTo>
                  <a:pt x="54956" y="65732"/>
                </a:lnTo>
                <a:lnTo>
                  <a:pt x="56033" y="60344"/>
                </a:lnTo>
                <a:lnTo>
                  <a:pt x="56033" y="46335"/>
                </a:lnTo>
                <a:lnTo>
                  <a:pt x="52801" y="39870"/>
                </a:lnTo>
                <a:lnTo>
                  <a:pt x="47413" y="35560"/>
                </a:lnTo>
                <a:lnTo>
                  <a:pt x="43103" y="31249"/>
                </a:lnTo>
                <a:lnTo>
                  <a:pt x="36637" y="29094"/>
                </a:lnTo>
                <a:lnTo>
                  <a:pt x="22629" y="29094"/>
                </a:lnTo>
                <a:lnTo>
                  <a:pt x="16163" y="31249"/>
                </a:lnTo>
                <a:lnTo>
                  <a:pt x="11853" y="35560"/>
                </a:lnTo>
                <a:lnTo>
                  <a:pt x="10775" y="35560"/>
                </a:lnTo>
                <a:lnTo>
                  <a:pt x="14008" y="8620"/>
                </a:lnTo>
                <a:lnTo>
                  <a:pt x="51723" y="8620"/>
                </a:lnTo>
                <a:lnTo>
                  <a:pt x="51723" y="0"/>
                </a:lnTo>
                <a:close/>
              </a:path>
            </a:pathLst>
          </a:custGeom>
          <a:solidFill>
            <a:srgbClr val="3F3F3F"/>
          </a:solidFill>
        </p:spPr>
        <p:txBody>
          <a:bodyPr wrap="square" lIns="0" tIns="0" rIns="0" bIns="0" rtlCol="0"/>
          <a:lstStyle/>
          <a:p>
            <a:endParaRPr sz="1749"/>
          </a:p>
        </p:txBody>
      </p:sp>
      <p:pic>
        <p:nvPicPr>
          <p:cNvPr id="182" name="object 182"/>
          <p:cNvPicPr/>
          <p:nvPr/>
        </p:nvPicPr>
        <p:blipFill>
          <a:blip r:embed="rId53" cstate="print"/>
          <a:stretch>
            <a:fillRect/>
          </a:stretch>
        </p:blipFill>
        <p:spPr>
          <a:xfrm>
            <a:off x="8782624" y="3872034"/>
            <a:ext cx="71872" cy="72794"/>
          </a:xfrm>
          <a:prstGeom prst="rect">
            <a:avLst/>
          </a:prstGeom>
        </p:spPr>
      </p:pic>
      <p:pic>
        <p:nvPicPr>
          <p:cNvPr id="183" name="object 183"/>
          <p:cNvPicPr/>
          <p:nvPr/>
        </p:nvPicPr>
        <p:blipFill>
          <a:blip r:embed="rId14" cstate="print"/>
          <a:stretch>
            <a:fillRect/>
          </a:stretch>
        </p:blipFill>
        <p:spPr>
          <a:xfrm>
            <a:off x="8476705" y="3872034"/>
            <a:ext cx="71872" cy="72794"/>
          </a:xfrm>
          <a:prstGeom prst="rect">
            <a:avLst/>
          </a:prstGeom>
        </p:spPr>
      </p:pic>
      <p:pic>
        <p:nvPicPr>
          <p:cNvPr id="184" name="object 184"/>
          <p:cNvPicPr/>
          <p:nvPr/>
        </p:nvPicPr>
        <p:blipFill>
          <a:blip r:embed="rId75" cstate="print"/>
          <a:stretch>
            <a:fillRect/>
          </a:stretch>
        </p:blipFill>
        <p:spPr>
          <a:xfrm>
            <a:off x="5602725" y="3815826"/>
            <a:ext cx="2385615" cy="186131"/>
          </a:xfrm>
          <a:prstGeom prst="rect">
            <a:avLst/>
          </a:prstGeom>
        </p:spPr>
      </p:pic>
      <p:sp>
        <p:nvSpPr>
          <p:cNvPr id="185" name="object 185"/>
          <p:cNvSpPr/>
          <p:nvPr/>
        </p:nvSpPr>
        <p:spPr>
          <a:xfrm>
            <a:off x="5400008" y="3872035"/>
            <a:ext cx="48869" cy="73304"/>
          </a:xfrm>
          <a:custGeom>
            <a:avLst/>
            <a:gdLst/>
            <a:ahLst/>
            <a:cxnLst/>
            <a:rect l="l" t="t" r="r" b="b"/>
            <a:pathLst>
              <a:path w="57150" h="85725">
                <a:moveTo>
                  <a:pt x="42025" y="0"/>
                </a:moveTo>
                <a:lnTo>
                  <a:pt x="9294" y="22275"/>
                </a:lnTo>
                <a:lnTo>
                  <a:pt x="0" y="44180"/>
                </a:lnTo>
                <a:lnTo>
                  <a:pt x="0" y="54956"/>
                </a:lnTo>
                <a:lnTo>
                  <a:pt x="3232" y="67887"/>
                </a:lnTo>
                <a:lnTo>
                  <a:pt x="7543" y="74352"/>
                </a:lnTo>
                <a:lnTo>
                  <a:pt x="12930" y="81895"/>
                </a:lnTo>
                <a:lnTo>
                  <a:pt x="20473" y="85128"/>
                </a:lnTo>
                <a:lnTo>
                  <a:pt x="38792" y="85128"/>
                </a:lnTo>
                <a:lnTo>
                  <a:pt x="45258" y="81895"/>
                </a:lnTo>
                <a:lnTo>
                  <a:pt x="49568" y="77585"/>
                </a:lnTo>
                <a:lnTo>
                  <a:pt x="23706" y="77585"/>
                </a:lnTo>
                <a:lnTo>
                  <a:pt x="18318" y="74352"/>
                </a:lnTo>
                <a:lnTo>
                  <a:pt x="15086" y="68964"/>
                </a:lnTo>
                <a:lnTo>
                  <a:pt x="12930" y="65732"/>
                </a:lnTo>
                <a:lnTo>
                  <a:pt x="10775" y="61421"/>
                </a:lnTo>
                <a:lnTo>
                  <a:pt x="10775" y="52801"/>
                </a:lnTo>
                <a:lnTo>
                  <a:pt x="12930" y="49568"/>
                </a:lnTo>
                <a:lnTo>
                  <a:pt x="18318" y="44180"/>
                </a:lnTo>
                <a:lnTo>
                  <a:pt x="9698" y="44180"/>
                </a:lnTo>
                <a:lnTo>
                  <a:pt x="10775" y="36637"/>
                </a:lnTo>
                <a:lnTo>
                  <a:pt x="14008" y="29094"/>
                </a:lnTo>
                <a:lnTo>
                  <a:pt x="20473" y="22629"/>
                </a:lnTo>
                <a:lnTo>
                  <a:pt x="24952" y="17982"/>
                </a:lnTo>
                <a:lnTo>
                  <a:pt x="30441" y="13739"/>
                </a:lnTo>
                <a:lnTo>
                  <a:pt x="37142" y="9900"/>
                </a:lnTo>
                <a:lnTo>
                  <a:pt x="45258" y="6465"/>
                </a:lnTo>
                <a:lnTo>
                  <a:pt x="42025" y="0"/>
                </a:lnTo>
                <a:close/>
              </a:path>
              <a:path w="57150" h="85725">
                <a:moveTo>
                  <a:pt x="49784" y="39870"/>
                </a:moveTo>
                <a:lnTo>
                  <a:pt x="34482" y="39870"/>
                </a:lnTo>
                <a:lnTo>
                  <a:pt x="38792" y="40947"/>
                </a:lnTo>
                <a:lnTo>
                  <a:pt x="43103" y="45258"/>
                </a:lnTo>
                <a:lnTo>
                  <a:pt x="46335" y="47413"/>
                </a:lnTo>
                <a:lnTo>
                  <a:pt x="47413" y="52801"/>
                </a:lnTo>
                <a:lnTo>
                  <a:pt x="47413" y="63576"/>
                </a:lnTo>
                <a:lnTo>
                  <a:pt x="46335" y="67887"/>
                </a:lnTo>
                <a:lnTo>
                  <a:pt x="43103" y="71120"/>
                </a:lnTo>
                <a:lnTo>
                  <a:pt x="39870" y="75430"/>
                </a:lnTo>
                <a:lnTo>
                  <a:pt x="35560" y="77585"/>
                </a:lnTo>
                <a:lnTo>
                  <a:pt x="49568" y="77585"/>
                </a:lnTo>
                <a:lnTo>
                  <a:pt x="50646" y="76507"/>
                </a:lnTo>
                <a:lnTo>
                  <a:pt x="54956" y="71120"/>
                </a:lnTo>
                <a:lnTo>
                  <a:pt x="57111" y="64654"/>
                </a:lnTo>
                <a:lnTo>
                  <a:pt x="57111" y="49568"/>
                </a:lnTo>
                <a:lnTo>
                  <a:pt x="54956" y="44180"/>
                </a:lnTo>
                <a:lnTo>
                  <a:pt x="49784" y="39870"/>
                </a:lnTo>
                <a:close/>
              </a:path>
              <a:path w="57150" h="85725">
                <a:moveTo>
                  <a:pt x="37715" y="32327"/>
                </a:moveTo>
                <a:lnTo>
                  <a:pt x="28016" y="32327"/>
                </a:lnTo>
                <a:lnTo>
                  <a:pt x="21551" y="34482"/>
                </a:lnTo>
                <a:lnTo>
                  <a:pt x="16163" y="36637"/>
                </a:lnTo>
                <a:lnTo>
                  <a:pt x="12930" y="39870"/>
                </a:lnTo>
                <a:lnTo>
                  <a:pt x="9698" y="44180"/>
                </a:lnTo>
                <a:lnTo>
                  <a:pt x="18318" y="44180"/>
                </a:lnTo>
                <a:lnTo>
                  <a:pt x="20473" y="42025"/>
                </a:lnTo>
                <a:lnTo>
                  <a:pt x="24784" y="39870"/>
                </a:lnTo>
                <a:lnTo>
                  <a:pt x="49784" y="39870"/>
                </a:lnTo>
                <a:lnTo>
                  <a:pt x="48490" y="38792"/>
                </a:lnTo>
                <a:lnTo>
                  <a:pt x="44180" y="34482"/>
                </a:lnTo>
                <a:lnTo>
                  <a:pt x="37715" y="32327"/>
                </a:lnTo>
                <a:close/>
              </a:path>
            </a:pathLst>
          </a:custGeom>
          <a:solidFill>
            <a:srgbClr val="3F3F3F"/>
          </a:solidFill>
        </p:spPr>
        <p:txBody>
          <a:bodyPr wrap="square" lIns="0" tIns="0" rIns="0" bIns="0" rtlCol="0"/>
          <a:lstStyle/>
          <a:p>
            <a:endParaRPr sz="1749"/>
          </a:p>
        </p:txBody>
      </p:sp>
      <p:pic>
        <p:nvPicPr>
          <p:cNvPr id="186" name="object 186"/>
          <p:cNvPicPr/>
          <p:nvPr/>
        </p:nvPicPr>
        <p:blipFill>
          <a:blip r:embed="rId53" cstate="print"/>
          <a:stretch>
            <a:fillRect/>
          </a:stretch>
        </p:blipFill>
        <p:spPr>
          <a:xfrm>
            <a:off x="8171707" y="4122666"/>
            <a:ext cx="71872" cy="72794"/>
          </a:xfrm>
          <a:prstGeom prst="rect">
            <a:avLst/>
          </a:prstGeom>
        </p:spPr>
      </p:pic>
      <p:pic>
        <p:nvPicPr>
          <p:cNvPr id="187" name="object 187"/>
          <p:cNvPicPr/>
          <p:nvPr/>
        </p:nvPicPr>
        <p:blipFill>
          <a:blip r:embed="rId76" cstate="print"/>
          <a:stretch>
            <a:fillRect/>
          </a:stretch>
        </p:blipFill>
        <p:spPr>
          <a:xfrm>
            <a:off x="5605489" y="4118981"/>
            <a:ext cx="2169076" cy="81086"/>
          </a:xfrm>
          <a:prstGeom prst="rect">
            <a:avLst/>
          </a:prstGeom>
        </p:spPr>
      </p:pic>
      <p:sp>
        <p:nvSpPr>
          <p:cNvPr id="188" name="object 188"/>
          <p:cNvSpPr/>
          <p:nvPr/>
        </p:nvSpPr>
        <p:spPr>
          <a:xfrm>
            <a:off x="5405536" y="4124510"/>
            <a:ext cx="26064" cy="70046"/>
          </a:xfrm>
          <a:custGeom>
            <a:avLst/>
            <a:gdLst/>
            <a:ahLst/>
            <a:cxnLst/>
            <a:rect l="l" t="t" r="r" b="b"/>
            <a:pathLst>
              <a:path w="30479" h="81914">
                <a:moveTo>
                  <a:pt x="30172" y="0"/>
                </a:moveTo>
                <a:lnTo>
                  <a:pt x="23706" y="0"/>
                </a:lnTo>
                <a:lnTo>
                  <a:pt x="18318" y="3232"/>
                </a:lnTo>
                <a:lnTo>
                  <a:pt x="0" y="8620"/>
                </a:lnTo>
                <a:lnTo>
                  <a:pt x="2155" y="16163"/>
                </a:lnTo>
                <a:lnTo>
                  <a:pt x="9698" y="14008"/>
                </a:lnTo>
                <a:lnTo>
                  <a:pt x="16163" y="11853"/>
                </a:lnTo>
                <a:lnTo>
                  <a:pt x="21551" y="9698"/>
                </a:lnTo>
                <a:lnTo>
                  <a:pt x="21551" y="81895"/>
                </a:lnTo>
                <a:lnTo>
                  <a:pt x="30172" y="81895"/>
                </a:lnTo>
                <a:lnTo>
                  <a:pt x="30172" y="0"/>
                </a:lnTo>
                <a:close/>
              </a:path>
            </a:pathLst>
          </a:custGeom>
          <a:solidFill>
            <a:srgbClr val="3F3F3F"/>
          </a:solidFill>
        </p:spPr>
        <p:txBody>
          <a:bodyPr wrap="square" lIns="0" tIns="0" rIns="0" bIns="0" rtlCol="0"/>
          <a:lstStyle/>
          <a:p>
            <a:endParaRPr sz="1749"/>
          </a:p>
        </p:txBody>
      </p:sp>
      <p:pic>
        <p:nvPicPr>
          <p:cNvPr id="189" name="object 189"/>
          <p:cNvPicPr/>
          <p:nvPr/>
        </p:nvPicPr>
        <p:blipFill>
          <a:blip r:embed="rId77" cstate="print"/>
          <a:stretch>
            <a:fillRect/>
          </a:stretch>
        </p:blipFill>
        <p:spPr>
          <a:xfrm>
            <a:off x="4768819" y="4107003"/>
            <a:ext cx="340934" cy="179681"/>
          </a:xfrm>
          <a:prstGeom prst="rect">
            <a:avLst/>
          </a:prstGeom>
        </p:spPr>
      </p:pic>
      <p:pic>
        <p:nvPicPr>
          <p:cNvPr id="190" name="object 190"/>
          <p:cNvPicPr/>
          <p:nvPr/>
        </p:nvPicPr>
        <p:blipFill>
          <a:blip r:embed="rId78" cstate="print"/>
          <a:stretch>
            <a:fillRect/>
          </a:stretch>
        </p:blipFill>
        <p:spPr>
          <a:xfrm>
            <a:off x="8171707" y="4320776"/>
            <a:ext cx="71872" cy="72794"/>
          </a:xfrm>
          <a:prstGeom prst="rect">
            <a:avLst/>
          </a:prstGeom>
        </p:spPr>
      </p:pic>
      <p:pic>
        <p:nvPicPr>
          <p:cNvPr id="191" name="object 191"/>
          <p:cNvPicPr/>
          <p:nvPr/>
        </p:nvPicPr>
        <p:blipFill>
          <a:blip r:embed="rId79" cstate="print"/>
          <a:stretch>
            <a:fillRect/>
          </a:stretch>
        </p:blipFill>
        <p:spPr>
          <a:xfrm>
            <a:off x="5605489" y="4316169"/>
            <a:ext cx="2150647" cy="82008"/>
          </a:xfrm>
          <a:prstGeom prst="rect">
            <a:avLst/>
          </a:prstGeom>
        </p:spPr>
      </p:pic>
      <p:sp>
        <p:nvSpPr>
          <p:cNvPr id="192" name="object 192"/>
          <p:cNvSpPr/>
          <p:nvPr/>
        </p:nvSpPr>
        <p:spPr>
          <a:xfrm>
            <a:off x="5400929" y="4322620"/>
            <a:ext cx="48326" cy="70046"/>
          </a:xfrm>
          <a:custGeom>
            <a:avLst/>
            <a:gdLst/>
            <a:ahLst/>
            <a:cxnLst/>
            <a:rect l="l" t="t" r="r" b="b"/>
            <a:pathLst>
              <a:path w="56514" h="81914">
                <a:moveTo>
                  <a:pt x="34482" y="0"/>
                </a:moveTo>
                <a:lnTo>
                  <a:pt x="28016" y="0"/>
                </a:lnTo>
                <a:lnTo>
                  <a:pt x="19716" y="808"/>
                </a:lnTo>
                <a:lnTo>
                  <a:pt x="12526" y="3232"/>
                </a:lnTo>
                <a:lnTo>
                  <a:pt x="6347" y="7273"/>
                </a:lnTo>
                <a:lnTo>
                  <a:pt x="1077" y="12930"/>
                </a:lnTo>
                <a:lnTo>
                  <a:pt x="6465" y="18318"/>
                </a:lnTo>
                <a:lnTo>
                  <a:pt x="12930" y="10775"/>
                </a:lnTo>
                <a:lnTo>
                  <a:pt x="20473" y="7543"/>
                </a:lnTo>
                <a:lnTo>
                  <a:pt x="33404" y="7543"/>
                </a:lnTo>
                <a:lnTo>
                  <a:pt x="36637" y="8620"/>
                </a:lnTo>
                <a:lnTo>
                  <a:pt x="39870" y="11853"/>
                </a:lnTo>
                <a:lnTo>
                  <a:pt x="43103" y="14008"/>
                </a:lnTo>
                <a:lnTo>
                  <a:pt x="44180" y="17241"/>
                </a:lnTo>
                <a:lnTo>
                  <a:pt x="44180" y="25861"/>
                </a:lnTo>
                <a:lnTo>
                  <a:pt x="43103" y="29094"/>
                </a:lnTo>
                <a:lnTo>
                  <a:pt x="38792" y="32327"/>
                </a:lnTo>
                <a:lnTo>
                  <a:pt x="37715" y="34482"/>
                </a:lnTo>
                <a:lnTo>
                  <a:pt x="33404" y="37715"/>
                </a:lnTo>
                <a:lnTo>
                  <a:pt x="26939" y="42025"/>
                </a:lnTo>
                <a:lnTo>
                  <a:pt x="24784" y="44180"/>
                </a:lnTo>
                <a:lnTo>
                  <a:pt x="15456" y="50848"/>
                </a:lnTo>
                <a:lnTo>
                  <a:pt x="8351" y="57919"/>
                </a:lnTo>
                <a:lnTo>
                  <a:pt x="3266" y="65395"/>
                </a:lnTo>
                <a:lnTo>
                  <a:pt x="0" y="73275"/>
                </a:lnTo>
                <a:lnTo>
                  <a:pt x="0" y="81895"/>
                </a:lnTo>
                <a:lnTo>
                  <a:pt x="56033" y="81895"/>
                </a:lnTo>
                <a:lnTo>
                  <a:pt x="56033" y="73275"/>
                </a:lnTo>
                <a:lnTo>
                  <a:pt x="9698" y="73275"/>
                </a:lnTo>
                <a:lnTo>
                  <a:pt x="11684" y="67601"/>
                </a:lnTo>
                <a:lnTo>
                  <a:pt x="35560" y="46335"/>
                </a:lnTo>
                <a:lnTo>
                  <a:pt x="42025" y="42025"/>
                </a:lnTo>
                <a:lnTo>
                  <a:pt x="46335" y="38792"/>
                </a:lnTo>
                <a:lnTo>
                  <a:pt x="52801" y="32327"/>
                </a:lnTo>
                <a:lnTo>
                  <a:pt x="54956" y="26939"/>
                </a:lnTo>
                <a:lnTo>
                  <a:pt x="54956" y="14008"/>
                </a:lnTo>
                <a:lnTo>
                  <a:pt x="50646" y="7543"/>
                </a:lnTo>
                <a:lnTo>
                  <a:pt x="44180" y="3232"/>
                </a:lnTo>
                <a:lnTo>
                  <a:pt x="39870" y="1077"/>
                </a:lnTo>
                <a:lnTo>
                  <a:pt x="34482" y="0"/>
                </a:lnTo>
                <a:close/>
              </a:path>
            </a:pathLst>
          </a:custGeom>
          <a:solidFill>
            <a:srgbClr val="3F3F3F"/>
          </a:solidFill>
        </p:spPr>
        <p:txBody>
          <a:bodyPr wrap="square" lIns="0" tIns="0" rIns="0" bIns="0" rtlCol="0"/>
          <a:lstStyle/>
          <a:p>
            <a:endParaRPr sz="1749"/>
          </a:p>
        </p:txBody>
      </p:sp>
      <p:pic>
        <p:nvPicPr>
          <p:cNvPr id="193" name="object 193"/>
          <p:cNvPicPr/>
          <p:nvPr/>
        </p:nvPicPr>
        <p:blipFill>
          <a:blip r:embed="rId53" cstate="print"/>
          <a:stretch>
            <a:fillRect/>
          </a:stretch>
        </p:blipFill>
        <p:spPr>
          <a:xfrm>
            <a:off x="8171707" y="4571409"/>
            <a:ext cx="71872" cy="72794"/>
          </a:xfrm>
          <a:prstGeom prst="rect">
            <a:avLst/>
          </a:prstGeom>
        </p:spPr>
      </p:pic>
      <p:pic>
        <p:nvPicPr>
          <p:cNvPr id="194" name="object 194"/>
          <p:cNvPicPr/>
          <p:nvPr/>
        </p:nvPicPr>
        <p:blipFill>
          <a:blip r:embed="rId80" cstate="print"/>
          <a:stretch>
            <a:fillRect/>
          </a:stretch>
        </p:blipFill>
        <p:spPr>
          <a:xfrm>
            <a:off x="5605490" y="4515201"/>
            <a:ext cx="2388379" cy="182446"/>
          </a:xfrm>
          <a:prstGeom prst="rect">
            <a:avLst/>
          </a:prstGeom>
        </p:spPr>
      </p:pic>
      <p:sp>
        <p:nvSpPr>
          <p:cNvPr id="195" name="object 195"/>
          <p:cNvSpPr/>
          <p:nvPr/>
        </p:nvSpPr>
        <p:spPr>
          <a:xfrm>
            <a:off x="5398166" y="4573252"/>
            <a:ext cx="49954" cy="71132"/>
          </a:xfrm>
          <a:custGeom>
            <a:avLst/>
            <a:gdLst/>
            <a:ahLst/>
            <a:cxnLst/>
            <a:rect l="l" t="t" r="r" b="b"/>
            <a:pathLst>
              <a:path w="58420" h="83185">
                <a:moveTo>
                  <a:pt x="5387" y="65732"/>
                </a:moveTo>
                <a:lnTo>
                  <a:pt x="29094" y="82973"/>
                </a:lnTo>
                <a:lnTo>
                  <a:pt x="37715" y="82973"/>
                </a:lnTo>
                <a:lnTo>
                  <a:pt x="44180" y="80818"/>
                </a:lnTo>
                <a:lnTo>
                  <a:pt x="49568" y="77585"/>
                </a:lnTo>
                <a:lnTo>
                  <a:pt x="52262" y="75430"/>
                </a:lnTo>
                <a:lnTo>
                  <a:pt x="23706" y="75430"/>
                </a:lnTo>
                <a:lnTo>
                  <a:pt x="12930" y="71120"/>
                </a:lnTo>
                <a:lnTo>
                  <a:pt x="10775" y="70042"/>
                </a:lnTo>
                <a:lnTo>
                  <a:pt x="7543" y="67887"/>
                </a:lnTo>
                <a:lnTo>
                  <a:pt x="5387" y="65732"/>
                </a:lnTo>
                <a:close/>
              </a:path>
              <a:path w="58420" h="83185">
                <a:moveTo>
                  <a:pt x="51723" y="7543"/>
                </a:moveTo>
                <a:lnTo>
                  <a:pt x="33404" y="7543"/>
                </a:lnTo>
                <a:lnTo>
                  <a:pt x="37715" y="8620"/>
                </a:lnTo>
                <a:lnTo>
                  <a:pt x="44180" y="12930"/>
                </a:lnTo>
                <a:lnTo>
                  <a:pt x="46335" y="16163"/>
                </a:lnTo>
                <a:lnTo>
                  <a:pt x="46335" y="24784"/>
                </a:lnTo>
                <a:lnTo>
                  <a:pt x="44180" y="28016"/>
                </a:lnTo>
                <a:lnTo>
                  <a:pt x="40947" y="31249"/>
                </a:lnTo>
                <a:lnTo>
                  <a:pt x="39870" y="31249"/>
                </a:lnTo>
                <a:lnTo>
                  <a:pt x="39870" y="32327"/>
                </a:lnTo>
                <a:lnTo>
                  <a:pt x="38792" y="32327"/>
                </a:lnTo>
                <a:lnTo>
                  <a:pt x="34482" y="34482"/>
                </a:lnTo>
                <a:lnTo>
                  <a:pt x="30172" y="35560"/>
                </a:lnTo>
                <a:lnTo>
                  <a:pt x="17241" y="35560"/>
                </a:lnTo>
                <a:lnTo>
                  <a:pt x="17241" y="43103"/>
                </a:lnTo>
                <a:lnTo>
                  <a:pt x="23706" y="43103"/>
                </a:lnTo>
                <a:lnTo>
                  <a:pt x="34398" y="44113"/>
                </a:lnTo>
                <a:lnTo>
                  <a:pt x="42160" y="47143"/>
                </a:lnTo>
                <a:lnTo>
                  <a:pt x="46891" y="52195"/>
                </a:lnTo>
                <a:lnTo>
                  <a:pt x="48490" y="59266"/>
                </a:lnTo>
                <a:lnTo>
                  <a:pt x="48490" y="64654"/>
                </a:lnTo>
                <a:lnTo>
                  <a:pt x="47413" y="67887"/>
                </a:lnTo>
                <a:lnTo>
                  <a:pt x="44180" y="71120"/>
                </a:lnTo>
                <a:lnTo>
                  <a:pt x="35560" y="75430"/>
                </a:lnTo>
                <a:lnTo>
                  <a:pt x="52262" y="75430"/>
                </a:lnTo>
                <a:lnTo>
                  <a:pt x="54956" y="73275"/>
                </a:lnTo>
                <a:lnTo>
                  <a:pt x="58189" y="67887"/>
                </a:lnTo>
                <a:lnTo>
                  <a:pt x="58189" y="53878"/>
                </a:lnTo>
                <a:lnTo>
                  <a:pt x="36637" y="38792"/>
                </a:lnTo>
                <a:lnTo>
                  <a:pt x="42025" y="37715"/>
                </a:lnTo>
                <a:lnTo>
                  <a:pt x="46335" y="36637"/>
                </a:lnTo>
                <a:lnTo>
                  <a:pt x="49568" y="33404"/>
                </a:lnTo>
                <a:lnTo>
                  <a:pt x="53878" y="30172"/>
                </a:lnTo>
                <a:lnTo>
                  <a:pt x="56033" y="24784"/>
                </a:lnTo>
                <a:lnTo>
                  <a:pt x="56033" y="12930"/>
                </a:lnTo>
                <a:lnTo>
                  <a:pt x="51723" y="7543"/>
                </a:lnTo>
                <a:close/>
              </a:path>
              <a:path w="58420" h="83185">
                <a:moveTo>
                  <a:pt x="35560" y="0"/>
                </a:moveTo>
                <a:lnTo>
                  <a:pt x="22629" y="0"/>
                </a:lnTo>
                <a:lnTo>
                  <a:pt x="17241" y="1077"/>
                </a:lnTo>
                <a:lnTo>
                  <a:pt x="11853" y="4310"/>
                </a:lnTo>
                <a:lnTo>
                  <a:pt x="8620" y="5387"/>
                </a:lnTo>
                <a:lnTo>
                  <a:pt x="5387" y="7543"/>
                </a:lnTo>
                <a:lnTo>
                  <a:pt x="3232" y="9698"/>
                </a:lnTo>
                <a:lnTo>
                  <a:pt x="8620" y="16163"/>
                </a:lnTo>
                <a:lnTo>
                  <a:pt x="15086" y="10775"/>
                </a:lnTo>
                <a:lnTo>
                  <a:pt x="21551" y="7543"/>
                </a:lnTo>
                <a:lnTo>
                  <a:pt x="51723" y="7543"/>
                </a:lnTo>
                <a:lnTo>
                  <a:pt x="45258" y="3232"/>
                </a:lnTo>
                <a:lnTo>
                  <a:pt x="40947" y="1077"/>
                </a:lnTo>
                <a:lnTo>
                  <a:pt x="35560" y="0"/>
                </a:lnTo>
                <a:close/>
              </a:path>
            </a:pathLst>
          </a:custGeom>
          <a:solidFill>
            <a:srgbClr val="3F3F3F"/>
          </a:solidFill>
        </p:spPr>
        <p:txBody>
          <a:bodyPr wrap="square" lIns="0" tIns="0" rIns="0" bIns="0" rtlCol="0"/>
          <a:lstStyle/>
          <a:p>
            <a:endParaRPr sz="1749"/>
          </a:p>
        </p:txBody>
      </p:sp>
      <p:pic>
        <p:nvPicPr>
          <p:cNvPr id="196" name="object 196"/>
          <p:cNvPicPr/>
          <p:nvPr/>
        </p:nvPicPr>
        <p:blipFill>
          <a:blip r:embed="rId53" cstate="print"/>
          <a:stretch>
            <a:fillRect/>
          </a:stretch>
        </p:blipFill>
        <p:spPr>
          <a:xfrm>
            <a:off x="8782624" y="4873642"/>
            <a:ext cx="71872" cy="72794"/>
          </a:xfrm>
          <a:prstGeom prst="rect">
            <a:avLst/>
          </a:prstGeom>
        </p:spPr>
      </p:pic>
      <p:pic>
        <p:nvPicPr>
          <p:cNvPr id="197" name="object 197"/>
          <p:cNvPicPr/>
          <p:nvPr/>
        </p:nvPicPr>
        <p:blipFill>
          <a:blip r:embed="rId14" cstate="print"/>
          <a:stretch>
            <a:fillRect/>
          </a:stretch>
        </p:blipFill>
        <p:spPr>
          <a:xfrm>
            <a:off x="8476705" y="4873642"/>
            <a:ext cx="71872" cy="72794"/>
          </a:xfrm>
          <a:prstGeom prst="rect">
            <a:avLst/>
          </a:prstGeom>
        </p:spPr>
      </p:pic>
      <p:pic>
        <p:nvPicPr>
          <p:cNvPr id="198" name="object 198"/>
          <p:cNvPicPr/>
          <p:nvPr/>
        </p:nvPicPr>
        <p:blipFill>
          <a:blip r:embed="rId81" cstate="print"/>
          <a:stretch>
            <a:fillRect/>
          </a:stretch>
        </p:blipFill>
        <p:spPr>
          <a:xfrm>
            <a:off x="5605490" y="4817435"/>
            <a:ext cx="2367186" cy="187052"/>
          </a:xfrm>
          <a:prstGeom prst="rect">
            <a:avLst/>
          </a:prstGeom>
        </p:spPr>
      </p:pic>
      <p:pic>
        <p:nvPicPr>
          <p:cNvPr id="199" name="object 199"/>
          <p:cNvPicPr/>
          <p:nvPr/>
        </p:nvPicPr>
        <p:blipFill>
          <a:blip r:embed="rId34" cstate="print"/>
          <a:stretch>
            <a:fillRect/>
          </a:stretch>
        </p:blipFill>
        <p:spPr>
          <a:xfrm>
            <a:off x="5395400" y="4877328"/>
            <a:ext cx="56208" cy="69108"/>
          </a:xfrm>
          <a:prstGeom prst="rect">
            <a:avLst/>
          </a:prstGeom>
        </p:spPr>
      </p:pic>
      <p:pic>
        <p:nvPicPr>
          <p:cNvPr id="200" name="object 200"/>
          <p:cNvPicPr/>
          <p:nvPr/>
        </p:nvPicPr>
        <p:blipFill>
          <a:blip r:embed="rId53" cstate="print"/>
          <a:stretch>
            <a:fillRect/>
          </a:stretch>
        </p:blipFill>
        <p:spPr>
          <a:xfrm>
            <a:off x="8782624" y="5176796"/>
            <a:ext cx="71872" cy="72794"/>
          </a:xfrm>
          <a:prstGeom prst="rect">
            <a:avLst/>
          </a:prstGeom>
        </p:spPr>
      </p:pic>
      <p:pic>
        <p:nvPicPr>
          <p:cNvPr id="201" name="object 201"/>
          <p:cNvPicPr/>
          <p:nvPr/>
        </p:nvPicPr>
        <p:blipFill>
          <a:blip r:embed="rId14" cstate="print"/>
          <a:stretch>
            <a:fillRect/>
          </a:stretch>
        </p:blipFill>
        <p:spPr>
          <a:xfrm>
            <a:off x="8476705" y="5176796"/>
            <a:ext cx="71872" cy="72794"/>
          </a:xfrm>
          <a:prstGeom prst="rect">
            <a:avLst/>
          </a:prstGeom>
        </p:spPr>
      </p:pic>
      <p:pic>
        <p:nvPicPr>
          <p:cNvPr id="202" name="object 202"/>
          <p:cNvPicPr/>
          <p:nvPr/>
        </p:nvPicPr>
        <p:blipFill>
          <a:blip r:embed="rId82" cstate="print"/>
          <a:stretch>
            <a:fillRect/>
          </a:stretch>
        </p:blipFill>
        <p:spPr>
          <a:xfrm>
            <a:off x="5605489" y="5121511"/>
            <a:ext cx="2381929" cy="186131"/>
          </a:xfrm>
          <a:prstGeom prst="rect">
            <a:avLst/>
          </a:prstGeom>
        </p:spPr>
      </p:pic>
      <p:sp>
        <p:nvSpPr>
          <p:cNvPr id="203" name="object 203"/>
          <p:cNvSpPr/>
          <p:nvPr/>
        </p:nvSpPr>
        <p:spPr>
          <a:xfrm>
            <a:off x="5400929" y="5179562"/>
            <a:ext cx="48326" cy="70046"/>
          </a:xfrm>
          <a:custGeom>
            <a:avLst/>
            <a:gdLst/>
            <a:ahLst/>
            <a:cxnLst/>
            <a:rect l="l" t="t" r="r" b="b"/>
            <a:pathLst>
              <a:path w="56514" h="81914">
                <a:moveTo>
                  <a:pt x="51723" y="0"/>
                </a:moveTo>
                <a:lnTo>
                  <a:pt x="6465" y="0"/>
                </a:lnTo>
                <a:lnTo>
                  <a:pt x="2155" y="44180"/>
                </a:lnTo>
                <a:lnTo>
                  <a:pt x="9698" y="45258"/>
                </a:lnTo>
                <a:lnTo>
                  <a:pt x="11853" y="43103"/>
                </a:lnTo>
                <a:lnTo>
                  <a:pt x="12930" y="40947"/>
                </a:lnTo>
                <a:lnTo>
                  <a:pt x="16163" y="39870"/>
                </a:lnTo>
                <a:lnTo>
                  <a:pt x="19396" y="37715"/>
                </a:lnTo>
                <a:lnTo>
                  <a:pt x="23706" y="36637"/>
                </a:lnTo>
                <a:lnTo>
                  <a:pt x="33404" y="36637"/>
                </a:lnTo>
                <a:lnTo>
                  <a:pt x="38792" y="38792"/>
                </a:lnTo>
                <a:lnTo>
                  <a:pt x="45258" y="45258"/>
                </a:lnTo>
                <a:lnTo>
                  <a:pt x="46335" y="49568"/>
                </a:lnTo>
                <a:lnTo>
                  <a:pt x="46335" y="60344"/>
                </a:lnTo>
                <a:lnTo>
                  <a:pt x="44180" y="64654"/>
                </a:lnTo>
                <a:lnTo>
                  <a:pt x="40947" y="67887"/>
                </a:lnTo>
                <a:lnTo>
                  <a:pt x="37715" y="72197"/>
                </a:lnTo>
                <a:lnTo>
                  <a:pt x="33404" y="74352"/>
                </a:lnTo>
                <a:lnTo>
                  <a:pt x="22629" y="74352"/>
                </a:lnTo>
                <a:lnTo>
                  <a:pt x="19396" y="73275"/>
                </a:lnTo>
                <a:lnTo>
                  <a:pt x="15086" y="71120"/>
                </a:lnTo>
                <a:lnTo>
                  <a:pt x="10775" y="70042"/>
                </a:lnTo>
                <a:lnTo>
                  <a:pt x="7543" y="68964"/>
                </a:lnTo>
                <a:lnTo>
                  <a:pt x="5387" y="65732"/>
                </a:lnTo>
                <a:lnTo>
                  <a:pt x="0" y="72197"/>
                </a:lnTo>
                <a:lnTo>
                  <a:pt x="5876" y="76440"/>
                </a:lnTo>
                <a:lnTo>
                  <a:pt x="12257" y="79471"/>
                </a:lnTo>
                <a:lnTo>
                  <a:pt x="19244" y="81289"/>
                </a:lnTo>
                <a:lnTo>
                  <a:pt x="26939" y="81895"/>
                </a:lnTo>
                <a:lnTo>
                  <a:pt x="31249" y="81895"/>
                </a:lnTo>
                <a:lnTo>
                  <a:pt x="44180" y="77585"/>
                </a:lnTo>
                <a:lnTo>
                  <a:pt x="48490" y="74352"/>
                </a:lnTo>
                <a:lnTo>
                  <a:pt x="51723" y="68964"/>
                </a:lnTo>
                <a:lnTo>
                  <a:pt x="54956" y="65732"/>
                </a:lnTo>
                <a:lnTo>
                  <a:pt x="56033" y="60344"/>
                </a:lnTo>
                <a:lnTo>
                  <a:pt x="56033" y="46335"/>
                </a:lnTo>
                <a:lnTo>
                  <a:pt x="52801" y="39870"/>
                </a:lnTo>
                <a:lnTo>
                  <a:pt x="47413" y="35560"/>
                </a:lnTo>
                <a:lnTo>
                  <a:pt x="43103" y="31249"/>
                </a:lnTo>
                <a:lnTo>
                  <a:pt x="36637" y="29094"/>
                </a:lnTo>
                <a:lnTo>
                  <a:pt x="22629" y="29094"/>
                </a:lnTo>
                <a:lnTo>
                  <a:pt x="16163" y="31249"/>
                </a:lnTo>
                <a:lnTo>
                  <a:pt x="11853" y="35560"/>
                </a:lnTo>
                <a:lnTo>
                  <a:pt x="10775" y="35560"/>
                </a:lnTo>
                <a:lnTo>
                  <a:pt x="14008" y="8620"/>
                </a:lnTo>
                <a:lnTo>
                  <a:pt x="51723" y="8620"/>
                </a:lnTo>
                <a:lnTo>
                  <a:pt x="51723" y="0"/>
                </a:lnTo>
                <a:close/>
              </a:path>
            </a:pathLst>
          </a:custGeom>
          <a:solidFill>
            <a:srgbClr val="3F3F3F"/>
          </a:solidFill>
        </p:spPr>
        <p:txBody>
          <a:bodyPr wrap="square" lIns="0" tIns="0" rIns="0" bIns="0" rtlCol="0"/>
          <a:lstStyle/>
          <a:p>
            <a:endParaRPr sz="1749"/>
          </a:p>
        </p:txBody>
      </p:sp>
      <p:pic>
        <p:nvPicPr>
          <p:cNvPr id="204" name="object 204"/>
          <p:cNvPicPr/>
          <p:nvPr/>
        </p:nvPicPr>
        <p:blipFill>
          <a:blip r:embed="rId53" cstate="print"/>
          <a:stretch>
            <a:fillRect/>
          </a:stretch>
        </p:blipFill>
        <p:spPr>
          <a:xfrm>
            <a:off x="8782624" y="5479951"/>
            <a:ext cx="71872" cy="72794"/>
          </a:xfrm>
          <a:prstGeom prst="rect">
            <a:avLst/>
          </a:prstGeom>
        </p:spPr>
      </p:pic>
      <p:pic>
        <p:nvPicPr>
          <p:cNvPr id="205" name="object 205"/>
          <p:cNvPicPr/>
          <p:nvPr/>
        </p:nvPicPr>
        <p:blipFill>
          <a:blip r:embed="rId14" cstate="print"/>
          <a:stretch>
            <a:fillRect/>
          </a:stretch>
        </p:blipFill>
        <p:spPr>
          <a:xfrm>
            <a:off x="8476705" y="5479951"/>
            <a:ext cx="71872" cy="72794"/>
          </a:xfrm>
          <a:prstGeom prst="rect">
            <a:avLst/>
          </a:prstGeom>
        </p:spPr>
      </p:pic>
      <p:pic>
        <p:nvPicPr>
          <p:cNvPr id="206" name="object 206"/>
          <p:cNvPicPr/>
          <p:nvPr/>
        </p:nvPicPr>
        <p:blipFill>
          <a:blip r:embed="rId83" cstate="print"/>
          <a:stretch>
            <a:fillRect/>
          </a:stretch>
        </p:blipFill>
        <p:spPr>
          <a:xfrm>
            <a:off x="5605489" y="5423744"/>
            <a:ext cx="2376400" cy="186131"/>
          </a:xfrm>
          <a:prstGeom prst="rect">
            <a:avLst/>
          </a:prstGeom>
        </p:spPr>
      </p:pic>
      <p:sp>
        <p:nvSpPr>
          <p:cNvPr id="207" name="object 207"/>
          <p:cNvSpPr/>
          <p:nvPr/>
        </p:nvSpPr>
        <p:spPr>
          <a:xfrm>
            <a:off x="5400008" y="5479952"/>
            <a:ext cx="48869" cy="73304"/>
          </a:xfrm>
          <a:custGeom>
            <a:avLst/>
            <a:gdLst/>
            <a:ahLst/>
            <a:cxnLst/>
            <a:rect l="l" t="t" r="r" b="b"/>
            <a:pathLst>
              <a:path w="57150" h="85725">
                <a:moveTo>
                  <a:pt x="42025" y="0"/>
                </a:moveTo>
                <a:lnTo>
                  <a:pt x="9294" y="22275"/>
                </a:lnTo>
                <a:lnTo>
                  <a:pt x="0" y="44180"/>
                </a:lnTo>
                <a:lnTo>
                  <a:pt x="0" y="54956"/>
                </a:lnTo>
                <a:lnTo>
                  <a:pt x="3232" y="67887"/>
                </a:lnTo>
                <a:lnTo>
                  <a:pt x="7543" y="74352"/>
                </a:lnTo>
                <a:lnTo>
                  <a:pt x="12930" y="81895"/>
                </a:lnTo>
                <a:lnTo>
                  <a:pt x="20473" y="85128"/>
                </a:lnTo>
                <a:lnTo>
                  <a:pt x="38792" y="85128"/>
                </a:lnTo>
                <a:lnTo>
                  <a:pt x="45258" y="81895"/>
                </a:lnTo>
                <a:lnTo>
                  <a:pt x="49568" y="77585"/>
                </a:lnTo>
                <a:lnTo>
                  <a:pt x="23706" y="77585"/>
                </a:lnTo>
                <a:lnTo>
                  <a:pt x="18318" y="74352"/>
                </a:lnTo>
                <a:lnTo>
                  <a:pt x="15086" y="68964"/>
                </a:lnTo>
                <a:lnTo>
                  <a:pt x="12930" y="65732"/>
                </a:lnTo>
                <a:lnTo>
                  <a:pt x="10775" y="61421"/>
                </a:lnTo>
                <a:lnTo>
                  <a:pt x="10775" y="52801"/>
                </a:lnTo>
                <a:lnTo>
                  <a:pt x="12930" y="49568"/>
                </a:lnTo>
                <a:lnTo>
                  <a:pt x="18318" y="44180"/>
                </a:lnTo>
                <a:lnTo>
                  <a:pt x="9698" y="44180"/>
                </a:lnTo>
                <a:lnTo>
                  <a:pt x="10775" y="36637"/>
                </a:lnTo>
                <a:lnTo>
                  <a:pt x="14008" y="29094"/>
                </a:lnTo>
                <a:lnTo>
                  <a:pt x="20473" y="22629"/>
                </a:lnTo>
                <a:lnTo>
                  <a:pt x="24952" y="17982"/>
                </a:lnTo>
                <a:lnTo>
                  <a:pt x="30441" y="13739"/>
                </a:lnTo>
                <a:lnTo>
                  <a:pt x="37142" y="9900"/>
                </a:lnTo>
                <a:lnTo>
                  <a:pt x="45258" y="6465"/>
                </a:lnTo>
                <a:lnTo>
                  <a:pt x="42025" y="0"/>
                </a:lnTo>
                <a:close/>
              </a:path>
              <a:path w="57150" h="85725">
                <a:moveTo>
                  <a:pt x="49784" y="39870"/>
                </a:moveTo>
                <a:lnTo>
                  <a:pt x="34482" y="39870"/>
                </a:lnTo>
                <a:lnTo>
                  <a:pt x="38792" y="40947"/>
                </a:lnTo>
                <a:lnTo>
                  <a:pt x="43103" y="45258"/>
                </a:lnTo>
                <a:lnTo>
                  <a:pt x="46335" y="47413"/>
                </a:lnTo>
                <a:lnTo>
                  <a:pt x="47413" y="52801"/>
                </a:lnTo>
                <a:lnTo>
                  <a:pt x="47413" y="63576"/>
                </a:lnTo>
                <a:lnTo>
                  <a:pt x="46335" y="67887"/>
                </a:lnTo>
                <a:lnTo>
                  <a:pt x="43103" y="71120"/>
                </a:lnTo>
                <a:lnTo>
                  <a:pt x="39870" y="75430"/>
                </a:lnTo>
                <a:lnTo>
                  <a:pt x="35560" y="77585"/>
                </a:lnTo>
                <a:lnTo>
                  <a:pt x="49568" y="77585"/>
                </a:lnTo>
                <a:lnTo>
                  <a:pt x="50646" y="76507"/>
                </a:lnTo>
                <a:lnTo>
                  <a:pt x="54956" y="71120"/>
                </a:lnTo>
                <a:lnTo>
                  <a:pt x="57111" y="64654"/>
                </a:lnTo>
                <a:lnTo>
                  <a:pt x="57111" y="49568"/>
                </a:lnTo>
                <a:lnTo>
                  <a:pt x="54956" y="44180"/>
                </a:lnTo>
                <a:lnTo>
                  <a:pt x="49784" y="39870"/>
                </a:lnTo>
                <a:close/>
              </a:path>
              <a:path w="57150" h="85725">
                <a:moveTo>
                  <a:pt x="37715" y="32327"/>
                </a:moveTo>
                <a:lnTo>
                  <a:pt x="28016" y="32327"/>
                </a:lnTo>
                <a:lnTo>
                  <a:pt x="21551" y="34482"/>
                </a:lnTo>
                <a:lnTo>
                  <a:pt x="16163" y="36637"/>
                </a:lnTo>
                <a:lnTo>
                  <a:pt x="12930" y="39870"/>
                </a:lnTo>
                <a:lnTo>
                  <a:pt x="9698" y="44180"/>
                </a:lnTo>
                <a:lnTo>
                  <a:pt x="18318" y="44180"/>
                </a:lnTo>
                <a:lnTo>
                  <a:pt x="20473" y="42025"/>
                </a:lnTo>
                <a:lnTo>
                  <a:pt x="24784" y="39870"/>
                </a:lnTo>
                <a:lnTo>
                  <a:pt x="49784" y="39870"/>
                </a:lnTo>
                <a:lnTo>
                  <a:pt x="48490" y="38792"/>
                </a:lnTo>
                <a:lnTo>
                  <a:pt x="44180" y="34482"/>
                </a:lnTo>
                <a:lnTo>
                  <a:pt x="37715" y="32327"/>
                </a:lnTo>
                <a:close/>
              </a:path>
            </a:pathLst>
          </a:custGeom>
          <a:solidFill>
            <a:srgbClr val="3F3F3F"/>
          </a:solidFill>
        </p:spPr>
        <p:txBody>
          <a:bodyPr wrap="square" lIns="0" tIns="0" rIns="0" bIns="0" rtlCol="0"/>
          <a:lstStyle/>
          <a:p>
            <a:endParaRPr sz="1749"/>
          </a:p>
        </p:txBody>
      </p:sp>
      <p:pic>
        <p:nvPicPr>
          <p:cNvPr id="208" name="object 208"/>
          <p:cNvPicPr/>
          <p:nvPr/>
        </p:nvPicPr>
        <p:blipFill>
          <a:blip r:embed="rId53" cstate="print"/>
          <a:stretch>
            <a:fillRect/>
          </a:stretch>
        </p:blipFill>
        <p:spPr>
          <a:xfrm>
            <a:off x="8171707" y="5730584"/>
            <a:ext cx="71872" cy="72794"/>
          </a:xfrm>
          <a:prstGeom prst="rect">
            <a:avLst/>
          </a:prstGeom>
        </p:spPr>
      </p:pic>
      <p:pic>
        <p:nvPicPr>
          <p:cNvPr id="209" name="object 209"/>
          <p:cNvPicPr/>
          <p:nvPr/>
        </p:nvPicPr>
        <p:blipFill>
          <a:blip r:embed="rId84" cstate="print"/>
          <a:stretch>
            <a:fillRect/>
          </a:stretch>
        </p:blipFill>
        <p:spPr>
          <a:xfrm>
            <a:off x="5605489" y="5726899"/>
            <a:ext cx="1935029" cy="81086"/>
          </a:xfrm>
          <a:prstGeom prst="rect">
            <a:avLst/>
          </a:prstGeom>
        </p:spPr>
      </p:pic>
      <p:sp>
        <p:nvSpPr>
          <p:cNvPr id="210" name="object 210"/>
          <p:cNvSpPr/>
          <p:nvPr/>
        </p:nvSpPr>
        <p:spPr>
          <a:xfrm>
            <a:off x="5405536" y="5732428"/>
            <a:ext cx="26064" cy="70046"/>
          </a:xfrm>
          <a:custGeom>
            <a:avLst/>
            <a:gdLst/>
            <a:ahLst/>
            <a:cxnLst/>
            <a:rect l="l" t="t" r="r" b="b"/>
            <a:pathLst>
              <a:path w="30479" h="81915">
                <a:moveTo>
                  <a:pt x="30172" y="0"/>
                </a:moveTo>
                <a:lnTo>
                  <a:pt x="23706" y="0"/>
                </a:lnTo>
                <a:lnTo>
                  <a:pt x="18318" y="3232"/>
                </a:lnTo>
                <a:lnTo>
                  <a:pt x="0" y="8620"/>
                </a:lnTo>
                <a:lnTo>
                  <a:pt x="2155" y="16163"/>
                </a:lnTo>
                <a:lnTo>
                  <a:pt x="9698" y="14008"/>
                </a:lnTo>
                <a:lnTo>
                  <a:pt x="16163" y="11853"/>
                </a:lnTo>
                <a:lnTo>
                  <a:pt x="21551" y="9698"/>
                </a:lnTo>
                <a:lnTo>
                  <a:pt x="21551" y="81895"/>
                </a:lnTo>
                <a:lnTo>
                  <a:pt x="30172" y="81895"/>
                </a:lnTo>
                <a:lnTo>
                  <a:pt x="30172" y="0"/>
                </a:lnTo>
                <a:close/>
              </a:path>
            </a:pathLst>
          </a:custGeom>
          <a:solidFill>
            <a:srgbClr val="3F3F3F"/>
          </a:solidFill>
        </p:spPr>
        <p:txBody>
          <a:bodyPr wrap="square" lIns="0" tIns="0" rIns="0" bIns="0" rtlCol="0"/>
          <a:lstStyle/>
          <a:p>
            <a:endParaRPr sz="1749"/>
          </a:p>
        </p:txBody>
      </p:sp>
      <p:pic>
        <p:nvPicPr>
          <p:cNvPr id="211" name="object 211"/>
          <p:cNvPicPr/>
          <p:nvPr/>
        </p:nvPicPr>
        <p:blipFill>
          <a:blip r:embed="rId85" cstate="print"/>
          <a:stretch>
            <a:fillRect/>
          </a:stretch>
        </p:blipFill>
        <p:spPr>
          <a:xfrm>
            <a:off x="4804756" y="5713077"/>
            <a:ext cx="423864" cy="390693"/>
          </a:xfrm>
          <a:prstGeom prst="rect">
            <a:avLst/>
          </a:prstGeom>
        </p:spPr>
      </p:pic>
      <p:pic>
        <p:nvPicPr>
          <p:cNvPr id="212" name="object 212"/>
          <p:cNvPicPr/>
          <p:nvPr/>
        </p:nvPicPr>
        <p:blipFill>
          <a:blip r:embed="rId53" cstate="print"/>
          <a:stretch>
            <a:fillRect/>
          </a:stretch>
        </p:blipFill>
        <p:spPr>
          <a:xfrm>
            <a:off x="8171707" y="5981218"/>
            <a:ext cx="71872" cy="72794"/>
          </a:xfrm>
          <a:prstGeom prst="rect">
            <a:avLst/>
          </a:prstGeom>
        </p:spPr>
      </p:pic>
      <p:pic>
        <p:nvPicPr>
          <p:cNvPr id="213" name="object 213"/>
          <p:cNvPicPr/>
          <p:nvPr/>
        </p:nvPicPr>
        <p:blipFill>
          <a:blip r:embed="rId86" cstate="print"/>
          <a:stretch>
            <a:fillRect/>
          </a:stretch>
        </p:blipFill>
        <p:spPr>
          <a:xfrm>
            <a:off x="5605489" y="5924089"/>
            <a:ext cx="2381008" cy="182446"/>
          </a:xfrm>
          <a:prstGeom prst="rect">
            <a:avLst/>
          </a:prstGeom>
        </p:spPr>
      </p:pic>
      <p:sp>
        <p:nvSpPr>
          <p:cNvPr id="214" name="object 214"/>
          <p:cNvSpPr/>
          <p:nvPr/>
        </p:nvSpPr>
        <p:spPr>
          <a:xfrm>
            <a:off x="5400929" y="5983062"/>
            <a:ext cx="48326" cy="70046"/>
          </a:xfrm>
          <a:custGeom>
            <a:avLst/>
            <a:gdLst/>
            <a:ahLst/>
            <a:cxnLst/>
            <a:rect l="l" t="t" r="r" b="b"/>
            <a:pathLst>
              <a:path w="56514" h="81915">
                <a:moveTo>
                  <a:pt x="34482" y="0"/>
                </a:moveTo>
                <a:lnTo>
                  <a:pt x="28016" y="0"/>
                </a:lnTo>
                <a:lnTo>
                  <a:pt x="19716" y="808"/>
                </a:lnTo>
                <a:lnTo>
                  <a:pt x="12526" y="3232"/>
                </a:lnTo>
                <a:lnTo>
                  <a:pt x="6347" y="7273"/>
                </a:lnTo>
                <a:lnTo>
                  <a:pt x="1077" y="12930"/>
                </a:lnTo>
                <a:lnTo>
                  <a:pt x="6465" y="18318"/>
                </a:lnTo>
                <a:lnTo>
                  <a:pt x="12930" y="10775"/>
                </a:lnTo>
                <a:lnTo>
                  <a:pt x="20473" y="7543"/>
                </a:lnTo>
                <a:lnTo>
                  <a:pt x="33404" y="7543"/>
                </a:lnTo>
                <a:lnTo>
                  <a:pt x="36637" y="8620"/>
                </a:lnTo>
                <a:lnTo>
                  <a:pt x="39870" y="11853"/>
                </a:lnTo>
                <a:lnTo>
                  <a:pt x="43103" y="14008"/>
                </a:lnTo>
                <a:lnTo>
                  <a:pt x="44180" y="17241"/>
                </a:lnTo>
                <a:lnTo>
                  <a:pt x="44180" y="25861"/>
                </a:lnTo>
                <a:lnTo>
                  <a:pt x="43103" y="29094"/>
                </a:lnTo>
                <a:lnTo>
                  <a:pt x="38792" y="32327"/>
                </a:lnTo>
                <a:lnTo>
                  <a:pt x="37715" y="34482"/>
                </a:lnTo>
                <a:lnTo>
                  <a:pt x="33404" y="37715"/>
                </a:lnTo>
                <a:lnTo>
                  <a:pt x="26939" y="42025"/>
                </a:lnTo>
                <a:lnTo>
                  <a:pt x="24784" y="44180"/>
                </a:lnTo>
                <a:lnTo>
                  <a:pt x="15456" y="50848"/>
                </a:lnTo>
                <a:lnTo>
                  <a:pt x="8351" y="57919"/>
                </a:lnTo>
                <a:lnTo>
                  <a:pt x="3266" y="65395"/>
                </a:lnTo>
                <a:lnTo>
                  <a:pt x="0" y="73275"/>
                </a:lnTo>
                <a:lnTo>
                  <a:pt x="0" y="81895"/>
                </a:lnTo>
                <a:lnTo>
                  <a:pt x="56033" y="81895"/>
                </a:lnTo>
                <a:lnTo>
                  <a:pt x="56033" y="73275"/>
                </a:lnTo>
                <a:lnTo>
                  <a:pt x="9698" y="73275"/>
                </a:lnTo>
                <a:lnTo>
                  <a:pt x="11684" y="67601"/>
                </a:lnTo>
                <a:lnTo>
                  <a:pt x="35560" y="46335"/>
                </a:lnTo>
                <a:lnTo>
                  <a:pt x="42025" y="42025"/>
                </a:lnTo>
                <a:lnTo>
                  <a:pt x="46335" y="38792"/>
                </a:lnTo>
                <a:lnTo>
                  <a:pt x="52801" y="32327"/>
                </a:lnTo>
                <a:lnTo>
                  <a:pt x="54956" y="26939"/>
                </a:lnTo>
                <a:lnTo>
                  <a:pt x="54956" y="14008"/>
                </a:lnTo>
                <a:lnTo>
                  <a:pt x="50646" y="7543"/>
                </a:lnTo>
                <a:lnTo>
                  <a:pt x="44180" y="3232"/>
                </a:lnTo>
                <a:lnTo>
                  <a:pt x="39870" y="1077"/>
                </a:lnTo>
                <a:lnTo>
                  <a:pt x="34482" y="0"/>
                </a:lnTo>
                <a:close/>
              </a:path>
            </a:pathLst>
          </a:custGeom>
          <a:solidFill>
            <a:srgbClr val="3F3F3F"/>
          </a:solidFill>
        </p:spPr>
        <p:txBody>
          <a:bodyPr wrap="square" lIns="0" tIns="0" rIns="0" bIns="0" rtlCol="0"/>
          <a:lstStyle/>
          <a:p>
            <a:endParaRPr sz="1749"/>
          </a:p>
        </p:txBody>
      </p:sp>
      <p:pic>
        <p:nvPicPr>
          <p:cNvPr id="215" name="object 215"/>
          <p:cNvPicPr/>
          <p:nvPr/>
        </p:nvPicPr>
        <p:blipFill>
          <a:blip r:embed="rId87" cstate="print"/>
          <a:stretch>
            <a:fillRect/>
          </a:stretch>
        </p:blipFill>
        <p:spPr>
          <a:xfrm>
            <a:off x="6781250" y="6496305"/>
            <a:ext cx="152038" cy="105045"/>
          </a:xfrm>
          <a:prstGeom prst="rect">
            <a:avLst/>
          </a:prstGeom>
        </p:spPr>
      </p:pic>
      <p:grpSp>
        <p:nvGrpSpPr>
          <p:cNvPr id="216" name="object 216"/>
          <p:cNvGrpSpPr/>
          <p:nvPr/>
        </p:nvGrpSpPr>
        <p:grpSpPr>
          <a:xfrm>
            <a:off x="8689098" y="6463594"/>
            <a:ext cx="412132" cy="200364"/>
            <a:chOff x="10161417" y="7330213"/>
            <a:chExt cx="481965" cy="234315"/>
          </a:xfrm>
        </p:grpSpPr>
        <p:sp>
          <p:nvSpPr>
            <p:cNvPr id="217" name="object 217"/>
            <p:cNvSpPr/>
            <p:nvPr/>
          </p:nvSpPr>
          <p:spPr>
            <a:xfrm>
              <a:off x="10168421"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14008">
              <a:solidFill>
                <a:srgbClr val="00AF4F"/>
              </a:solidFill>
            </a:ln>
          </p:spPr>
          <p:txBody>
            <a:bodyPr wrap="square" lIns="0" tIns="0" rIns="0" bIns="0" rtlCol="0"/>
            <a:lstStyle/>
            <a:p>
              <a:endParaRPr sz="1749"/>
            </a:p>
          </p:txBody>
        </p:sp>
        <p:sp>
          <p:nvSpPr>
            <p:cNvPr id="218" name="object 218"/>
            <p:cNvSpPr/>
            <p:nvPr/>
          </p:nvSpPr>
          <p:spPr>
            <a:xfrm>
              <a:off x="10168421"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8620">
              <a:solidFill>
                <a:srgbClr val="00AF4F"/>
              </a:solidFill>
            </a:ln>
          </p:spPr>
          <p:txBody>
            <a:bodyPr wrap="square" lIns="0" tIns="0" rIns="0" bIns="0" rtlCol="0"/>
            <a:lstStyle/>
            <a:p>
              <a:endParaRPr sz="1749"/>
            </a:p>
          </p:txBody>
        </p:sp>
        <p:sp>
          <p:nvSpPr>
            <p:cNvPr id="219" name="object 219"/>
            <p:cNvSpPr/>
            <p:nvPr/>
          </p:nvSpPr>
          <p:spPr>
            <a:xfrm>
              <a:off x="10168421"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6465">
              <a:solidFill>
                <a:srgbClr val="00AF4F"/>
              </a:solidFill>
            </a:ln>
          </p:spPr>
          <p:txBody>
            <a:bodyPr wrap="square" lIns="0" tIns="0" rIns="0" bIns="0" rtlCol="0"/>
            <a:lstStyle/>
            <a:p>
              <a:endParaRPr sz="1749"/>
            </a:p>
          </p:txBody>
        </p:sp>
        <p:pic>
          <p:nvPicPr>
            <p:cNvPr id="220" name="object 220"/>
            <p:cNvPicPr/>
            <p:nvPr/>
          </p:nvPicPr>
          <p:blipFill>
            <a:blip r:embed="rId45" cstate="print"/>
            <a:stretch>
              <a:fillRect/>
            </a:stretch>
          </p:blipFill>
          <p:spPr>
            <a:xfrm>
              <a:off x="10391480" y="7412648"/>
              <a:ext cx="187498" cy="88361"/>
            </a:xfrm>
            <a:prstGeom prst="rect">
              <a:avLst/>
            </a:prstGeom>
          </p:spPr>
        </p:pic>
        <p:pic>
          <p:nvPicPr>
            <p:cNvPr id="221" name="object 221"/>
            <p:cNvPicPr/>
            <p:nvPr/>
          </p:nvPicPr>
          <p:blipFill>
            <a:blip r:embed="rId88" cstate="print"/>
            <a:stretch>
              <a:fillRect/>
            </a:stretch>
          </p:blipFill>
          <p:spPr>
            <a:xfrm>
              <a:off x="10165189" y="7346916"/>
              <a:ext cx="201506" cy="199351"/>
            </a:xfrm>
            <a:prstGeom prst="rect">
              <a:avLst/>
            </a:prstGeom>
          </p:spPr>
        </p:pic>
      </p:grpSp>
      <p:sp>
        <p:nvSpPr>
          <p:cNvPr id="222" name="object 222"/>
          <p:cNvSpPr/>
          <p:nvPr/>
        </p:nvSpPr>
        <p:spPr>
          <a:xfrm>
            <a:off x="4571402" y="195478"/>
            <a:ext cx="0" cy="6464872"/>
          </a:xfrm>
          <a:custGeom>
            <a:avLst/>
            <a:gdLst/>
            <a:ahLst/>
            <a:cxnLst/>
            <a:rect l="l" t="t" r="r" b="b"/>
            <a:pathLst>
              <a:path h="7560309">
                <a:moveTo>
                  <a:pt x="0" y="7560005"/>
                </a:moveTo>
                <a:lnTo>
                  <a:pt x="0" y="0"/>
                </a:lnTo>
              </a:path>
            </a:pathLst>
          </a:custGeom>
          <a:ln w="12700">
            <a:solidFill>
              <a:srgbClr val="000000"/>
            </a:solidFill>
          </a:ln>
        </p:spPr>
        <p:txBody>
          <a:bodyPr wrap="square" lIns="0" tIns="0" rIns="0" bIns="0" rtlCol="0"/>
          <a:lstStyle/>
          <a:p>
            <a:endParaRPr sz="1749"/>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209853" y="6496305"/>
            <a:ext cx="152959" cy="106888"/>
          </a:xfrm>
          <a:prstGeom prst="rect">
            <a:avLst/>
          </a:prstGeom>
        </p:spPr>
      </p:pic>
      <p:grpSp>
        <p:nvGrpSpPr>
          <p:cNvPr id="3" name="object 3"/>
          <p:cNvGrpSpPr/>
          <p:nvPr/>
        </p:nvGrpSpPr>
        <p:grpSpPr>
          <a:xfrm>
            <a:off x="397835" y="438277"/>
            <a:ext cx="4055614" cy="294302"/>
            <a:chOff x="465246" y="283941"/>
            <a:chExt cx="4742815" cy="344170"/>
          </a:xfrm>
        </p:grpSpPr>
        <p:sp>
          <p:nvSpPr>
            <p:cNvPr id="4" name="object 4"/>
            <p:cNvSpPr/>
            <p:nvPr/>
          </p:nvSpPr>
          <p:spPr>
            <a:xfrm>
              <a:off x="472251" y="290945"/>
              <a:ext cx="4728845" cy="330200"/>
            </a:xfrm>
            <a:custGeom>
              <a:avLst/>
              <a:gdLst/>
              <a:ahLst/>
              <a:cxnLst/>
              <a:rect l="l" t="t" r="r" b="b"/>
              <a:pathLst>
                <a:path w="4728845" h="330200">
                  <a:moveTo>
                    <a:pt x="0" y="0"/>
                  </a:moveTo>
                  <a:lnTo>
                    <a:pt x="4728404" y="0"/>
                  </a:lnTo>
                  <a:lnTo>
                    <a:pt x="4728404" y="329738"/>
                  </a:lnTo>
                  <a:lnTo>
                    <a:pt x="0" y="329738"/>
                  </a:lnTo>
                  <a:lnTo>
                    <a:pt x="0" y="0"/>
                  </a:lnTo>
                  <a:close/>
                </a:path>
              </a:pathLst>
            </a:custGeom>
            <a:ln w="14008">
              <a:solidFill>
                <a:srgbClr val="3F3F3F"/>
              </a:solidFill>
            </a:ln>
          </p:spPr>
          <p:txBody>
            <a:bodyPr wrap="square" lIns="0" tIns="0" rIns="0" bIns="0" rtlCol="0"/>
            <a:lstStyle/>
            <a:p>
              <a:endParaRPr sz="1749"/>
            </a:p>
          </p:txBody>
        </p:sp>
        <p:sp>
          <p:nvSpPr>
            <p:cNvPr id="5" name="object 5"/>
            <p:cNvSpPr/>
            <p:nvPr/>
          </p:nvSpPr>
          <p:spPr>
            <a:xfrm>
              <a:off x="472251" y="290945"/>
              <a:ext cx="4728845" cy="330200"/>
            </a:xfrm>
            <a:custGeom>
              <a:avLst/>
              <a:gdLst/>
              <a:ahLst/>
              <a:cxnLst/>
              <a:rect l="l" t="t" r="r" b="b"/>
              <a:pathLst>
                <a:path w="4728845" h="330200">
                  <a:moveTo>
                    <a:pt x="0" y="0"/>
                  </a:moveTo>
                  <a:lnTo>
                    <a:pt x="4728404" y="0"/>
                  </a:lnTo>
                  <a:lnTo>
                    <a:pt x="4728404" y="329738"/>
                  </a:lnTo>
                  <a:lnTo>
                    <a:pt x="0" y="329738"/>
                  </a:lnTo>
                  <a:lnTo>
                    <a:pt x="0" y="0"/>
                  </a:lnTo>
                  <a:close/>
                </a:path>
              </a:pathLst>
            </a:custGeom>
            <a:ln w="8620">
              <a:solidFill>
                <a:srgbClr val="3F3F3F"/>
              </a:solidFill>
            </a:ln>
          </p:spPr>
          <p:txBody>
            <a:bodyPr wrap="square" lIns="0" tIns="0" rIns="0" bIns="0" rtlCol="0"/>
            <a:lstStyle/>
            <a:p>
              <a:endParaRPr sz="1749"/>
            </a:p>
          </p:txBody>
        </p:sp>
        <p:sp>
          <p:nvSpPr>
            <p:cNvPr id="6" name="object 6"/>
            <p:cNvSpPr/>
            <p:nvPr/>
          </p:nvSpPr>
          <p:spPr>
            <a:xfrm>
              <a:off x="472251" y="290945"/>
              <a:ext cx="4728845" cy="330200"/>
            </a:xfrm>
            <a:custGeom>
              <a:avLst/>
              <a:gdLst/>
              <a:ahLst/>
              <a:cxnLst/>
              <a:rect l="l" t="t" r="r" b="b"/>
              <a:pathLst>
                <a:path w="4728845" h="330200">
                  <a:moveTo>
                    <a:pt x="0" y="0"/>
                  </a:moveTo>
                  <a:lnTo>
                    <a:pt x="4728404" y="0"/>
                  </a:lnTo>
                  <a:lnTo>
                    <a:pt x="4728404" y="329738"/>
                  </a:lnTo>
                  <a:lnTo>
                    <a:pt x="0" y="329738"/>
                  </a:lnTo>
                  <a:lnTo>
                    <a:pt x="0" y="0"/>
                  </a:lnTo>
                  <a:close/>
                </a:path>
              </a:pathLst>
            </a:custGeom>
            <a:ln w="6465">
              <a:solidFill>
                <a:srgbClr val="3F3F3F"/>
              </a:solidFill>
            </a:ln>
          </p:spPr>
          <p:txBody>
            <a:bodyPr wrap="square" lIns="0" tIns="0" rIns="0" bIns="0" rtlCol="0"/>
            <a:lstStyle/>
            <a:p>
              <a:endParaRPr sz="1749"/>
            </a:p>
          </p:txBody>
        </p:sp>
        <p:pic>
          <p:nvPicPr>
            <p:cNvPr id="7" name="object 7"/>
            <p:cNvPicPr/>
            <p:nvPr/>
          </p:nvPicPr>
          <p:blipFill>
            <a:blip r:embed="rId3" cstate="print"/>
            <a:stretch>
              <a:fillRect/>
            </a:stretch>
          </p:blipFill>
          <p:spPr>
            <a:xfrm>
              <a:off x="558457" y="403013"/>
              <a:ext cx="3096953" cy="129309"/>
            </a:xfrm>
            <a:prstGeom prst="rect">
              <a:avLst/>
            </a:prstGeom>
          </p:spPr>
        </p:pic>
        <p:sp>
          <p:nvSpPr>
            <p:cNvPr id="8" name="object 8"/>
            <p:cNvSpPr/>
            <p:nvPr/>
          </p:nvSpPr>
          <p:spPr>
            <a:xfrm>
              <a:off x="3690963" y="431507"/>
              <a:ext cx="41275" cy="100330"/>
            </a:xfrm>
            <a:custGeom>
              <a:avLst/>
              <a:gdLst/>
              <a:ahLst/>
              <a:cxnLst/>
              <a:rect l="l" t="t" r="r" b="b"/>
              <a:pathLst>
                <a:path w="41275" h="100329">
                  <a:moveTo>
                    <a:pt x="40944" y="0"/>
                  </a:moveTo>
                  <a:lnTo>
                    <a:pt x="26936" y="0"/>
                  </a:lnTo>
                  <a:lnTo>
                    <a:pt x="26936" y="86360"/>
                  </a:lnTo>
                  <a:lnTo>
                    <a:pt x="0" y="86360"/>
                  </a:lnTo>
                  <a:lnTo>
                    <a:pt x="0" y="100330"/>
                  </a:lnTo>
                  <a:lnTo>
                    <a:pt x="40944" y="100330"/>
                  </a:lnTo>
                  <a:lnTo>
                    <a:pt x="40944" y="86360"/>
                  </a:lnTo>
                  <a:lnTo>
                    <a:pt x="40944" y="0"/>
                  </a:lnTo>
                  <a:close/>
                </a:path>
              </a:pathLst>
            </a:custGeom>
            <a:solidFill>
              <a:srgbClr val="3F3F3F"/>
            </a:solidFill>
          </p:spPr>
          <p:txBody>
            <a:bodyPr wrap="square" lIns="0" tIns="0" rIns="0" bIns="0" rtlCol="0"/>
            <a:lstStyle/>
            <a:p>
              <a:endParaRPr sz="1749"/>
            </a:p>
          </p:txBody>
        </p:sp>
      </p:grpSp>
      <p:grpSp>
        <p:nvGrpSpPr>
          <p:cNvPr id="9" name="object 9"/>
          <p:cNvGrpSpPr/>
          <p:nvPr/>
        </p:nvGrpSpPr>
        <p:grpSpPr>
          <a:xfrm>
            <a:off x="77634" y="444267"/>
            <a:ext cx="282356" cy="282356"/>
            <a:chOff x="90789" y="290945"/>
            <a:chExt cx="330200" cy="330200"/>
          </a:xfrm>
        </p:grpSpPr>
        <p:sp>
          <p:nvSpPr>
            <p:cNvPr id="10" name="object 10"/>
            <p:cNvSpPr/>
            <p:nvPr/>
          </p:nvSpPr>
          <p:spPr>
            <a:xfrm>
              <a:off x="90789" y="290945"/>
              <a:ext cx="330200" cy="330200"/>
            </a:xfrm>
            <a:custGeom>
              <a:avLst/>
              <a:gdLst/>
              <a:ahLst/>
              <a:cxnLst/>
              <a:rect l="l" t="t" r="r" b="b"/>
              <a:pathLst>
                <a:path w="330200" h="330200">
                  <a:moveTo>
                    <a:pt x="329738" y="0"/>
                  </a:moveTo>
                  <a:lnTo>
                    <a:pt x="0" y="0"/>
                  </a:lnTo>
                  <a:lnTo>
                    <a:pt x="0" y="329738"/>
                  </a:lnTo>
                  <a:lnTo>
                    <a:pt x="329738" y="329738"/>
                  </a:lnTo>
                  <a:lnTo>
                    <a:pt x="329738" y="0"/>
                  </a:lnTo>
                  <a:close/>
                </a:path>
              </a:pathLst>
            </a:custGeom>
            <a:solidFill>
              <a:srgbClr val="595959"/>
            </a:solidFill>
          </p:spPr>
          <p:txBody>
            <a:bodyPr wrap="square" lIns="0" tIns="0" rIns="0" bIns="0" rtlCol="0"/>
            <a:lstStyle/>
            <a:p>
              <a:endParaRPr sz="1749"/>
            </a:p>
          </p:txBody>
        </p:sp>
        <p:pic>
          <p:nvPicPr>
            <p:cNvPr id="11" name="object 11"/>
            <p:cNvPicPr/>
            <p:nvPr/>
          </p:nvPicPr>
          <p:blipFill>
            <a:blip r:embed="rId4" cstate="print"/>
            <a:stretch>
              <a:fillRect/>
            </a:stretch>
          </p:blipFill>
          <p:spPr>
            <a:xfrm>
              <a:off x="166219" y="380384"/>
              <a:ext cx="174567" cy="198274"/>
            </a:xfrm>
            <a:prstGeom prst="rect">
              <a:avLst/>
            </a:prstGeom>
          </p:spPr>
        </p:pic>
      </p:grpSp>
      <p:grpSp>
        <p:nvGrpSpPr>
          <p:cNvPr id="12" name="object 12"/>
          <p:cNvGrpSpPr/>
          <p:nvPr/>
        </p:nvGrpSpPr>
        <p:grpSpPr>
          <a:xfrm>
            <a:off x="71644" y="776447"/>
            <a:ext cx="4378695" cy="659736"/>
            <a:chOff x="83784" y="679411"/>
            <a:chExt cx="5120640" cy="771525"/>
          </a:xfrm>
        </p:grpSpPr>
        <p:sp>
          <p:nvSpPr>
            <p:cNvPr id="13" name="object 13"/>
            <p:cNvSpPr/>
            <p:nvPr/>
          </p:nvSpPr>
          <p:spPr>
            <a:xfrm>
              <a:off x="90789" y="686415"/>
              <a:ext cx="330200" cy="330200"/>
            </a:xfrm>
            <a:custGeom>
              <a:avLst/>
              <a:gdLst/>
              <a:ahLst/>
              <a:cxnLst/>
              <a:rect l="l" t="t" r="r" b="b"/>
              <a:pathLst>
                <a:path w="330200" h="330200">
                  <a:moveTo>
                    <a:pt x="0" y="0"/>
                  </a:moveTo>
                  <a:lnTo>
                    <a:pt x="329738" y="0"/>
                  </a:lnTo>
                  <a:lnTo>
                    <a:pt x="329738" y="329738"/>
                  </a:lnTo>
                  <a:lnTo>
                    <a:pt x="0" y="329738"/>
                  </a:lnTo>
                  <a:lnTo>
                    <a:pt x="0" y="0"/>
                  </a:lnTo>
                  <a:close/>
                </a:path>
              </a:pathLst>
            </a:custGeom>
            <a:ln w="14008">
              <a:solidFill>
                <a:srgbClr val="3F3F3F"/>
              </a:solidFill>
            </a:ln>
          </p:spPr>
          <p:txBody>
            <a:bodyPr wrap="square" lIns="0" tIns="0" rIns="0" bIns="0" rtlCol="0"/>
            <a:lstStyle/>
            <a:p>
              <a:endParaRPr sz="1749"/>
            </a:p>
          </p:txBody>
        </p:sp>
        <p:sp>
          <p:nvSpPr>
            <p:cNvPr id="14" name="object 14"/>
            <p:cNvSpPr/>
            <p:nvPr/>
          </p:nvSpPr>
          <p:spPr>
            <a:xfrm>
              <a:off x="90789" y="686415"/>
              <a:ext cx="330200" cy="330200"/>
            </a:xfrm>
            <a:custGeom>
              <a:avLst/>
              <a:gdLst/>
              <a:ahLst/>
              <a:cxnLst/>
              <a:rect l="l" t="t" r="r" b="b"/>
              <a:pathLst>
                <a:path w="330200" h="330200">
                  <a:moveTo>
                    <a:pt x="0" y="0"/>
                  </a:moveTo>
                  <a:lnTo>
                    <a:pt x="329738" y="0"/>
                  </a:lnTo>
                  <a:lnTo>
                    <a:pt x="329738" y="329738"/>
                  </a:lnTo>
                  <a:lnTo>
                    <a:pt x="0" y="329738"/>
                  </a:lnTo>
                  <a:lnTo>
                    <a:pt x="0" y="0"/>
                  </a:lnTo>
                  <a:close/>
                </a:path>
              </a:pathLst>
            </a:custGeom>
            <a:ln w="8620">
              <a:solidFill>
                <a:srgbClr val="3F3F3F"/>
              </a:solidFill>
            </a:ln>
          </p:spPr>
          <p:txBody>
            <a:bodyPr wrap="square" lIns="0" tIns="0" rIns="0" bIns="0" rtlCol="0"/>
            <a:lstStyle/>
            <a:p>
              <a:endParaRPr sz="1749"/>
            </a:p>
          </p:txBody>
        </p:sp>
        <p:sp>
          <p:nvSpPr>
            <p:cNvPr id="15" name="object 15"/>
            <p:cNvSpPr/>
            <p:nvPr/>
          </p:nvSpPr>
          <p:spPr>
            <a:xfrm>
              <a:off x="90789" y="686415"/>
              <a:ext cx="330200" cy="330200"/>
            </a:xfrm>
            <a:custGeom>
              <a:avLst/>
              <a:gdLst/>
              <a:ahLst/>
              <a:cxnLst/>
              <a:rect l="l" t="t" r="r" b="b"/>
              <a:pathLst>
                <a:path w="330200" h="330200">
                  <a:moveTo>
                    <a:pt x="0" y="0"/>
                  </a:moveTo>
                  <a:lnTo>
                    <a:pt x="329738" y="0"/>
                  </a:lnTo>
                  <a:lnTo>
                    <a:pt x="329738" y="329738"/>
                  </a:lnTo>
                  <a:lnTo>
                    <a:pt x="0" y="329738"/>
                  </a:lnTo>
                  <a:lnTo>
                    <a:pt x="0" y="0"/>
                  </a:lnTo>
                  <a:close/>
                </a:path>
              </a:pathLst>
            </a:custGeom>
            <a:ln w="6465">
              <a:solidFill>
                <a:srgbClr val="3F3F3F"/>
              </a:solidFill>
            </a:ln>
          </p:spPr>
          <p:txBody>
            <a:bodyPr wrap="square" lIns="0" tIns="0" rIns="0" bIns="0" rtlCol="0"/>
            <a:lstStyle/>
            <a:p>
              <a:endParaRPr sz="1749"/>
            </a:p>
          </p:txBody>
        </p:sp>
        <p:pic>
          <p:nvPicPr>
            <p:cNvPr id="16" name="object 16"/>
            <p:cNvPicPr/>
            <p:nvPr/>
          </p:nvPicPr>
          <p:blipFill>
            <a:blip r:embed="rId5" cstate="print"/>
            <a:stretch>
              <a:fillRect/>
            </a:stretch>
          </p:blipFill>
          <p:spPr>
            <a:xfrm>
              <a:off x="185615" y="790941"/>
              <a:ext cx="136852" cy="151938"/>
            </a:xfrm>
            <a:prstGeom prst="rect">
              <a:avLst/>
            </a:prstGeom>
          </p:spPr>
        </p:pic>
        <p:sp>
          <p:nvSpPr>
            <p:cNvPr id="17" name="object 17"/>
            <p:cNvSpPr/>
            <p:nvPr/>
          </p:nvSpPr>
          <p:spPr>
            <a:xfrm>
              <a:off x="467940" y="683183"/>
              <a:ext cx="4736465" cy="767715"/>
            </a:xfrm>
            <a:custGeom>
              <a:avLst/>
              <a:gdLst/>
              <a:ahLst/>
              <a:cxnLst/>
              <a:rect l="l" t="t" r="r" b="b"/>
              <a:pathLst>
                <a:path w="4736465" h="767715">
                  <a:moveTo>
                    <a:pt x="7543" y="759691"/>
                  </a:moveTo>
                  <a:lnTo>
                    <a:pt x="4310" y="759691"/>
                  </a:lnTo>
                  <a:lnTo>
                    <a:pt x="4310" y="767234"/>
                  </a:lnTo>
                  <a:lnTo>
                    <a:pt x="21551" y="767234"/>
                  </a:lnTo>
                  <a:lnTo>
                    <a:pt x="21551" y="762923"/>
                  </a:lnTo>
                  <a:lnTo>
                    <a:pt x="7543" y="762923"/>
                  </a:lnTo>
                  <a:lnTo>
                    <a:pt x="7543" y="759691"/>
                  </a:lnTo>
                  <a:close/>
                </a:path>
                <a:path w="4736465" h="767715">
                  <a:moveTo>
                    <a:pt x="7543" y="741372"/>
                  </a:moveTo>
                  <a:lnTo>
                    <a:pt x="0" y="741372"/>
                  </a:lnTo>
                  <a:lnTo>
                    <a:pt x="0" y="762923"/>
                  </a:lnTo>
                  <a:lnTo>
                    <a:pt x="4310" y="762923"/>
                  </a:lnTo>
                  <a:lnTo>
                    <a:pt x="4310" y="759691"/>
                  </a:lnTo>
                  <a:lnTo>
                    <a:pt x="7543" y="759691"/>
                  </a:lnTo>
                  <a:lnTo>
                    <a:pt x="7543" y="741372"/>
                  </a:lnTo>
                  <a:close/>
                </a:path>
                <a:path w="4736465" h="767715">
                  <a:moveTo>
                    <a:pt x="21551" y="759691"/>
                  </a:moveTo>
                  <a:lnTo>
                    <a:pt x="7543" y="759691"/>
                  </a:lnTo>
                  <a:lnTo>
                    <a:pt x="7543" y="762923"/>
                  </a:lnTo>
                  <a:lnTo>
                    <a:pt x="21551" y="762923"/>
                  </a:lnTo>
                  <a:lnTo>
                    <a:pt x="21551" y="759691"/>
                  </a:lnTo>
                  <a:close/>
                </a:path>
                <a:path w="4736465" h="767715">
                  <a:moveTo>
                    <a:pt x="7543" y="712277"/>
                  </a:moveTo>
                  <a:lnTo>
                    <a:pt x="0" y="712277"/>
                  </a:lnTo>
                  <a:lnTo>
                    <a:pt x="0" y="733829"/>
                  </a:lnTo>
                  <a:lnTo>
                    <a:pt x="7543" y="733829"/>
                  </a:lnTo>
                  <a:lnTo>
                    <a:pt x="7543" y="712277"/>
                  </a:lnTo>
                  <a:close/>
                </a:path>
                <a:path w="4736465" h="767715">
                  <a:moveTo>
                    <a:pt x="7543" y="683183"/>
                  </a:moveTo>
                  <a:lnTo>
                    <a:pt x="0" y="683183"/>
                  </a:lnTo>
                  <a:lnTo>
                    <a:pt x="0" y="704734"/>
                  </a:lnTo>
                  <a:lnTo>
                    <a:pt x="7543" y="704734"/>
                  </a:lnTo>
                  <a:lnTo>
                    <a:pt x="7543" y="683183"/>
                  </a:lnTo>
                  <a:close/>
                </a:path>
                <a:path w="4736465" h="767715">
                  <a:moveTo>
                    <a:pt x="7543" y="654088"/>
                  </a:moveTo>
                  <a:lnTo>
                    <a:pt x="0" y="654088"/>
                  </a:lnTo>
                  <a:lnTo>
                    <a:pt x="0" y="675640"/>
                  </a:lnTo>
                  <a:lnTo>
                    <a:pt x="7543" y="675640"/>
                  </a:lnTo>
                  <a:lnTo>
                    <a:pt x="7543" y="654088"/>
                  </a:lnTo>
                  <a:close/>
                </a:path>
                <a:path w="4736465" h="767715">
                  <a:moveTo>
                    <a:pt x="7543" y="624994"/>
                  </a:moveTo>
                  <a:lnTo>
                    <a:pt x="0" y="624994"/>
                  </a:lnTo>
                  <a:lnTo>
                    <a:pt x="0" y="646545"/>
                  </a:lnTo>
                  <a:lnTo>
                    <a:pt x="7543" y="646545"/>
                  </a:lnTo>
                  <a:lnTo>
                    <a:pt x="7543" y="624994"/>
                  </a:lnTo>
                  <a:close/>
                </a:path>
                <a:path w="4736465" h="767715">
                  <a:moveTo>
                    <a:pt x="7543" y="595899"/>
                  </a:moveTo>
                  <a:lnTo>
                    <a:pt x="0" y="595899"/>
                  </a:lnTo>
                  <a:lnTo>
                    <a:pt x="0" y="617451"/>
                  </a:lnTo>
                  <a:lnTo>
                    <a:pt x="7543" y="617451"/>
                  </a:lnTo>
                  <a:lnTo>
                    <a:pt x="7543" y="595899"/>
                  </a:lnTo>
                  <a:close/>
                </a:path>
                <a:path w="4736465" h="767715">
                  <a:moveTo>
                    <a:pt x="7543" y="566805"/>
                  </a:moveTo>
                  <a:lnTo>
                    <a:pt x="0" y="566805"/>
                  </a:lnTo>
                  <a:lnTo>
                    <a:pt x="0" y="588356"/>
                  </a:lnTo>
                  <a:lnTo>
                    <a:pt x="7543" y="588356"/>
                  </a:lnTo>
                  <a:lnTo>
                    <a:pt x="7543" y="566805"/>
                  </a:lnTo>
                  <a:close/>
                </a:path>
                <a:path w="4736465" h="767715">
                  <a:moveTo>
                    <a:pt x="7543" y="537710"/>
                  </a:moveTo>
                  <a:lnTo>
                    <a:pt x="0" y="537710"/>
                  </a:lnTo>
                  <a:lnTo>
                    <a:pt x="0" y="559262"/>
                  </a:lnTo>
                  <a:lnTo>
                    <a:pt x="7543" y="559262"/>
                  </a:lnTo>
                  <a:lnTo>
                    <a:pt x="7543" y="537710"/>
                  </a:lnTo>
                  <a:close/>
                </a:path>
                <a:path w="4736465" h="767715">
                  <a:moveTo>
                    <a:pt x="7543" y="508615"/>
                  </a:moveTo>
                  <a:lnTo>
                    <a:pt x="0" y="508615"/>
                  </a:lnTo>
                  <a:lnTo>
                    <a:pt x="0" y="531245"/>
                  </a:lnTo>
                  <a:lnTo>
                    <a:pt x="7543" y="531245"/>
                  </a:lnTo>
                  <a:lnTo>
                    <a:pt x="7543" y="508615"/>
                  </a:lnTo>
                  <a:close/>
                </a:path>
                <a:path w="4736465" h="767715">
                  <a:moveTo>
                    <a:pt x="7543" y="479521"/>
                  </a:moveTo>
                  <a:lnTo>
                    <a:pt x="0" y="479521"/>
                  </a:lnTo>
                  <a:lnTo>
                    <a:pt x="0" y="502150"/>
                  </a:lnTo>
                  <a:lnTo>
                    <a:pt x="7543" y="502150"/>
                  </a:lnTo>
                  <a:lnTo>
                    <a:pt x="7543" y="479521"/>
                  </a:lnTo>
                  <a:close/>
                </a:path>
                <a:path w="4736465" h="767715">
                  <a:moveTo>
                    <a:pt x="7543" y="450426"/>
                  </a:moveTo>
                  <a:lnTo>
                    <a:pt x="0" y="450426"/>
                  </a:lnTo>
                  <a:lnTo>
                    <a:pt x="0" y="473055"/>
                  </a:lnTo>
                  <a:lnTo>
                    <a:pt x="7543" y="473055"/>
                  </a:lnTo>
                  <a:lnTo>
                    <a:pt x="7543" y="450426"/>
                  </a:lnTo>
                  <a:close/>
                </a:path>
                <a:path w="4736465" h="767715">
                  <a:moveTo>
                    <a:pt x="7543" y="421332"/>
                  </a:moveTo>
                  <a:lnTo>
                    <a:pt x="0" y="421332"/>
                  </a:lnTo>
                  <a:lnTo>
                    <a:pt x="0" y="443961"/>
                  </a:lnTo>
                  <a:lnTo>
                    <a:pt x="7543" y="443961"/>
                  </a:lnTo>
                  <a:lnTo>
                    <a:pt x="7543" y="421332"/>
                  </a:lnTo>
                  <a:close/>
                </a:path>
                <a:path w="4736465" h="767715">
                  <a:moveTo>
                    <a:pt x="7543" y="392237"/>
                  </a:moveTo>
                  <a:lnTo>
                    <a:pt x="0" y="392237"/>
                  </a:lnTo>
                  <a:lnTo>
                    <a:pt x="0" y="414866"/>
                  </a:lnTo>
                  <a:lnTo>
                    <a:pt x="7543" y="414866"/>
                  </a:lnTo>
                  <a:lnTo>
                    <a:pt x="7543" y="392237"/>
                  </a:lnTo>
                  <a:close/>
                </a:path>
                <a:path w="4736465" h="767715">
                  <a:moveTo>
                    <a:pt x="7543" y="363143"/>
                  </a:moveTo>
                  <a:lnTo>
                    <a:pt x="0" y="363143"/>
                  </a:lnTo>
                  <a:lnTo>
                    <a:pt x="0" y="385772"/>
                  </a:lnTo>
                  <a:lnTo>
                    <a:pt x="7543" y="385772"/>
                  </a:lnTo>
                  <a:lnTo>
                    <a:pt x="7543" y="363143"/>
                  </a:lnTo>
                  <a:close/>
                </a:path>
                <a:path w="4736465" h="767715">
                  <a:moveTo>
                    <a:pt x="7543" y="334048"/>
                  </a:moveTo>
                  <a:lnTo>
                    <a:pt x="0" y="334048"/>
                  </a:lnTo>
                  <a:lnTo>
                    <a:pt x="0" y="356677"/>
                  </a:lnTo>
                  <a:lnTo>
                    <a:pt x="7543" y="356677"/>
                  </a:lnTo>
                  <a:lnTo>
                    <a:pt x="7543" y="334048"/>
                  </a:lnTo>
                  <a:close/>
                </a:path>
                <a:path w="4736465" h="767715">
                  <a:moveTo>
                    <a:pt x="7543" y="304954"/>
                  </a:moveTo>
                  <a:lnTo>
                    <a:pt x="0" y="304954"/>
                  </a:lnTo>
                  <a:lnTo>
                    <a:pt x="0" y="327583"/>
                  </a:lnTo>
                  <a:lnTo>
                    <a:pt x="7543" y="327583"/>
                  </a:lnTo>
                  <a:lnTo>
                    <a:pt x="7543" y="304954"/>
                  </a:lnTo>
                  <a:close/>
                </a:path>
                <a:path w="4736465" h="767715">
                  <a:moveTo>
                    <a:pt x="7543" y="275859"/>
                  </a:moveTo>
                  <a:lnTo>
                    <a:pt x="0" y="275859"/>
                  </a:lnTo>
                  <a:lnTo>
                    <a:pt x="0" y="298488"/>
                  </a:lnTo>
                  <a:lnTo>
                    <a:pt x="7543" y="298488"/>
                  </a:lnTo>
                  <a:lnTo>
                    <a:pt x="7543" y="275859"/>
                  </a:lnTo>
                  <a:close/>
                </a:path>
                <a:path w="4736465" h="767715">
                  <a:moveTo>
                    <a:pt x="7543" y="246764"/>
                  </a:moveTo>
                  <a:lnTo>
                    <a:pt x="0" y="246764"/>
                  </a:lnTo>
                  <a:lnTo>
                    <a:pt x="0" y="269394"/>
                  </a:lnTo>
                  <a:lnTo>
                    <a:pt x="7543" y="269394"/>
                  </a:lnTo>
                  <a:lnTo>
                    <a:pt x="7543" y="246764"/>
                  </a:lnTo>
                  <a:close/>
                </a:path>
                <a:path w="4736465" h="767715">
                  <a:moveTo>
                    <a:pt x="7543" y="217670"/>
                  </a:moveTo>
                  <a:lnTo>
                    <a:pt x="0" y="217670"/>
                  </a:lnTo>
                  <a:lnTo>
                    <a:pt x="0" y="240299"/>
                  </a:lnTo>
                  <a:lnTo>
                    <a:pt x="7543" y="240299"/>
                  </a:lnTo>
                  <a:lnTo>
                    <a:pt x="7543" y="217670"/>
                  </a:lnTo>
                  <a:close/>
                </a:path>
                <a:path w="4736465" h="767715">
                  <a:moveTo>
                    <a:pt x="7543" y="189653"/>
                  </a:moveTo>
                  <a:lnTo>
                    <a:pt x="0" y="189653"/>
                  </a:lnTo>
                  <a:lnTo>
                    <a:pt x="0" y="211204"/>
                  </a:lnTo>
                  <a:lnTo>
                    <a:pt x="7543" y="211204"/>
                  </a:lnTo>
                  <a:lnTo>
                    <a:pt x="7543" y="189653"/>
                  </a:lnTo>
                  <a:close/>
                </a:path>
                <a:path w="4736465" h="767715">
                  <a:moveTo>
                    <a:pt x="7543" y="160558"/>
                  </a:moveTo>
                  <a:lnTo>
                    <a:pt x="0" y="160558"/>
                  </a:lnTo>
                  <a:lnTo>
                    <a:pt x="0" y="182110"/>
                  </a:lnTo>
                  <a:lnTo>
                    <a:pt x="7543" y="182110"/>
                  </a:lnTo>
                  <a:lnTo>
                    <a:pt x="7543" y="160558"/>
                  </a:lnTo>
                  <a:close/>
                </a:path>
                <a:path w="4736465" h="767715">
                  <a:moveTo>
                    <a:pt x="7543" y="131464"/>
                  </a:moveTo>
                  <a:lnTo>
                    <a:pt x="0" y="131464"/>
                  </a:lnTo>
                  <a:lnTo>
                    <a:pt x="0" y="153015"/>
                  </a:lnTo>
                  <a:lnTo>
                    <a:pt x="7543" y="153015"/>
                  </a:lnTo>
                  <a:lnTo>
                    <a:pt x="7543" y="131464"/>
                  </a:lnTo>
                  <a:close/>
                </a:path>
                <a:path w="4736465" h="767715">
                  <a:moveTo>
                    <a:pt x="7543" y="102369"/>
                  </a:moveTo>
                  <a:lnTo>
                    <a:pt x="0" y="102369"/>
                  </a:lnTo>
                  <a:lnTo>
                    <a:pt x="0" y="123921"/>
                  </a:lnTo>
                  <a:lnTo>
                    <a:pt x="7543" y="123921"/>
                  </a:lnTo>
                  <a:lnTo>
                    <a:pt x="7543" y="102369"/>
                  </a:lnTo>
                  <a:close/>
                </a:path>
                <a:path w="4736465" h="767715">
                  <a:moveTo>
                    <a:pt x="7543" y="73275"/>
                  </a:moveTo>
                  <a:lnTo>
                    <a:pt x="0" y="73275"/>
                  </a:lnTo>
                  <a:lnTo>
                    <a:pt x="0" y="94826"/>
                  </a:lnTo>
                  <a:lnTo>
                    <a:pt x="7543" y="94826"/>
                  </a:lnTo>
                  <a:lnTo>
                    <a:pt x="7543" y="73275"/>
                  </a:lnTo>
                  <a:close/>
                </a:path>
                <a:path w="4736465" h="767715">
                  <a:moveTo>
                    <a:pt x="7543" y="44180"/>
                  </a:moveTo>
                  <a:lnTo>
                    <a:pt x="0" y="44180"/>
                  </a:lnTo>
                  <a:lnTo>
                    <a:pt x="0" y="65732"/>
                  </a:lnTo>
                  <a:lnTo>
                    <a:pt x="7543" y="65732"/>
                  </a:lnTo>
                  <a:lnTo>
                    <a:pt x="7543" y="44180"/>
                  </a:lnTo>
                  <a:close/>
                </a:path>
                <a:path w="4736465" h="767715">
                  <a:moveTo>
                    <a:pt x="7543" y="15086"/>
                  </a:moveTo>
                  <a:lnTo>
                    <a:pt x="0" y="15086"/>
                  </a:lnTo>
                  <a:lnTo>
                    <a:pt x="0" y="36637"/>
                  </a:lnTo>
                  <a:lnTo>
                    <a:pt x="7543" y="36637"/>
                  </a:lnTo>
                  <a:lnTo>
                    <a:pt x="7543" y="15086"/>
                  </a:lnTo>
                  <a:close/>
                </a:path>
                <a:path w="4736465" h="767715">
                  <a:moveTo>
                    <a:pt x="21551" y="0"/>
                  </a:moveTo>
                  <a:lnTo>
                    <a:pt x="2155" y="0"/>
                  </a:lnTo>
                  <a:lnTo>
                    <a:pt x="0" y="1077"/>
                  </a:lnTo>
                  <a:lnTo>
                    <a:pt x="0" y="7543"/>
                  </a:lnTo>
                  <a:lnTo>
                    <a:pt x="7543" y="7543"/>
                  </a:lnTo>
                  <a:lnTo>
                    <a:pt x="7543" y="6465"/>
                  </a:lnTo>
                  <a:lnTo>
                    <a:pt x="4310" y="6465"/>
                  </a:lnTo>
                  <a:lnTo>
                    <a:pt x="7543" y="3232"/>
                  </a:lnTo>
                  <a:lnTo>
                    <a:pt x="21551" y="3232"/>
                  </a:lnTo>
                  <a:lnTo>
                    <a:pt x="21551" y="0"/>
                  </a:lnTo>
                  <a:close/>
                </a:path>
                <a:path w="4736465" h="767715">
                  <a:moveTo>
                    <a:pt x="7543" y="3232"/>
                  </a:moveTo>
                  <a:lnTo>
                    <a:pt x="4310" y="6465"/>
                  </a:lnTo>
                  <a:lnTo>
                    <a:pt x="7543" y="6465"/>
                  </a:lnTo>
                  <a:lnTo>
                    <a:pt x="7543" y="3232"/>
                  </a:lnTo>
                  <a:close/>
                </a:path>
                <a:path w="4736465" h="767715">
                  <a:moveTo>
                    <a:pt x="21551" y="3232"/>
                  </a:moveTo>
                  <a:lnTo>
                    <a:pt x="7543" y="3232"/>
                  </a:lnTo>
                  <a:lnTo>
                    <a:pt x="7543" y="6465"/>
                  </a:lnTo>
                  <a:lnTo>
                    <a:pt x="21551" y="6465"/>
                  </a:lnTo>
                  <a:lnTo>
                    <a:pt x="21551" y="3232"/>
                  </a:lnTo>
                  <a:close/>
                </a:path>
                <a:path w="4736465" h="767715">
                  <a:moveTo>
                    <a:pt x="50646" y="0"/>
                  </a:moveTo>
                  <a:lnTo>
                    <a:pt x="29094" y="0"/>
                  </a:lnTo>
                  <a:lnTo>
                    <a:pt x="29094" y="6465"/>
                  </a:lnTo>
                  <a:lnTo>
                    <a:pt x="50646" y="6465"/>
                  </a:lnTo>
                  <a:lnTo>
                    <a:pt x="50646" y="0"/>
                  </a:lnTo>
                  <a:close/>
                </a:path>
                <a:path w="4736465" h="767715">
                  <a:moveTo>
                    <a:pt x="79740" y="0"/>
                  </a:moveTo>
                  <a:lnTo>
                    <a:pt x="58189" y="0"/>
                  </a:lnTo>
                  <a:lnTo>
                    <a:pt x="58189" y="6465"/>
                  </a:lnTo>
                  <a:lnTo>
                    <a:pt x="79740" y="6465"/>
                  </a:lnTo>
                  <a:lnTo>
                    <a:pt x="79740" y="0"/>
                  </a:lnTo>
                  <a:close/>
                </a:path>
                <a:path w="4736465" h="767715">
                  <a:moveTo>
                    <a:pt x="108835" y="0"/>
                  </a:moveTo>
                  <a:lnTo>
                    <a:pt x="87283" y="0"/>
                  </a:lnTo>
                  <a:lnTo>
                    <a:pt x="87283" y="6465"/>
                  </a:lnTo>
                  <a:lnTo>
                    <a:pt x="108835" y="6465"/>
                  </a:lnTo>
                  <a:lnTo>
                    <a:pt x="108835" y="0"/>
                  </a:lnTo>
                  <a:close/>
                </a:path>
                <a:path w="4736465" h="767715">
                  <a:moveTo>
                    <a:pt x="137929" y="0"/>
                  </a:moveTo>
                  <a:lnTo>
                    <a:pt x="116378" y="0"/>
                  </a:lnTo>
                  <a:lnTo>
                    <a:pt x="116378" y="6465"/>
                  </a:lnTo>
                  <a:lnTo>
                    <a:pt x="137929" y="6465"/>
                  </a:lnTo>
                  <a:lnTo>
                    <a:pt x="137929" y="0"/>
                  </a:lnTo>
                  <a:close/>
                </a:path>
                <a:path w="4736465" h="767715">
                  <a:moveTo>
                    <a:pt x="167024" y="0"/>
                  </a:moveTo>
                  <a:lnTo>
                    <a:pt x="145472" y="0"/>
                  </a:lnTo>
                  <a:lnTo>
                    <a:pt x="145472" y="6465"/>
                  </a:lnTo>
                  <a:lnTo>
                    <a:pt x="167024" y="6465"/>
                  </a:lnTo>
                  <a:lnTo>
                    <a:pt x="167024" y="0"/>
                  </a:lnTo>
                  <a:close/>
                </a:path>
                <a:path w="4736465" h="767715">
                  <a:moveTo>
                    <a:pt x="196118" y="0"/>
                  </a:moveTo>
                  <a:lnTo>
                    <a:pt x="174567" y="0"/>
                  </a:lnTo>
                  <a:lnTo>
                    <a:pt x="174567" y="6465"/>
                  </a:lnTo>
                  <a:lnTo>
                    <a:pt x="196118" y="6465"/>
                  </a:lnTo>
                  <a:lnTo>
                    <a:pt x="196118" y="0"/>
                  </a:lnTo>
                  <a:close/>
                </a:path>
                <a:path w="4736465" h="767715">
                  <a:moveTo>
                    <a:pt x="225213" y="0"/>
                  </a:moveTo>
                  <a:lnTo>
                    <a:pt x="203661" y="0"/>
                  </a:lnTo>
                  <a:lnTo>
                    <a:pt x="203661" y="6465"/>
                  </a:lnTo>
                  <a:lnTo>
                    <a:pt x="225213" y="6465"/>
                  </a:lnTo>
                  <a:lnTo>
                    <a:pt x="225213" y="0"/>
                  </a:lnTo>
                  <a:close/>
                </a:path>
                <a:path w="4736465" h="767715">
                  <a:moveTo>
                    <a:pt x="254307" y="0"/>
                  </a:moveTo>
                  <a:lnTo>
                    <a:pt x="232756" y="0"/>
                  </a:lnTo>
                  <a:lnTo>
                    <a:pt x="232756" y="6465"/>
                  </a:lnTo>
                  <a:lnTo>
                    <a:pt x="254307" y="6465"/>
                  </a:lnTo>
                  <a:lnTo>
                    <a:pt x="254307" y="0"/>
                  </a:lnTo>
                  <a:close/>
                </a:path>
                <a:path w="4736465" h="767715">
                  <a:moveTo>
                    <a:pt x="283402" y="0"/>
                  </a:moveTo>
                  <a:lnTo>
                    <a:pt x="261851" y="0"/>
                  </a:lnTo>
                  <a:lnTo>
                    <a:pt x="261851" y="6465"/>
                  </a:lnTo>
                  <a:lnTo>
                    <a:pt x="283402" y="6465"/>
                  </a:lnTo>
                  <a:lnTo>
                    <a:pt x="283402" y="0"/>
                  </a:lnTo>
                  <a:close/>
                </a:path>
                <a:path w="4736465" h="767715">
                  <a:moveTo>
                    <a:pt x="312497" y="0"/>
                  </a:moveTo>
                  <a:lnTo>
                    <a:pt x="290945" y="0"/>
                  </a:lnTo>
                  <a:lnTo>
                    <a:pt x="290945" y="6465"/>
                  </a:lnTo>
                  <a:lnTo>
                    <a:pt x="312497" y="6465"/>
                  </a:lnTo>
                  <a:lnTo>
                    <a:pt x="312497" y="0"/>
                  </a:lnTo>
                  <a:close/>
                </a:path>
                <a:path w="4736465" h="767715">
                  <a:moveTo>
                    <a:pt x="341591" y="0"/>
                  </a:moveTo>
                  <a:lnTo>
                    <a:pt x="320040" y="0"/>
                  </a:lnTo>
                  <a:lnTo>
                    <a:pt x="320040" y="6465"/>
                  </a:lnTo>
                  <a:lnTo>
                    <a:pt x="341591" y="6465"/>
                  </a:lnTo>
                  <a:lnTo>
                    <a:pt x="341591" y="0"/>
                  </a:lnTo>
                  <a:close/>
                </a:path>
                <a:path w="4736465" h="767715">
                  <a:moveTo>
                    <a:pt x="370686" y="0"/>
                  </a:moveTo>
                  <a:lnTo>
                    <a:pt x="349134" y="0"/>
                  </a:lnTo>
                  <a:lnTo>
                    <a:pt x="349134" y="6465"/>
                  </a:lnTo>
                  <a:lnTo>
                    <a:pt x="370686" y="6465"/>
                  </a:lnTo>
                  <a:lnTo>
                    <a:pt x="370686" y="0"/>
                  </a:lnTo>
                  <a:close/>
                </a:path>
                <a:path w="4736465" h="767715">
                  <a:moveTo>
                    <a:pt x="399780" y="0"/>
                  </a:moveTo>
                  <a:lnTo>
                    <a:pt x="378229" y="0"/>
                  </a:lnTo>
                  <a:lnTo>
                    <a:pt x="378229" y="6465"/>
                  </a:lnTo>
                  <a:lnTo>
                    <a:pt x="399780" y="6465"/>
                  </a:lnTo>
                  <a:lnTo>
                    <a:pt x="399780" y="0"/>
                  </a:lnTo>
                  <a:close/>
                </a:path>
                <a:path w="4736465" h="767715">
                  <a:moveTo>
                    <a:pt x="428875" y="0"/>
                  </a:moveTo>
                  <a:lnTo>
                    <a:pt x="407323" y="0"/>
                  </a:lnTo>
                  <a:lnTo>
                    <a:pt x="407323" y="6465"/>
                  </a:lnTo>
                  <a:lnTo>
                    <a:pt x="428875" y="6465"/>
                  </a:lnTo>
                  <a:lnTo>
                    <a:pt x="428875" y="0"/>
                  </a:lnTo>
                  <a:close/>
                </a:path>
                <a:path w="4736465" h="767715">
                  <a:moveTo>
                    <a:pt x="457969" y="0"/>
                  </a:moveTo>
                  <a:lnTo>
                    <a:pt x="436418" y="0"/>
                  </a:lnTo>
                  <a:lnTo>
                    <a:pt x="436418" y="6465"/>
                  </a:lnTo>
                  <a:lnTo>
                    <a:pt x="457969" y="6465"/>
                  </a:lnTo>
                  <a:lnTo>
                    <a:pt x="457969" y="0"/>
                  </a:lnTo>
                  <a:close/>
                </a:path>
                <a:path w="4736465" h="767715">
                  <a:moveTo>
                    <a:pt x="487064" y="0"/>
                  </a:moveTo>
                  <a:lnTo>
                    <a:pt x="465512" y="0"/>
                  </a:lnTo>
                  <a:lnTo>
                    <a:pt x="465512" y="6465"/>
                  </a:lnTo>
                  <a:lnTo>
                    <a:pt x="487064" y="6465"/>
                  </a:lnTo>
                  <a:lnTo>
                    <a:pt x="487064" y="0"/>
                  </a:lnTo>
                  <a:close/>
                </a:path>
                <a:path w="4736465" h="767715">
                  <a:moveTo>
                    <a:pt x="516158" y="0"/>
                  </a:moveTo>
                  <a:lnTo>
                    <a:pt x="494607" y="0"/>
                  </a:lnTo>
                  <a:lnTo>
                    <a:pt x="494607" y="6465"/>
                  </a:lnTo>
                  <a:lnTo>
                    <a:pt x="516158" y="6465"/>
                  </a:lnTo>
                  <a:lnTo>
                    <a:pt x="516158" y="0"/>
                  </a:lnTo>
                  <a:close/>
                </a:path>
                <a:path w="4736465" h="767715">
                  <a:moveTo>
                    <a:pt x="545253" y="0"/>
                  </a:moveTo>
                  <a:lnTo>
                    <a:pt x="523702" y="0"/>
                  </a:lnTo>
                  <a:lnTo>
                    <a:pt x="523702" y="6465"/>
                  </a:lnTo>
                  <a:lnTo>
                    <a:pt x="545253" y="6465"/>
                  </a:lnTo>
                  <a:lnTo>
                    <a:pt x="545253" y="0"/>
                  </a:lnTo>
                  <a:close/>
                </a:path>
                <a:path w="4736465" h="767715">
                  <a:moveTo>
                    <a:pt x="574348" y="0"/>
                  </a:moveTo>
                  <a:lnTo>
                    <a:pt x="552796" y="0"/>
                  </a:lnTo>
                  <a:lnTo>
                    <a:pt x="552796" y="6465"/>
                  </a:lnTo>
                  <a:lnTo>
                    <a:pt x="574348" y="6465"/>
                  </a:lnTo>
                  <a:lnTo>
                    <a:pt x="574348" y="0"/>
                  </a:lnTo>
                  <a:close/>
                </a:path>
                <a:path w="4736465" h="767715">
                  <a:moveTo>
                    <a:pt x="603442" y="0"/>
                  </a:moveTo>
                  <a:lnTo>
                    <a:pt x="581891" y="0"/>
                  </a:lnTo>
                  <a:lnTo>
                    <a:pt x="581891" y="6465"/>
                  </a:lnTo>
                  <a:lnTo>
                    <a:pt x="603442" y="6465"/>
                  </a:lnTo>
                  <a:lnTo>
                    <a:pt x="603442" y="0"/>
                  </a:lnTo>
                  <a:close/>
                </a:path>
                <a:path w="4736465" h="767715">
                  <a:moveTo>
                    <a:pt x="632537" y="0"/>
                  </a:moveTo>
                  <a:lnTo>
                    <a:pt x="610985" y="0"/>
                  </a:lnTo>
                  <a:lnTo>
                    <a:pt x="610985" y="6465"/>
                  </a:lnTo>
                  <a:lnTo>
                    <a:pt x="632537" y="6465"/>
                  </a:lnTo>
                  <a:lnTo>
                    <a:pt x="632537" y="0"/>
                  </a:lnTo>
                  <a:close/>
                </a:path>
                <a:path w="4736465" h="767715">
                  <a:moveTo>
                    <a:pt x="661631" y="0"/>
                  </a:moveTo>
                  <a:lnTo>
                    <a:pt x="640080" y="0"/>
                  </a:lnTo>
                  <a:lnTo>
                    <a:pt x="640080" y="6465"/>
                  </a:lnTo>
                  <a:lnTo>
                    <a:pt x="661631" y="6465"/>
                  </a:lnTo>
                  <a:lnTo>
                    <a:pt x="661631" y="0"/>
                  </a:lnTo>
                  <a:close/>
                </a:path>
                <a:path w="4736465" h="767715">
                  <a:moveTo>
                    <a:pt x="690726" y="0"/>
                  </a:moveTo>
                  <a:lnTo>
                    <a:pt x="668097" y="0"/>
                  </a:lnTo>
                  <a:lnTo>
                    <a:pt x="668097" y="6465"/>
                  </a:lnTo>
                  <a:lnTo>
                    <a:pt x="690726" y="6465"/>
                  </a:lnTo>
                  <a:lnTo>
                    <a:pt x="690726" y="0"/>
                  </a:lnTo>
                  <a:close/>
                </a:path>
                <a:path w="4736465" h="767715">
                  <a:moveTo>
                    <a:pt x="719820" y="0"/>
                  </a:moveTo>
                  <a:lnTo>
                    <a:pt x="697191" y="0"/>
                  </a:lnTo>
                  <a:lnTo>
                    <a:pt x="697191" y="6465"/>
                  </a:lnTo>
                  <a:lnTo>
                    <a:pt x="719820" y="6465"/>
                  </a:lnTo>
                  <a:lnTo>
                    <a:pt x="719820" y="0"/>
                  </a:lnTo>
                  <a:close/>
                </a:path>
                <a:path w="4736465" h="767715">
                  <a:moveTo>
                    <a:pt x="748915" y="0"/>
                  </a:moveTo>
                  <a:lnTo>
                    <a:pt x="726286" y="0"/>
                  </a:lnTo>
                  <a:lnTo>
                    <a:pt x="726286" y="6465"/>
                  </a:lnTo>
                  <a:lnTo>
                    <a:pt x="748915" y="6465"/>
                  </a:lnTo>
                  <a:lnTo>
                    <a:pt x="748915" y="0"/>
                  </a:lnTo>
                  <a:close/>
                </a:path>
                <a:path w="4736465" h="767715">
                  <a:moveTo>
                    <a:pt x="778009" y="0"/>
                  </a:moveTo>
                  <a:lnTo>
                    <a:pt x="755380" y="0"/>
                  </a:lnTo>
                  <a:lnTo>
                    <a:pt x="755380" y="6465"/>
                  </a:lnTo>
                  <a:lnTo>
                    <a:pt x="778009" y="6465"/>
                  </a:lnTo>
                  <a:lnTo>
                    <a:pt x="778009" y="0"/>
                  </a:lnTo>
                  <a:close/>
                </a:path>
                <a:path w="4736465" h="767715">
                  <a:moveTo>
                    <a:pt x="807104" y="0"/>
                  </a:moveTo>
                  <a:lnTo>
                    <a:pt x="784475" y="0"/>
                  </a:lnTo>
                  <a:lnTo>
                    <a:pt x="784475" y="6465"/>
                  </a:lnTo>
                  <a:lnTo>
                    <a:pt x="807104" y="6465"/>
                  </a:lnTo>
                  <a:lnTo>
                    <a:pt x="807104" y="0"/>
                  </a:lnTo>
                  <a:close/>
                </a:path>
                <a:path w="4736465" h="767715">
                  <a:moveTo>
                    <a:pt x="836199" y="0"/>
                  </a:moveTo>
                  <a:lnTo>
                    <a:pt x="813570" y="0"/>
                  </a:lnTo>
                  <a:lnTo>
                    <a:pt x="813570" y="6465"/>
                  </a:lnTo>
                  <a:lnTo>
                    <a:pt x="836199" y="6465"/>
                  </a:lnTo>
                  <a:lnTo>
                    <a:pt x="836199" y="0"/>
                  </a:lnTo>
                  <a:close/>
                </a:path>
                <a:path w="4736465" h="767715">
                  <a:moveTo>
                    <a:pt x="865293" y="0"/>
                  </a:moveTo>
                  <a:lnTo>
                    <a:pt x="842664" y="0"/>
                  </a:lnTo>
                  <a:lnTo>
                    <a:pt x="842664" y="6465"/>
                  </a:lnTo>
                  <a:lnTo>
                    <a:pt x="865293" y="6465"/>
                  </a:lnTo>
                  <a:lnTo>
                    <a:pt x="865293" y="0"/>
                  </a:lnTo>
                  <a:close/>
                </a:path>
                <a:path w="4736465" h="767715">
                  <a:moveTo>
                    <a:pt x="894388" y="0"/>
                  </a:moveTo>
                  <a:lnTo>
                    <a:pt x="871759" y="0"/>
                  </a:lnTo>
                  <a:lnTo>
                    <a:pt x="871759" y="6465"/>
                  </a:lnTo>
                  <a:lnTo>
                    <a:pt x="894388" y="6465"/>
                  </a:lnTo>
                  <a:lnTo>
                    <a:pt x="894388" y="0"/>
                  </a:lnTo>
                  <a:close/>
                </a:path>
                <a:path w="4736465" h="767715">
                  <a:moveTo>
                    <a:pt x="923482" y="0"/>
                  </a:moveTo>
                  <a:lnTo>
                    <a:pt x="900853" y="0"/>
                  </a:lnTo>
                  <a:lnTo>
                    <a:pt x="900853" y="6465"/>
                  </a:lnTo>
                  <a:lnTo>
                    <a:pt x="923482" y="6465"/>
                  </a:lnTo>
                  <a:lnTo>
                    <a:pt x="923482" y="0"/>
                  </a:lnTo>
                  <a:close/>
                </a:path>
                <a:path w="4736465" h="767715">
                  <a:moveTo>
                    <a:pt x="952577" y="0"/>
                  </a:moveTo>
                  <a:lnTo>
                    <a:pt x="929948" y="0"/>
                  </a:lnTo>
                  <a:lnTo>
                    <a:pt x="929948" y="6465"/>
                  </a:lnTo>
                  <a:lnTo>
                    <a:pt x="952577" y="6465"/>
                  </a:lnTo>
                  <a:lnTo>
                    <a:pt x="952577" y="0"/>
                  </a:lnTo>
                  <a:close/>
                </a:path>
                <a:path w="4736465" h="767715">
                  <a:moveTo>
                    <a:pt x="981671" y="0"/>
                  </a:moveTo>
                  <a:lnTo>
                    <a:pt x="959042" y="0"/>
                  </a:lnTo>
                  <a:lnTo>
                    <a:pt x="959042" y="6465"/>
                  </a:lnTo>
                  <a:lnTo>
                    <a:pt x="981671" y="6465"/>
                  </a:lnTo>
                  <a:lnTo>
                    <a:pt x="981671" y="0"/>
                  </a:lnTo>
                  <a:close/>
                </a:path>
                <a:path w="4736465" h="767715">
                  <a:moveTo>
                    <a:pt x="1009688" y="0"/>
                  </a:moveTo>
                  <a:lnTo>
                    <a:pt x="988137" y="0"/>
                  </a:lnTo>
                  <a:lnTo>
                    <a:pt x="988137" y="6465"/>
                  </a:lnTo>
                  <a:lnTo>
                    <a:pt x="1009688" y="6465"/>
                  </a:lnTo>
                  <a:lnTo>
                    <a:pt x="1009688" y="0"/>
                  </a:lnTo>
                  <a:close/>
                </a:path>
                <a:path w="4736465" h="767715">
                  <a:moveTo>
                    <a:pt x="1038783" y="0"/>
                  </a:moveTo>
                  <a:lnTo>
                    <a:pt x="1017231" y="0"/>
                  </a:lnTo>
                  <a:lnTo>
                    <a:pt x="1017231" y="6465"/>
                  </a:lnTo>
                  <a:lnTo>
                    <a:pt x="1038783" y="6465"/>
                  </a:lnTo>
                  <a:lnTo>
                    <a:pt x="1038783" y="0"/>
                  </a:lnTo>
                  <a:close/>
                </a:path>
                <a:path w="4736465" h="767715">
                  <a:moveTo>
                    <a:pt x="1067877" y="0"/>
                  </a:moveTo>
                  <a:lnTo>
                    <a:pt x="1046326" y="0"/>
                  </a:lnTo>
                  <a:lnTo>
                    <a:pt x="1046326" y="6465"/>
                  </a:lnTo>
                  <a:lnTo>
                    <a:pt x="1067877" y="6465"/>
                  </a:lnTo>
                  <a:lnTo>
                    <a:pt x="1067877" y="0"/>
                  </a:lnTo>
                  <a:close/>
                </a:path>
                <a:path w="4736465" h="767715">
                  <a:moveTo>
                    <a:pt x="1096972" y="0"/>
                  </a:moveTo>
                  <a:lnTo>
                    <a:pt x="1075421" y="0"/>
                  </a:lnTo>
                  <a:lnTo>
                    <a:pt x="1075421" y="6465"/>
                  </a:lnTo>
                  <a:lnTo>
                    <a:pt x="1096972" y="6465"/>
                  </a:lnTo>
                  <a:lnTo>
                    <a:pt x="1096972" y="0"/>
                  </a:lnTo>
                  <a:close/>
                </a:path>
                <a:path w="4736465" h="767715">
                  <a:moveTo>
                    <a:pt x="1126067" y="0"/>
                  </a:moveTo>
                  <a:lnTo>
                    <a:pt x="1104515" y="0"/>
                  </a:lnTo>
                  <a:lnTo>
                    <a:pt x="1104515" y="6465"/>
                  </a:lnTo>
                  <a:lnTo>
                    <a:pt x="1126067" y="6465"/>
                  </a:lnTo>
                  <a:lnTo>
                    <a:pt x="1126067" y="0"/>
                  </a:lnTo>
                  <a:close/>
                </a:path>
                <a:path w="4736465" h="767715">
                  <a:moveTo>
                    <a:pt x="1155161" y="0"/>
                  </a:moveTo>
                  <a:lnTo>
                    <a:pt x="1133610" y="0"/>
                  </a:lnTo>
                  <a:lnTo>
                    <a:pt x="1133610" y="6465"/>
                  </a:lnTo>
                  <a:lnTo>
                    <a:pt x="1155161" y="6465"/>
                  </a:lnTo>
                  <a:lnTo>
                    <a:pt x="1155161" y="0"/>
                  </a:lnTo>
                  <a:close/>
                </a:path>
                <a:path w="4736465" h="767715">
                  <a:moveTo>
                    <a:pt x="1184256" y="0"/>
                  </a:moveTo>
                  <a:lnTo>
                    <a:pt x="1162704" y="0"/>
                  </a:lnTo>
                  <a:lnTo>
                    <a:pt x="1162704" y="6465"/>
                  </a:lnTo>
                  <a:lnTo>
                    <a:pt x="1184256" y="6465"/>
                  </a:lnTo>
                  <a:lnTo>
                    <a:pt x="1184256" y="0"/>
                  </a:lnTo>
                  <a:close/>
                </a:path>
                <a:path w="4736465" h="767715">
                  <a:moveTo>
                    <a:pt x="1213350" y="0"/>
                  </a:moveTo>
                  <a:lnTo>
                    <a:pt x="1191799" y="0"/>
                  </a:lnTo>
                  <a:lnTo>
                    <a:pt x="1191799" y="6465"/>
                  </a:lnTo>
                  <a:lnTo>
                    <a:pt x="1213350" y="6465"/>
                  </a:lnTo>
                  <a:lnTo>
                    <a:pt x="1213350" y="0"/>
                  </a:lnTo>
                  <a:close/>
                </a:path>
                <a:path w="4736465" h="767715">
                  <a:moveTo>
                    <a:pt x="1242445" y="0"/>
                  </a:moveTo>
                  <a:lnTo>
                    <a:pt x="1220893" y="0"/>
                  </a:lnTo>
                  <a:lnTo>
                    <a:pt x="1220893" y="6465"/>
                  </a:lnTo>
                  <a:lnTo>
                    <a:pt x="1242445" y="6465"/>
                  </a:lnTo>
                  <a:lnTo>
                    <a:pt x="1242445" y="0"/>
                  </a:lnTo>
                  <a:close/>
                </a:path>
                <a:path w="4736465" h="767715">
                  <a:moveTo>
                    <a:pt x="1271539" y="0"/>
                  </a:moveTo>
                  <a:lnTo>
                    <a:pt x="1249988" y="0"/>
                  </a:lnTo>
                  <a:lnTo>
                    <a:pt x="1249988" y="6465"/>
                  </a:lnTo>
                  <a:lnTo>
                    <a:pt x="1271539" y="6465"/>
                  </a:lnTo>
                  <a:lnTo>
                    <a:pt x="1271539" y="0"/>
                  </a:lnTo>
                  <a:close/>
                </a:path>
                <a:path w="4736465" h="767715">
                  <a:moveTo>
                    <a:pt x="1300634" y="0"/>
                  </a:moveTo>
                  <a:lnTo>
                    <a:pt x="1279082" y="0"/>
                  </a:lnTo>
                  <a:lnTo>
                    <a:pt x="1279082" y="6465"/>
                  </a:lnTo>
                  <a:lnTo>
                    <a:pt x="1300634" y="6465"/>
                  </a:lnTo>
                  <a:lnTo>
                    <a:pt x="1300634" y="0"/>
                  </a:lnTo>
                  <a:close/>
                </a:path>
                <a:path w="4736465" h="767715">
                  <a:moveTo>
                    <a:pt x="1329728" y="0"/>
                  </a:moveTo>
                  <a:lnTo>
                    <a:pt x="1308177" y="0"/>
                  </a:lnTo>
                  <a:lnTo>
                    <a:pt x="1308177" y="6465"/>
                  </a:lnTo>
                  <a:lnTo>
                    <a:pt x="1329728" y="6465"/>
                  </a:lnTo>
                  <a:lnTo>
                    <a:pt x="1329728" y="0"/>
                  </a:lnTo>
                  <a:close/>
                </a:path>
                <a:path w="4736465" h="767715">
                  <a:moveTo>
                    <a:pt x="1358823" y="0"/>
                  </a:moveTo>
                  <a:lnTo>
                    <a:pt x="1337272" y="0"/>
                  </a:lnTo>
                  <a:lnTo>
                    <a:pt x="1337272" y="6465"/>
                  </a:lnTo>
                  <a:lnTo>
                    <a:pt x="1358823" y="6465"/>
                  </a:lnTo>
                  <a:lnTo>
                    <a:pt x="1358823" y="0"/>
                  </a:lnTo>
                  <a:close/>
                </a:path>
                <a:path w="4736465" h="767715">
                  <a:moveTo>
                    <a:pt x="1387918" y="0"/>
                  </a:moveTo>
                  <a:lnTo>
                    <a:pt x="1366366" y="0"/>
                  </a:lnTo>
                  <a:lnTo>
                    <a:pt x="1366366" y="6465"/>
                  </a:lnTo>
                  <a:lnTo>
                    <a:pt x="1387918" y="6465"/>
                  </a:lnTo>
                  <a:lnTo>
                    <a:pt x="1387918" y="0"/>
                  </a:lnTo>
                  <a:close/>
                </a:path>
                <a:path w="4736465" h="767715">
                  <a:moveTo>
                    <a:pt x="1417012" y="0"/>
                  </a:moveTo>
                  <a:lnTo>
                    <a:pt x="1395461" y="0"/>
                  </a:lnTo>
                  <a:lnTo>
                    <a:pt x="1395461" y="6465"/>
                  </a:lnTo>
                  <a:lnTo>
                    <a:pt x="1417012" y="6465"/>
                  </a:lnTo>
                  <a:lnTo>
                    <a:pt x="1417012" y="0"/>
                  </a:lnTo>
                  <a:close/>
                </a:path>
                <a:path w="4736465" h="767715">
                  <a:moveTo>
                    <a:pt x="1446107" y="0"/>
                  </a:moveTo>
                  <a:lnTo>
                    <a:pt x="1424555" y="0"/>
                  </a:lnTo>
                  <a:lnTo>
                    <a:pt x="1424555" y="6465"/>
                  </a:lnTo>
                  <a:lnTo>
                    <a:pt x="1446107" y="6465"/>
                  </a:lnTo>
                  <a:lnTo>
                    <a:pt x="1446107" y="0"/>
                  </a:lnTo>
                  <a:close/>
                </a:path>
                <a:path w="4736465" h="767715">
                  <a:moveTo>
                    <a:pt x="1475201" y="0"/>
                  </a:moveTo>
                  <a:lnTo>
                    <a:pt x="1453650" y="0"/>
                  </a:lnTo>
                  <a:lnTo>
                    <a:pt x="1453650" y="6465"/>
                  </a:lnTo>
                  <a:lnTo>
                    <a:pt x="1475201" y="6465"/>
                  </a:lnTo>
                  <a:lnTo>
                    <a:pt x="1475201" y="0"/>
                  </a:lnTo>
                  <a:close/>
                </a:path>
                <a:path w="4736465" h="767715">
                  <a:moveTo>
                    <a:pt x="1504296" y="0"/>
                  </a:moveTo>
                  <a:lnTo>
                    <a:pt x="1482744" y="0"/>
                  </a:lnTo>
                  <a:lnTo>
                    <a:pt x="1482744" y="6465"/>
                  </a:lnTo>
                  <a:lnTo>
                    <a:pt x="1504296" y="6465"/>
                  </a:lnTo>
                  <a:lnTo>
                    <a:pt x="1504296" y="0"/>
                  </a:lnTo>
                  <a:close/>
                </a:path>
                <a:path w="4736465" h="767715">
                  <a:moveTo>
                    <a:pt x="1533390" y="0"/>
                  </a:moveTo>
                  <a:lnTo>
                    <a:pt x="1511839" y="0"/>
                  </a:lnTo>
                  <a:lnTo>
                    <a:pt x="1511839" y="6465"/>
                  </a:lnTo>
                  <a:lnTo>
                    <a:pt x="1533390" y="6465"/>
                  </a:lnTo>
                  <a:lnTo>
                    <a:pt x="1533390" y="0"/>
                  </a:lnTo>
                  <a:close/>
                </a:path>
                <a:path w="4736465" h="767715">
                  <a:moveTo>
                    <a:pt x="1562485" y="0"/>
                  </a:moveTo>
                  <a:lnTo>
                    <a:pt x="1540933" y="0"/>
                  </a:lnTo>
                  <a:lnTo>
                    <a:pt x="1540933" y="6465"/>
                  </a:lnTo>
                  <a:lnTo>
                    <a:pt x="1562485" y="6465"/>
                  </a:lnTo>
                  <a:lnTo>
                    <a:pt x="1562485" y="0"/>
                  </a:lnTo>
                  <a:close/>
                </a:path>
                <a:path w="4736465" h="767715">
                  <a:moveTo>
                    <a:pt x="1591580" y="0"/>
                  </a:moveTo>
                  <a:lnTo>
                    <a:pt x="1570028" y="0"/>
                  </a:lnTo>
                  <a:lnTo>
                    <a:pt x="1570028" y="6465"/>
                  </a:lnTo>
                  <a:lnTo>
                    <a:pt x="1591580" y="6465"/>
                  </a:lnTo>
                  <a:lnTo>
                    <a:pt x="1591580" y="0"/>
                  </a:lnTo>
                  <a:close/>
                </a:path>
                <a:path w="4736465" h="767715">
                  <a:moveTo>
                    <a:pt x="1620674" y="0"/>
                  </a:moveTo>
                  <a:lnTo>
                    <a:pt x="1599123" y="0"/>
                  </a:lnTo>
                  <a:lnTo>
                    <a:pt x="1599123" y="6465"/>
                  </a:lnTo>
                  <a:lnTo>
                    <a:pt x="1620674" y="6465"/>
                  </a:lnTo>
                  <a:lnTo>
                    <a:pt x="1620674" y="0"/>
                  </a:lnTo>
                  <a:close/>
                </a:path>
                <a:path w="4736465" h="767715">
                  <a:moveTo>
                    <a:pt x="1649769" y="0"/>
                  </a:moveTo>
                  <a:lnTo>
                    <a:pt x="1628217" y="0"/>
                  </a:lnTo>
                  <a:lnTo>
                    <a:pt x="1628217" y="6465"/>
                  </a:lnTo>
                  <a:lnTo>
                    <a:pt x="1649769" y="6465"/>
                  </a:lnTo>
                  <a:lnTo>
                    <a:pt x="1649769" y="0"/>
                  </a:lnTo>
                  <a:close/>
                </a:path>
                <a:path w="4736465" h="767715">
                  <a:moveTo>
                    <a:pt x="1678863" y="0"/>
                  </a:moveTo>
                  <a:lnTo>
                    <a:pt x="1657312" y="0"/>
                  </a:lnTo>
                  <a:lnTo>
                    <a:pt x="1657312" y="6465"/>
                  </a:lnTo>
                  <a:lnTo>
                    <a:pt x="1678863" y="6465"/>
                  </a:lnTo>
                  <a:lnTo>
                    <a:pt x="1678863" y="0"/>
                  </a:lnTo>
                  <a:close/>
                </a:path>
                <a:path w="4736465" h="767715">
                  <a:moveTo>
                    <a:pt x="1707958" y="0"/>
                  </a:moveTo>
                  <a:lnTo>
                    <a:pt x="1686406" y="0"/>
                  </a:lnTo>
                  <a:lnTo>
                    <a:pt x="1686406" y="6465"/>
                  </a:lnTo>
                  <a:lnTo>
                    <a:pt x="1707958" y="6465"/>
                  </a:lnTo>
                  <a:lnTo>
                    <a:pt x="1707958" y="0"/>
                  </a:lnTo>
                  <a:close/>
                </a:path>
                <a:path w="4736465" h="767715">
                  <a:moveTo>
                    <a:pt x="1737052" y="0"/>
                  </a:moveTo>
                  <a:lnTo>
                    <a:pt x="1715501" y="0"/>
                  </a:lnTo>
                  <a:lnTo>
                    <a:pt x="1715501" y="6465"/>
                  </a:lnTo>
                  <a:lnTo>
                    <a:pt x="1737052" y="6465"/>
                  </a:lnTo>
                  <a:lnTo>
                    <a:pt x="1737052" y="0"/>
                  </a:lnTo>
                  <a:close/>
                </a:path>
                <a:path w="4736465" h="767715">
                  <a:moveTo>
                    <a:pt x="1766147" y="0"/>
                  </a:moveTo>
                  <a:lnTo>
                    <a:pt x="1744595" y="0"/>
                  </a:lnTo>
                  <a:lnTo>
                    <a:pt x="1744595" y="6465"/>
                  </a:lnTo>
                  <a:lnTo>
                    <a:pt x="1766147" y="6465"/>
                  </a:lnTo>
                  <a:lnTo>
                    <a:pt x="1766147" y="0"/>
                  </a:lnTo>
                  <a:close/>
                </a:path>
                <a:path w="4736465" h="767715">
                  <a:moveTo>
                    <a:pt x="1795241" y="0"/>
                  </a:moveTo>
                  <a:lnTo>
                    <a:pt x="1773690" y="0"/>
                  </a:lnTo>
                  <a:lnTo>
                    <a:pt x="1773690" y="6465"/>
                  </a:lnTo>
                  <a:lnTo>
                    <a:pt x="1795241" y="6465"/>
                  </a:lnTo>
                  <a:lnTo>
                    <a:pt x="1795241" y="0"/>
                  </a:lnTo>
                  <a:close/>
                </a:path>
                <a:path w="4736465" h="767715">
                  <a:moveTo>
                    <a:pt x="1824336" y="0"/>
                  </a:moveTo>
                  <a:lnTo>
                    <a:pt x="1802784" y="0"/>
                  </a:lnTo>
                  <a:lnTo>
                    <a:pt x="1802784" y="6465"/>
                  </a:lnTo>
                  <a:lnTo>
                    <a:pt x="1824336" y="6465"/>
                  </a:lnTo>
                  <a:lnTo>
                    <a:pt x="1824336" y="0"/>
                  </a:lnTo>
                  <a:close/>
                </a:path>
                <a:path w="4736465" h="767715">
                  <a:moveTo>
                    <a:pt x="1853431" y="0"/>
                  </a:moveTo>
                  <a:lnTo>
                    <a:pt x="1831879" y="0"/>
                  </a:lnTo>
                  <a:lnTo>
                    <a:pt x="1831879" y="6465"/>
                  </a:lnTo>
                  <a:lnTo>
                    <a:pt x="1853431" y="6465"/>
                  </a:lnTo>
                  <a:lnTo>
                    <a:pt x="1853431" y="0"/>
                  </a:lnTo>
                  <a:close/>
                </a:path>
                <a:path w="4736465" h="767715">
                  <a:moveTo>
                    <a:pt x="1882525" y="0"/>
                  </a:moveTo>
                  <a:lnTo>
                    <a:pt x="1860974" y="0"/>
                  </a:lnTo>
                  <a:lnTo>
                    <a:pt x="1860974" y="6465"/>
                  </a:lnTo>
                  <a:lnTo>
                    <a:pt x="1882525" y="6465"/>
                  </a:lnTo>
                  <a:lnTo>
                    <a:pt x="1882525" y="0"/>
                  </a:lnTo>
                  <a:close/>
                </a:path>
                <a:path w="4736465" h="767715">
                  <a:moveTo>
                    <a:pt x="1911620" y="0"/>
                  </a:moveTo>
                  <a:lnTo>
                    <a:pt x="1890068" y="0"/>
                  </a:lnTo>
                  <a:lnTo>
                    <a:pt x="1890068" y="6465"/>
                  </a:lnTo>
                  <a:lnTo>
                    <a:pt x="1911620" y="6465"/>
                  </a:lnTo>
                  <a:lnTo>
                    <a:pt x="1911620" y="0"/>
                  </a:lnTo>
                  <a:close/>
                </a:path>
                <a:path w="4736465" h="767715">
                  <a:moveTo>
                    <a:pt x="1940714" y="0"/>
                  </a:moveTo>
                  <a:lnTo>
                    <a:pt x="1919163" y="0"/>
                  </a:lnTo>
                  <a:lnTo>
                    <a:pt x="1919163" y="6465"/>
                  </a:lnTo>
                  <a:lnTo>
                    <a:pt x="1940714" y="6465"/>
                  </a:lnTo>
                  <a:lnTo>
                    <a:pt x="1940714" y="0"/>
                  </a:lnTo>
                  <a:close/>
                </a:path>
                <a:path w="4736465" h="767715">
                  <a:moveTo>
                    <a:pt x="1969809" y="0"/>
                  </a:moveTo>
                  <a:lnTo>
                    <a:pt x="1948257" y="0"/>
                  </a:lnTo>
                  <a:lnTo>
                    <a:pt x="1948257" y="6465"/>
                  </a:lnTo>
                  <a:lnTo>
                    <a:pt x="1969809" y="6465"/>
                  </a:lnTo>
                  <a:lnTo>
                    <a:pt x="1969809" y="0"/>
                  </a:lnTo>
                  <a:close/>
                </a:path>
                <a:path w="4736465" h="767715">
                  <a:moveTo>
                    <a:pt x="1998903" y="0"/>
                  </a:moveTo>
                  <a:lnTo>
                    <a:pt x="1977352" y="0"/>
                  </a:lnTo>
                  <a:lnTo>
                    <a:pt x="1977352" y="6465"/>
                  </a:lnTo>
                  <a:lnTo>
                    <a:pt x="1998903" y="6465"/>
                  </a:lnTo>
                  <a:lnTo>
                    <a:pt x="1998903" y="0"/>
                  </a:lnTo>
                  <a:close/>
                </a:path>
                <a:path w="4736465" h="767715">
                  <a:moveTo>
                    <a:pt x="2027998" y="0"/>
                  </a:moveTo>
                  <a:lnTo>
                    <a:pt x="2006446" y="0"/>
                  </a:lnTo>
                  <a:lnTo>
                    <a:pt x="2006446" y="6465"/>
                  </a:lnTo>
                  <a:lnTo>
                    <a:pt x="2027998" y="6465"/>
                  </a:lnTo>
                  <a:lnTo>
                    <a:pt x="2027998" y="0"/>
                  </a:lnTo>
                  <a:close/>
                </a:path>
                <a:path w="4736465" h="767715">
                  <a:moveTo>
                    <a:pt x="2057092" y="0"/>
                  </a:moveTo>
                  <a:lnTo>
                    <a:pt x="2035541" y="0"/>
                  </a:lnTo>
                  <a:lnTo>
                    <a:pt x="2035541" y="6465"/>
                  </a:lnTo>
                  <a:lnTo>
                    <a:pt x="2057092" y="6465"/>
                  </a:lnTo>
                  <a:lnTo>
                    <a:pt x="2057092" y="0"/>
                  </a:lnTo>
                  <a:close/>
                </a:path>
                <a:path w="4736465" h="767715">
                  <a:moveTo>
                    <a:pt x="2086187" y="0"/>
                  </a:moveTo>
                  <a:lnTo>
                    <a:pt x="2063558" y="0"/>
                  </a:lnTo>
                  <a:lnTo>
                    <a:pt x="2063558" y="6465"/>
                  </a:lnTo>
                  <a:lnTo>
                    <a:pt x="2086187" y="6465"/>
                  </a:lnTo>
                  <a:lnTo>
                    <a:pt x="2086187" y="0"/>
                  </a:lnTo>
                  <a:close/>
                </a:path>
                <a:path w="4736465" h="767715">
                  <a:moveTo>
                    <a:pt x="2115282" y="0"/>
                  </a:moveTo>
                  <a:lnTo>
                    <a:pt x="2092652" y="0"/>
                  </a:lnTo>
                  <a:lnTo>
                    <a:pt x="2092652" y="6465"/>
                  </a:lnTo>
                  <a:lnTo>
                    <a:pt x="2115282" y="6465"/>
                  </a:lnTo>
                  <a:lnTo>
                    <a:pt x="2115282" y="0"/>
                  </a:lnTo>
                  <a:close/>
                </a:path>
                <a:path w="4736465" h="767715">
                  <a:moveTo>
                    <a:pt x="2144376" y="0"/>
                  </a:moveTo>
                  <a:lnTo>
                    <a:pt x="2121747" y="0"/>
                  </a:lnTo>
                  <a:lnTo>
                    <a:pt x="2121747" y="6465"/>
                  </a:lnTo>
                  <a:lnTo>
                    <a:pt x="2144376" y="6465"/>
                  </a:lnTo>
                  <a:lnTo>
                    <a:pt x="2144376" y="0"/>
                  </a:lnTo>
                  <a:close/>
                </a:path>
                <a:path w="4736465" h="767715">
                  <a:moveTo>
                    <a:pt x="2173471" y="0"/>
                  </a:moveTo>
                  <a:lnTo>
                    <a:pt x="2150842" y="0"/>
                  </a:lnTo>
                  <a:lnTo>
                    <a:pt x="2150842" y="6465"/>
                  </a:lnTo>
                  <a:lnTo>
                    <a:pt x="2173471" y="6465"/>
                  </a:lnTo>
                  <a:lnTo>
                    <a:pt x="2173471" y="0"/>
                  </a:lnTo>
                  <a:close/>
                </a:path>
                <a:path w="4736465" h="767715">
                  <a:moveTo>
                    <a:pt x="2202565" y="0"/>
                  </a:moveTo>
                  <a:lnTo>
                    <a:pt x="2179936" y="0"/>
                  </a:lnTo>
                  <a:lnTo>
                    <a:pt x="2179936" y="6465"/>
                  </a:lnTo>
                  <a:lnTo>
                    <a:pt x="2202565" y="6465"/>
                  </a:lnTo>
                  <a:lnTo>
                    <a:pt x="2202565" y="0"/>
                  </a:lnTo>
                  <a:close/>
                </a:path>
                <a:path w="4736465" h="767715">
                  <a:moveTo>
                    <a:pt x="2231660" y="0"/>
                  </a:moveTo>
                  <a:lnTo>
                    <a:pt x="2209031" y="0"/>
                  </a:lnTo>
                  <a:lnTo>
                    <a:pt x="2209031" y="6465"/>
                  </a:lnTo>
                  <a:lnTo>
                    <a:pt x="2231660" y="6465"/>
                  </a:lnTo>
                  <a:lnTo>
                    <a:pt x="2231660" y="0"/>
                  </a:lnTo>
                  <a:close/>
                </a:path>
                <a:path w="4736465" h="767715">
                  <a:moveTo>
                    <a:pt x="2260754" y="0"/>
                  </a:moveTo>
                  <a:lnTo>
                    <a:pt x="2238125" y="0"/>
                  </a:lnTo>
                  <a:lnTo>
                    <a:pt x="2238125" y="6465"/>
                  </a:lnTo>
                  <a:lnTo>
                    <a:pt x="2260754" y="6465"/>
                  </a:lnTo>
                  <a:lnTo>
                    <a:pt x="2260754" y="0"/>
                  </a:lnTo>
                  <a:close/>
                </a:path>
                <a:path w="4736465" h="767715">
                  <a:moveTo>
                    <a:pt x="2289849" y="0"/>
                  </a:moveTo>
                  <a:lnTo>
                    <a:pt x="2267220" y="0"/>
                  </a:lnTo>
                  <a:lnTo>
                    <a:pt x="2267220" y="6465"/>
                  </a:lnTo>
                  <a:lnTo>
                    <a:pt x="2289849" y="6465"/>
                  </a:lnTo>
                  <a:lnTo>
                    <a:pt x="2289849" y="0"/>
                  </a:lnTo>
                  <a:close/>
                </a:path>
                <a:path w="4736465" h="767715">
                  <a:moveTo>
                    <a:pt x="2318943" y="0"/>
                  </a:moveTo>
                  <a:lnTo>
                    <a:pt x="2296314" y="0"/>
                  </a:lnTo>
                  <a:lnTo>
                    <a:pt x="2296314" y="6465"/>
                  </a:lnTo>
                  <a:lnTo>
                    <a:pt x="2318943" y="6465"/>
                  </a:lnTo>
                  <a:lnTo>
                    <a:pt x="2318943" y="0"/>
                  </a:lnTo>
                  <a:close/>
                </a:path>
                <a:path w="4736465" h="767715">
                  <a:moveTo>
                    <a:pt x="2348038" y="0"/>
                  </a:moveTo>
                  <a:lnTo>
                    <a:pt x="2325409" y="0"/>
                  </a:lnTo>
                  <a:lnTo>
                    <a:pt x="2325409" y="6465"/>
                  </a:lnTo>
                  <a:lnTo>
                    <a:pt x="2348038" y="6465"/>
                  </a:lnTo>
                  <a:lnTo>
                    <a:pt x="2348038" y="0"/>
                  </a:lnTo>
                  <a:close/>
                </a:path>
                <a:path w="4736465" h="767715">
                  <a:moveTo>
                    <a:pt x="2377133" y="0"/>
                  </a:moveTo>
                  <a:lnTo>
                    <a:pt x="2354503" y="0"/>
                  </a:lnTo>
                  <a:lnTo>
                    <a:pt x="2354503" y="6465"/>
                  </a:lnTo>
                  <a:lnTo>
                    <a:pt x="2377133" y="6465"/>
                  </a:lnTo>
                  <a:lnTo>
                    <a:pt x="2377133" y="0"/>
                  </a:lnTo>
                  <a:close/>
                </a:path>
                <a:path w="4736465" h="767715">
                  <a:moveTo>
                    <a:pt x="2405150" y="0"/>
                  </a:moveTo>
                  <a:lnTo>
                    <a:pt x="2383598" y="0"/>
                  </a:lnTo>
                  <a:lnTo>
                    <a:pt x="2383598" y="6465"/>
                  </a:lnTo>
                  <a:lnTo>
                    <a:pt x="2405150" y="6465"/>
                  </a:lnTo>
                  <a:lnTo>
                    <a:pt x="2405150" y="0"/>
                  </a:lnTo>
                  <a:close/>
                </a:path>
                <a:path w="4736465" h="767715">
                  <a:moveTo>
                    <a:pt x="2434244" y="0"/>
                  </a:moveTo>
                  <a:lnTo>
                    <a:pt x="2412693" y="0"/>
                  </a:lnTo>
                  <a:lnTo>
                    <a:pt x="2412693" y="6465"/>
                  </a:lnTo>
                  <a:lnTo>
                    <a:pt x="2434244" y="6465"/>
                  </a:lnTo>
                  <a:lnTo>
                    <a:pt x="2434244" y="0"/>
                  </a:lnTo>
                  <a:close/>
                </a:path>
                <a:path w="4736465" h="767715">
                  <a:moveTo>
                    <a:pt x="2463339" y="0"/>
                  </a:moveTo>
                  <a:lnTo>
                    <a:pt x="2441787" y="0"/>
                  </a:lnTo>
                  <a:lnTo>
                    <a:pt x="2441787" y="6465"/>
                  </a:lnTo>
                  <a:lnTo>
                    <a:pt x="2463339" y="6465"/>
                  </a:lnTo>
                  <a:lnTo>
                    <a:pt x="2463339" y="0"/>
                  </a:lnTo>
                  <a:close/>
                </a:path>
                <a:path w="4736465" h="767715">
                  <a:moveTo>
                    <a:pt x="2492433" y="0"/>
                  </a:moveTo>
                  <a:lnTo>
                    <a:pt x="2470882" y="0"/>
                  </a:lnTo>
                  <a:lnTo>
                    <a:pt x="2470882" y="6465"/>
                  </a:lnTo>
                  <a:lnTo>
                    <a:pt x="2492433" y="6465"/>
                  </a:lnTo>
                  <a:lnTo>
                    <a:pt x="2492433" y="0"/>
                  </a:lnTo>
                  <a:close/>
                </a:path>
                <a:path w="4736465" h="767715">
                  <a:moveTo>
                    <a:pt x="2521528" y="0"/>
                  </a:moveTo>
                  <a:lnTo>
                    <a:pt x="2499976" y="0"/>
                  </a:lnTo>
                  <a:lnTo>
                    <a:pt x="2499976" y="6465"/>
                  </a:lnTo>
                  <a:lnTo>
                    <a:pt x="2521528" y="6465"/>
                  </a:lnTo>
                  <a:lnTo>
                    <a:pt x="2521528" y="0"/>
                  </a:lnTo>
                  <a:close/>
                </a:path>
                <a:path w="4736465" h="767715">
                  <a:moveTo>
                    <a:pt x="2550622" y="0"/>
                  </a:moveTo>
                  <a:lnTo>
                    <a:pt x="2529071" y="0"/>
                  </a:lnTo>
                  <a:lnTo>
                    <a:pt x="2529071" y="6465"/>
                  </a:lnTo>
                  <a:lnTo>
                    <a:pt x="2550622" y="6465"/>
                  </a:lnTo>
                  <a:lnTo>
                    <a:pt x="2550622" y="0"/>
                  </a:lnTo>
                  <a:close/>
                </a:path>
                <a:path w="4736465" h="767715">
                  <a:moveTo>
                    <a:pt x="2579717" y="0"/>
                  </a:moveTo>
                  <a:lnTo>
                    <a:pt x="2558165" y="0"/>
                  </a:lnTo>
                  <a:lnTo>
                    <a:pt x="2558165" y="6465"/>
                  </a:lnTo>
                  <a:lnTo>
                    <a:pt x="2579717" y="6465"/>
                  </a:lnTo>
                  <a:lnTo>
                    <a:pt x="2579717" y="0"/>
                  </a:lnTo>
                  <a:close/>
                </a:path>
                <a:path w="4736465" h="767715">
                  <a:moveTo>
                    <a:pt x="2608811" y="0"/>
                  </a:moveTo>
                  <a:lnTo>
                    <a:pt x="2587260" y="0"/>
                  </a:lnTo>
                  <a:lnTo>
                    <a:pt x="2587260" y="6465"/>
                  </a:lnTo>
                  <a:lnTo>
                    <a:pt x="2608811" y="6465"/>
                  </a:lnTo>
                  <a:lnTo>
                    <a:pt x="2608811" y="0"/>
                  </a:lnTo>
                  <a:close/>
                </a:path>
                <a:path w="4736465" h="767715">
                  <a:moveTo>
                    <a:pt x="2637906" y="0"/>
                  </a:moveTo>
                  <a:lnTo>
                    <a:pt x="2616354" y="0"/>
                  </a:lnTo>
                  <a:lnTo>
                    <a:pt x="2616354" y="6465"/>
                  </a:lnTo>
                  <a:lnTo>
                    <a:pt x="2637906" y="6465"/>
                  </a:lnTo>
                  <a:lnTo>
                    <a:pt x="2637906" y="0"/>
                  </a:lnTo>
                  <a:close/>
                </a:path>
                <a:path w="4736465" h="767715">
                  <a:moveTo>
                    <a:pt x="2667001" y="0"/>
                  </a:moveTo>
                  <a:lnTo>
                    <a:pt x="2645449" y="0"/>
                  </a:lnTo>
                  <a:lnTo>
                    <a:pt x="2645449" y="6465"/>
                  </a:lnTo>
                  <a:lnTo>
                    <a:pt x="2667001" y="6465"/>
                  </a:lnTo>
                  <a:lnTo>
                    <a:pt x="2667001" y="0"/>
                  </a:lnTo>
                  <a:close/>
                </a:path>
                <a:path w="4736465" h="767715">
                  <a:moveTo>
                    <a:pt x="2696095" y="0"/>
                  </a:moveTo>
                  <a:lnTo>
                    <a:pt x="2674544" y="0"/>
                  </a:lnTo>
                  <a:lnTo>
                    <a:pt x="2674544" y="6465"/>
                  </a:lnTo>
                  <a:lnTo>
                    <a:pt x="2696095" y="6465"/>
                  </a:lnTo>
                  <a:lnTo>
                    <a:pt x="2696095" y="0"/>
                  </a:lnTo>
                  <a:close/>
                </a:path>
                <a:path w="4736465" h="767715">
                  <a:moveTo>
                    <a:pt x="2725190" y="0"/>
                  </a:moveTo>
                  <a:lnTo>
                    <a:pt x="2703638" y="0"/>
                  </a:lnTo>
                  <a:lnTo>
                    <a:pt x="2703638" y="6465"/>
                  </a:lnTo>
                  <a:lnTo>
                    <a:pt x="2725190" y="6465"/>
                  </a:lnTo>
                  <a:lnTo>
                    <a:pt x="2725190" y="0"/>
                  </a:lnTo>
                  <a:close/>
                </a:path>
                <a:path w="4736465" h="767715">
                  <a:moveTo>
                    <a:pt x="2754284" y="0"/>
                  </a:moveTo>
                  <a:lnTo>
                    <a:pt x="2732733" y="0"/>
                  </a:lnTo>
                  <a:lnTo>
                    <a:pt x="2732733" y="6465"/>
                  </a:lnTo>
                  <a:lnTo>
                    <a:pt x="2754284" y="6465"/>
                  </a:lnTo>
                  <a:lnTo>
                    <a:pt x="2754284" y="0"/>
                  </a:lnTo>
                  <a:close/>
                </a:path>
                <a:path w="4736465" h="767715">
                  <a:moveTo>
                    <a:pt x="2783379" y="0"/>
                  </a:moveTo>
                  <a:lnTo>
                    <a:pt x="2761827" y="0"/>
                  </a:lnTo>
                  <a:lnTo>
                    <a:pt x="2761827" y="6465"/>
                  </a:lnTo>
                  <a:lnTo>
                    <a:pt x="2783379" y="6465"/>
                  </a:lnTo>
                  <a:lnTo>
                    <a:pt x="2783379" y="0"/>
                  </a:lnTo>
                  <a:close/>
                </a:path>
                <a:path w="4736465" h="767715">
                  <a:moveTo>
                    <a:pt x="2812473" y="0"/>
                  </a:moveTo>
                  <a:lnTo>
                    <a:pt x="2790922" y="0"/>
                  </a:lnTo>
                  <a:lnTo>
                    <a:pt x="2790922" y="6465"/>
                  </a:lnTo>
                  <a:lnTo>
                    <a:pt x="2812473" y="6465"/>
                  </a:lnTo>
                  <a:lnTo>
                    <a:pt x="2812473" y="0"/>
                  </a:lnTo>
                  <a:close/>
                </a:path>
                <a:path w="4736465" h="767715">
                  <a:moveTo>
                    <a:pt x="2841568" y="0"/>
                  </a:moveTo>
                  <a:lnTo>
                    <a:pt x="2820016" y="0"/>
                  </a:lnTo>
                  <a:lnTo>
                    <a:pt x="2820016" y="6465"/>
                  </a:lnTo>
                  <a:lnTo>
                    <a:pt x="2841568" y="6465"/>
                  </a:lnTo>
                  <a:lnTo>
                    <a:pt x="2841568" y="0"/>
                  </a:lnTo>
                  <a:close/>
                </a:path>
                <a:path w="4736465" h="767715">
                  <a:moveTo>
                    <a:pt x="2870662" y="0"/>
                  </a:moveTo>
                  <a:lnTo>
                    <a:pt x="2849111" y="0"/>
                  </a:lnTo>
                  <a:lnTo>
                    <a:pt x="2849111" y="6465"/>
                  </a:lnTo>
                  <a:lnTo>
                    <a:pt x="2870662" y="6465"/>
                  </a:lnTo>
                  <a:lnTo>
                    <a:pt x="2870662" y="0"/>
                  </a:lnTo>
                  <a:close/>
                </a:path>
                <a:path w="4736465" h="767715">
                  <a:moveTo>
                    <a:pt x="2899757" y="0"/>
                  </a:moveTo>
                  <a:lnTo>
                    <a:pt x="2878205" y="0"/>
                  </a:lnTo>
                  <a:lnTo>
                    <a:pt x="2878205" y="6465"/>
                  </a:lnTo>
                  <a:lnTo>
                    <a:pt x="2899757" y="6465"/>
                  </a:lnTo>
                  <a:lnTo>
                    <a:pt x="2899757" y="0"/>
                  </a:lnTo>
                  <a:close/>
                </a:path>
                <a:path w="4736465" h="767715">
                  <a:moveTo>
                    <a:pt x="2928852" y="0"/>
                  </a:moveTo>
                  <a:lnTo>
                    <a:pt x="2907300" y="0"/>
                  </a:lnTo>
                  <a:lnTo>
                    <a:pt x="2907300" y="6465"/>
                  </a:lnTo>
                  <a:lnTo>
                    <a:pt x="2928852" y="6465"/>
                  </a:lnTo>
                  <a:lnTo>
                    <a:pt x="2928852" y="0"/>
                  </a:lnTo>
                  <a:close/>
                </a:path>
                <a:path w="4736465" h="767715">
                  <a:moveTo>
                    <a:pt x="2957946" y="0"/>
                  </a:moveTo>
                  <a:lnTo>
                    <a:pt x="2936395" y="0"/>
                  </a:lnTo>
                  <a:lnTo>
                    <a:pt x="2936395" y="6465"/>
                  </a:lnTo>
                  <a:lnTo>
                    <a:pt x="2957946" y="6465"/>
                  </a:lnTo>
                  <a:lnTo>
                    <a:pt x="2957946" y="0"/>
                  </a:lnTo>
                  <a:close/>
                </a:path>
                <a:path w="4736465" h="767715">
                  <a:moveTo>
                    <a:pt x="2987041" y="0"/>
                  </a:moveTo>
                  <a:lnTo>
                    <a:pt x="2965489" y="0"/>
                  </a:lnTo>
                  <a:lnTo>
                    <a:pt x="2965489" y="6465"/>
                  </a:lnTo>
                  <a:lnTo>
                    <a:pt x="2987041" y="6465"/>
                  </a:lnTo>
                  <a:lnTo>
                    <a:pt x="2987041" y="0"/>
                  </a:lnTo>
                  <a:close/>
                </a:path>
                <a:path w="4736465" h="767715">
                  <a:moveTo>
                    <a:pt x="3016135" y="0"/>
                  </a:moveTo>
                  <a:lnTo>
                    <a:pt x="2994584" y="0"/>
                  </a:lnTo>
                  <a:lnTo>
                    <a:pt x="2994584" y="6465"/>
                  </a:lnTo>
                  <a:lnTo>
                    <a:pt x="3016135" y="6465"/>
                  </a:lnTo>
                  <a:lnTo>
                    <a:pt x="3016135" y="0"/>
                  </a:lnTo>
                  <a:close/>
                </a:path>
                <a:path w="4736465" h="767715">
                  <a:moveTo>
                    <a:pt x="3045230" y="0"/>
                  </a:moveTo>
                  <a:lnTo>
                    <a:pt x="3023678" y="0"/>
                  </a:lnTo>
                  <a:lnTo>
                    <a:pt x="3023678" y="6465"/>
                  </a:lnTo>
                  <a:lnTo>
                    <a:pt x="3045230" y="6465"/>
                  </a:lnTo>
                  <a:lnTo>
                    <a:pt x="3045230" y="0"/>
                  </a:lnTo>
                  <a:close/>
                </a:path>
                <a:path w="4736465" h="767715">
                  <a:moveTo>
                    <a:pt x="3074324" y="0"/>
                  </a:moveTo>
                  <a:lnTo>
                    <a:pt x="3052773" y="0"/>
                  </a:lnTo>
                  <a:lnTo>
                    <a:pt x="3052773" y="6465"/>
                  </a:lnTo>
                  <a:lnTo>
                    <a:pt x="3074324" y="6465"/>
                  </a:lnTo>
                  <a:lnTo>
                    <a:pt x="3074324" y="0"/>
                  </a:lnTo>
                  <a:close/>
                </a:path>
                <a:path w="4736465" h="767715">
                  <a:moveTo>
                    <a:pt x="3103419" y="0"/>
                  </a:moveTo>
                  <a:lnTo>
                    <a:pt x="3081867" y="0"/>
                  </a:lnTo>
                  <a:lnTo>
                    <a:pt x="3081867" y="6465"/>
                  </a:lnTo>
                  <a:lnTo>
                    <a:pt x="3103419" y="6465"/>
                  </a:lnTo>
                  <a:lnTo>
                    <a:pt x="3103419" y="0"/>
                  </a:lnTo>
                  <a:close/>
                </a:path>
                <a:path w="4736465" h="767715">
                  <a:moveTo>
                    <a:pt x="3132513" y="0"/>
                  </a:moveTo>
                  <a:lnTo>
                    <a:pt x="3110962" y="0"/>
                  </a:lnTo>
                  <a:lnTo>
                    <a:pt x="3110962" y="6465"/>
                  </a:lnTo>
                  <a:lnTo>
                    <a:pt x="3132513" y="6465"/>
                  </a:lnTo>
                  <a:lnTo>
                    <a:pt x="3132513" y="0"/>
                  </a:lnTo>
                  <a:close/>
                </a:path>
                <a:path w="4736465" h="767715">
                  <a:moveTo>
                    <a:pt x="3161608" y="0"/>
                  </a:moveTo>
                  <a:lnTo>
                    <a:pt x="3140056" y="0"/>
                  </a:lnTo>
                  <a:lnTo>
                    <a:pt x="3140056" y="6465"/>
                  </a:lnTo>
                  <a:lnTo>
                    <a:pt x="3161608" y="6465"/>
                  </a:lnTo>
                  <a:lnTo>
                    <a:pt x="3161608" y="0"/>
                  </a:lnTo>
                  <a:close/>
                </a:path>
                <a:path w="4736465" h="767715">
                  <a:moveTo>
                    <a:pt x="3190703" y="0"/>
                  </a:moveTo>
                  <a:lnTo>
                    <a:pt x="3169151" y="0"/>
                  </a:lnTo>
                  <a:lnTo>
                    <a:pt x="3169151" y="6465"/>
                  </a:lnTo>
                  <a:lnTo>
                    <a:pt x="3190703" y="6465"/>
                  </a:lnTo>
                  <a:lnTo>
                    <a:pt x="3190703" y="0"/>
                  </a:lnTo>
                  <a:close/>
                </a:path>
                <a:path w="4736465" h="767715">
                  <a:moveTo>
                    <a:pt x="3219797" y="0"/>
                  </a:moveTo>
                  <a:lnTo>
                    <a:pt x="3198246" y="0"/>
                  </a:lnTo>
                  <a:lnTo>
                    <a:pt x="3198246" y="6465"/>
                  </a:lnTo>
                  <a:lnTo>
                    <a:pt x="3219797" y="6465"/>
                  </a:lnTo>
                  <a:lnTo>
                    <a:pt x="3219797" y="0"/>
                  </a:lnTo>
                  <a:close/>
                </a:path>
                <a:path w="4736465" h="767715">
                  <a:moveTo>
                    <a:pt x="3248892" y="0"/>
                  </a:moveTo>
                  <a:lnTo>
                    <a:pt x="3227340" y="0"/>
                  </a:lnTo>
                  <a:lnTo>
                    <a:pt x="3227340" y="6465"/>
                  </a:lnTo>
                  <a:lnTo>
                    <a:pt x="3248892" y="6465"/>
                  </a:lnTo>
                  <a:lnTo>
                    <a:pt x="3248892" y="0"/>
                  </a:lnTo>
                  <a:close/>
                </a:path>
                <a:path w="4736465" h="767715">
                  <a:moveTo>
                    <a:pt x="3277986" y="0"/>
                  </a:moveTo>
                  <a:lnTo>
                    <a:pt x="3256435" y="0"/>
                  </a:lnTo>
                  <a:lnTo>
                    <a:pt x="3256435" y="6465"/>
                  </a:lnTo>
                  <a:lnTo>
                    <a:pt x="3277986" y="6465"/>
                  </a:lnTo>
                  <a:lnTo>
                    <a:pt x="3277986" y="0"/>
                  </a:lnTo>
                  <a:close/>
                </a:path>
                <a:path w="4736465" h="767715">
                  <a:moveTo>
                    <a:pt x="3307081" y="0"/>
                  </a:moveTo>
                  <a:lnTo>
                    <a:pt x="3285529" y="0"/>
                  </a:lnTo>
                  <a:lnTo>
                    <a:pt x="3285529" y="6465"/>
                  </a:lnTo>
                  <a:lnTo>
                    <a:pt x="3307081" y="6465"/>
                  </a:lnTo>
                  <a:lnTo>
                    <a:pt x="3307081" y="0"/>
                  </a:lnTo>
                  <a:close/>
                </a:path>
                <a:path w="4736465" h="767715">
                  <a:moveTo>
                    <a:pt x="3336175" y="0"/>
                  </a:moveTo>
                  <a:lnTo>
                    <a:pt x="3314624" y="0"/>
                  </a:lnTo>
                  <a:lnTo>
                    <a:pt x="3314624" y="6465"/>
                  </a:lnTo>
                  <a:lnTo>
                    <a:pt x="3336175" y="6465"/>
                  </a:lnTo>
                  <a:lnTo>
                    <a:pt x="3336175" y="0"/>
                  </a:lnTo>
                  <a:close/>
                </a:path>
                <a:path w="4736465" h="767715">
                  <a:moveTo>
                    <a:pt x="3365270" y="0"/>
                  </a:moveTo>
                  <a:lnTo>
                    <a:pt x="3343718" y="0"/>
                  </a:lnTo>
                  <a:lnTo>
                    <a:pt x="3343718" y="6465"/>
                  </a:lnTo>
                  <a:lnTo>
                    <a:pt x="3365270" y="6465"/>
                  </a:lnTo>
                  <a:lnTo>
                    <a:pt x="3365270" y="0"/>
                  </a:lnTo>
                  <a:close/>
                </a:path>
                <a:path w="4736465" h="767715">
                  <a:moveTo>
                    <a:pt x="3394364" y="0"/>
                  </a:moveTo>
                  <a:lnTo>
                    <a:pt x="3372813" y="0"/>
                  </a:lnTo>
                  <a:lnTo>
                    <a:pt x="3372813" y="6465"/>
                  </a:lnTo>
                  <a:lnTo>
                    <a:pt x="3394364" y="6465"/>
                  </a:lnTo>
                  <a:lnTo>
                    <a:pt x="3394364" y="0"/>
                  </a:lnTo>
                  <a:close/>
                </a:path>
                <a:path w="4736465" h="767715">
                  <a:moveTo>
                    <a:pt x="3423459" y="0"/>
                  </a:moveTo>
                  <a:lnTo>
                    <a:pt x="3401907" y="0"/>
                  </a:lnTo>
                  <a:lnTo>
                    <a:pt x="3401907" y="6465"/>
                  </a:lnTo>
                  <a:lnTo>
                    <a:pt x="3423459" y="6465"/>
                  </a:lnTo>
                  <a:lnTo>
                    <a:pt x="3423459" y="0"/>
                  </a:lnTo>
                  <a:close/>
                </a:path>
                <a:path w="4736465" h="767715">
                  <a:moveTo>
                    <a:pt x="3452554" y="0"/>
                  </a:moveTo>
                  <a:lnTo>
                    <a:pt x="3431002" y="0"/>
                  </a:lnTo>
                  <a:lnTo>
                    <a:pt x="3431002" y="6465"/>
                  </a:lnTo>
                  <a:lnTo>
                    <a:pt x="3452554" y="6465"/>
                  </a:lnTo>
                  <a:lnTo>
                    <a:pt x="3452554" y="0"/>
                  </a:lnTo>
                  <a:close/>
                </a:path>
                <a:path w="4736465" h="767715">
                  <a:moveTo>
                    <a:pt x="3481648" y="0"/>
                  </a:moveTo>
                  <a:lnTo>
                    <a:pt x="3459019" y="0"/>
                  </a:lnTo>
                  <a:lnTo>
                    <a:pt x="3459019" y="6465"/>
                  </a:lnTo>
                  <a:lnTo>
                    <a:pt x="3481648" y="6465"/>
                  </a:lnTo>
                  <a:lnTo>
                    <a:pt x="3481648" y="0"/>
                  </a:lnTo>
                  <a:close/>
                </a:path>
                <a:path w="4736465" h="767715">
                  <a:moveTo>
                    <a:pt x="3510743" y="0"/>
                  </a:moveTo>
                  <a:lnTo>
                    <a:pt x="3488114" y="0"/>
                  </a:lnTo>
                  <a:lnTo>
                    <a:pt x="3488114" y="6465"/>
                  </a:lnTo>
                  <a:lnTo>
                    <a:pt x="3510743" y="6465"/>
                  </a:lnTo>
                  <a:lnTo>
                    <a:pt x="3510743" y="0"/>
                  </a:lnTo>
                  <a:close/>
                </a:path>
                <a:path w="4736465" h="767715">
                  <a:moveTo>
                    <a:pt x="3539837" y="0"/>
                  </a:moveTo>
                  <a:lnTo>
                    <a:pt x="3517208" y="0"/>
                  </a:lnTo>
                  <a:lnTo>
                    <a:pt x="3517208" y="6465"/>
                  </a:lnTo>
                  <a:lnTo>
                    <a:pt x="3539837" y="6465"/>
                  </a:lnTo>
                  <a:lnTo>
                    <a:pt x="3539837" y="0"/>
                  </a:lnTo>
                  <a:close/>
                </a:path>
                <a:path w="4736465" h="767715">
                  <a:moveTo>
                    <a:pt x="3568932" y="0"/>
                  </a:moveTo>
                  <a:lnTo>
                    <a:pt x="3546303" y="0"/>
                  </a:lnTo>
                  <a:lnTo>
                    <a:pt x="3546303" y="6465"/>
                  </a:lnTo>
                  <a:lnTo>
                    <a:pt x="3568932" y="6465"/>
                  </a:lnTo>
                  <a:lnTo>
                    <a:pt x="3568932" y="0"/>
                  </a:lnTo>
                  <a:close/>
                </a:path>
                <a:path w="4736465" h="767715">
                  <a:moveTo>
                    <a:pt x="3598026" y="0"/>
                  </a:moveTo>
                  <a:lnTo>
                    <a:pt x="3575397" y="0"/>
                  </a:lnTo>
                  <a:lnTo>
                    <a:pt x="3575397" y="6465"/>
                  </a:lnTo>
                  <a:lnTo>
                    <a:pt x="3598026" y="6465"/>
                  </a:lnTo>
                  <a:lnTo>
                    <a:pt x="3598026" y="0"/>
                  </a:lnTo>
                  <a:close/>
                </a:path>
                <a:path w="4736465" h="767715">
                  <a:moveTo>
                    <a:pt x="3627121" y="0"/>
                  </a:moveTo>
                  <a:lnTo>
                    <a:pt x="3604492" y="0"/>
                  </a:lnTo>
                  <a:lnTo>
                    <a:pt x="3604492" y="6465"/>
                  </a:lnTo>
                  <a:lnTo>
                    <a:pt x="3627121" y="6465"/>
                  </a:lnTo>
                  <a:lnTo>
                    <a:pt x="3627121" y="0"/>
                  </a:lnTo>
                  <a:close/>
                </a:path>
                <a:path w="4736465" h="767715">
                  <a:moveTo>
                    <a:pt x="3656215" y="0"/>
                  </a:moveTo>
                  <a:lnTo>
                    <a:pt x="3633586" y="0"/>
                  </a:lnTo>
                  <a:lnTo>
                    <a:pt x="3633586" y="6465"/>
                  </a:lnTo>
                  <a:lnTo>
                    <a:pt x="3656215" y="6465"/>
                  </a:lnTo>
                  <a:lnTo>
                    <a:pt x="3656215" y="0"/>
                  </a:lnTo>
                  <a:close/>
                </a:path>
                <a:path w="4736465" h="767715">
                  <a:moveTo>
                    <a:pt x="3685310" y="0"/>
                  </a:moveTo>
                  <a:lnTo>
                    <a:pt x="3662681" y="0"/>
                  </a:lnTo>
                  <a:lnTo>
                    <a:pt x="3662681" y="6465"/>
                  </a:lnTo>
                  <a:lnTo>
                    <a:pt x="3685310" y="6465"/>
                  </a:lnTo>
                  <a:lnTo>
                    <a:pt x="3685310" y="0"/>
                  </a:lnTo>
                  <a:close/>
                </a:path>
                <a:path w="4736465" h="767715">
                  <a:moveTo>
                    <a:pt x="3714405" y="0"/>
                  </a:moveTo>
                  <a:lnTo>
                    <a:pt x="3691775" y="0"/>
                  </a:lnTo>
                  <a:lnTo>
                    <a:pt x="3691775" y="6465"/>
                  </a:lnTo>
                  <a:lnTo>
                    <a:pt x="3714405" y="6465"/>
                  </a:lnTo>
                  <a:lnTo>
                    <a:pt x="3714405" y="0"/>
                  </a:lnTo>
                  <a:close/>
                </a:path>
                <a:path w="4736465" h="767715">
                  <a:moveTo>
                    <a:pt x="3743499" y="0"/>
                  </a:moveTo>
                  <a:lnTo>
                    <a:pt x="3720870" y="0"/>
                  </a:lnTo>
                  <a:lnTo>
                    <a:pt x="3720870" y="6465"/>
                  </a:lnTo>
                  <a:lnTo>
                    <a:pt x="3743499" y="6465"/>
                  </a:lnTo>
                  <a:lnTo>
                    <a:pt x="3743499" y="0"/>
                  </a:lnTo>
                  <a:close/>
                </a:path>
                <a:path w="4736465" h="767715">
                  <a:moveTo>
                    <a:pt x="3772594" y="0"/>
                  </a:moveTo>
                  <a:lnTo>
                    <a:pt x="3749965" y="0"/>
                  </a:lnTo>
                  <a:lnTo>
                    <a:pt x="3749965" y="6465"/>
                  </a:lnTo>
                  <a:lnTo>
                    <a:pt x="3772594" y="6465"/>
                  </a:lnTo>
                  <a:lnTo>
                    <a:pt x="3772594" y="0"/>
                  </a:lnTo>
                  <a:close/>
                </a:path>
                <a:path w="4736465" h="767715">
                  <a:moveTo>
                    <a:pt x="3800611" y="0"/>
                  </a:moveTo>
                  <a:lnTo>
                    <a:pt x="3779059" y="0"/>
                  </a:lnTo>
                  <a:lnTo>
                    <a:pt x="3779059" y="6465"/>
                  </a:lnTo>
                  <a:lnTo>
                    <a:pt x="3800611" y="6465"/>
                  </a:lnTo>
                  <a:lnTo>
                    <a:pt x="3800611" y="0"/>
                  </a:lnTo>
                  <a:close/>
                </a:path>
                <a:path w="4736465" h="767715">
                  <a:moveTo>
                    <a:pt x="3829705" y="0"/>
                  </a:moveTo>
                  <a:lnTo>
                    <a:pt x="3808154" y="0"/>
                  </a:lnTo>
                  <a:lnTo>
                    <a:pt x="3808154" y="6465"/>
                  </a:lnTo>
                  <a:lnTo>
                    <a:pt x="3829705" y="6465"/>
                  </a:lnTo>
                  <a:lnTo>
                    <a:pt x="3829705" y="0"/>
                  </a:lnTo>
                  <a:close/>
                </a:path>
                <a:path w="4736465" h="767715">
                  <a:moveTo>
                    <a:pt x="3858800" y="0"/>
                  </a:moveTo>
                  <a:lnTo>
                    <a:pt x="3837248" y="0"/>
                  </a:lnTo>
                  <a:lnTo>
                    <a:pt x="3837248" y="6465"/>
                  </a:lnTo>
                  <a:lnTo>
                    <a:pt x="3858800" y="6465"/>
                  </a:lnTo>
                  <a:lnTo>
                    <a:pt x="3858800" y="0"/>
                  </a:lnTo>
                  <a:close/>
                </a:path>
                <a:path w="4736465" h="767715">
                  <a:moveTo>
                    <a:pt x="3887894" y="0"/>
                  </a:moveTo>
                  <a:lnTo>
                    <a:pt x="3866343" y="0"/>
                  </a:lnTo>
                  <a:lnTo>
                    <a:pt x="3866343" y="6465"/>
                  </a:lnTo>
                  <a:lnTo>
                    <a:pt x="3887894" y="6465"/>
                  </a:lnTo>
                  <a:lnTo>
                    <a:pt x="3887894" y="0"/>
                  </a:lnTo>
                  <a:close/>
                </a:path>
                <a:path w="4736465" h="767715">
                  <a:moveTo>
                    <a:pt x="3916989" y="0"/>
                  </a:moveTo>
                  <a:lnTo>
                    <a:pt x="3895437" y="0"/>
                  </a:lnTo>
                  <a:lnTo>
                    <a:pt x="3895437" y="6465"/>
                  </a:lnTo>
                  <a:lnTo>
                    <a:pt x="3916989" y="6465"/>
                  </a:lnTo>
                  <a:lnTo>
                    <a:pt x="3916989" y="0"/>
                  </a:lnTo>
                  <a:close/>
                </a:path>
                <a:path w="4736465" h="767715">
                  <a:moveTo>
                    <a:pt x="3946083" y="0"/>
                  </a:moveTo>
                  <a:lnTo>
                    <a:pt x="3924532" y="0"/>
                  </a:lnTo>
                  <a:lnTo>
                    <a:pt x="3924532" y="6465"/>
                  </a:lnTo>
                  <a:lnTo>
                    <a:pt x="3946083" y="6465"/>
                  </a:lnTo>
                  <a:lnTo>
                    <a:pt x="3946083" y="0"/>
                  </a:lnTo>
                  <a:close/>
                </a:path>
                <a:path w="4736465" h="767715">
                  <a:moveTo>
                    <a:pt x="3975178" y="0"/>
                  </a:moveTo>
                  <a:lnTo>
                    <a:pt x="3953626" y="0"/>
                  </a:lnTo>
                  <a:lnTo>
                    <a:pt x="3953626" y="6465"/>
                  </a:lnTo>
                  <a:lnTo>
                    <a:pt x="3975178" y="6465"/>
                  </a:lnTo>
                  <a:lnTo>
                    <a:pt x="3975178" y="0"/>
                  </a:lnTo>
                  <a:close/>
                </a:path>
                <a:path w="4736465" h="767715">
                  <a:moveTo>
                    <a:pt x="4004273" y="0"/>
                  </a:moveTo>
                  <a:lnTo>
                    <a:pt x="3982721" y="0"/>
                  </a:lnTo>
                  <a:lnTo>
                    <a:pt x="3982721" y="6465"/>
                  </a:lnTo>
                  <a:lnTo>
                    <a:pt x="4004273" y="6465"/>
                  </a:lnTo>
                  <a:lnTo>
                    <a:pt x="4004273" y="0"/>
                  </a:lnTo>
                  <a:close/>
                </a:path>
                <a:path w="4736465" h="767715">
                  <a:moveTo>
                    <a:pt x="4033367" y="0"/>
                  </a:moveTo>
                  <a:lnTo>
                    <a:pt x="4011816" y="0"/>
                  </a:lnTo>
                  <a:lnTo>
                    <a:pt x="4011816" y="6465"/>
                  </a:lnTo>
                  <a:lnTo>
                    <a:pt x="4033367" y="6465"/>
                  </a:lnTo>
                  <a:lnTo>
                    <a:pt x="4033367" y="0"/>
                  </a:lnTo>
                  <a:close/>
                </a:path>
                <a:path w="4736465" h="767715">
                  <a:moveTo>
                    <a:pt x="4062462" y="0"/>
                  </a:moveTo>
                  <a:lnTo>
                    <a:pt x="4040910" y="0"/>
                  </a:lnTo>
                  <a:lnTo>
                    <a:pt x="4040910" y="6465"/>
                  </a:lnTo>
                  <a:lnTo>
                    <a:pt x="4062462" y="6465"/>
                  </a:lnTo>
                  <a:lnTo>
                    <a:pt x="4062462" y="0"/>
                  </a:lnTo>
                  <a:close/>
                </a:path>
                <a:path w="4736465" h="767715">
                  <a:moveTo>
                    <a:pt x="4091556" y="0"/>
                  </a:moveTo>
                  <a:lnTo>
                    <a:pt x="4070005" y="0"/>
                  </a:lnTo>
                  <a:lnTo>
                    <a:pt x="4070005" y="6465"/>
                  </a:lnTo>
                  <a:lnTo>
                    <a:pt x="4091556" y="6465"/>
                  </a:lnTo>
                  <a:lnTo>
                    <a:pt x="4091556" y="0"/>
                  </a:lnTo>
                  <a:close/>
                </a:path>
                <a:path w="4736465" h="767715">
                  <a:moveTo>
                    <a:pt x="4120651" y="0"/>
                  </a:moveTo>
                  <a:lnTo>
                    <a:pt x="4099099" y="0"/>
                  </a:lnTo>
                  <a:lnTo>
                    <a:pt x="4099099" y="6465"/>
                  </a:lnTo>
                  <a:lnTo>
                    <a:pt x="4120651" y="6465"/>
                  </a:lnTo>
                  <a:lnTo>
                    <a:pt x="4120651" y="0"/>
                  </a:lnTo>
                  <a:close/>
                </a:path>
                <a:path w="4736465" h="767715">
                  <a:moveTo>
                    <a:pt x="4149745" y="0"/>
                  </a:moveTo>
                  <a:lnTo>
                    <a:pt x="4128194" y="0"/>
                  </a:lnTo>
                  <a:lnTo>
                    <a:pt x="4128194" y="6465"/>
                  </a:lnTo>
                  <a:lnTo>
                    <a:pt x="4149745" y="6465"/>
                  </a:lnTo>
                  <a:lnTo>
                    <a:pt x="4149745" y="0"/>
                  </a:lnTo>
                  <a:close/>
                </a:path>
                <a:path w="4736465" h="767715">
                  <a:moveTo>
                    <a:pt x="4178840" y="0"/>
                  </a:moveTo>
                  <a:lnTo>
                    <a:pt x="4157288" y="0"/>
                  </a:lnTo>
                  <a:lnTo>
                    <a:pt x="4157288" y="6465"/>
                  </a:lnTo>
                  <a:lnTo>
                    <a:pt x="4178840" y="6465"/>
                  </a:lnTo>
                  <a:lnTo>
                    <a:pt x="4178840" y="0"/>
                  </a:lnTo>
                  <a:close/>
                </a:path>
                <a:path w="4736465" h="767715">
                  <a:moveTo>
                    <a:pt x="4207934" y="0"/>
                  </a:moveTo>
                  <a:lnTo>
                    <a:pt x="4186383" y="0"/>
                  </a:lnTo>
                  <a:lnTo>
                    <a:pt x="4186383" y="6465"/>
                  </a:lnTo>
                  <a:lnTo>
                    <a:pt x="4207934" y="6465"/>
                  </a:lnTo>
                  <a:lnTo>
                    <a:pt x="4207934" y="0"/>
                  </a:lnTo>
                  <a:close/>
                </a:path>
                <a:path w="4736465" h="767715">
                  <a:moveTo>
                    <a:pt x="4237029" y="0"/>
                  </a:moveTo>
                  <a:lnTo>
                    <a:pt x="4215477" y="0"/>
                  </a:lnTo>
                  <a:lnTo>
                    <a:pt x="4215477" y="6465"/>
                  </a:lnTo>
                  <a:lnTo>
                    <a:pt x="4237029" y="6465"/>
                  </a:lnTo>
                  <a:lnTo>
                    <a:pt x="4237029" y="0"/>
                  </a:lnTo>
                  <a:close/>
                </a:path>
                <a:path w="4736465" h="767715">
                  <a:moveTo>
                    <a:pt x="4266124" y="0"/>
                  </a:moveTo>
                  <a:lnTo>
                    <a:pt x="4244572" y="0"/>
                  </a:lnTo>
                  <a:lnTo>
                    <a:pt x="4244572" y="6465"/>
                  </a:lnTo>
                  <a:lnTo>
                    <a:pt x="4266124" y="6465"/>
                  </a:lnTo>
                  <a:lnTo>
                    <a:pt x="4266124" y="0"/>
                  </a:lnTo>
                  <a:close/>
                </a:path>
                <a:path w="4736465" h="767715">
                  <a:moveTo>
                    <a:pt x="4295218" y="0"/>
                  </a:moveTo>
                  <a:lnTo>
                    <a:pt x="4273667" y="0"/>
                  </a:lnTo>
                  <a:lnTo>
                    <a:pt x="4273667" y="6465"/>
                  </a:lnTo>
                  <a:lnTo>
                    <a:pt x="4295218" y="6465"/>
                  </a:lnTo>
                  <a:lnTo>
                    <a:pt x="4295218" y="0"/>
                  </a:lnTo>
                  <a:close/>
                </a:path>
                <a:path w="4736465" h="767715">
                  <a:moveTo>
                    <a:pt x="4324313" y="0"/>
                  </a:moveTo>
                  <a:lnTo>
                    <a:pt x="4302761" y="0"/>
                  </a:lnTo>
                  <a:lnTo>
                    <a:pt x="4302761" y="6465"/>
                  </a:lnTo>
                  <a:lnTo>
                    <a:pt x="4324313" y="6465"/>
                  </a:lnTo>
                  <a:lnTo>
                    <a:pt x="4324313" y="0"/>
                  </a:lnTo>
                  <a:close/>
                </a:path>
                <a:path w="4736465" h="767715">
                  <a:moveTo>
                    <a:pt x="4353407" y="0"/>
                  </a:moveTo>
                  <a:lnTo>
                    <a:pt x="4331856" y="0"/>
                  </a:lnTo>
                  <a:lnTo>
                    <a:pt x="4331856" y="6465"/>
                  </a:lnTo>
                  <a:lnTo>
                    <a:pt x="4353407" y="6465"/>
                  </a:lnTo>
                  <a:lnTo>
                    <a:pt x="4353407" y="0"/>
                  </a:lnTo>
                  <a:close/>
                </a:path>
                <a:path w="4736465" h="767715">
                  <a:moveTo>
                    <a:pt x="4382502" y="0"/>
                  </a:moveTo>
                  <a:lnTo>
                    <a:pt x="4360950" y="0"/>
                  </a:lnTo>
                  <a:lnTo>
                    <a:pt x="4360950" y="6465"/>
                  </a:lnTo>
                  <a:lnTo>
                    <a:pt x="4382502" y="6465"/>
                  </a:lnTo>
                  <a:lnTo>
                    <a:pt x="4382502" y="0"/>
                  </a:lnTo>
                  <a:close/>
                </a:path>
                <a:path w="4736465" h="767715">
                  <a:moveTo>
                    <a:pt x="4411596" y="0"/>
                  </a:moveTo>
                  <a:lnTo>
                    <a:pt x="4390045" y="0"/>
                  </a:lnTo>
                  <a:lnTo>
                    <a:pt x="4390045" y="6465"/>
                  </a:lnTo>
                  <a:lnTo>
                    <a:pt x="4411596" y="6465"/>
                  </a:lnTo>
                  <a:lnTo>
                    <a:pt x="4411596" y="0"/>
                  </a:lnTo>
                  <a:close/>
                </a:path>
                <a:path w="4736465" h="767715">
                  <a:moveTo>
                    <a:pt x="4440691" y="0"/>
                  </a:moveTo>
                  <a:lnTo>
                    <a:pt x="4419139" y="0"/>
                  </a:lnTo>
                  <a:lnTo>
                    <a:pt x="4419139" y="6465"/>
                  </a:lnTo>
                  <a:lnTo>
                    <a:pt x="4440691" y="6465"/>
                  </a:lnTo>
                  <a:lnTo>
                    <a:pt x="4440691" y="0"/>
                  </a:lnTo>
                  <a:close/>
                </a:path>
                <a:path w="4736465" h="767715">
                  <a:moveTo>
                    <a:pt x="4469785" y="0"/>
                  </a:moveTo>
                  <a:lnTo>
                    <a:pt x="4448234" y="0"/>
                  </a:lnTo>
                  <a:lnTo>
                    <a:pt x="4448234" y="6465"/>
                  </a:lnTo>
                  <a:lnTo>
                    <a:pt x="4469785" y="6465"/>
                  </a:lnTo>
                  <a:lnTo>
                    <a:pt x="4469785" y="0"/>
                  </a:lnTo>
                  <a:close/>
                </a:path>
                <a:path w="4736465" h="767715">
                  <a:moveTo>
                    <a:pt x="4498880" y="0"/>
                  </a:moveTo>
                  <a:lnTo>
                    <a:pt x="4477329" y="0"/>
                  </a:lnTo>
                  <a:lnTo>
                    <a:pt x="4477329" y="6465"/>
                  </a:lnTo>
                  <a:lnTo>
                    <a:pt x="4498880" y="6465"/>
                  </a:lnTo>
                  <a:lnTo>
                    <a:pt x="4498880" y="0"/>
                  </a:lnTo>
                  <a:close/>
                </a:path>
                <a:path w="4736465" h="767715">
                  <a:moveTo>
                    <a:pt x="4527975" y="0"/>
                  </a:moveTo>
                  <a:lnTo>
                    <a:pt x="4506423" y="0"/>
                  </a:lnTo>
                  <a:lnTo>
                    <a:pt x="4506423" y="6465"/>
                  </a:lnTo>
                  <a:lnTo>
                    <a:pt x="4527975" y="6465"/>
                  </a:lnTo>
                  <a:lnTo>
                    <a:pt x="4527975" y="0"/>
                  </a:lnTo>
                  <a:close/>
                </a:path>
                <a:path w="4736465" h="767715">
                  <a:moveTo>
                    <a:pt x="4557069" y="0"/>
                  </a:moveTo>
                  <a:lnTo>
                    <a:pt x="4535518" y="0"/>
                  </a:lnTo>
                  <a:lnTo>
                    <a:pt x="4535518" y="6465"/>
                  </a:lnTo>
                  <a:lnTo>
                    <a:pt x="4557069" y="6465"/>
                  </a:lnTo>
                  <a:lnTo>
                    <a:pt x="4557069" y="0"/>
                  </a:lnTo>
                  <a:close/>
                </a:path>
                <a:path w="4736465" h="767715">
                  <a:moveTo>
                    <a:pt x="4586164" y="0"/>
                  </a:moveTo>
                  <a:lnTo>
                    <a:pt x="4564612" y="0"/>
                  </a:lnTo>
                  <a:lnTo>
                    <a:pt x="4564612" y="6465"/>
                  </a:lnTo>
                  <a:lnTo>
                    <a:pt x="4586164" y="6465"/>
                  </a:lnTo>
                  <a:lnTo>
                    <a:pt x="4586164" y="0"/>
                  </a:lnTo>
                  <a:close/>
                </a:path>
                <a:path w="4736465" h="767715">
                  <a:moveTo>
                    <a:pt x="4615258" y="0"/>
                  </a:moveTo>
                  <a:lnTo>
                    <a:pt x="4593707" y="0"/>
                  </a:lnTo>
                  <a:lnTo>
                    <a:pt x="4593707" y="6465"/>
                  </a:lnTo>
                  <a:lnTo>
                    <a:pt x="4615258" y="6465"/>
                  </a:lnTo>
                  <a:lnTo>
                    <a:pt x="4615258" y="0"/>
                  </a:lnTo>
                  <a:close/>
                </a:path>
                <a:path w="4736465" h="767715">
                  <a:moveTo>
                    <a:pt x="4644353" y="0"/>
                  </a:moveTo>
                  <a:lnTo>
                    <a:pt x="4622801" y="0"/>
                  </a:lnTo>
                  <a:lnTo>
                    <a:pt x="4622801" y="6465"/>
                  </a:lnTo>
                  <a:lnTo>
                    <a:pt x="4644353" y="6465"/>
                  </a:lnTo>
                  <a:lnTo>
                    <a:pt x="4644353" y="0"/>
                  </a:lnTo>
                  <a:close/>
                </a:path>
                <a:path w="4736465" h="767715">
                  <a:moveTo>
                    <a:pt x="4673447" y="0"/>
                  </a:moveTo>
                  <a:lnTo>
                    <a:pt x="4651896" y="0"/>
                  </a:lnTo>
                  <a:lnTo>
                    <a:pt x="4651896" y="6465"/>
                  </a:lnTo>
                  <a:lnTo>
                    <a:pt x="4673447" y="6465"/>
                  </a:lnTo>
                  <a:lnTo>
                    <a:pt x="4673447" y="0"/>
                  </a:lnTo>
                  <a:close/>
                </a:path>
                <a:path w="4736465" h="767715">
                  <a:moveTo>
                    <a:pt x="4702542" y="0"/>
                  </a:moveTo>
                  <a:lnTo>
                    <a:pt x="4680990" y="0"/>
                  </a:lnTo>
                  <a:lnTo>
                    <a:pt x="4680990" y="6465"/>
                  </a:lnTo>
                  <a:lnTo>
                    <a:pt x="4702542" y="6465"/>
                  </a:lnTo>
                  <a:lnTo>
                    <a:pt x="4702542" y="0"/>
                  </a:lnTo>
                  <a:close/>
                </a:path>
                <a:path w="4736465" h="767715">
                  <a:moveTo>
                    <a:pt x="4731636" y="0"/>
                  </a:moveTo>
                  <a:lnTo>
                    <a:pt x="4710085" y="0"/>
                  </a:lnTo>
                  <a:lnTo>
                    <a:pt x="4710085" y="6465"/>
                  </a:lnTo>
                  <a:lnTo>
                    <a:pt x="4731636" y="6465"/>
                  </a:lnTo>
                  <a:lnTo>
                    <a:pt x="4731636" y="0"/>
                  </a:lnTo>
                  <a:close/>
                </a:path>
                <a:path w="4736465" h="767715">
                  <a:moveTo>
                    <a:pt x="4735947" y="8620"/>
                  </a:moveTo>
                  <a:lnTo>
                    <a:pt x="4729481" y="8620"/>
                  </a:lnTo>
                  <a:lnTo>
                    <a:pt x="4729481" y="31249"/>
                  </a:lnTo>
                  <a:lnTo>
                    <a:pt x="4735947" y="31249"/>
                  </a:lnTo>
                  <a:lnTo>
                    <a:pt x="4735947" y="8620"/>
                  </a:lnTo>
                  <a:close/>
                </a:path>
                <a:path w="4736465" h="767715">
                  <a:moveTo>
                    <a:pt x="4735947" y="37715"/>
                  </a:moveTo>
                  <a:lnTo>
                    <a:pt x="4729481" y="37715"/>
                  </a:lnTo>
                  <a:lnTo>
                    <a:pt x="4729481" y="60344"/>
                  </a:lnTo>
                  <a:lnTo>
                    <a:pt x="4735947" y="60344"/>
                  </a:lnTo>
                  <a:lnTo>
                    <a:pt x="4735947" y="37715"/>
                  </a:lnTo>
                  <a:close/>
                </a:path>
                <a:path w="4736465" h="767715">
                  <a:moveTo>
                    <a:pt x="4735947" y="66809"/>
                  </a:moveTo>
                  <a:lnTo>
                    <a:pt x="4729481" y="66809"/>
                  </a:lnTo>
                  <a:lnTo>
                    <a:pt x="4729481" y="89438"/>
                  </a:lnTo>
                  <a:lnTo>
                    <a:pt x="4735947" y="89438"/>
                  </a:lnTo>
                  <a:lnTo>
                    <a:pt x="4735947" y="66809"/>
                  </a:lnTo>
                  <a:close/>
                </a:path>
                <a:path w="4736465" h="767715">
                  <a:moveTo>
                    <a:pt x="4735947" y="95904"/>
                  </a:moveTo>
                  <a:lnTo>
                    <a:pt x="4729481" y="95904"/>
                  </a:lnTo>
                  <a:lnTo>
                    <a:pt x="4729481" y="118533"/>
                  </a:lnTo>
                  <a:lnTo>
                    <a:pt x="4735947" y="118533"/>
                  </a:lnTo>
                  <a:lnTo>
                    <a:pt x="4735947" y="95904"/>
                  </a:lnTo>
                  <a:close/>
                </a:path>
                <a:path w="4736465" h="767715">
                  <a:moveTo>
                    <a:pt x="4735947" y="124998"/>
                  </a:moveTo>
                  <a:lnTo>
                    <a:pt x="4729481" y="124998"/>
                  </a:lnTo>
                  <a:lnTo>
                    <a:pt x="4729481" y="147627"/>
                  </a:lnTo>
                  <a:lnTo>
                    <a:pt x="4735947" y="147627"/>
                  </a:lnTo>
                  <a:lnTo>
                    <a:pt x="4735947" y="124998"/>
                  </a:lnTo>
                  <a:close/>
                </a:path>
                <a:path w="4736465" h="767715">
                  <a:moveTo>
                    <a:pt x="4735947" y="154093"/>
                  </a:moveTo>
                  <a:lnTo>
                    <a:pt x="4729481" y="154093"/>
                  </a:lnTo>
                  <a:lnTo>
                    <a:pt x="4729481" y="176722"/>
                  </a:lnTo>
                  <a:lnTo>
                    <a:pt x="4735947" y="176722"/>
                  </a:lnTo>
                  <a:lnTo>
                    <a:pt x="4735947" y="154093"/>
                  </a:lnTo>
                  <a:close/>
                </a:path>
                <a:path w="4736465" h="767715">
                  <a:moveTo>
                    <a:pt x="4735947" y="183187"/>
                  </a:moveTo>
                  <a:lnTo>
                    <a:pt x="4729481" y="183187"/>
                  </a:lnTo>
                  <a:lnTo>
                    <a:pt x="4729481" y="205817"/>
                  </a:lnTo>
                  <a:lnTo>
                    <a:pt x="4735947" y="205817"/>
                  </a:lnTo>
                  <a:lnTo>
                    <a:pt x="4735947" y="183187"/>
                  </a:lnTo>
                  <a:close/>
                </a:path>
                <a:path w="4736465" h="767715">
                  <a:moveTo>
                    <a:pt x="4735947" y="212282"/>
                  </a:moveTo>
                  <a:lnTo>
                    <a:pt x="4729481" y="212282"/>
                  </a:lnTo>
                  <a:lnTo>
                    <a:pt x="4729481" y="234911"/>
                  </a:lnTo>
                  <a:lnTo>
                    <a:pt x="4735947" y="234911"/>
                  </a:lnTo>
                  <a:lnTo>
                    <a:pt x="4735947" y="212282"/>
                  </a:lnTo>
                  <a:close/>
                </a:path>
                <a:path w="4736465" h="767715">
                  <a:moveTo>
                    <a:pt x="4735947" y="241377"/>
                  </a:moveTo>
                  <a:lnTo>
                    <a:pt x="4729481" y="241377"/>
                  </a:lnTo>
                  <a:lnTo>
                    <a:pt x="4729481" y="264006"/>
                  </a:lnTo>
                  <a:lnTo>
                    <a:pt x="4735947" y="264006"/>
                  </a:lnTo>
                  <a:lnTo>
                    <a:pt x="4735947" y="241377"/>
                  </a:lnTo>
                  <a:close/>
                </a:path>
                <a:path w="4736465" h="767715">
                  <a:moveTo>
                    <a:pt x="4735947" y="270471"/>
                  </a:moveTo>
                  <a:lnTo>
                    <a:pt x="4729481" y="270471"/>
                  </a:lnTo>
                  <a:lnTo>
                    <a:pt x="4729481" y="293100"/>
                  </a:lnTo>
                  <a:lnTo>
                    <a:pt x="4735947" y="293100"/>
                  </a:lnTo>
                  <a:lnTo>
                    <a:pt x="4735947" y="270471"/>
                  </a:lnTo>
                  <a:close/>
                </a:path>
                <a:path w="4736465" h="767715">
                  <a:moveTo>
                    <a:pt x="4735947" y="299566"/>
                  </a:moveTo>
                  <a:lnTo>
                    <a:pt x="4729481" y="299566"/>
                  </a:lnTo>
                  <a:lnTo>
                    <a:pt x="4729481" y="322195"/>
                  </a:lnTo>
                  <a:lnTo>
                    <a:pt x="4735947" y="322195"/>
                  </a:lnTo>
                  <a:lnTo>
                    <a:pt x="4735947" y="299566"/>
                  </a:lnTo>
                  <a:close/>
                </a:path>
                <a:path w="4736465" h="767715">
                  <a:moveTo>
                    <a:pt x="4735947" y="328660"/>
                  </a:moveTo>
                  <a:lnTo>
                    <a:pt x="4729481" y="328660"/>
                  </a:lnTo>
                  <a:lnTo>
                    <a:pt x="4729481" y="350212"/>
                  </a:lnTo>
                  <a:lnTo>
                    <a:pt x="4735947" y="350212"/>
                  </a:lnTo>
                  <a:lnTo>
                    <a:pt x="4735947" y="328660"/>
                  </a:lnTo>
                  <a:close/>
                </a:path>
                <a:path w="4736465" h="767715">
                  <a:moveTo>
                    <a:pt x="4735947" y="357755"/>
                  </a:moveTo>
                  <a:lnTo>
                    <a:pt x="4729481" y="357755"/>
                  </a:lnTo>
                  <a:lnTo>
                    <a:pt x="4729481" y="379306"/>
                  </a:lnTo>
                  <a:lnTo>
                    <a:pt x="4735947" y="379306"/>
                  </a:lnTo>
                  <a:lnTo>
                    <a:pt x="4735947" y="357755"/>
                  </a:lnTo>
                  <a:close/>
                </a:path>
                <a:path w="4736465" h="767715">
                  <a:moveTo>
                    <a:pt x="4735947" y="386849"/>
                  </a:moveTo>
                  <a:lnTo>
                    <a:pt x="4729481" y="386849"/>
                  </a:lnTo>
                  <a:lnTo>
                    <a:pt x="4729481" y="408401"/>
                  </a:lnTo>
                  <a:lnTo>
                    <a:pt x="4735947" y="408401"/>
                  </a:lnTo>
                  <a:lnTo>
                    <a:pt x="4735947" y="386849"/>
                  </a:lnTo>
                  <a:close/>
                </a:path>
                <a:path w="4736465" h="767715">
                  <a:moveTo>
                    <a:pt x="4735947" y="415944"/>
                  </a:moveTo>
                  <a:lnTo>
                    <a:pt x="4729481" y="415944"/>
                  </a:lnTo>
                  <a:lnTo>
                    <a:pt x="4729481" y="437495"/>
                  </a:lnTo>
                  <a:lnTo>
                    <a:pt x="4735947" y="437495"/>
                  </a:lnTo>
                  <a:lnTo>
                    <a:pt x="4735947" y="415944"/>
                  </a:lnTo>
                  <a:close/>
                </a:path>
                <a:path w="4736465" h="767715">
                  <a:moveTo>
                    <a:pt x="4735947" y="445038"/>
                  </a:moveTo>
                  <a:lnTo>
                    <a:pt x="4729481" y="445038"/>
                  </a:lnTo>
                  <a:lnTo>
                    <a:pt x="4729481" y="466590"/>
                  </a:lnTo>
                  <a:lnTo>
                    <a:pt x="4735947" y="466590"/>
                  </a:lnTo>
                  <a:lnTo>
                    <a:pt x="4735947" y="445038"/>
                  </a:lnTo>
                  <a:close/>
                </a:path>
                <a:path w="4736465" h="767715">
                  <a:moveTo>
                    <a:pt x="4735947" y="474133"/>
                  </a:moveTo>
                  <a:lnTo>
                    <a:pt x="4729481" y="474133"/>
                  </a:lnTo>
                  <a:lnTo>
                    <a:pt x="4729481" y="495685"/>
                  </a:lnTo>
                  <a:lnTo>
                    <a:pt x="4735947" y="495685"/>
                  </a:lnTo>
                  <a:lnTo>
                    <a:pt x="4735947" y="474133"/>
                  </a:lnTo>
                  <a:close/>
                </a:path>
                <a:path w="4736465" h="767715">
                  <a:moveTo>
                    <a:pt x="4735947" y="503228"/>
                  </a:moveTo>
                  <a:lnTo>
                    <a:pt x="4729481" y="503228"/>
                  </a:lnTo>
                  <a:lnTo>
                    <a:pt x="4729481" y="524779"/>
                  </a:lnTo>
                  <a:lnTo>
                    <a:pt x="4735947" y="524779"/>
                  </a:lnTo>
                  <a:lnTo>
                    <a:pt x="4735947" y="503228"/>
                  </a:lnTo>
                  <a:close/>
                </a:path>
                <a:path w="4736465" h="767715">
                  <a:moveTo>
                    <a:pt x="4735947" y="532322"/>
                  </a:moveTo>
                  <a:lnTo>
                    <a:pt x="4729481" y="532322"/>
                  </a:lnTo>
                  <a:lnTo>
                    <a:pt x="4729481" y="553874"/>
                  </a:lnTo>
                  <a:lnTo>
                    <a:pt x="4735947" y="553874"/>
                  </a:lnTo>
                  <a:lnTo>
                    <a:pt x="4735947" y="532322"/>
                  </a:lnTo>
                  <a:close/>
                </a:path>
                <a:path w="4736465" h="767715">
                  <a:moveTo>
                    <a:pt x="4735947" y="561417"/>
                  </a:moveTo>
                  <a:lnTo>
                    <a:pt x="4729481" y="561417"/>
                  </a:lnTo>
                  <a:lnTo>
                    <a:pt x="4729481" y="582968"/>
                  </a:lnTo>
                  <a:lnTo>
                    <a:pt x="4735947" y="582968"/>
                  </a:lnTo>
                  <a:lnTo>
                    <a:pt x="4735947" y="561417"/>
                  </a:lnTo>
                  <a:close/>
                </a:path>
                <a:path w="4736465" h="767715">
                  <a:moveTo>
                    <a:pt x="4735947" y="590511"/>
                  </a:moveTo>
                  <a:lnTo>
                    <a:pt x="4729481" y="590511"/>
                  </a:lnTo>
                  <a:lnTo>
                    <a:pt x="4729481" y="612063"/>
                  </a:lnTo>
                  <a:lnTo>
                    <a:pt x="4735947" y="612063"/>
                  </a:lnTo>
                  <a:lnTo>
                    <a:pt x="4735947" y="590511"/>
                  </a:lnTo>
                  <a:close/>
                </a:path>
                <a:path w="4736465" h="767715">
                  <a:moveTo>
                    <a:pt x="4735947" y="619606"/>
                  </a:moveTo>
                  <a:lnTo>
                    <a:pt x="4729481" y="619606"/>
                  </a:lnTo>
                  <a:lnTo>
                    <a:pt x="4729481" y="641157"/>
                  </a:lnTo>
                  <a:lnTo>
                    <a:pt x="4735947" y="641157"/>
                  </a:lnTo>
                  <a:lnTo>
                    <a:pt x="4735947" y="619606"/>
                  </a:lnTo>
                  <a:close/>
                </a:path>
                <a:path w="4736465" h="767715">
                  <a:moveTo>
                    <a:pt x="4735947" y="648700"/>
                  </a:moveTo>
                  <a:lnTo>
                    <a:pt x="4729481" y="648700"/>
                  </a:lnTo>
                  <a:lnTo>
                    <a:pt x="4729481" y="670252"/>
                  </a:lnTo>
                  <a:lnTo>
                    <a:pt x="4735947" y="670252"/>
                  </a:lnTo>
                  <a:lnTo>
                    <a:pt x="4735947" y="648700"/>
                  </a:lnTo>
                  <a:close/>
                </a:path>
                <a:path w="4736465" h="767715">
                  <a:moveTo>
                    <a:pt x="4735947" y="677795"/>
                  </a:moveTo>
                  <a:lnTo>
                    <a:pt x="4729481" y="677795"/>
                  </a:lnTo>
                  <a:lnTo>
                    <a:pt x="4729481" y="699346"/>
                  </a:lnTo>
                  <a:lnTo>
                    <a:pt x="4735947" y="699346"/>
                  </a:lnTo>
                  <a:lnTo>
                    <a:pt x="4735947" y="677795"/>
                  </a:lnTo>
                  <a:close/>
                </a:path>
                <a:path w="4736465" h="767715">
                  <a:moveTo>
                    <a:pt x="4735947" y="706889"/>
                  </a:moveTo>
                  <a:lnTo>
                    <a:pt x="4729481" y="706889"/>
                  </a:lnTo>
                  <a:lnTo>
                    <a:pt x="4729481" y="728441"/>
                  </a:lnTo>
                  <a:lnTo>
                    <a:pt x="4735947" y="728441"/>
                  </a:lnTo>
                  <a:lnTo>
                    <a:pt x="4735947" y="706889"/>
                  </a:lnTo>
                  <a:close/>
                </a:path>
                <a:path w="4736465" h="767715">
                  <a:moveTo>
                    <a:pt x="4735947" y="735984"/>
                  </a:moveTo>
                  <a:lnTo>
                    <a:pt x="4729481" y="735984"/>
                  </a:lnTo>
                  <a:lnTo>
                    <a:pt x="4729481" y="757536"/>
                  </a:lnTo>
                  <a:lnTo>
                    <a:pt x="4735947" y="757536"/>
                  </a:lnTo>
                  <a:lnTo>
                    <a:pt x="4735947" y="735984"/>
                  </a:lnTo>
                  <a:close/>
                </a:path>
                <a:path w="4736465" h="767715">
                  <a:moveTo>
                    <a:pt x="4731636" y="759691"/>
                  </a:moveTo>
                  <a:lnTo>
                    <a:pt x="4709007" y="759691"/>
                  </a:lnTo>
                  <a:lnTo>
                    <a:pt x="4709007" y="767234"/>
                  </a:lnTo>
                  <a:lnTo>
                    <a:pt x="4731636" y="767234"/>
                  </a:lnTo>
                  <a:lnTo>
                    <a:pt x="4731636" y="759691"/>
                  </a:lnTo>
                  <a:close/>
                </a:path>
                <a:path w="4736465" h="767715">
                  <a:moveTo>
                    <a:pt x="4702542" y="759691"/>
                  </a:moveTo>
                  <a:lnTo>
                    <a:pt x="4679913" y="759691"/>
                  </a:lnTo>
                  <a:lnTo>
                    <a:pt x="4679913" y="767234"/>
                  </a:lnTo>
                  <a:lnTo>
                    <a:pt x="4702542" y="767234"/>
                  </a:lnTo>
                  <a:lnTo>
                    <a:pt x="4702542" y="759691"/>
                  </a:lnTo>
                  <a:close/>
                </a:path>
                <a:path w="4736465" h="767715">
                  <a:moveTo>
                    <a:pt x="4673447" y="759691"/>
                  </a:moveTo>
                  <a:lnTo>
                    <a:pt x="4650818" y="759691"/>
                  </a:lnTo>
                  <a:lnTo>
                    <a:pt x="4650818" y="767234"/>
                  </a:lnTo>
                  <a:lnTo>
                    <a:pt x="4673447" y="767234"/>
                  </a:lnTo>
                  <a:lnTo>
                    <a:pt x="4673447" y="759691"/>
                  </a:lnTo>
                  <a:close/>
                </a:path>
                <a:path w="4736465" h="767715">
                  <a:moveTo>
                    <a:pt x="4644353" y="759691"/>
                  </a:moveTo>
                  <a:lnTo>
                    <a:pt x="4621724" y="759691"/>
                  </a:lnTo>
                  <a:lnTo>
                    <a:pt x="4621724" y="767234"/>
                  </a:lnTo>
                  <a:lnTo>
                    <a:pt x="4644353" y="767234"/>
                  </a:lnTo>
                  <a:lnTo>
                    <a:pt x="4644353" y="759691"/>
                  </a:lnTo>
                  <a:close/>
                </a:path>
                <a:path w="4736465" h="767715">
                  <a:moveTo>
                    <a:pt x="4615258" y="759691"/>
                  </a:moveTo>
                  <a:lnTo>
                    <a:pt x="4592629" y="759691"/>
                  </a:lnTo>
                  <a:lnTo>
                    <a:pt x="4592629" y="767234"/>
                  </a:lnTo>
                  <a:lnTo>
                    <a:pt x="4615258" y="767234"/>
                  </a:lnTo>
                  <a:lnTo>
                    <a:pt x="4615258" y="759691"/>
                  </a:lnTo>
                  <a:close/>
                </a:path>
                <a:path w="4736465" h="767715">
                  <a:moveTo>
                    <a:pt x="4586164" y="759691"/>
                  </a:moveTo>
                  <a:lnTo>
                    <a:pt x="4563535" y="759691"/>
                  </a:lnTo>
                  <a:lnTo>
                    <a:pt x="4563535" y="767234"/>
                  </a:lnTo>
                  <a:lnTo>
                    <a:pt x="4586164" y="767234"/>
                  </a:lnTo>
                  <a:lnTo>
                    <a:pt x="4586164" y="759691"/>
                  </a:lnTo>
                  <a:close/>
                </a:path>
                <a:path w="4736465" h="767715">
                  <a:moveTo>
                    <a:pt x="4557069" y="759691"/>
                  </a:moveTo>
                  <a:lnTo>
                    <a:pt x="4534440" y="759691"/>
                  </a:lnTo>
                  <a:lnTo>
                    <a:pt x="4534440" y="767234"/>
                  </a:lnTo>
                  <a:lnTo>
                    <a:pt x="4557069" y="767234"/>
                  </a:lnTo>
                  <a:lnTo>
                    <a:pt x="4557069" y="759691"/>
                  </a:lnTo>
                  <a:close/>
                </a:path>
                <a:path w="4736465" h="767715">
                  <a:moveTo>
                    <a:pt x="4527975" y="759691"/>
                  </a:moveTo>
                  <a:lnTo>
                    <a:pt x="4505345" y="759691"/>
                  </a:lnTo>
                  <a:lnTo>
                    <a:pt x="4505345" y="767234"/>
                  </a:lnTo>
                  <a:lnTo>
                    <a:pt x="4527975" y="767234"/>
                  </a:lnTo>
                  <a:lnTo>
                    <a:pt x="4527975" y="759691"/>
                  </a:lnTo>
                  <a:close/>
                </a:path>
                <a:path w="4736465" h="767715">
                  <a:moveTo>
                    <a:pt x="4498880" y="759691"/>
                  </a:moveTo>
                  <a:lnTo>
                    <a:pt x="4476251" y="759691"/>
                  </a:lnTo>
                  <a:lnTo>
                    <a:pt x="4476251" y="767234"/>
                  </a:lnTo>
                  <a:lnTo>
                    <a:pt x="4498880" y="767234"/>
                  </a:lnTo>
                  <a:lnTo>
                    <a:pt x="4498880" y="759691"/>
                  </a:lnTo>
                  <a:close/>
                </a:path>
                <a:path w="4736465" h="767715">
                  <a:moveTo>
                    <a:pt x="4469785" y="759691"/>
                  </a:moveTo>
                  <a:lnTo>
                    <a:pt x="4447156" y="759691"/>
                  </a:lnTo>
                  <a:lnTo>
                    <a:pt x="4447156" y="767234"/>
                  </a:lnTo>
                  <a:lnTo>
                    <a:pt x="4469785" y="767234"/>
                  </a:lnTo>
                  <a:lnTo>
                    <a:pt x="4469785" y="759691"/>
                  </a:lnTo>
                  <a:close/>
                </a:path>
                <a:path w="4736465" h="767715">
                  <a:moveTo>
                    <a:pt x="4440691" y="759691"/>
                  </a:moveTo>
                  <a:lnTo>
                    <a:pt x="4419139" y="759691"/>
                  </a:lnTo>
                  <a:lnTo>
                    <a:pt x="4419139" y="767234"/>
                  </a:lnTo>
                  <a:lnTo>
                    <a:pt x="4440691" y="767234"/>
                  </a:lnTo>
                  <a:lnTo>
                    <a:pt x="4440691" y="759691"/>
                  </a:lnTo>
                  <a:close/>
                </a:path>
                <a:path w="4736465" h="767715">
                  <a:moveTo>
                    <a:pt x="4411596" y="759691"/>
                  </a:moveTo>
                  <a:lnTo>
                    <a:pt x="4390045" y="759691"/>
                  </a:lnTo>
                  <a:lnTo>
                    <a:pt x="4390045" y="767234"/>
                  </a:lnTo>
                  <a:lnTo>
                    <a:pt x="4411596" y="767234"/>
                  </a:lnTo>
                  <a:lnTo>
                    <a:pt x="4411596" y="759691"/>
                  </a:lnTo>
                  <a:close/>
                </a:path>
                <a:path w="4736465" h="767715">
                  <a:moveTo>
                    <a:pt x="4382502" y="759691"/>
                  </a:moveTo>
                  <a:lnTo>
                    <a:pt x="4360950" y="759691"/>
                  </a:lnTo>
                  <a:lnTo>
                    <a:pt x="4360950" y="767234"/>
                  </a:lnTo>
                  <a:lnTo>
                    <a:pt x="4382502" y="767234"/>
                  </a:lnTo>
                  <a:lnTo>
                    <a:pt x="4382502" y="759691"/>
                  </a:lnTo>
                  <a:close/>
                </a:path>
                <a:path w="4736465" h="767715">
                  <a:moveTo>
                    <a:pt x="4353407" y="759691"/>
                  </a:moveTo>
                  <a:lnTo>
                    <a:pt x="4331856" y="759691"/>
                  </a:lnTo>
                  <a:lnTo>
                    <a:pt x="4331856" y="767234"/>
                  </a:lnTo>
                  <a:lnTo>
                    <a:pt x="4353407" y="767234"/>
                  </a:lnTo>
                  <a:lnTo>
                    <a:pt x="4353407" y="759691"/>
                  </a:lnTo>
                  <a:close/>
                </a:path>
                <a:path w="4736465" h="767715">
                  <a:moveTo>
                    <a:pt x="4324313" y="759691"/>
                  </a:moveTo>
                  <a:lnTo>
                    <a:pt x="4302761" y="759691"/>
                  </a:lnTo>
                  <a:lnTo>
                    <a:pt x="4302761" y="767234"/>
                  </a:lnTo>
                  <a:lnTo>
                    <a:pt x="4324313" y="767234"/>
                  </a:lnTo>
                  <a:lnTo>
                    <a:pt x="4324313" y="759691"/>
                  </a:lnTo>
                  <a:close/>
                </a:path>
                <a:path w="4736465" h="767715">
                  <a:moveTo>
                    <a:pt x="4295218" y="759691"/>
                  </a:moveTo>
                  <a:lnTo>
                    <a:pt x="4273667" y="759691"/>
                  </a:lnTo>
                  <a:lnTo>
                    <a:pt x="4273667" y="767234"/>
                  </a:lnTo>
                  <a:lnTo>
                    <a:pt x="4295218" y="767234"/>
                  </a:lnTo>
                  <a:lnTo>
                    <a:pt x="4295218" y="759691"/>
                  </a:lnTo>
                  <a:close/>
                </a:path>
                <a:path w="4736465" h="767715">
                  <a:moveTo>
                    <a:pt x="4266124" y="759691"/>
                  </a:moveTo>
                  <a:lnTo>
                    <a:pt x="4244572" y="759691"/>
                  </a:lnTo>
                  <a:lnTo>
                    <a:pt x="4244572" y="767234"/>
                  </a:lnTo>
                  <a:lnTo>
                    <a:pt x="4266124" y="767234"/>
                  </a:lnTo>
                  <a:lnTo>
                    <a:pt x="4266124" y="759691"/>
                  </a:lnTo>
                  <a:close/>
                </a:path>
                <a:path w="4736465" h="767715">
                  <a:moveTo>
                    <a:pt x="4237029" y="759691"/>
                  </a:moveTo>
                  <a:lnTo>
                    <a:pt x="4215477" y="759691"/>
                  </a:lnTo>
                  <a:lnTo>
                    <a:pt x="4215477" y="767234"/>
                  </a:lnTo>
                  <a:lnTo>
                    <a:pt x="4237029" y="767234"/>
                  </a:lnTo>
                  <a:lnTo>
                    <a:pt x="4237029" y="759691"/>
                  </a:lnTo>
                  <a:close/>
                </a:path>
                <a:path w="4736465" h="767715">
                  <a:moveTo>
                    <a:pt x="4207934" y="759691"/>
                  </a:moveTo>
                  <a:lnTo>
                    <a:pt x="4186383" y="759691"/>
                  </a:lnTo>
                  <a:lnTo>
                    <a:pt x="4186383" y="767234"/>
                  </a:lnTo>
                  <a:lnTo>
                    <a:pt x="4207934" y="767234"/>
                  </a:lnTo>
                  <a:lnTo>
                    <a:pt x="4207934" y="759691"/>
                  </a:lnTo>
                  <a:close/>
                </a:path>
                <a:path w="4736465" h="767715">
                  <a:moveTo>
                    <a:pt x="4178840" y="759691"/>
                  </a:moveTo>
                  <a:lnTo>
                    <a:pt x="4157288" y="759691"/>
                  </a:lnTo>
                  <a:lnTo>
                    <a:pt x="4157288" y="767234"/>
                  </a:lnTo>
                  <a:lnTo>
                    <a:pt x="4178840" y="767234"/>
                  </a:lnTo>
                  <a:lnTo>
                    <a:pt x="4178840" y="759691"/>
                  </a:lnTo>
                  <a:close/>
                </a:path>
                <a:path w="4736465" h="767715">
                  <a:moveTo>
                    <a:pt x="4149745" y="759691"/>
                  </a:moveTo>
                  <a:lnTo>
                    <a:pt x="4128194" y="759691"/>
                  </a:lnTo>
                  <a:lnTo>
                    <a:pt x="4128194" y="767234"/>
                  </a:lnTo>
                  <a:lnTo>
                    <a:pt x="4149745" y="767234"/>
                  </a:lnTo>
                  <a:lnTo>
                    <a:pt x="4149745" y="759691"/>
                  </a:lnTo>
                  <a:close/>
                </a:path>
                <a:path w="4736465" h="767715">
                  <a:moveTo>
                    <a:pt x="4120651" y="759691"/>
                  </a:moveTo>
                  <a:lnTo>
                    <a:pt x="4099099" y="759691"/>
                  </a:lnTo>
                  <a:lnTo>
                    <a:pt x="4099099" y="767234"/>
                  </a:lnTo>
                  <a:lnTo>
                    <a:pt x="4120651" y="767234"/>
                  </a:lnTo>
                  <a:lnTo>
                    <a:pt x="4120651" y="759691"/>
                  </a:lnTo>
                  <a:close/>
                </a:path>
                <a:path w="4736465" h="767715">
                  <a:moveTo>
                    <a:pt x="4091556" y="759691"/>
                  </a:moveTo>
                  <a:lnTo>
                    <a:pt x="4070005" y="759691"/>
                  </a:lnTo>
                  <a:lnTo>
                    <a:pt x="4070005" y="767234"/>
                  </a:lnTo>
                  <a:lnTo>
                    <a:pt x="4091556" y="767234"/>
                  </a:lnTo>
                  <a:lnTo>
                    <a:pt x="4091556" y="759691"/>
                  </a:lnTo>
                  <a:close/>
                </a:path>
                <a:path w="4736465" h="767715">
                  <a:moveTo>
                    <a:pt x="4062462" y="759691"/>
                  </a:moveTo>
                  <a:lnTo>
                    <a:pt x="4040910" y="759691"/>
                  </a:lnTo>
                  <a:lnTo>
                    <a:pt x="4040910" y="767234"/>
                  </a:lnTo>
                  <a:lnTo>
                    <a:pt x="4062462" y="767234"/>
                  </a:lnTo>
                  <a:lnTo>
                    <a:pt x="4062462" y="759691"/>
                  </a:lnTo>
                  <a:close/>
                </a:path>
                <a:path w="4736465" h="767715">
                  <a:moveTo>
                    <a:pt x="4033367" y="759691"/>
                  </a:moveTo>
                  <a:lnTo>
                    <a:pt x="4011816" y="759691"/>
                  </a:lnTo>
                  <a:lnTo>
                    <a:pt x="4011816" y="767234"/>
                  </a:lnTo>
                  <a:lnTo>
                    <a:pt x="4033367" y="767234"/>
                  </a:lnTo>
                  <a:lnTo>
                    <a:pt x="4033367" y="759691"/>
                  </a:lnTo>
                  <a:close/>
                </a:path>
                <a:path w="4736465" h="767715">
                  <a:moveTo>
                    <a:pt x="4004273" y="759691"/>
                  </a:moveTo>
                  <a:lnTo>
                    <a:pt x="3982721" y="759691"/>
                  </a:lnTo>
                  <a:lnTo>
                    <a:pt x="3982721" y="767234"/>
                  </a:lnTo>
                  <a:lnTo>
                    <a:pt x="4004273" y="767234"/>
                  </a:lnTo>
                  <a:lnTo>
                    <a:pt x="4004273" y="759691"/>
                  </a:lnTo>
                  <a:close/>
                </a:path>
                <a:path w="4736465" h="767715">
                  <a:moveTo>
                    <a:pt x="3975178" y="759691"/>
                  </a:moveTo>
                  <a:lnTo>
                    <a:pt x="3953626" y="759691"/>
                  </a:lnTo>
                  <a:lnTo>
                    <a:pt x="3953626" y="767234"/>
                  </a:lnTo>
                  <a:lnTo>
                    <a:pt x="3975178" y="767234"/>
                  </a:lnTo>
                  <a:lnTo>
                    <a:pt x="3975178" y="759691"/>
                  </a:lnTo>
                  <a:close/>
                </a:path>
                <a:path w="4736465" h="767715">
                  <a:moveTo>
                    <a:pt x="3946083" y="759691"/>
                  </a:moveTo>
                  <a:lnTo>
                    <a:pt x="3924532" y="759691"/>
                  </a:lnTo>
                  <a:lnTo>
                    <a:pt x="3924532" y="767234"/>
                  </a:lnTo>
                  <a:lnTo>
                    <a:pt x="3946083" y="767234"/>
                  </a:lnTo>
                  <a:lnTo>
                    <a:pt x="3946083" y="759691"/>
                  </a:lnTo>
                  <a:close/>
                </a:path>
                <a:path w="4736465" h="767715">
                  <a:moveTo>
                    <a:pt x="3916989" y="759691"/>
                  </a:moveTo>
                  <a:lnTo>
                    <a:pt x="3895437" y="759691"/>
                  </a:lnTo>
                  <a:lnTo>
                    <a:pt x="3895437" y="767234"/>
                  </a:lnTo>
                  <a:lnTo>
                    <a:pt x="3916989" y="767234"/>
                  </a:lnTo>
                  <a:lnTo>
                    <a:pt x="3916989" y="759691"/>
                  </a:lnTo>
                  <a:close/>
                </a:path>
                <a:path w="4736465" h="767715">
                  <a:moveTo>
                    <a:pt x="3887894" y="759691"/>
                  </a:moveTo>
                  <a:lnTo>
                    <a:pt x="3866343" y="759691"/>
                  </a:lnTo>
                  <a:lnTo>
                    <a:pt x="3866343" y="767234"/>
                  </a:lnTo>
                  <a:lnTo>
                    <a:pt x="3887894" y="767234"/>
                  </a:lnTo>
                  <a:lnTo>
                    <a:pt x="3887894" y="759691"/>
                  </a:lnTo>
                  <a:close/>
                </a:path>
                <a:path w="4736465" h="767715">
                  <a:moveTo>
                    <a:pt x="3858800" y="759691"/>
                  </a:moveTo>
                  <a:lnTo>
                    <a:pt x="3837248" y="759691"/>
                  </a:lnTo>
                  <a:lnTo>
                    <a:pt x="3837248" y="767234"/>
                  </a:lnTo>
                  <a:lnTo>
                    <a:pt x="3858800" y="767234"/>
                  </a:lnTo>
                  <a:lnTo>
                    <a:pt x="3858800" y="759691"/>
                  </a:lnTo>
                  <a:close/>
                </a:path>
                <a:path w="4736465" h="767715">
                  <a:moveTo>
                    <a:pt x="3829705" y="759691"/>
                  </a:moveTo>
                  <a:lnTo>
                    <a:pt x="3808154" y="759691"/>
                  </a:lnTo>
                  <a:lnTo>
                    <a:pt x="3808154" y="767234"/>
                  </a:lnTo>
                  <a:lnTo>
                    <a:pt x="3829705" y="767234"/>
                  </a:lnTo>
                  <a:lnTo>
                    <a:pt x="3829705" y="759691"/>
                  </a:lnTo>
                  <a:close/>
                </a:path>
                <a:path w="4736465" h="767715">
                  <a:moveTo>
                    <a:pt x="3800611" y="759691"/>
                  </a:moveTo>
                  <a:lnTo>
                    <a:pt x="3779059" y="759691"/>
                  </a:lnTo>
                  <a:lnTo>
                    <a:pt x="3779059" y="767234"/>
                  </a:lnTo>
                  <a:lnTo>
                    <a:pt x="3800611" y="767234"/>
                  </a:lnTo>
                  <a:lnTo>
                    <a:pt x="3800611" y="759691"/>
                  </a:lnTo>
                  <a:close/>
                </a:path>
                <a:path w="4736465" h="767715">
                  <a:moveTo>
                    <a:pt x="3771516" y="759691"/>
                  </a:moveTo>
                  <a:lnTo>
                    <a:pt x="3749965" y="759691"/>
                  </a:lnTo>
                  <a:lnTo>
                    <a:pt x="3749965" y="767234"/>
                  </a:lnTo>
                  <a:lnTo>
                    <a:pt x="3771516" y="767234"/>
                  </a:lnTo>
                  <a:lnTo>
                    <a:pt x="3771516" y="759691"/>
                  </a:lnTo>
                  <a:close/>
                </a:path>
                <a:path w="4736465" h="767715">
                  <a:moveTo>
                    <a:pt x="3742422" y="759691"/>
                  </a:moveTo>
                  <a:lnTo>
                    <a:pt x="3720870" y="759691"/>
                  </a:lnTo>
                  <a:lnTo>
                    <a:pt x="3720870" y="767234"/>
                  </a:lnTo>
                  <a:lnTo>
                    <a:pt x="3742422" y="767234"/>
                  </a:lnTo>
                  <a:lnTo>
                    <a:pt x="3742422" y="759691"/>
                  </a:lnTo>
                  <a:close/>
                </a:path>
                <a:path w="4736465" h="767715">
                  <a:moveTo>
                    <a:pt x="3713327" y="759691"/>
                  </a:moveTo>
                  <a:lnTo>
                    <a:pt x="3691775" y="759691"/>
                  </a:lnTo>
                  <a:lnTo>
                    <a:pt x="3691775" y="767234"/>
                  </a:lnTo>
                  <a:lnTo>
                    <a:pt x="3713327" y="767234"/>
                  </a:lnTo>
                  <a:lnTo>
                    <a:pt x="3713327" y="759691"/>
                  </a:lnTo>
                  <a:close/>
                </a:path>
                <a:path w="4736465" h="767715">
                  <a:moveTo>
                    <a:pt x="3684232" y="759691"/>
                  </a:moveTo>
                  <a:lnTo>
                    <a:pt x="3662681" y="759691"/>
                  </a:lnTo>
                  <a:lnTo>
                    <a:pt x="3662681" y="767234"/>
                  </a:lnTo>
                  <a:lnTo>
                    <a:pt x="3684232" y="767234"/>
                  </a:lnTo>
                  <a:lnTo>
                    <a:pt x="3684232" y="759691"/>
                  </a:lnTo>
                  <a:close/>
                </a:path>
                <a:path w="4736465" h="767715">
                  <a:moveTo>
                    <a:pt x="3655138" y="759691"/>
                  </a:moveTo>
                  <a:lnTo>
                    <a:pt x="3633586" y="759691"/>
                  </a:lnTo>
                  <a:lnTo>
                    <a:pt x="3633586" y="767234"/>
                  </a:lnTo>
                  <a:lnTo>
                    <a:pt x="3655138" y="767234"/>
                  </a:lnTo>
                  <a:lnTo>
                    <a:pt x="3655138" y="759691"/>
                  </a:lnTo>
                  <a:close/>
                </a:path>
                <a:path w="4736465" h="767715">
                  <a:moveTo>
                    <a:pt x="3626043" y="759691"/>
                  </a:moveTo>
                  <a:lnTo>
                    <a:pt x="3604492" y="759691"/>
                  </a:lnTo>
                  <a:lnTo>
                    <a:pt x="3604492" y="767234"/>
                  </a:lnTo>
                  <a:lnTo>
                    <a:pt x="3626043" y="767234"/>
                  </a:lnTo>
                  <a:lnTo>
                    <a:pt x="3626043" y="759691"/>
                  </a:lnTo>
                  <a:close/>
                </a:path>
                <a:path w="4736465" h="767715">
                  <a:moveTo>
                    <a:pt x="3596949" y="759691"/>
                  </a:moveTo>
                  <a:lnTo>
                    <a:pt x="3575397" y="759691"/>
                  </a:lnTo>
                  <a:lnTo>
                    <a:pt x="3575397" y="767234"/>
                  </a:lnTo>
                  <a:lnTo>
                    <a:pt x="3596949" y="767234"/>
                  </a:lnTo>
                  <a:lnTo>
                    <a:pt x="3596949" y="759691"/>
                  </a:lnTo>
                  <a:close/>
                </a:path>
                <a:path w="4736465" h="767715">
                  <a:moveTo>
                    <a:pt x="3567854" y="759691"/>
                  </a:moveTo>
                  <a:lnTo>
                    <a:pt x="3546303" y="759691"/>
                  </a:lnTo>
                  <a:lnTo>
                    <a:pt x="3546303" y="767234"/>
                  </a:lnTo>
                  <a:lnTo>
                    <a:pt x="3567854" y="767234"/>
                  </a:lnTo>
                  <a:lnTo>
                    <a:pt x="3567854" y="759691"/>
                  </a:lnTo>
                  <a:close/>
                </a:path>
                <a:path w="4736465" h="767715">
                  <a:moveTo>
                    <a:pt x="3538760" y="759691"/>
                  </a:moveTo>
                  <a:lnTo>
                    <a:pt x="3517208" y="759691"/>
                  </a:lnTo>
                  <a:lnTo>
                    <a:pt x="3517208" y="767234"/>
                  </a:lnTo>
                  <a:lnTo>
                    <a:pt x="3538760" y="767234"/>
                  </a:lnTo>
                  <a:lnTo>
                    <a:pt x="3538760" y="759691"/>
                  </a:lnTo>
                  <a:close/>
                </a:path>
                <a:path w="4736465" h="767715">
                  <a:moveTo>
                    <a:pt x="3509665" y="759691"/>
                  </a:moveTo>
                  <a:lnTo>
                    <a:pt x="3488114" y="759691"/>
                  </a:lnTo>
                  <a:lnTo>
                    <a:pt x="3488114" y="767234"/>
                  </a:lnTo>
                  <a:lnTo>
                    <a:pt x="3509665" y="767234"/>
                  </a:lnTo>
                  <a:lnTo>
                    <a:pt x="3509665" y="759691"/>
                  </a:lnTo>
                  <a:close/>
                </a:path>
                <a:path w="4736465" h="767715">
                  <a:moveTo>
                    <a:pt x="3480571" y="759691"/>
                  </a:moveTo>
                  <a:lnTo>
                    <a:pt x="3459019" y="759691"/>
                  </a:lnTo>
                  <a:lnTo>
                    <a:pt x="3459019" y="767234"/>
                  </a:lnTo>
                  <a:lnTo>
                    <a:pt x="3480571" y="767234"/>
                  </a:lnTo>
                  <a:lnTo>
                    <a:pt x="3480571" y="759691"/>
                  </a:lnTo>
                  <a:close/>
                </a:path>
                <a:path w="4736465" h="767715">
                  <a:moveTo>
                    <a:pt x="3451476" y="759691"/>
                  </a:moveTo>
                  <a:lnTo>
                    <a:pt x="3429924" y="759691"/>
                  </a:lnTo>
                  <a:lnTo>
                    <a:pt x="3429924" y="767234"/>
                  </a:lnTo>
                  <a:lnTo>
                    <a:pt x="3451476" y="767234"/>
                  </a:lnTo>
                  <a:lnTo>
                    <a:pt x="3451476" y="759691"/>
                  </a:lnTo>
                  <a:close/>
                </a:path>
                <a:path w="4736465" h="767715">
                  <a:moveTo>
                    <a:pt x="3422381" y="759691"/>
                  </a:moveTo>
                  <a:lnTo>
                    <a:pt x="3400830" y="759691"/>
                  </a:lnTo>
                  <a:lnTo>
                    <a:pt x="3400830" y="767234"/>
                  </a:lnTo>
                  <a:lnTo>
                    <a:pt x="3422381" y="767234"/>
                  </a:lnTo>
                  <a:lnTo>
                    <a:pt x="3422381" y="759691"/>
                  </a:lnTo>
                  <a:close/>
                </a:path>
                <a:path w="4736465" h="767715">
                  <a:moveTo>
                    <a:pt x="3393287" y="759691"/>
                  </a:moveTo>
                  <a:lnTo>
                    <a:pt x="3371735" y="759691"/>
                  </a:lnTo>
                  <a:lnTo>
                    <a:pt x="3371735" y="767234"/>
                  </a:lnTo>
                  <a:lnTo>
                    <a:pt x="3393287" y="767234"/>
                  </a:lnTo>
                  <a:lnTo>
                    <a:pt x="3393287" y="759691"/>
                  </a:lnTo>
                  <a:close/>
                </a:path>
                <a:path w="4736465" h="767715">
                  <a:moveTo>
                    <a:pt x="3365270" y="759691"/>
                  </a:moveTo>
                  <a:lnTo>
                    <a:pt x="3342641" y="759691"/>
                  </a:lnTo>
                  <a:lnTo>
                    <a:pt x="3342641" y="767234"/>
                  </a:lnTo>
                  <a:lnTo>
                    <a:pt x="3365270" y="767234"/>
                  </a:lnTo>
                  <a:lnTo>
                    <a:pt x="3365270" y="759691"/>
                  </a:lnTo>
                  <a:close/>
                </a:path>
                <a:path w="4736465" h="767715">
                  <a:moveTo>
                    <a:pt x="3336175" y="759691"/>
                  </a:moveTo>
                  <a:lnTo>
                    <a:pt x="3313546" y="759691"/>
                  </a:lnTo>
                  <a:lnTo>
                    <a:pt x="3313546" y="767234"/>
                  </a:lnTo>
                  <a:lnTo>
                    <a:pt x="3336175" y="767234"/>
                  </a:lnTo>
                  <a:lnTo>
                    <a:pt x="3336175" y="759691"/>
                  </a:lnTo>
                  <a:close/>
                </a:path>
                <a:path w="4736465" h="767715">
                  <a:moveTo>
                    <a:pt x="3307081" y="759691"/>
                  </a:moveTo>
                  <a:lnTo>
                    <a:pt x="3284452" y="759691"/>
                  </a:lnTo>
                  <a:lnTo>
                    <a:pt x="3284452" y="767234"/>
                  </a:lnTo>
                  <a:lnTo>
                    <a:pt x="3307081" y="767234"/>
                  </a:lnTo>
                  <a:lnTo>
                    <a:pt x="3307081" y="759691"/>
                  </a:lnTo>
                  <a:close/>
                </a:path>
                <a:path w="4736465" h="767715">
                  <a:moveTo>
                    <a:pt x="3277986" y="759691"/>
                  </a:moveTo>
                  <a:lnTo>
                    <a:pt x="3255357" y="759691"/>
                  </a:lnTo>
                  <a:lnTo>
                    <a:pt x="3255357" y="767234"/>
                  </a:lnTo>
                  <a:lnTo>
                    <a:pt x="3277986" y="767234"/>
                  </a:lnTo>
                  <a:lnTo>
                    <a:pt x="3277986" y="759691"/>
                  </a:lnTo>
                  <a:close/>
                </a:path>
                <a:path w="4736465" h="767715">
                  <a:moveTo>
                    <a:pt x="3248892" y="759691"/>
                  </a:moveTo>
                  <a:lnTo>
                    <a:pt x="3226263" y="759691"/>
                  </a:lnTo>
                  <a:lnTo>
                    <a:pt x="3226263" y="767234"/>
                  </a:lnTo>
                  <a:lnTo>
                    <a:pt x="3248892" y="767234"/>
                  </a:lnTo>
                  <a:lnTo>
                    <a:pt x="3248892" y="759691"/>
                  </a:lnTo>
                  <a:close/>
                </a:path>
                <a:path w="4736465" h="767715">
                  <a:moveTo>
                    <a:pt x="3219797" y="759691"/>
                  </a:moveTo>
                  <a:lnTo>
                    <a:pt x="3197168" y="759691"/>
                  </a:lnTo>
                  <a:lnTo>
                    <a:pt x="3197168" y="767234"/>
                  </a:lnTo>
                  <a:lnTo>
                    <a:pt x="3219797" y="767234"/>
                  </a:lnTo>
                  <a:lnTo>
                    <a:pt x="3219797" y="759691"/>
                  </a:lnTo>
                  <a:close/>
                </a:path>
                <a:path w="4736465" h="767715">
                  <a:moveTo>
                    <a:pt x="3190703" y="759691"/>
                  </a:moveTo>
                  <a:lnTo>
                    <a:pt x="3168073" y="759691"/>
                  </a:lnTo>
                  <a:lnTo>
                    <a:pt x="3168073" y="767234"/>
                  </a:lnTo>
                  <a:lnTo>
                    <a:pt x="3190703" y="767234"/>
                  </a:lnTo>
                  <a:lnTo>
                    <a:pt x="3190703" y="759691"/>
                  </a:lnTo>
                  <a:close/>
                </a:path>
                <a:path w="4736465" h="767715">
                  <a:moveTo>
                    <a:pt x="3161608" y="759691"/>
                  </a:moveTo>
                  <a:lnTo>
                    <a:pt x="3138979" y="759691"/>
                  </a:lnTo>
                  <a:lnTo>
                    <a:pt x="3138979" y="767234"/>
                  </a:lnTo>
                  <a:lnTo>
                    <a:pt x="3161608" y="767234"/>
                  </a:lnTo>
                  <a:lnTo>
                    <a:pt x="3161608" y="759691"/>
                  </a:lnTo>
                  <a:close/>
                </a:path>
                <a:path w="4736465" h="767715">
                  <a:moveTo>
                    <a:pt x="3132513" y="759691"/>
                  </a:moveTo>
                  <a:lnTo>
                    <a:pt x="3109884" y="759691"/>
                  </a:lnTo>
                  <a:lnTo>
                    <a:pt x="3109884" y="767234"/>
                  </a:lnTo>
                  <a:lnTo>
                    <a:pt x="3132513" y="767234"/>
                  </a:lnTo>
                  <a:lnTo>
                    <a:pt x="3132513" y="759691"/>
                  </a:lnTo>
                  <a:close/>
                </a:path>
                <a:path w="4736465" h="767715">
                  <a:moveTo>
                    <a:pt x="3103419" y="759691"/>
                  </a:moveTo>
                  <a:lnTo>
                    <a:pt x="3080790" y="759691"/>
                  </a:lnTo>
                  <a:lnTo>
                    <a:pt x="3080790" y="767234"/>
                  </a:lnTo>
                  <a:lnTo>
                    <a:pt x="3103419" y="767234"/>
                  </a:lnTo>
                  <a:lnTo>
                    <a:pt x="3103419" y="759691"/>
                  </a:lnTo>
                  <a:close/>
                </a:path>
                <a:path w="4736465" h="767715">
                  <a:moveTo>
                    <a:pt x="3074324" y="759691"/>
                  </a:moveTo>
                  <a:lnTo>
                    <a:pt x="3051695" y="759691"/>
                  </a:lnTo>
                  <a:lnTo>
                    <a:pt x="3051695" y="767234"/>
                  </a:lnTo>
                  <a:lnTo>
                    <a:pt x="3074324" y="767234"/>
                  </a:lnTo>
                  <a:lnTo>
                    <a:pt x="3074324" y="759691"/>
                  </a:lnTo>
                  <a:close/>
                </a:path>
                <a:path w="4736465" h="767715">
                  <a:moveTo>
                    <a:pt x="3045230" y="759691"/>
                  </a:moveTo>
                  <a:lnTo>
                    <a:pt x="3023678" y="759691"/>
                  </a:lnTo>
                  <a:lnTo>
                    <a:pt x="3023678" y="767234"/>
                  </a:lnTo>
                  <a:lnTo>
                    <a:pt x="3045230" y="767234"/>
                  </a:lnTo>
                  <a:lnTo>
                    <a:pt x="3045230" y="759691"/>
                  </a:lnTo>
                  <a:close/>
                </a:path>
                <a:path w="4736465" h="767715">
                  <a:moveTo>
                    <a:pt x="3016135" y="759691"/>
                  </a:moveTo>
                  <a:lnTo>
                    <a:pt x="2994584" y="759691"/>
                  </a:lnTo>
                  <a:lnTo>
                    <a:pt x="2994584" y="767234"/>
                  </a:lnTo>
                  <a:lnTo>
                    <a:pt x="3016135" y="767234"/>
                  </a:lnTo>
                  <a:lnTo>
                    <a:pt x="3016135" y="759691"/>
                  </a:lnTo>
                  <a:close/>
                </a:path>
                <a:path w="4736465" h="767715">
                  <a:moveTo>
                    <a:pt x="2987041" y="759691"/>
                  </a:moveTo>
                  <a:lnTo>
                    <a:pt x="2965489" y="759691"/>
                  </a:lnTo>
                  <a:lnTo>
                    <a:pt x="2965489" y="767234"/>
                  </a:lnTo>
                  <a:lnTo>
                    <a:pt x="2987041" y="767234"/>
                  </a:lnTo>
                  <a:lnTo>
                    <a:pt x="2987041" y="759691"/>
                  </a:lnTo>
                  <a:close/>
                </a:path>
                <a:path w="4736465" h="767715">
                  <a:moveTo>
                    <a:pt x="2957946" y="759691"/>
                  </a:moveTo>
                  <a:lnTo>
                    <a:pt x="2936395" y="759691"/>
                  </a:lnTo>
                  <a:lnTo>
                    <a:pt x="2936395" y="767234"/>
                  </a:lnTo>
                  <a:lnTo>
                    <a:pt x="2957946" y="767234"/>
                  </a:lnTo>
                  <a:lnTo>
                    <a:pt x="2957946" y="759691"/>
                  </a:lnTo>
                  <a:close/>
                </a:path>
                <a:path w="4736465" h="767715">
                  <a:moveTo>
                    <a:pt x="2928852" y="759691"/>
                  </a:moveTo>
                  <a:lnTo>
                    <a:pt x="2907300" y="759691"/>
                  </a:lnTo>
                  <a:lnTo>
                    <a:pt x="2907300" y="767234"/>
                  </a:lnTo>
                  <a:lnTo>
                    <a:pt x="2928852" y="767234"/>
                  </a:lnTo>
                  <a:lnTo>
                    <a:pt x="2928852" y="759691"/>
                  </a:lnTo>
                  <a:close/>
                </a:path>
                <a:path w="4736465" h="767715">
                  <a:moveTo>
                    <a:pt x="2899757" y="759691"/>
                  </a:moveTo>
                  <a:lnTo>
                    <a:pt x="2878205" y="759691"/>
                  </a:lnTo>
                  <a:lnTo>
                    <a:pt x="2878205" y="767234"/>
                  </a:lnTo>
                  <a:lnTo>
                    <a:pt x="2899757" y="767234"/>
                  </a:lnTo>
                  <a:lnTo>
                    <a:pt x="2899757" y="759691"/>
                  </a:lnTo>
                  <a:close/>
                </a:path>
                <a:path w="4736465" h="767715">
                  <a:moveTo>
                    <a:pt x="2870662" y="759691"/>
                  </a:moveTo>
                  <a:lnTo>
                    <a:pt x="2849111" y="759691"/>
                  </a:lnTo>
                  <a:lnTo>
                    <a:pt x="2849111" y="767234"/>
                  </a:lnTo>
                  <a:lnTo>
                    <a:pt x="2870662" y="767234"/>
                  </a:lnTo>
                  <a:lnTo>
                    <a:pt x="2870662" y="759691"/>
                  </a:lnTo>
                  <a:close/>
                </a:path>
                <a:path w="4736465" h="767715">
                  <a:moveTo>
                    <a:pt x="2841568" y="759691"/>
                  </a:moveTo>
                  <a:lnTo>
                    <a:pt x="2820016" y="759691"/>
                  </a:lnTo>
                  <a:lnTo>
                    <a:pt x="2820016" y="767234"/>
                  </a:lnTo>
                  <a:lnTo>
                    <a:pt x="2841568" y="767234"/>
                  </a:lnTo>
                  <a:lnTo>
                    <a:pt x="2841568" y="759691"/>
                  </a:lnTo>
                  <a:close/>
                </a:path>
                <a:path w="4736465" h="767715">
                  <a:moveTo>
                    <a:pt x="2812473" y="759691"/>
                  </a:moveTo>
                  <a:lnTo>
                    <a:pt x="2790922" y="759691"/>
                  </a:lnTo>
                  <a:lnTo>
                    <a:pt x="2790922" y="767234"/>
                  </a:lnTo>
                  <a:lnTo>
                    <a:pt x="2812473" y="767234"/>
                  </a:lnTo>
                  <a:lnTo>
                    <a:pt x="2812473" y="759691"/>
                  </a:lnTo>
                  <a:close/>
                </a:path>
                <a:path w="4736465" h="767715">
                  <a:moveTo>
                    <a:pt x="2783379" y="759691"/>
                  </a:moveTo>
                  <a:lnTo>
                    <a:pt x="2761827" y="759691"/>
                  </a:lnTo>
                  <a:lnTo>
                    <a:pt x="2761827" y="767234"/>
                  </a:lnTo>
                  <a:lnTo>
                    <a:pt x="2783379" y="767234"/>
                  </a:lnTo>
                  <a:lnTo>
                    <a:pt x="2783379" y="759691"/>
                  </a:lnTo>
                  <a:close/>
                </a:path>
                <a:path w="4736465" h="767715">
                  <a:moveTo>
                    <a:pt x="2754284" y="759691"/>
                  </a:moveTo>
                  <a:lnTo>
                    <a:pt x="2732733" y="759691"/>
                  </a:lnTo>
                  <a:lnTo>
                    <a:pt x="2732733" y="767234"/>
                  </a:lnTo>
                  <a:lnTo>
                    <a:pt x="2754284" y="767234"/>
                  </a:lnTo>
                  <a:lnTo>
                    <a:pt x="2754284" y="759691"/>
                  </a:lnTo>
                  <a:close/>
                </a:path>
                <a:path w="4736465" h="767715">
                  <a:moveTo>
                    <a:pt x="2725190" y="759691"/>
                  </a:moveTo>
                  <a:lnTo>
                    <a:pt x="2703638" y="759691"/>
                  </a:lnTo>
                  <a:lnTo>
                    <a:pt x="2703638" y="767234"/>
                  </a:lnTo>
                  <a:lnTo>
                    <a:pt x="2725190" y="767234"/>
                  </a:lnTo>
                  <a:lnTo>
                    <a:pt x="2725190" y="759691"/>
                  </a:lnTo>
                  <a:close/>
                </a:path>
                <a:path w="4736465" h="767715">
                  <a:moveTo>
                    <a:pt x="2696095" y="759691"/>
                  </a:moveTo>
                  <a:lnTo>
                    <a:pt x="2674544" y="759691"/>
                  </a:lnTo>
                  <a:lnTo>
                    <a:pt x="2674544" y="767234"/>
                  </a:lnTo>
                  <a:lnTo>
                    <a:pt x="2696095" y="767234"/>
                  </a:lnTo>
                  <a:lnTo>
                    <a:pt x="2696095" y="759691"/>
                  </a:lnTo>
                  <a:close/>
                </a:path>
                <a:path w="4736465" h="767715">
                  <a:moveTo>
                    <a:pt x="2667001" y="759691"/>
                  </a:moveTo>
                  <a:lnTo>
                    <a:pt x="2645449" y="759691"/>
                  </a:lnTo>
                  <a:lnTo>
                    <a:pt x="2645449" y="767234"/>
                  </a:lnTo>
                  <a:lnTo>
                    <a:pt x="2667001" y="767234"/>
                  </a:lnTo>
                  <a:lnTo>
                    <a:pt x="2667001" y="759691"/>
                  </a:lnTo>
                  <a:close/>
                </a:path>
                <a:path w="4736465" h="767715">
                  <a:moveTo>
                    <a:pt x="2637906" y="759691"/>
                  </a:moveTo>
                  <a:lnTo>
                    <a:pt x="2616354" y="759691"/>
                  </a:lnTo>
                  <a:lnTo>
                    <a:pt x="2616354" y="767234"/>
                  </a:lnTo>
                  <a:lnTo>
                    <a:pt x="2637906" y="767234"/>
                  </a:lnTo>
                  <a:lnTo>
                    <a:pt x="2637906" y="759691"/>
                  </a:lnTo>
                  <a:close/>
                </a:path>
                <a:path w="4736465" h="767715">
                  <a:moveTo>
                    <a:pt x="2608811" y="759691"/>
                  </a:moveTo>
                  <a:lnTo>
                    <a:pt x="2587260" y="759691"/>
                  </a:lnTo>
                  <a:lnTo>
                    <a:pt x="2587260" y="767234"/>
                  </a:lnTo>
                  <a:lnTo>
                    <a:pt x="2608811" y="767234"/>
                  </a:lnTo>
                  <a:lnTo>
                    <a:pt x="2608811" y="759691"/>
                  </a:lnTo>
                  <a:close/>
                </a:path>
                <a:path w="4736465" h="767715">
                  <a:moveTo>
                    <a:pt x="2579717" y="759691"/>
                  </a:moveTo>
                  <a:lnTo>
                    <a:pt x="2558165" y="759691"/>
                  </a:lnTo>
                  <a:lnTo>
                    <a:pt x="2558165" y="767234"/>
                  </a:lnTo>
                  <a:lnTo>
                    <a:pt x="2579717" y="767234"/>
                  </a:lnTo>
                  <a:lnTo>
                    <a:pt x="2579717" y="759691"/>
                  </a:lnTo>
                  <a:close/>
                </a:path>
                <a:path w="4736465" h="767715">
                  <a:moveTo>
                    <a:pt x="2550622" y="759691"/>
                  </a:moveTo>
                  <a:lnTo>
                    <a:pt x="2529071" y="759691"/>
                  </a:lnTo>
                  <a:lnTo>
                    <a:pt x="2529071" y="767234"/>
                  </a:lnTo>
                  <a:lnTo>
                    <a:pt x="2550622" y="767234"/>
                  </a:lnTo>
                  <a:lnTo>
                    <a:pt x="2550622" y="759691"/>
                  </a:lnTo>
                  <a:close/>
                </a:path>
                <a:path w="4736465" h="767715">
                  <a:moveTo>
                    <a:pt x="2521528" y="759691"/>
                  </a:moveTo>
                  <a:lnTo>
                    <a:pt x="2499976" y="759691"/>
                  </a:lnTo>
                  <a:lnTo>
                    <a:pt x="2499976" y="767234"/>
                  </a:lnTo>
                  <a:lnTo>
                    <a:pt x="2521528" y="767234"/>
                  </a:lnTo>
                  <a:lnTo>
                    <a:pt x="2521528" y="759691"/>
                  </a:lnTo>
                  <a:close/>
                </a:path>
                <a:path w="4736465" h="767715">
                  <a:moveTo>
                    <a:pt x="2492433" y="759691"/>
                  </a:moveTo>
                  <a:lnTo>
                    <a:pt x="2470882" y="759691"/>
                  </a:lnTo>
                  <a:lnTo>
                    <a:pt x="2470882" y="767234"/>
                  </a:lnTo>
                  <a:lnTo>
                    <a:pt x="2492433" y="767234"/>
                  </a:lnTo>
                  <a:lnTo>
                    <a:pt x="2492433" y="759691"/>
                  </a:lnTo>
                  <a:close/>
                </a:path>
                <a:path w="4736465" h="767715">
                  <a:moveTo>
                    <a:pt x="2463339" y="759691"/>
                  </a:moveTo>
                  <a:lnTo>
                    <a:pt x="2441787" y="759691"/>
                  </a:lnTo>
                  <a:lnTo>
                    <a:pt x="2441787" y="767234"/>
                  </a:lnTo>
                  <a:lnTo>
                    <a:pt x="2463339" y="767234"/>
                  </a:lnTo>
                  <a:lnTo>
                    <a:pt x="2463339" y="759691"/>
                  </a:lnTo>
                  <a:close/>
                </a:path>
                <a:path w="4736465" h="767715">
                  <a:moveTo>
                    <a:pt x="2434244" y="759691"/>
                  </a:moveTo>
                  <a:lnTo>
                    <a:pt x="2412693" y="759691"/>
                  </a:lnTo>
                  <a:lnTo>
                    <a:pt x="2412693" y="767234"/>
                  </a:lnTo>
                  <a:lnTo>
                    <a:pt x="2434244" y="767234"/>
                  </a:lnTo>
                  <a:lnTo>
                    <a:pt x="2434244" y="759691"/>
                  </a:lnTo>
                  <a:close/>
                </a:path>
                <a:path w="4736465" h="767715">
                  <a:moveTo>
                    <a:pt x="2405150" y="759691"/>
                  </a:moveTo>
                  <a:lnTo>
                    <a:pt x="2383598" y="759691"/>
                  </a:lnTo>
                  <a:lnTo>
                    <a:pt x="2383598" y="767234"/>
                  </a:lnTo>
                  <a:lnTo>
                    <a:pt x="2405150" y="767234"/>
                  </a:lnTo>
                  <a:lnTo>
                    <a:pt x="2405150" y="759691"/>
                  </a:lnTo>
                  <a:close/>
                </a:path>
                <a:path w="4736465" h="767715">
                  <a:moveTo>
                    <a:pt x="2376055" y="759691"/>
                  </a:moveTo>
                  <a:lnTo>
                    <a:pt x="2354503" y="759691"/>
                  </a:lnTo>
                  <a:lnTo>
                    <a:pt x="2354503" y="767234"/>
                  </a:lnTo>
                  <a:lnTo>
                    <a:pt x="2376055" y="767234"/>
                  </a:lnTo>
                  <a:lnTo>
                    <a:pt x="2376055" y="759691"/>
                  </a:lnTo>
                  <a:close/>
                </a:path>
                <a:path w="4736465" h="767715">
                  <a:moveTo>
                    <a:pt x="2346960" y="759691"/>
                  </a:moveTo>
                  <a:lnTo>
                    <a:pt x="2325409" y="759691"/>
                  </a:lnTo>
                  <a:lnTo>
                    <a:pt x="2325409" y="767234"/>
                  </a:lnTo>
                  <a:lnTo>
                    <a:pt x="2346960" y="767234"/>
                  </a:lnTo>
                  <a:lnTo>
                    <a:pt x="2346960" y="759691"/>
                  </a:lnTo>
                  <a:close/>
                </a:path>
                <a:path w="4736465" h="767715">
                  <a:moveTo>
                    <a:pt x="2317866" y="759691"/>
                  </a:moveTo>
                  <a:lnTo>
                    <a:pt x="2296314" y="759691"/>
                  </a:lnTo>
                  <a:lnTo>
                    <a:pt x="2296314" y="767234"/>
                  </a:lnTo>
                  <a:lnTo>
                    <a:pt x="2317866" y="767234"/>
                  </a:lnTo>
                  <a:lnTo>
                    <a:pt x="2317866" y="759691"/>
                  </a:lnTo>
                  <a:close/>
                </a:path>
                <a:path w="4736465" h="767715">
                  <a:moveTo>
                    <a:pt x="2288771" y="759691"/>
                  </a:moveTo>
                  <a:lnTo>
                    <a:pt x="2267220" y="759691"/>
                  </a:lnTo>
                  <a:lnTo>
                    <a:pt x="2267220" y="767234"/>
                  </a:lnTo>
                  <a:lnTo>
                    <a:pt x="2288771" y="767234"/>
                  </a:lnTo>
                  <a:lnTo>
                    <a:pt x="2288771" y="759691"/>
                  </a:lnTo>
                  <a:close/>
                </a:path>
                <a:path w="4736465" h="767715">
                  <a:moveTo>
                    <a:pt x="2259677" y="759691"/>
                  </a:moveTo>
                  <a:lnTo>
                    <a:pt x="2238125" y="759691"/>
                  </a:lnTo>
                  <a:lnTo>
                    <a:pt x="2238125" y="767234"/>
                  </a:lnTo>
                  <a:lnTo>
                    <a:pt x="2259677" y="767234"/>
                  </a:lnTo>
                  <a:lnTo>
                    <a:pt x="2259677" y="759691"/>
                  </a:lnTo>
                  <a:close/>
                </a:path>
                <a:path w="4736465" h="767715">
                  <a:moveTo>
                    <a:pt x="2230582" y="759691"/>
                  </a:moveTo>
                  <a:lnTo>
                    <a:pt x="2209031" y="759691"/>
                  </a:lnTo>
                  <a:lnTo>
                    <a:pt x="2209031" y="767234"/>
                  </a:lnTo>
                  <a:lnTo>
                    <a:pt x="2230582" y="767234"/>
                  </a:lnTo>
                  <a:lnTo>
                    <a:pt x="2230582" y="759691"/>
                  </a:lnTo>
                  <a:close/>
                </a:path>
                <a:path w="4736465" h="767715">
                  <a:moveTo>
                    <a:pt x="2201488" y="759691"/>
                  </a:moveTo>
                  <a:lnTo>
                    <a:pt x="2179936" y="759691"/>
                  </a:lnTo>
                  <a:lnTo>
                    <a:pt x="2179936" y="767234"/>
                  </a:lnTo>
                  <a:lnTo>
                    <a:pt x="2201488" y="767234"/>
                  </a:lnTo>
                  <a:lnTo>
                    <a:pt x="2201488" y="759691"/>
                  </a:lnTo>
                  <a:close/>
                </a:path>
                <a:path w="4736465" h="767715">
                  <a:moveTo>
                    <a:pt x="2172393" y="759691"/>
                  </a:moveTo>
                  <a:lnTo>
                    <a:pt x="2150842" y="759691"/>
                  </a:lnTo>
                  <a:lnTo>
                    <a:pt x="2150842" y="767234"/>
                  </a:lnTo>
                  <a:lnTo>
                    <a:pt x="2172393" y="767234"/>
                  </a:lnTo>
                  <a:lnTo>
                    <a:pt x="2172393" y="759691"/>
                  </a:lnTo>
                  <a:close/>
                </a:path>
                <a:path w="4736465" h="767715">
                  <a:moveTo>
                    <a:pt x="2143299" y="759691"/>
                  </a:moveTo>
                  <a:lnTo>
                    <a:pt x="2121747" y="759691"/>
                  </a:lnTo>
                  <a:lnTo>
                    <a:pt x="2121747" y="767234"/>
                  </a:lnTo>
                  <a:lnTo>
                    <a:pt x="2143299" y="767234"/>
                  </a:lnTo>
                  <a:lnTo>
                    <a:pt x="2143299" y="759691"/>
                  </a:lnTo>
                  <a:close/>
                </a:path>
                <a:path w="4736465" h="767715">
                  <a:moveTo>
                    <a:pt x="2114204" y="759691"/>
                  </a:moveTo>
                  <a:lnTo>
                    <a:pt x="2092652" y="759691"/>
                  </a:lnTo>
                  <a:lnTo>
                    <a:pt x="2092652" y="767234"/>
                  </a:lnTo>
                  <a:lnTo>
                    <a:pt x="2114204" y="767234"/>
                  </a:lnTo>
                  <a:lnTo>
                    <a:pt x="2114204" y="759691"/>
                  </a:lnTo>
                  <a:close/>
                </a:path>
                <a:path w="4736465" h="767715">
                  <a:moveTo>
                    <a:pt x="2085109" y="759691"/>
                  </a:moveTo>
                  <a:lnTo>
                    <a:pt x="2063558" y="759691"/>
                  </a:lnTo>
                  <a:lnTo>
                    <a:pt x="2063558" y="767234"/>
                  </a:lnTo>
                  <a:lnTo>
                    <a:pt x="2085109" y="767234"/>
                  </a:lnTo>
                  <a:lnTo>
                    <a:pt x="2085109" y="759691"/>
                  </a:lnTo>
                  <a:close/>
                </a:path>
                <a:path w="4736465" h="767715">
                  <a:moveTo>
                    <a:pt x="2056015" y="759691"/>
                  </a:moveTo>
                  <a:lnTo>
                    <a:pt x="2034463" y="759691"/>
                  </a:lnTo>
                  <a:lnTo>
                    <a:pt x="2034463" y="767234"/>
                  </a:lnTo>
                  <a:lnTo>
                    <a:pt x="2056015" y="767234"/>
                  </a:lnTo>
                  <a:lnTo>
                    <a:pt x="2056015" y="759691"/>
                  </a:lnTo>
                  <a:close/>
                </a:path>
                <a:path w="4736465" h="767715">
                  <a:moveTo>
                    <a:pt x="2026920" y="759691"/>
                  </a:moveTo>
                  <a:lnTo>
                    <a:pt x="2005369" y="759691"/>
                  </a:lnTo>
                  <a:lnTo>
                    <a:pt x="2005369" y="767234"/>
                  </a:lnTo>
                  <a:lnTo>
                    <a:pt x="2026920" y="767234"/>
                  </a:lnTo>
                  <a:lnTo>
                    <a:pt x="2026920" y="759691"/>
                  </a:lnTo>
                  <a:close/>
                </a:path>
                <a:path w="4736465" h="767715">
                  <a:moveTo>
                    <a:pt x="1997826" y="759691"/>
                  </a:moveTo>
                  <a:lnTo>
                    <a:pt x="1976274" y="759691"/>
                  </a:lnTo>
                  <a:lnTo>
                    <a:pt x="1976274" y="767234"/>
                  </a:lnTo>
                  <a:lnTo>
                    <a:pt x="1997826" y="767234"/>
                  </a:lnTo>
                  <a:lnTo>
                    <a:pt x="1997826" y="759691"/>
                  </a:lnTo>
                  <a:close/>
                </a:path>
                <a:path w="4736465" h="767715">
                  <a:moveTo>
                    <a:pt x="1969809" y="759691"/>
                  </a:moveTo>
                  <a:lnTo>
                    <a:pt x="1947180" y="759691"/>
                  </a:lnTo>
                  <a:lnTo>
                    <a:pt x="1947180" y="767234"/>
                  </a:lnTo>
                  <a:lnTo>
                    <a:pt x="1969809" y="767234"/>
                  </a:lnTo>
                  <a:lnTo>
                    <a:pt x="1969809" y="759691"/>
                  </a:lnTo>
                  <a:close/>
                </a:path>
                <a:path w="4736465" h="767715">
                  <a:moveTo>
                    <a:pt x="1940714" y="759691"/>
                  </a:moveTo>
                  <a:lnTo>
                    <a:pt x="1918085" y="759691"/>
                  </a:lnTo>
                  <a:lnTo>
                    <a:pt x="1918085" y="767234"/>
                  </a:lnTo>
                  <a:lnTo>
                    <a:pt x="1940714" y="767234"/>
                  </a:lnTo>
                  <a:lnTo>
                    <a:pt x="1940714" y="759691"/>
                  </a:lnTo>
                  <a:close/>
                </a:path>
                <a:path w="4736465" h="767715">
                  <a:moveTo>
                    <a:pt x="1911620" y="759691"/>
                  </a:moveTo>
                  <a:lnTo>
                    <a:pt x="1888991" y="759691"/>
                  </a:lnTo>
                  <a:lnTo>
                    <a:pt x="1888991" y="767234"/>
                  </a:lnTo>
                  <a:lnTo>
                    <a:pt x="1911620" y="767234"/>
                  </a:lnTo>
                  <a:lnTo>
                    <a:pt x="1911620" y="759691"/>
                  </a:lnTo>
                  <a:close/>
                </a:path>
                <a:path w="4736465" h="767715">
                  <a:moveTo>
                    <a:pt x="1882525" y="759691"/>
                  </a:moveTo>
                  <a:lnTo>
                    <a:pt x="1859896" y="759691"/>
                  </a:lnTo>
                  <a:lnTo>
                    <a:pt x="1859896" y="767234"/>
                  </a:lnTo>
                  <a:lnTo>
                    <a:pt x="1882525" y="767234"/>
                  </a:lnTo>
                  <a:lnTo>
                    <a:pt x="1882525" y="759691"/>
                  </a:lnTo>
                  <a:close/>
                </a:path>
                <a:path w="4736465" h="767715">
                  <a:moveTo>
                    <a:pt x="1853431" y="759691"/>
                  </a:moveTo>
                  <a:lnTo>
                    <a:pt x="1830801" y="759691"/>
                  </a:lnTo>
                  <a:lnTo>
                    <a:pt x="1830801" y="767234"/>
                  </a:lnTo>
                  <a:lnTo>
                    <a:pt x="1853431" y="767234"/>
                  </a:lnTo>
                  <a:lnTo>
                    <a:pt x="1853431" y="759691"/>
                  </a:lnTo>
                  <a:close/>
                </a:path>
                <a:path w="4736465" h="767715">
                  <a:moveTo>
                    <a:pt x="1824336" y="759691"/>
                  </a:moveTo>
                  <a:lnTo>
                    <a:pt x="1801707" y="759691"/>
                  </a:lnTo>
                  <a:lnTo>
                    <a:pt x="1801707" y="767234"/>
                  </a:lnTo>
                  <a:lnTo>
                    <a:pt x="1824336" y="767234"/>
                  </a:lnTo>
                  <a:lnTo>
                    <a:pt x="1824336" y="759691"/>
                  </a:lnTo>
                  <a:close/>
                </a:path>
                <a:path w="4736465" h="767715">
                  <a:moveTo>
                    <a:pt x="1795241" y="759691"/>
                  </a:moveTo>
                  <a:lnTo>
                    <a:pt x="1772612" y="759691"/>
                  </a:lnTo>
                  <a:lnTo>
                    <a:pt x="1772612" y="767234"/>
                  </a:lnTo>
                  <a:lnTo>
                    <a:pt x="1795241" y="767234"/>
                  </a:lnTo>
                  <a:lnTo>
                    <a:pt x="1795241" y="759691"/>
                  </a:lnTo>
                  <a:close/>
                </a:path>
                <a:path w="4736465" h="767715">
                  <a:moveTo>
                    <a:pt x="1766147" y="759691"/>
                  </a:moveTo>
                  <a:lnTo>
                    <a:pt x="1743518" y="759691"/>
                  </a:lnTo>
                  <a:lnTo>
                    <a:pt x="1743518" y="767234"/>
                  </a:lnTo>
                  <a:lnTo>
                    <a:pt x="1766147" y="767234"/>
                  </a:lnTo>
                  <a:lnTo>
                    <a:pt x="1766147" y="759691"/>
                  </a:lnTo>
                  <a:close/>
                </a:path>
                <a:path w="4736465" h="767715">
                  <a:moveTo>
                    <a:pt x="1737052" y="759691"/>
                  </a:moveTo>
                  <a:lnTo>
                    <a:pt x="1714423" y="759691"/>
                  </a:lnTo>
                  <a:lnTo>
                    <a:pt x="1714423" y="767234"/>
                  </a:lnTo>
                  <a:lnTo>
                    <a:pt x="1737052" y="767234"/>
                  </a:lnTo>
                  <a:lnTo>
                    <a:pt x="1737052" y="759691"/>
                  </a:lnTo>
                  <a:close/>
                </a:path>
                <a:path w="4736465" h="767715">
                  <a:moveTo>
                    <a:pt x="1707958" y="759691"/>
                  </a:moveTo>
                  <a:lnTo>
                    <a:pt x="1685329" y="759691"/>
                  </a:lnTo>
                  <a:lnTo>
                    <a:pt x="1685329" y="767234"/>
                  </a:lnTo>
                  <a:lnTo>
                    <a:pt x="1707958" y="767234"/>
                  </a:lnTo>
                  <a:lnTo>
                    <a:pt x="1707958" y="759691"/>
                  </a:lnTo>
                  <a:close/>
                </a:path>
                <a:path w="4736465" h="767715">
                  <a:moveTo>
                    <a:pt x="1678863" y="759691"/>
                  </a:moveTo>
                  <a:lnTo>
                    <a:pt x="1656234" y="759691"/>
                  </a:lnTo>
                  <a:lnTo>
                    <a:pt x="1656234" y="767234"/>
                  </a:lnTo>
                  <a:lnTo>
                    <a:pt x="1678863" y="767234"/>
                  </a:lnTo>
                  <a:lnTo>
                    <a:pt x="1678863" y="759691"/>
                  </a:lnTo>
                  <a:close/>
                </a:path>
                <a:path w="4736465" h="767715">
                  <a:moveTo>
                    <a:pt x="1649769" y="759691"/>
                  </a:moveTo>
                  <a:lnTo>
                    <a:pt x="1628217" y="759691"/>
                  </a:lnTo>
                  <a:lnTo>
                    <a:pt x="1628217" y="767234"/>
                  </a:lnTo>
                  <a:lnTo>
                    <a:pt x="1649769" y="767234"/>
                  </a:lnTo>
                  <a:lnTo>
                    <a:pt x="1649769" y="759691"/>
                  </a:lnTo>
                  <a:close/>
                </a:path>
                <a:path w="4736465" h="767715">
                  <a:moveTo>
                    <a:pt x="1620674" y="759691"/>
                  </a:moveTo>
                  <a:lnTo>
                    <a:pt x="1599123" y="759691"/>
                  </a:lnTo>
                  <a:lnTo>
                    <a:pt x="1599123" y="767234"/>
                  </a:lnTo>
                  <a:lnTo>
                    <a:pt x="1620674" y="767234"/>
                  </a:lnTo>
                  <a:lnTo>
                    <a:pt x="1620674" y="759691"/>
                  </a:lnTo>
                  <a:close/>
                </a:path>
                <a:path w="4736465" h="767715">
                  <a:moveTo>
                    <a:pt x="1591580" y="759691"/>
                  </a:moveTo>
                  <a:lnTo>
                    <a:pt x="1570028" y="759691"/>
                  </a:lnTo>
                  <a:lnTo>
                    <a:pt x="1570028" y="767234"/>
                  </a:lnTo>
                  <a:lnTo>
                    <a:pt x="1591580" y="767234"/>
                  </a:lnTo>
                  <a:lnTo>
                    <a:pt x="1591580" y="759691"/>
                  </a:lnTo>
                  <a:close/>
                </a:path>
                <a:path w="4736465" h="767715">
                  <a:moveTo>
                    <a:pt x="1562485" y="759691"/>
                  </a:moveTo>
                  <a:lnTo>
                    <a:pt x="1540933" y="759691"/>
                  </a:lnTo>
                  <a:lnTo>
                    <a:pt x="1540933" y="767234"/>
                  </a:lnTo>
                  <a:lnTo>
                    <a:pt x="1562485" y="767234"/>
                  </a:lnTo>
                  <a:lnTo>
                    <a:pt x="1562485" y="759691"/>
                  </a:lnTo>
                  <a:close/>
                </a:path>
                <a:path w="4736465" h="767715">
                  <a:moveTo>
                    <a:pt x="1533390" y="759691"/>
                  </a:moveTo>
                  <a:lnTo>
                    <a:pt x="1511839" y="759691"/>
                  </a:lnTo>
                  <a:lnTo>
                    <a:pt x="1511839" y="767234"/>
                  </a:lnTo>
                  <a:lnTo>
                    <a:pt x="1533390" y="767234"/>
                  </a:lnTo>
                  <a:lnTo>
                    <a:pt x="1533390" y="759691"/>
                  </a:lnTo>
                  <a:close/>
                </a:path>
                <a:path w="4736465" h="767715">
                  <a:moveTo>
                    <a:pt x="1504296" y="759691"/>
                  </a:moveTo>
                  <a:lnTo>
                    <a:pt x="1482744" y="759691"/>
                  </a:lnTo>
                  <a:lnTo>
                    <a:pt x="1482744" y="767234"/>
                  </a:lnTo>
                  <a:lnTo>
                    <a:pt x="1504296" y="767234"/>
                  </a:lnTo>
                  <a:lnTo>
                    <a:pt x="1504296" y="759691"/>
                  </a:lnTo>
                  <a:close/>
                </a:path>
                <a:path w="4736465" h="767715">
                  <a:moveTo>
                    <a:pt x="1475201" y="759691"/>
                  </a:moveTo>
                  <a:lnTo>
                    <a:pt x="1453650" y="759691"/>
                  </a:lnTo>
                  <a:lnTo>
                    <a:pt x="1453650" y="767234"/>
                  </a:lnTo>
                  <a:lnTo>
                    <a:pt x="1475201" y="767234"/>
                  </a:lnTo>
                  <a:lnTo>
                    <a:pt x="1475201" y="759691"/>
                  </a:lnTo>
                  <a:close/>
                </a:path>
                <a:path w="4736465" h="767715">
                  <a:moveTo>
                    <a:pt x="1446107" y="759691"/>
                  </a:moveTo>
                  <a:lnTo>
                    <a:pt x="1424555" y="759691"/>
                  </a:lnTo>
                  <a:lnTo>
                    <a:pt x="1424555" y="767234"/>
                  </a:lnTo>
                  <a:lnTo>
                    <a:pt x="1446107" y="767234"/>
                  </a:lnTo>
                  <a:lnTo>
                    <a:pt x="1446107" y="759691"/>
                  </a:lnTo>
                  <a:close/>
                </a:path>
                <a:path w="4736465" h="767715">
                  <a:moveTo>
                    <a:pt x="1417012" y="759691"/>
                  </a:moveTo>
                  <a:lnTo>
                    <a:pt x="1395461" y="759691"/>
                  </a:lnTo>
                  <a:lnTo>
                    <a:pt x="1395461" y="767234"/>
                  </a:lnTo>
                  <a:lnTo>
                    <a:pt x="1417012" y="767234"/>
                  </a:lnTo>
                  <a:lnTo>
                    <a:pt x="1417012" y="759691"/>
                  </a:lnTo>
                  <a:close/>
                </a:path>
                <a:path w="4736465" h="767715">
                  <a:moveTo>
                    <a:pt x="1387918" y="759691"/>
                  </a:moveTo>
                  <a:lnTo>
                    <a:pt x="1366366" y="759691"/>
                  </a:lnTo>
                  <a:lnTo>
                    <a:pt x="1366366" y="767234"/>
                  </a:lnTo>
                  <a:lnTo>
                    <a:pt x="1387918" y="767234"/>
                  </a:lnTo>
                  <a:lnTo>
                    <a:pt x="1387918" y="759691"/>
                  </a:lnTo>
                  <a:close/>
                </a:path>
                <a:path w="4736465" h="767715">
                  <a:moveTo>
                    <a:pt x="1358823" y="759691"/>
                  </a:moveTo>
                  <a:lnTo>
                    <a:pt x="1337272" y="759691"/>
                  </a:lnTo>
                  <a:lnTo>
                    <a:pt x="1337272" y="767234"/>
                  </a:lnTo>
                  <a:lnTo>
                    <a:pt x="1358823" y="767234"/>
                  </a:lnTo>
                  <a:lnTo>
                    <a:pt x="1358823" y="759691"/>
                  </a:lnTo>
                  <a:close/>
                </a:path>
                <a:path w="4736465" h="767715">
                  <a:moveTo>
                    <a:pt x="1329728" y="759691"/>
                  </a:moveTo>
                  <a:lnTo>
                    <a:pt x="1308177" y="759691"/>
                  </a:lnTo>
                  <a:lnTo>
                    <a:pt x="1308177" y="767234"/>
                  </a:lnTo>
                  <a:lnTo>
                    <a:pt x="1329728" y="767234"/>
                  </a:lnTo>
                  <a:lnTo>
                    <a:pt x="1329728" y="759691"/>
                  </a:lnTo>
                  <a:close/>
                </a:path>
                <a:path w="4736465" h="767715">
                  <a:moveTo>
                    <a:pt x="1300634" y="759691"/>
                  </a:moveTo>
                  <a:lnTo>
                    <a:pt x="1279082" y="759691"/>
                  </a:lnTo>
                  <a:lnTo>
                    <a:pt x="1279082" y="767234"/>
                  </a:lnTo>
                  <a:lnTo>
                    <a:pt x="1300634" y="767234"/>
                  </a:lnTo>
                  <a:lnTo>
                    <a:pt x="1300634" y="759691"/>
                  </a:lnTo>
                  <a:close/>
                </a:path>
                <a:path w="4736465" h="767715">
                  <a:moveTo>
                    <a:pt x="1271539" y="759691"/>
                  </a:moveTo>
                  <a:lnTo>
                    <a:pt x="1249988" y="759691"/>
                  </a:lnTo>
                  <a:lnTo>
                    <a:pt x="1249988" y="767234"/>
                  </a:lnTo>
                  <a:lnTo>
                    <a:pt x="1271539" y="767234"/>
                  </a:lnTo>
                  <a:lnTo>
                    <a:pt x="1271539" y="759691"/>
                  </a:lnTo>
                  <a:close/>
                </a:path>
                <a:path w="4736465" h="767715">
                  <a:moveTo>
                    <a:pt x="1242445" y="759691"/>
                  </a:moveTo>
                  <a:lnTo>
                    <a:pt x="1220893" y="759691"/>
                  </a:lnTo>
                  <a:lnTo>
                    <a:pt x="1220893" y="767234"/>
                  </a:lnTo>
                  <a:lnTo>
                    <a:pt x="1242445" y="767234"/>
                  </a:lnTo>
                  <a:lnTo>
                    <a:pt x="1242445" y="759691"/>
                  </a:lnTo>
                  <a:close/>
                </a:path>
                <a:path w="4736465" h="767715">
                  <a:moveTo>
                    <a:pt x="1213350" y="759691"/>
                  </a:moveTo>
                  <a:lnTo>
                    <a:pt x="1191799" y="759691"/>
                  </a:lnTo>
                  <a:lnTo>
                    <a:pt x="1191799" y="767234"/>
                  </a:lnTo>
                  <a:lnTo>
                    <a:pt x="1213350" y="767234"/>
                  </a:lnTo>
                  <a:lnTo>
                    <a:pt x="1213350" y="759691"/>
                  </a:lnTo>
                  <a:close/>
                </a:path>
                <a:path w="4736465" h="767715">
                  <a:moveTo>
                    <a:pt x="1184256" y="759691"/>
                  </a:moveTo>
                  <a:lnTo>
                    <a:pt x="1162704" y="759691"/>
                  </a:lnTo>
                  <a:lnTo>
                    <a:pt x="1162704" y="767234"/>
                  </a:lnTo>
                  <a:lnTo>
                    <a:pt x="1184256" y="767234"/>
                  </a:lnTo>
                  <a:lnTo>
                    <a:pt x="1184256" y="759691"/>
                  </a:lnTo>
                  <a:close/>
                </a:path>
                <a:path w="4736465" h="767715">
                  <a:moveTo>
                    <a:pt x="1155161" y="759691"/>
                  </a:moveTo>
                  <a:lnTo>
                    <a:pt x="1133610" y="759691"/>
                  </a:lnTo>
                  <a:lnTo>
                    <a:pt x="1133610" y="767234"/>
                  </a:lnTo>
                  <a:lnTo>
                    <a:pt x="1155161" y="767234"/>
                  </a:lnTo>
                  <a:lnTo>
                    <a:pt x="1155161" y="759691"/>
                  </a:lnTo>
                  <a:close/>
                </a:path>
                <a:path w="4736465" h="767715">
                  <a:moveTo>
                    <a:pt x="1126067" y="759691"/>
                  </a:moveTo>
                  <a:lnTo>
                    <a:pt x="1104515" y="759691"/>
                  </a:lnTo>
                  <a:lnTo>
                    <a:pt x="1104515" y="767234"/>
                  </a:lnTo>
                  <a:lnTo>
                    <a:pt x="1126067" y="767234"/>
                  </a:lnTo>
                  <a:lnTo>
                    <a:pt x="1126067" y="759691"/>
                  </a:lnTo>
                  <a:close/>
                </a:path>
                <a:path w="4736465" h="767715">
                  <a:moveTo>
                    <a:pt x="1096972" y="759691"/>
                  </a:moveTo>
                  <a:lnTo>
                    <a:pt x="1075421" y="759691"/>
                  </a:lnTo>
                  <a:lnTo>
                    <a:pt x="1075421" y="767234"/>
                  </a:lnTo>
                  <a:lnTo>
                    <a:pt x="1096972" y="767234"/>
                  </a:lnTo>
                  <a:lnTo>
                    <a:pt x="1096972" y="759691"/>
                  </a:lnTo>
                  <a:close/>
                </a:path>
                <a:path w="4736465" h="767715">
                  <a:moveTo>
                    <a:pt x="1067877" y="759691"/>
                  </a:moveTo>
                  <a:lnTo>
                    <a:pt x="1046326" y="759691"/>
                  </a:lnTo>
                  <a:lnTo>
                    <a:pt x="1046326" y="767234"/>
                  </a:lnTo>
                  <a:lnTo>
                    <a:pt x="1067877" y="767234"/>
                  </a:lnTo>
                  <a:lnTo>
                    <a:pt x="1067877" y="759691"/>
                  </a:lnTo>
                  <a:close/>
                </a:path>
                <a:path w="4736465" h="767715">
                  <a:moveTo>
                    <a:pt x="1038783" y="759691"/>
                  </a:moveTo>
                  <a:lnTo>
                    <a:pt x="1017231" y="759691"/>
                  </a:lnTo>
                  <a:lnTo>
                    <a:pt x="1017231" y="767234"/>
                  </a:lnTo>
                  <a:lnTo>
                    <a:pt x="1038783" y="767234"/>
                  </a:lnTo>
                  <a:lnTo>
                    <a:pt x="1038783" y="759691"/>
                  </a:lnTo>
                  <a:close/>
                </a:path>
                <a:path w="4736465" h="767715">
                  <a:moveTo>
                    <a:pt x="1009688" y="759691"/>
                  </a:moveTo>
                  <a:lnTo>
                    <a:pt x="988137" y="759691"/>
                  </a:lnTo>
                  <a:lnTo>
                    <a:pt x="988137" y="767234"/>
                  </a:lnTo>
                  <a:lnTo>
                    <a:pt x="1009688" y="767234"/>
                  </a:lnTo>
                  <a:lnTo>
                    <a:pt x="1009688" y="759691"/>
                  </a:lnTo>
                  <a:close/>
                </a:path>
                <a:path w="4736465" h="767715">
                  <a:moveTo>
                    <a:pt x="980594" y="759691"/>
                  </a:moveTo>
                  <a:lnTo>
                    <a:pt x="959042" y="759691"/>
                  </a:lnTo>
                  <a:lnTo>
                    <a:pt x="959042" y="767234"/>
                  </a:lnTo>
                  <a:lnTo>
                    <a:pt x="980594" y="767234"/>
                  </a:lnTo>
                  <a:lnTo>
                    <a:pt x="980594" y="759691"/>
                  </a:lnTo>
                  <a:close/>
                </a:path>
                <a:path w="4736465" h="767715">
                  <a:moveTo>
                    <a:pt x="951499" y="759691"/>
                  </a:moveTo>
                  <a:lnTo>
                    <a:pt x="929948" y="759691"/>
                  </a:lnTo>
                  <a:lnTo>
                    <a:pt x="929948" y="767234"/>
                  </a:lnTo>
                  <a:lnTo>
                    <a:pt x="951499" y="767234"/>
                  </a:lnTo>
                  <a:lnTo>
                    <a:pt x="951499" y="759691"/>
                  </a:lnTo>
                  <a:close/>
                </a:path>
                <a:path w="4736465" h="767715">
                  <a:moveTo>
                    <a:pt x="922405" y="759691"/>
                  </a:moveTo>
                  <a:lnTo>
                    <a:pt x="900853" y="759691"/>
                  </a:lnTo>
                  <a:lnTo>
                    <a:pt x="900853" y="767234"/>
                  </a:lnTo>
                  <a:lnTo>
                    <a:pt x="922405" y="767234"/>
                  </a:lnTo>
                  <a:lnTo>
                    <a:pt x="922405" y="759691"/>
                  </a:lnTo>
                  <a:close/>
                </a:path>
                <a:path w="4736465" h="767715">
                  <a:moveTo>
                    <a:pt x="893310" y="759691"/>
                  </a:moveTo>
                  <a:lnTo>
                    <a:pt x="871759" y="759691"/>
                  </a:lnTo>
                  <a:lnTo>
                    <a:pt x="871759" y="767234"/>
                  </a:lnTo>
                  <a:lnTo>
                    <a:pt x="893310" y="767234"/>
                  </a:lnTo>
                  <a:lnTo>
                    <a:pt x="893310" y="759691"/>
                  </a:lnTo>
                  <a:close/>
                </a:path>
                <a:path w="4736465" h="767715">
                  <a:moveTo>
                    <a:pt x="864216" y="759691"/>
                  </a:moveTo>
                  <a:lnTo>
                    <a:pt x="842664" y="759691"/>
                  </a:lnTo>
                  <a:lnTo>
                    <a:pt x="842664" y="767234"/>
                  </a:lnTo>
                  <a:lnTo>
                    <a:pt x="864216" y="767234"/>
                  </a:lnTo>
                  <a:lnTo>
                    <a:pt x="864216" y="759691"/>
                  </a:lnTo>
                  <a:close/>
                </a:path>
                <a:path w="4736465" h="767715">
                  <a:moveTo>
                    <a:pt x="835121" y="759691"/>
                  </a:moveTo>
                  <a:lnTo>
                    <a:pt x="813570" y="759691"/>
                  </a:lnTo>
                  <a:lnTo>
                    <a:pt x="813570" y="767234"/>
                  </a:lnTo>
                  <a:lnTo>
                    <a:pt x="835121" y="767234"/>
                  </a:lnTo>
                  <a:lnTo>
                    <a:pt x="835121" y="759691"/>
                  </a:lnTo>
                  <a:close/>
                </a:path>
                <a:path w="4736465" h="767715">
                  <a:moveTo>
                    <a:pt x="806026" y="759691"/>
                  </a:moveTo>
                  <a:lnTo>
                    <a:pt x="784475" y="759691"/>
                  </a:lnTo>
                  <a:lnTo>
                    <a:pt x="784475" y="767234"/>
                  </a:lnTo>
                  <a:lnTo>
                    <a:pt x="806026" y="767234"/>
                  </a:lnTo>
                  <a:lnTo>
                    <a:pt x="806026" y="759691"/>
                  </a:lnTo>
                  <a:close/>
                </a:path>
                <a:path w="4736465" h="767715">
                  <a:moveTo>
                    <a:pt x="776932" y="759691"/>
                  </a:moveTo>
                  <a:lnTo>
                    <a:pt x="755380" y="759691"/>
                  </a:lnTo>
                  <a:lnTo>
                    <a:pt x="755380" y="767234"/>
                  </a:lnTo>
                  <a:lnTo>
                    <a:pt x="776932" y="767234"/>
                  </a:lnTo>
                  <a:lnTo>
                    <a:pt x="776932" y="759691"/>
                  </a:lnTo>
                  <a:close/>
                </a:path>
                <a:path w="4736465" h="767715">
                  <a:moveTo>
                    <a:pt x="747837" y="759691"/>
                  </a:moveTo>
                  <a:lnTo>
                    <a:pt x="726286" y="759691"/>
                  </a:lnTo>
                  <a:lnTo>
                    <a:pt x="726286" y="767234"/>
                  </a:lnTo>
                  <a:lnTo>
                    <a:pt x="747837" y="767234"/>
                  </a:lnTo>
                  <a:lnTo>
                    <a:pt x="747837" y="759691"/>
                  </a:lnTo>
                  <a:close/>
                </a:path>
                <a:path w="4736465" h="767715">
                  <a:moveTo>
                    <a:pt x="718743" y="759691"/>
                  </a:moveTo>
                  <a:lnTo>
                    <a:pt x="697191" y="759691"/>
                  </a:lnTo>
                  <a:lnTo>
                    <a:pt x="697191" y="767234"/>
                  </a:lnTo>
                  <a:lnTo>
                    <a:pt x="718743" y="767234"/>
                  </a:lnTo>
                  <a:lnTo>
                    <a:pt x="718743" y="759691"/>
                  </a:lnTo>
                  <a:close/>
                </a:path>
                <a:path w="4736465" h="767715">
                  <a:moveTo>
                    <a:pt x="689648" y="759691"/>
                  </a:moveTo>
                  <a:lnTo>
                    <a:pt x="668097" y="759691"/>
                  </a:lnTo>
                  <a:lnTo>
                    <a:pt x="668097" y="767234"/>
                  </a:lnTo>
                  <a:lnTo>
                    <a:pt x="689648" y="767234"/>
                  </a:lnTo>
                  <a:lnTo>
                    <a:pt x="689648" y="759691"/>
                  </a:lnTo>
                  <a:close/>
                </a:path>
                <a:path w="4736465" h="767715">
                  <a:moveTo>
                    <a:pt x="660554" y="759691"/>
                  </a:moveTo>
                  <a:lnTo>
                    <a:pt x="639002" y="759691"/>
                  </a:lnTo>
                  <a:lnTo>
                    <a:pt x="639002" y="767234"/>
                  </a:lnTo>
                  <a:lnTo>
                    <a:pt x="660554" y="767234"/>
                  </a:lnTo>
                  <a:lnTo>
                    <a:pt x="660554" y="759691"/>
                  </a:lnTo>
                  <a:close/>
                </a:path>
                <a:path w="4736465" h="767715">
                  <a:moveTo>
                    <a:pt x="631459" y="759691"/>
                  </a:moveTo>
                  <a:lnTo>
                    <a:pt x="609908" y="759691"/>
                  </a:lnTo>
                  <a:lnTo>
                    <a:pt x="609908" y="767234"/>
                  </a:lnTo>
                  <a:lnTo>
                    <a:pt x="631459" y="767234"/>
                  </a:lnTo>
                  <a:lnTo>
                    <a:pt x="631459" y="759691"/>
                  </a:lnTo>
                  <a:close/>
                </a:path>
                <a:path w="4736465" h="767715">
                  <a:moveTo>
                    <a:pt x="602365" y="759691"/>
                  </a:moveTo>
                  <a:lnTo>
                    <a:pt x="580813" y="759691"/>
                  </a:lnTo>
                  <a:lnTo>
                    <a:pt x="580813" y="767234"/>
                  </a:lnTo>
                  <a:lnTo>
                    <a:pt x="602365" y="767234"/>
                  </a:lnTo>
                  <a:lnTo>
                    <a:pt x="602365" y="759691"/>
                  </a:lnTo>
                  <a:close/>
                </a:path>
                <a:path w="4736465" h="767715">
                  <a:moveTo>
                    <a:pt x="574348" y="759691"/>
                  </a:moveTo>
                  <a:lnTo>
                    <a:pt x="551719" y="759691"/>
                  </a:lnTo>
                  <a:lnTo>
                    <a:pt x="551719" y="767234"/>
                  </a:lnTo>
                  <a:lnTo>
                    <a:pt x="574348" y="767234"/>
                  </a:lnTo>
                  <a:lnTo>
                    <a:pt x="574348" y="759691"/>
                  </a:lnTo>
                  <a:close/>
                </a:path>
                <a:path w="4736465" h="767715">
                  <a:moveTo>
                    <a:pt x="545253" y="759691"/>
                  </a:moveTo>
                  <a:lnTo>
                    <a:pt x="522624" y="759691"/>
                  </a:lnTo>
                  <a:lnTo>
                    <a:pt x="522624" y="767234"/>
                  </a:lnTo>
                  <a:lnTo>
                    <a:pt x="545253" y="767234"/>
                  </a:lnTo>
                  <a:lnTo>
                    <a:pt x="545253" y="759691"/>
                  </a:lnTo>
                  <a:close/>
                </a:path>
                <a:path w="4736465" h="767715">
                  <a:moveTo>
                    <a:pt x="516158" y="759691"/>
                  </a:moveTo>
                  <a:lnTo>
                    <a:pt x="493529" y="759691"/>
                  </a:lnTo>
                  <a:lnTo>
                    <a:pt x="493529" y="767234"/>
                  </a:lnTo>
                  <a:lnTo>
                    <a:pt x="516158" y="767234"/>
                  </a:lnTo>
                  <a:lnTo>
                    <a:pt x="516158" y="759691"/>
                  </a:lnTo>
                  <a:close/>
                </a:path>
                <a:path w="4736465" h="767715">
                  <a:moveTo>
                    <a:pt x="487064" y="759691"/>
                  </a:moveTo>
                  <a:lnTo>
                    <a:pt x="464435" y="759691"/>
                  </a:lnTo>
                  <a:lnTo>
                    <a:pt x="464435" y="767234"/>
                  </a:lnTo>
                  <a:lnTo>
                    <a:pt x="487064" y="767234"/>
                  </a:lnTo>
                  <a:lnTo>
                    <a:pt x="487064" y="759691"/>
                  </a:lnTo>
                  <a:close/>
                </a:path>
                <a:path w="4736465" h="767715">
                  <a:moveTo>
                    <a:pt x="457969" y="759691"/>
                  </a:moveTo>
                  <a:lnTo>
                    <a:pt x="435340" y="759691"/>
                  </a:lnTo>
                  <a:lnTo>
                    <a:pt x="435340" y="767234"/>
                  </a:lnTo>
                  <a:lnTo>
                    <a:pt x="457969" y="767234"/>
                  </a:lnTo>
                  <a:lnTo>
                    <a:pt x="457969" y="759691"/>
                  </a:lnTo>
                  <a:close/>
                </a:path>
                <a:path w="4736465" h="767715">
                  <a:moveTo>
                    <a:pt x="428875" y="759691"/>
                  </a:moveTo>
                  <a:lnTo>
                    <a:pt x="406246" y="759691"/>
                  </a:lnTo>
                  <a:lnTo>
                    <a:pt x="406246" y="767234"/>
                  </a:lnTo>
                  <a:lnTo>
                    <a:pt x="428875" y="767234"/>
                  </a:lnTo>
                  <a:lnTo>
                    <a:pt x="428875" y="759691"/>
                  </a:lnTo>
                  <a:close/>
                </a:path>
                <a:path w="4736465" h="767715">
                  <a:moveTo>
                    <a:pt x="399780" y="759691"/>
                  </a:moveTo>
                  <a:lnTo>
                    <a:pt x="377151" y="759691"/>
                  </a:lnTo>
                  <a:lnTo>
                    <a:pt x="377151" y="767234"/>
                  </a:lnTo>
                  <a:lnTo>
                    <a:pt x="399780" y="767234"/>
                  </a:lnTo>
                  <a:lnTo>
                    <a:pt x="399780" y="759691"/>
                  </a:lnTo>
                  <a:close/>
                </a:path>
                <a:path w="4736465" h="767715">
                  <a:moveTo>
                    <a:pt x="370686" y="759691"/>
                  </a:moveTo>
                  <a:lnTo>
                    <a:pt x="348057" y="759691"/>
                  </a:lnTo>
                  <a:lnTo>
                    <a:pt x="348057" y="767234"/>
                  </a:lnTo>
                  <a:lnTo>
                    <a:pt x="370686" y="767234"/>
                  </a:lnTo>
                  <a:lnTo>
                    <a:pt x="370686" y="759691"/>
                  </a:lnTo>
                  <a:close/>
                </a:path>
                <a:path w="4736465" h="767715">
                  <a:moveTo>
                    <a:pt x="341591" y="759691"/>
                  </a:moveTo>
                  <a:lnTo>
                    <a:pt x="318962" y="759691"/>
                  </a:lnTo>
                  <a:lnTo>
                    <a:pt x="318962" y="767234"/>
                  </a:lnTo>
                  <a:lnTo>
                    <a:pt x="341591" y="767234"/>
                  </a:lnTo>
                  <a:lnTo>
                    <a:pt x="341591" y="759691"/>
                  </a:lnTo>
                  <a:close/>
                </a:path>
                <a:path w="4736465" h="767715">
                  <a:moveTo>
                    <a:pt x="312497" y="759691"/>
                  </a:moveTo>
                  <a:lnTo>
                    <a:pt x="289867" y="759691"/>
                  </a:lnTo>
                  <a:lnTo>
                    <a:pt x="289867" y="767234"/>
                  </a:lnTo>
                  <a:lnTo>
                    <a:pt x="312497" y="767234"/>
                  </a:lnTo>
                  <a:lnTo>
                    <a:pt x="312497" y="759691"/>
                  </a:lnTo>
                  <a:close/>
                </a:path>
                <a:path w="4736465" h="767715">
                  <a:moveTo>
                    <a:pt x="283402" y="759691"/>
                  </a:moveTo>
                  <a:lnTo>
                    <a:pt x="260773" y="759691"/>
                  </a:lnTo>
                  <a:lnTo>
                    <a:pt x="260773" y="767234"/>
                  </a:lnTo>
                  <a:lnTo>
                    <a:pt x="283402" y="767234"/>
                  </a:lnTo>
                  <a:lnTo>
                    <a:pt x="283402" y="759691"/>
                  </a:lnTo>
                  <a:close/>
                </a:path>
                <a:path w="4736465" h="767715">
                  <a:moveTo>
                    <a:pt x="254307" y="759691"/>
                  </a:moveTo>
                  <a:lnTo>
                    <a:pt x="232756" y="759691"/>
                  </a:lnTo>
                  <a:lnTo>
                    <a:pt x="232756" y="767234"/>
                  </a:lnTo>
                  <a:lnTo>
                    <a:pt x="254307" y="767234"/>
                  </a:lnTo>
                  <a:lnTo>
                    <a:pt x="254307" y="759691"/>
                  </a:lnTo>
                  <a:close/>
                </a:path>
                <a:path w="4736465" h="767715">
                  <a:moveTo>
                    <a:pt x="225213" y="759691"/>
                  </a:moveTo>
                  <a:lnTo>
                    <a:pt x="203661" y="759691"/>
                  </a:lnTo>
                  <a:lnTo>
                    <a:pt x="203661" y="767234"/>
                  </a:lnTo>
                  <a:lnTo>
                    <a:pt x="225213" y="767234"/>
                  </a:lnTo>
                  <a:lnTo>
                    <a:pt x="225213" y="759691"/>
                  </a:lnTo>
                  <a:close/>
                </a:path>
                <a:path w="4736465" h="767715">
                  <a:moveTo>
                    <a:pt x="196118" y="759691"/>
                  </a:moveTo>
                  <a:lnTo>
                    <a:pt x="174567" y="759691"/>
                  </a:lnTo>
                  <a:lnTo>
                    <a:pt x="174567" y="767234"/>
                  </a:lnTo>
                  <a:lnTo>
                    <a:pt x="196118" y="767234"/>
                  </a:lnTo>
                  <a:lnTo>
                    <a:pt x="196118" y="759691"/>
                  </a:lnTo>
                  <a:close/>
                </a:path>
                <a:path w="4736465" h="767715">
                  <a:moveTo>
                    <a:pt x="167024" y="759691"/>
                  </a:moveTo>
                  <a:lnTo>
                    <a:pt x="145472" y="759691"/>
                  </a:lnTo>
                  <a:lnTo>
                    <a:pt x="145472" y="767234"/>
                  </a:lnTo>
                  <a:lnTo>
                    <a:pt x="167024" y="767234"/>
                  </a:lnTo>
                  <a:lnTo>
                    <a:pt x="167024" y="759691"/>
                  </a:lnTo>
                  <a:close/>
                </a:path>
                <a:path w="4736465" h="767715">
                  <a:moveTo>
                    <a:pt x="137929" y="759691"/>
                  </a:moveTo>
                  <a:lnTo>
                    <a:pt x="116378" y="759691"/>
                  </a:lnTo>
                  <a:lnTo>
                    <a:pt x="116378" y="767234"/>
                  </a:lnTo>
                  <a:lnTo>
                    <a:pt x="137929" y="767234"/>
                  </a:lnTo>
                  <a:lnTo>
                    <a:pt x="137929" y="759691"/>
                  </a:lnTo>
                  <a:close/>
                </a:path>
                <a:path w="4736465" h="767715">
                  <a:moveTo>
                    <a:pt x="108835" y="759691"/>
                  </a:moveTo>
                  <a:lnTo>
                    <a:pt x="87283" y="759691"/>
                  </a:lnTo>
                  <a:lnTo>
                    <a:pt x="87283" y="767234"/>
                  </a:lnTo>
                  <a:lnTo>
                    <a:pt x="108835" y="767234"/>
                  </a:lnTo>
                  <a:lnTo>
                    <a:pt x="108835" y="759691"/>
                  </a:lnTo>
                  <a:close/>
                </a:path>
                <a:path w="4736465" h="767715">
                  <a:moveTo>
                    <a:pt x="79740" y="759691"/>
                  </a:moveTo>
                  <a:lnTo>
                    <a:pt x="58189" y="759691"/>
                  </a:lnTo>
                  <a:lnTo>
                    <a:pt x="58189" y="767234"/>
                  </a:lnTo>
                  <a:lnTo>
                    <a:pt x="79740" y="767234"/>
                  </a:lnTo>
                  <a:lnTo>
                    <a:pt x="79740" y="759691"/>
                  </a:lnTo>
                  <a:close/>
                </a:path>
                <a:path w="4736465" h="767715">
                  <a:moveTo>
                    <a:pt x="50646" y="759691"/>
                  </a:moveTo>
                  <a:lnTo>
                    <a:pt x="29094" y="759691"/>
                  </a:lnTo>
                  <a:lnTo>
                    <a:pt x="29094" y="767234"/>
                  </a:lnTo>
                  <a:lnTo>
                    <a:pt x="50646" y="767234"/>
                  </a:lnTo>
                  <a:lnTo>
                    <a:pt x="50646" y="759691"/>
                  </a:lnTo>
                  <a:close/>
                </a:path>
              </a:pathLst>
            </a:custGeom>
            <a:solidFill>
              <a:srgbClr val="7E7E7E"/>
            </a:solidFill>
          </p:spPr>
          <p:txBody>
            <a:bodyPr wrap="square" lIns="0" tIns="0" rIns="0" bIns="0" rtlCol="0"/>
            <a:lstStyle/>
            <a:p>
              <a:endParaRPr sz="1749"/>
            </a:p>
          </p:txBody>
        </p:sp>
        <p:sp>
          <p:nvSpPr>
            <p:cNvPr id="18" name="object 18"/>
            <p:cNvSpPr/>
            <p:nvPr/>
          </p:nvSpPr>
          <p:spPr>
            <a:xfrm>
              <a:off x="548759" y="783397"/>
              <a:ext cx="28575" cy="28575"/>
            </a:xfrm>
            <a:custGeom>
              <a:avLst/>
              <a:gdLst/>
              <a:ahLst/>
              <a:cxnLst/>
              <a:rect l="l" t="t" r="r" b="b"/>
              <a:pathLst>
                <a:path w="28575" h="28575">
                  <a:moveTo>
                    <a:pt x="17241" y="0"/>
                  </a:moveTo>
                  <a:lnTo>
                    <a:pt x="9698" y="0"/>
                  </a:lnTo>
                  <a:lnTo>
                    <a:pt x="6465" y="1077"/>
                  </a:lnTo>
                  <a:lnTo>
                    <a:pt x="1077" y="6465"/>
                  </a:lnTo>
                  <a:lnTo>
                    <a:pt x="0" y="10775"/>
                  </a:lnTo>
                  <a:lnTo>
                    <a:pt x="0" y="14008"/>
                  </a:lnTo>
                  <a:lnTo>
                    <a:pt x="0" y="18318"/>
                  </a:lnTo>
                  <a:lnTo>
                    <a:pt x="1077" y="21551"/>
                  </a:lnTo>
                  <a:lnTo>
                    <a:pt x="6465" y="26939"/>
                  </a:lnTo>
                  <a:lnTo>
                    <a:pt x="9698" y="28016"/>
                  </a:lnTo>
                  <a:lnTo>
                    <a:pt x="17241" y="28016"/>
                  </a:lnTo>
                  <a:lnTo>
                    <a:pt x="20473" y="26939"/>
                  </a:lnTo>
                  <a:lnTo>
                    <a:pt x="25861" y="21551"/>
                  </a:lnTo>
                  <a:lnTo>
                    <a:pt x="28016" y="18318"/>
                  </a:lnTo>
                  <a:lnTo>
                    <a:pt x="28016" y="10775"/>
                  </a:lnTo>
                  <a:lnTo>
                    <a:pt x="25861" y="6465"/>
                  </a:lnTo>
                  <a:lnTo>
                    <a:pt x="20473" y="1077"/>
                  </a:lnTo>
                  <a:lnTo>
                    <a:pt x="17241" y="0"/>
                  </a:lnTo>
                  <a:close/>
                </a:path>
              </a:pathLst>
            </a:custGeom>
            <a:solidFill>
              <a:srgbClr val="3F3F3F"/>
            </a:solidFill>
          </p:spPr>
          <p:txBody>
            <a:bodyPr wrap="square" lIns="0" tIns="0" rIns="0" bIns="0" rtlCol="0"/>
            <a:lstStyle/>
            <a:p>
              <a:endParaRPr sz="1749"/>
            </a:p>
          </p:txBody>
        </p:sp>
        <p:pic>
          <p:nvPicPr>
            <p:cNvPr id="19" name="object 19"/>
            <p:cNvPicPr/>
            <p:nvPr/>
          </p:nvPicPr>
          <p:blipFill>
            <a:blip r:embed="rId6" cstate="print"/>
            <a:stretch>
              <a:fillRect/>
            </a:stretch>
          </p:blipFill>
          <p:spPr>
            <a:xfrm>
              <a:off x="674835" y="739217"/>
              <a:ext cx="4456855" cy="109912"/>
            </a:xfrm>
            <a:prstGeom prst="rect">
              <a:avLst/>
            </a:prstGeom>
          </p:spPr>
        </p:pic>
        <p:sp>
          <p:nvSpPr>
            <p:cNvPr id="20" name="object 20"/>
            <p:cNvSpPr/>
            <p:nvPr/>
          </p:nvSpPr>
          <p:spPr>
            <a:xfrm>
              <a:off x="2551973" y="849129"/>
              <a:ext cx="2583180" cy="5715"/>
            </a:xfrm>
            <a:custGeom>
              <a:avLst/>
              <a:gdLst/>
              <a:ahLst/>
              <a:cxnLst/>
              <a:rect l="l" t="t" r="r" b="b"/>
              <a:pathLst>
                <a:path w="2583179" h="5715">
                  <a:moveTo>
                    <a:pt x="2582950" y="0"/>
                  </a:moveTo>
                  <a:lnTo>
                    <a:pt x="0" y="0"/>
                  </a:lnTo>
                  <a:lnTo>
                    <a:pt x="0" y="5387"/>
                  </a:lnTo>
                  <a:lnTo>
                    <a:pt x="2582950" y="5387"/>
                  </a:lnTo>
                  <a:lnTo>
                    <a:pt x="2582950" y="0"/>
                  </a:lnTo>
                  <a:close/>
                </a:path>
              </a:pathLst>
            </a:custGeom>
            <a:solidFill>
              <a:srgbClr val="3F3F3F"/>
            </a:solidFill>
          </p:spPr>
          <p:txBody>
            <a:bodyPr wrap="square" lIns="0" tIns="0" rIns="0" bIns="0" rtlCol="0"/>
            <a:lstStyle/>
            <a:p>
              <a:endParaRPr sz="1749"/>
            </a:p>
          </p:txBody>
        </p:sp>
        <p:pic>
          <p:nvPicPr>
            <p:cNvPr id="21" name="object 21"/>
            <p:cNvPicPr/>
            <p:nvPr/>
          </p:nvPicPr>
          <p:blipFill>
            <a:blip r:embed="rId7" cstate="print"/>
            <a:stretch>
              <a:fillRect/>
            </a:stretch>
          </p:blipFill>
          <p:spPr>
            <a:xfrm>
              <a:off x="673757" y="879302"/>
              <a:ext cx="4498880" cy="248920"/>
            </a:xfrm>
            <a:prstGeom prst="rect">
              <a:avLst/>
            </a:prstGeom>
          </p:spPr>
        </p:pic>
        <p:sp>
          <p:nvSpPr>
            <p:cNvPr id="22" name="object 22"/>
            <p:cNvSpPr/>
            <p:nvPr/>
          </p:nvSpPr>
          <p:spPr>
            <a:xfrm>
              <a:off x="548754" y="1128229"/>
              <a:ext cx="2062480" cy="102870"/>
            </a:xfrm>
            <a:custGeom>
              <a:avLst/>
              <a:gdLst/>
              <a:ahLst/>
              <a:cxnLst/>
              <a:rect l="l" t="t" r="r" b="b"/>
              <a:pathLst>
                <a:path w="2062480" h="102869">
                  <a:moveTo>
                    <a:pt x="28016" y="85128"/>
                  </a:moveTo>
                  <a:lnTo>
                    <a:pt x="25857" y="80822"/>
                  </a:lnTo>
                  <a:lnTo>
                    <a:pt x="20472" y="75425"/>
                  </a:lnTo>
                  <a:lnTo>
                    <a:pt x="17233" y="74345"/>
                  </a:lnTo>
                  <a:lnTo>
                    <a:pt x="9702" y="74345"/>
                  </a:lnTo>
                  <a:lnTo>
                    <a:pt x="6464" y="75425"/>
                  </a:lnTo>
                  <a:lnTo>
                    <a:pt x="1079" y="80822"/>
                  </a:lnTo>
                  <a:lnTo>
                    <a:pt x="0" y="85128"/>
                  </a:lnTo>
                  <a:lnTo>
                    <a:pt x="0" y="88353"/>
                  </a:lnTo>
                  <a:lnTo>
                    <a:pt x="0" y="92671"/>
                  </a:lnTo>
                  <a:lnTo>
                    <a:pt x="1079" y="95897"/>
                  </a:lnTo>
                  <a:lnTo>
                    <a:pt x="6464" y="101295"/>
                  </a:lnTo>
                  <a:lnTo>
                    <a:pt x="9702" y="102374"/>
                  </a:lnTo>
                  <a:lnTo>
                    <a:pt x="17233" y="102374"/>
                  </a:lnTo>
                  <a:lnTo>
                    <a:pt x="20472" y="101295"/>
                  </a:lnTo>
                  <a:lnTo>
                    <a:pt x="25857" y="95897"/>
                  </a:lnTo>
                  <a:lnTo>
                    <a:pt x="28016" y="92671"/>
                  </a:lnTo>
                  <a:lnTo>
                    <a:pt x="28016" y="85128"/>
                  </a:lnTo>
                  <a:close/>
                </a:path>
                <a:path w="2062480" h="102869">
                  <a:moveTo>
                    <a:pt x="2062480" y="0"/>
                  </a:moveTo>
                  <a:lnTo>
                    <a:pt x="124993" y="0"/>
                  </a:lnTo>
                  <a:lnTo>
                    <a:pt x="124993" y="5384"/>
                  </a:lnTo>
                  <a:lnTo>
                    <a:pt x="2062480" y="5384"/>
                  </a:lnTo>
                  <a:lnTo>
                    <a:pt x="2062480" y="0"/>
                  </a:lnTo>
                  <a:close/>
                </a:path>
              </a:pathLst>
            </a:custGeom>
            <a:solidFill>
              <a:srgbClr val="3F3F3F"/>
            </a:solidFill>
          </p:spPr>
          <p:txBody>
            <a:bodyPr wrap="square" lIns="0" tIns="0" rIns="0" bIns="0" rtlCol="0"/>
            <a:lstStyle/>
            <a:p>
              <a:endParaRPr sz="1749"/>
            </a:p>
          </p:txBody>
        </p:sp>
        <p:pic>
          <p:nvPicPr>
            <p:cNvPr id="23" name="object 23"/>
            <p:cNvPicPr/>
            <p:nvPr/>
          </p:nvPicPr>
          <p:blipFill>
            <a:blip r:embed="rId8" cstate="print"/>
            <a:stretch>
              <a:fillRect/>
            </a:stretch>
          </p:blipFill>
          <p:spPr>
            <a:xfrm>
              <a:off x="675912" y="1157316"/>
              <a:ext cx="3299538" cy="248920"/>
            </a:xfrm>
            <a:prstGeom prst="rect">
              <a:avLst/>
            </a:prstGeom>
          </p:spPr>
        </p:pic>
        <p:pic>
          <p:nvPicPr>
            <p:cNvPr id="24" name="object 24"/>
            <p:cNvPicPr/>
            <p:nvPr/>
          </p:nvPicPr>
          <p:blipFill>
            <a:blip r:embed="rId9" cstate="print"/>
            <a:stretch>
              <a:fillRect/>
            </a:stretch>
          </p:blipFill>
          <p:spPr>
            <a:xfrm>
              <a:off x="3988382" y="1159471"/>
              <a:ext cx="1184256" cy="107757"/>
            </a:xfrm>
            <a:prstGeom prst="rect">
              <a:avLst/>
            </a:prstGeom>
          </p:spPr>
        </p:pic>
      </p:grpSp>
      <p:grpSp>
        <p:nvGrpSpPr>
          <p:cNvPr id="25" name="object 25"/>
          <p:cNvGrpSpPr/>
          <p:nvPr/>
        </p:nvGrpSpPr>
        <p:grpSpPr>
          <a:xfrm>
            <a:off x="48148" y="195477"/>
            <a:ext cx="4474804" cy="186246"/>
            <a:chOff x="56306" y="0"/>
            <a:chExt cx="5233035" cy="217804"/>
          </a:xfrm>
        </p:grpSpPr>
        <p:sp>
          <p:nvSpPr>
            <p:cNvPr id="26" name="object 26"/>
            <p:cNvSpPr/>
            <p:nvPr/>
          </p:nvSpPr>
          <p:spPr>
            <a:xfrm>
              <a:off x="56306" y="0"/>
              <a:ext cx="5233035" cy="217804"/>
            </a:xfrm>
            <a:custGeom>
              <a:avLst/>
              <a:gdLst/>
              <a:ahLst/>
              <a:cxnLst/>
              <a:rect l="l" t="t" r="r" b="b"/>
              <a:pathLst>
                <a:path w="5233035" h="217804">
                  <a:moveTo>
                    <a:pt x="5232710" y="0"/>
                  </a:moveTo>
                  <a:lnTo>
                    <a:pt x="0" y="0"/>
                  </a:lnTo>
                  <a:lnTo>
                    <a:pt x="0" y="217670"/>
                  </a:lnTo>
                  <a:lnTo>
                    <a:pt x="5232710" y="217670"/>
                  </a:lnTo>
                  <a:lnTo>
                    <a:pt x="5232710" y="0"/>
                  </a:lnTo>
                  <a:close/>
                </a:path>
              </a:pathLst>
            </a:custGeom>
            <a:solidFill>
              <a:srgbClr val="7E7E7E"/>
            </a:solidFill>
          </p:spPr>
          <p:txBody>
            <a:bodyPr wrap="square" lIns="0" tIns="0" rIns="0" bIns="0" rtlCol="0"/>
            <a:lstStyle/>
            <a:p>
              <a:endParaRPr sz="1749"/>
            </a:p>
          </p:txBody>
        </p:sp>
        <p:sp>
          <p:nvSpPr>
            <p:cNvPr id="27" name="object 27"/>
            <p:cNvSpPr/>
            <p:nvPr/>
          </p:nvSpPr>
          <p:spPr>
            <a:xfrm>
              <a:off x="132814" y="70042"/>
              <a:ext cx="56515" cy="93345"/>
            </a:xfrm>
            <a:custGeom>
              <a:avLst/>
              <a:gdLst/>
              <a:ahLst/>
              <a:cxnLst/>
              <a:rect l="l" t="t" r="r" b="b"/>
              <a:pathLst>
                <a:path w="56514" h="93345">
                  <a:moveTo>
                    <a:pt x="34482" y="0"/>
                  </a:moveTo>
                  <a:lnTo>
                    <a:pt x="26939" y="0"/>
                  </a:lnTo>
                  <a:lnTo>
                    <a:pt x="19396" y="1077"/>
                  </a:lnTo>
                  <a:lnTo>
                    <a:pt x="11853" y="4310"/>
                  </a:lnTo>
                  <a:lnTo>
                    <a:pt x="7543" y="10775"/>
                  </a:lnTo>
                  <a:lnTo>
                    <a:pt x="3232" y="15086"/>
                  </a:lnTo>
                  <a:lnTo>
                    <a:pt x="2155" y="20473"/>
                  </a:lnTo>
                  <a:lnTo>
                    <a:pt x="2155" y="34482"/>
                  </a:lnTo>
                  <a:lnTo>
                    <a:pt x="3232" y="39870"/>
                  </a:lnTo>
                  <a:lnTo>
                    <a:pt x="7543" y="43103"/>
                  </a:lnTo>
                  <a:lnTo>
                    <a:pt x="9698" y="46335"/>
                  </a:lnTo>
                  <a:lnTo>
                    <a:pt x="12930" y="47413"/>
                  </a:lnTo>
                  <a:lnTo>
                    <a:pt x="15086" y="49568"/>
                  </a:lnTo>
                  <a:lnTo>
                    <a:pt x="34482" y="57111"/>
                  </a:lnTo>
                  <a:lnTo>
                    <a:pt x="38792" y="59266"/>
                  </a:lnTo>
                  <a:lnTo>
                    <a:pt x="40947" y="62499"/>
                  </a:lnTo>
                  <a:lnTo>
                    <a:pt x="40947" y="72197"/>
                  </a:lnTo>
                  <a:lnTo>
                    <a:pt x="38792" y="76507"/>
                  </a:lnTo>
                  <a:lnTo>
                    <a:pt x="34482" y="78663"/>
                  </a:lnTo>
                  <a:lnTo>
                    <a:pt x="30172" y="79740"/>
                  </a:lnTo>
                  <a:lnTo>
                    <a:pt x="25861" y="79740"/>
                  </a:lnTo>
                  <a:lnTo>
                    <a:pt x="22629" y="77585"/>
                  </a:lnTo>
                  <a:lnTo>
                    <a:pt x="19396" y="76507"/>
                  </a:lnTo>
                  <a:lnTo>
                    <a:pt x="17241" y="75430"/>
                  </a:lnTo>
                  <a:lnTo>
                    <a:pt x="16163" y="72197"/>
                  </a:lnTo>
                  <a:lnTo>
                    <a:pt x="15086" y="70042"/>
                  </a:lnTo>
                  <a:lnTo>
                    <a:pt x="14008" y="66809"/>
                  </a:lnTo>
                  <a:lnTo>
                    <a:pt x="14008" y="62499"/>
                  </a:lnTo>
                  <a:lnTo>
                    <a:pt x="0" y="62499"/>
                  </a:lnTo>
                  <a:lnTo>
                    <a:pt x="25558" y="93210"/>
                  </a:lnTo>
                  <a:lnTo>
                    <a:pt x="32596" y="93210"/>
                  </a:lnTo>
                  <a:lnTo>
                    <a:pt x="56033" y="71120"/>
                  </a:lnTo>
                  <a:lnTo>
                    <a:pt x="56033" y="59266"/>
                  </a:lnTo>
                  <a:lnTo>
                    <a:pt x="53878" y="53878"/>
                  </a:lnTo>
                  <a:lnTo>
                    <a:pt x="50646" y="49568"/>
                  </a:lnTo>
                  <a:lnTo>
                    <a:pt x="47413" y="47413"/>
                  </a:lnTo>
                  <a:lnTo>
                    <a:pt x="45258" y="45258"/>
                  </a:lnTo>
                  <a:lnTo>
                    <a:pt x="40947" y="43103"/>
                  </a:lnTo>
                  <a:lnTo>
                    <a:pt x="25861" y="36637"/>
                  </a:lnTo>
                  <a:lnTo>
                    <a:pt x="22629" y="35560"/>
                  </a:lnTo>
                  <a:lnTo>
                    <a:pt x="20473" y="34482"/>
                  </a:lnTo>
                  <a:lnTo>
                    <a:pt x="19396" y="32327"/>
                  </a:lnTo>
                  <a:lnTo>
                    <a:pt x="17241" y="30172"/>
                  </a:lnTo>
                  <a:lnTo>
                    <a:pt x="16163" y="28016"/>
                  </a:lnTo>
                  <a:lnTo>
                    <a:pt x="16163" y="21551"/>
                  </a:lnTo>
                  <a:lnTo>
                    <a:pt x="18318" y="18318"/>
                  </a:lnTo>
                  <a:lnTo>
                    <a:pt x="20473" y="16163"/>
                  </a:lnTo>
                  <a:lnTo>
                    <a:pt x="23706" y="14008"/>
                  </a:lnTo>
                  <a:lnTo>
                    <a:pt x="26939" y="12930"/>
                  </a:lnTo>
                  <a:lnTo>
                    <a:pt x="36637" y="16163"/>
                  </a:lnTo>
                  <a:lnTo>
                    <a:pt x="39870" y="21551"/>
                  </a:lnTo>
                  <a:lnTo>
                    <a:pt x="40947" y="29094"/>
                  </a:lnTo>
                  <a:lnTo>
                    <a:pt x="53878" y="29094"/>
                  </a:lnTo>
                  <a:lnTo>
                    <a:pt x="53878" y="20473"/>
                  </a:lnTo>
                  <a:lnTo>
                    <a:pt x="51723" y="14008"/>
                  </a:lnTo>
                  <a:lnTo>
                    <a:pt x="40947" y="3232"/>
                  </a:lnTo>
                  <a:lnTo>
                    <a:pt x="34482" y="0"/>
                  </a:lnTo>
                  <a:close/>
                </a:path>
              </a:pathLst>
            </a:custGeom>
            <a:solidFill>
              <a:srgbClr val="FFFFFF"/>
            </a:solidFill>
          </p:spPr>
          <p:txBody>
            <a:bodyPr wrap="square" lIns="0" tIns="0" rIns="0" bIns="0" rtlCol="0"/>
            <a:lstStyle/>
            <a:p>
              <a:endParaRPr sz="1749"/>
            </a:p>
          </p:txBody>
        </p:sp>
        <p:pic>
          <p:nvPicPr>
            <p:cNvPr id="28" name="object 28"/>
            <p:cNvPicPr/>
            <p:nvPr/>
          </p:nvPicPr>
          <p:blipFill>
            <a:blip r:embed="rId10" cstate="print"/>
            <a:stretch>
              <a:fillRect/>
            </a:stretch>
          </p:blipFill>
          <p:spPr>
            <a:xfrm>
              <a:off x="198546" y="65732"/>
              <a:ext cx="759691" cy="104524"/>
            </a:xfrm>
            <a:prstGeom prst="rect">
              <a:avLst/>
            </a:prstGeom>
          </p:spPr>
        </p:pic>
        <p:sp>
          <p:nvSpPr>
            <p:cNvPr id="29" name="object 29"/>
            <p:cNvSpPr/>
            <p:nvPr/>
          </p:nvSpPr>
          <p:spPr>
            <a:xfrm>
              <a:off x="1188839" y="14008"/>
              <a:ext cx="0" cy="165100"/>
            </a:xfrm>
            <a:custGeom>
              <a:avLst/>
              <a:gdLst/>
              <a:ahLst/>
              <a:cxnLst/>
              <a:rect l="l" t="t" r="r" b="b"/>
              <a:pathLst>
                <a:path h="165100">
                  <a:moveTo>
                    <a:pt x="0" y="0"/>
                  </a:moveTo>
                  <a:lnTo>
                    <a:pt x="0" y="164869"/>
                  </a:lnTo>
                </a:path>
              </a:pathLst>
            </a:custGeom>
            <a:ln w="7543">
              <a:solidFill>
                <a:srgbClr val="FFFFFF"/>
              </a:solidFill>
            </a:ln>
          </p:spPr>
          <p:txBody>
            <a:bodyPr wrap="square" lIns="0" tIns="0" rIns="0" bIns="0" rtlCol="0"/>
            <a:lstStyle/>
            <a:p>
              <a:endParaRPr sz="1749"/>
            </a:p>
          </p:txBody>
        </p:sp>
        <p:sp>
          <p:nvSpPr>
            <p:cNvPr id="30" name="object 30"/>
            <p:cNvSpPr/>
            <p:nvPr/>
          </p:nvSpPr>
          <p:spPr>
            <a:xfrm>
              <a:off x="1188839" y="14008"/>
              <a:ext cx="0" cy="165100"/>
            </a:xfrm>
            <a:custGeom>
              <a:avLst/>
              <a:gdLst/>
              <a:ahLst/>
              <a:cxnLst/>
              <a:rect l="l" t="t" r="r" b="b"/>
              <a:pathLst>
                <a:path h="165100">
                  <a:moveTo>
                    <a:pt x="0" y="0"/>
                  </a:moveTo>
                  <a:lnTo>
                    <a:pt x="0" y="164869"/>
                  </a:lnTo>
                </a:path>
              </a:pathLst>
            </a:custGeom>
            <a:ln w="3175">
              <a:solidFill>
                <a:srgbClr val="FFFFFF"/>
              </a:solidFill>
            </a:ln>
          </p:spPr>
          <p:txBody>
            <a:bodyPr wrap="square" lIns="0" tIns="0" rIns="0" bIns="0" rtlCol="0"/>
            <a:lstStyle/>
            <a:p>
              <a:endParaRPr sz="1749"/>
            </a:p>
          </p:txBody>
        </p:sp>
        <p:pic>
          <p:nvPicPr>
            <p:cNvPr id="31" name="object 31"/>
            <p:cNvPicPr/>
            <p:nvPr/>
          </p:nvPicPr>
          <p:blipFill>
            <a:blip r:embed="rId11" cstate="print"/>
            <a:stretch>
              <a:fillRect/>
            </a:stretch>
          </p:blipFill>
          <p:spPr>
            <a:xfrm>
              <a:off x="1341855" y="56033"/>
              <a:ext cx="2158385" cy="108835"/>
            </a:xfrm>
            <a:prstGeom prst="rect">
              <a:avLst/>
            </a:prstGeom>
          </p:spPr>
        </p:pic>
        <p:sp>
          <p:nvSpPr>
            <p:cNvPr id="32" name="object 32"/>
            <p:cNvSpPr/>
            <p:nvPr/>
          </p:nvSpPr>
          <p:spPr>
            <a:xfrm>
              <a:off x="4815960" y="28016"/>
              <a:ext cx="384810" cy="160655"/>
            </a:xfrm>
            <a:custGeom>
              <a:avLst/>
              <a:gdLst/>
              <a:ahLst/>
              <a:cxnLst/>
              <a:rect l="l" t="t" r="r" b="b"/>
              <a:pathLst>
                <a:path w="384810" h="160655">
                  <a:moveTo>
                    <a:pt x="357755" y="0"/>
                  </a:moveTo>
                  <a:lnTo>
                    <a:pt x="26939" y="0"/>
                  </a:lnTo>
                  <a:lnTo>
                    <a:pt x="16365" y="2087"/>
                  </a:lnTo>
                  <a:lnTo>
                    <a:pt x="7812" y="7812"/>
                  </a:lnTo>
                  <a:lnTo>
                    <a:pt x="2087" y="16365"/>
                  </a:lnTo>
                  <a:lnTo>
                    <a:pt x="0" y="26939"/>
                  </a:lnTo>
                  <a:lnTo>
                    <a:pt x="0" y="133619"/>
                  </a:lnTo>
                  <a:lnTo>
                    <a:pt x="2087" y="144193"/>
                  </a:lnTo>
                  <a:lnTo>
                    <a:pt x="7812" y="152746"/>
                  </a:lnTo>
                  <a:lnTo>
                    <a:pt x="16365" y="158471"/>
                  </a:lnTo>
                  <a:lnTo>
                    <a:pt x="26939" y="160558"/>
                  </a:lnTo>
                  <a:lnTo>
                    <a:pt x="357755" y="160558"/>
                  </a:lnTo>
                  <a:lnTo>
                    <a:pt x="368329" y="158471"/>
                  </a:lnTo>
                  <a:lnTo>
                    <a:pt x="376882" y="152746"/>
                  </a:lnTo>
                  <a:lnTo>
                    <a:pt x="382606" y="144193"/>
                  </a:lnTo>
                  <a:lnTo>
                    <a:pt x="384694" y="133619"/>
                  </a:lnTo>
                  <a:lnTo>
                    <a:pt x="384694" y="26939"/>
                  </a:lnTo>
                  <a:lnTo>
                    <a:pt x="382606" y="16365"/>
                  </a:lnTo>
                  <a:lnTo>
                    <a:pt x="376882" y="7812"/>
                  </a:lnTo>
                  <a:lnTo>
                    <a:pt x="368329" y="2087"/>
                  </a:lnTo>
                  <a:lnTo>
                    <a:pt x="357755" y="0"/>
                  </a:lnTo>
                  <a:close/>
                </a:path>
              </a:pathLst>
            </a:custGeom>
            <a:solidFill>
              <a:srgbClr val="FFFFFF"/>
            </a:solidFill>
          </p:spPr>
          <p:txBody>
            <a:bodyPr wrap="square" lIns="0" tIns="0" rIns="0" bIns="0" rtlCol="0"/>
            <a:lstStyle/>
            <a:p>
              <a:endParaRPr sz="1749"/>
            </a:p>
          </p:txBody>
        </p:sp>
        <p:pic>
          <p:nvPicPr>
            <p:cNvPr id="33" name="object 33"/>
            <p:cNvPicPr/>
            <p:nvPr/>
          </p:nvPicPr>
          <p:blipFill>
            <a:blip r:embed="rId12" cstate="print"/>
            <a:stretch>
              <a:fillRect/>
            </a:stretch>
          </p:blipFill>
          <p:spPr>
            <a:xfrm>
              <a:off x="4879537" y="76508"/>
              <a:ext cx="242454" cy="86206"/>
            </a:xfrm>
            <a:prstGeom prst="rect">
              <a:avLst/>
            </a:prstGeom>
          </p:spPr>
        </p:pic>
      </p:grpSp>
      <p:grpSp>
        <p:nvGrpSpPr>
          <p:cNvPr id="34" name="object 34"/>
          <p:cNvGrpSpPr/>
          <p:nvPr/>
        </p:nvGrpSpPr>
        <p:grpSpPr>
          <a:xfrm>
            <a:off x="397835" y="3556440"/>
            <a:ext cx="4055614" cy="294302"/>
            <a:chOff x="465246" y="3930459"/>
            <a:chExt cx="4742815" cy="344170"/>
          </a:xfrm>
        </p:grpSpPr>
        <p:sp>
          <p:nvSpPr>
            <p:cNvPr id="35" name="object 35"/>
            <p:cNvSpPr/>
            <p:nvPr/>
          </p:nvSpPr>
          <p:spPr>
            <a:xfrm>
              <a:off x="472251" y="3937463"/>
              <a:ext cx="4728845" cy="330200"/>
            </a:xfrm>
            <a:custGeom>
              <a:avLst/>
              <a:gdLst/>
              <a:ahLst/>
              <a:cxnLst/>
              <a:rect l="l" t="t" r="r" b="b"/>
              <a:pathLst>
                <a:path w="4728845" h="330200">
                  <a:moveTo>
                    <a:pt x="0" y="0"/>
                  </a:moveTo>
                  <a:lnTo>
                    <a:pt x="4728404" y="0"/>
                  </a:lnTo>
                  <a:lnTo>
                    <a:pt x="4728404" y="329738"/>
                  </a:lnTo>
                  <a:lnTo>
                    <a:pt x="0" y="329738"/>
                  </a:lnTo>
                  <a:lnTo>
                    <a:pt x="0" y="0"/>
                  </a:lnTo>
                  <a:close/>
                </a:path>
              </a:pathLst>
            </a:custGeom>
            <a:ln w="14008">
              <a:solidFill>
                <a:srgbClr val="3F3F3F"/>
              </a:solidFill>
            </a:ln>
          </p:spPr>
          <p:txBody>
            <a:bodyPr wrap="square" lIns="0" tIns="0" rIns="0" bIns="0" rtlCol="0"/>
            <a:lstStyle/>
            <a:p>
              <a:endParaRPr sz="1749"/>
            </a:p>
          </p:txBody>
        </p:sp>
        <p:sp>
          <p:nvSpPr>
            <p:cNvPr id="36" name="object 36"/>
            <p:cNvSpPr/>
            <p:nvPr/>
          </p:nvSpPr>
          <p:spPr>
            <a:xfrm>
              <a:off x="472251" y="3937463"/>
              <a:ext cx="4728845" cy="330200"/>
            </a:xfrm>
            <a:custGeom>
              <a:avLst/>
              <a:gdLst/>
              <a:ahLst/>
              <a:cxnLst/>
              <a:rect l="l" t="t" r="r" b="b"/>
              <a:pathLst>
                <a:path w="4728845" h="330200">
                  <a:moveTo>
                    <a:pt x="0" y="0"/>
                  </a:moveTo>
                  <a:lnTo>
                    <a:pt x="4728404" y="0"/>
                  </a:lnTo>
                  <a:lnTo>
                    <a:pt x="4728404" y="329738"/>
                  </a:lnTo>
                  <a:lnTo>
                    <a:pt x="0" y="329738"/>
                  </a:lnTo>
                  <a:lnTo>
                    <a:pt x="0" y="0"/>
                  </a:lnTo>
                  <a:close/>
                </a:path>
              </a:pathLst>
            </a:custGeom>
            <a:ln w="8620">
              <a:solidFill>
                <a:srgbClr val="3F3F3F"/>
              </a:solidFill>
            </a:ln>
          </p:spPr>
          <p:txBody>
            <a:bodyPr wrap="square" lIns="0" tIns="0" rIns="0" bIns="0" rtlCol="0"/>
            <a:lstStyle/>
            <a:p>
              <a:endParaRPr sz="1749"/>
            </a:p>
          </p:txBody>
        </p:sp>
        <p:sp>
          <p:nvSpPr>
            <p:cNvPr id="37" name="object 37"/>
            <p:cNvSpPr/>
            <p:nvPr/>
          </p:nvSpPr>
          <p:spPr>
            <a:xfrm>
              <a:off x="472251" y="3937463"/>
              <a:ext cx="4728845" cy="330200"/>
            </a:xfrm>
            <a:custGeom>
              <a:avLst/>
              <a:gdLst/>
              <a:ahLst/>
              <a:cxnLst/>
              <a:rect l="l" t="t" r="r" b="b"/>
              <a:pathLst>
                <a:path w="4728845" h="330200">
                  <a:moveTo>
                    <a:pt x="0" y="0"/>
                  </a:moveTo>
                  <a:lnTo>
                    <a:pt x="4728404" y="0"/>
                  </a:lnTo>
                  <a:lnTo>
                    <a:pt x="4728404" y="329738"/>
                  </a:lnTo>
                  <a:lnTo>
                    <a:pt x="0" y="329738"/>
                  </a:lnTo>
                  <a:lnTo>
                    <a:pt x="0" y="0"/>
                  </a:lnTo>
                  <a:close/>
                </a:path>
              </a:pathLst>
            </a:custGeom>
            <a:ln w="6465">
              <a:solidFill>
                <a:srgbClr val="3F3F3F"/>
              </a:solidFill>
            </a:ln>
          </p:spPr>
          <p:txBody>
            <a:bodyPr wrap="square" lIns="0" tIns="0" rIns="0" bIns="0" rtlCol="0"/>
            <a:lstStyle/>
            <a:p>
              <a:endParaRPr sz="1749"/>
            </a:p>
          </p:txBody>
        </p:sp>
        <p:pic>
          <p:nvPicPr>
            <p:cNvPr id="38" name="object 38"/>
            <p:cNvPicPr/>
            <p:nvPr/>
          </p:nvPicPr>
          <p:blipFill>
            <a:blip r:embed="rId13" cstate="print"/>
            <a:stretch>
              <a:fillRect/>
            </a:stretch>
          </p:blipFill>
          <p:spPr>
            <a:xfrm>
              <a:off x="558457" y="4049531"/>
              <a:ext cx="3518286" cy="129309"/>
            </a:xfrm>
            <a:prstGeom prst="rect">
              <a:avLst/>
            </a:prstGeom>
          </p:spPr>
        </p:pic>
        <p:sp>
          <p:nvSpPr>
            <p:cNvPr id="39" name="object 39"/>
            <p:cNvSpPr/>
            <p:nvPr/>
          </p:nvSpPr>
          <p:spPr>
            <a:xfrm>
              <a:off x="4112298" y="4077677"/>
              <a:ext cx="41275" cy="100330"/>
            </a:xfrm>
            <a:custGeom>
              <a:avLst/>
              <a:gdLst/>
              <a:ahLst/>
              <a:cxnLst/>
              <a:rect l="l" t="t" r="r" b="b"/>
              <a:pathLst>
                <a:path w="41275" h="100329">
                  <a:moveTo>
                    <a:pt x="40944" y="0"/>
                  </a:moveTo>
                  <a:lnTo>
                    <a:pt x="26936" y="0"/>
                  </a:lnTo>
                  <a:lnTo>
                    <a:pt x="26936" y="87630"/>
                  </a:lnTo>
                  <a:lnTo>
                    <a:pt x="0" y="87630"/>
                  </a:lnTo>
                  <a:lnTo>
                    <a:pt x="0" y="100330"/>
                  </a:lnTo>
                  <a:lnTo>
                    <a:pt x="40944" y="100330"/>
                  </a:lnTo>
                  <a:lnTo>
                    <a:pt x="40944" y="87630"/>
                  </a:lnTo>
                  <a:lnTo>
                    <a:pt x="40944" y="0"/>
                  </a:lnTo>
                  <a:close/>
                </a:path>
              </a:pathLst>
            </a:custGeom>
            <a:solidFill>
              <a:srgbClr val="3F3F3F"/>
            </a:solidFill>
          </p:spPr>
          <p:txBody>
            <a:bodyPr wrap="square" lIns="0" tIns="0" rIns="0" bIns="0" rtlCol="0"/>
            <a:lstStyle/>
            <a:p>
              <a:endParaRPr sz="1749"/>
            </a:p>
          </p:txBody>
        </p:sp>
      </p:grpSp>
      <p:grpSp>
        <p:nvGrpSpPr>
          <p:cNvPr id="40" name="object 40"/>
          <p:cNvGrpSpPr/>
          <p:nvPr/>
        </p:nvGrpSpPr>
        <p:grpSpPr>
          <a:xfrm>
            <a:off x="77634" y="3562429"/>
            <a:ext cx="282356" cy="282356"/>
            <a:chOff x="90789" y="3937463"/>
            <a:chExt cx="330200" cy="330200"/>
          </a:xfrm>
        </p:grpSpPr>
        <p:sp>
          <p:nvSpPr>
            <p:cNvPr id="41" name="object 41"/>
            <p:cNvSpPr/>
            <p:nvPr/>
          </p:nvSpPr>
          <p:spPr>
            <a:xfrm>
              <a:off x="90789" y="3937463"/>
              <a:ext cx="330200" cy="330200"/>
            </a:xfrm>
            <a:custGeom>
              <a:avLst/>
              <a:gdLst/>
              <a:ahLst/>
              <a:cxnLst/>
              <a:rect l="l" t="t" r="r" b="b"/>
              <a:pathLst>
                <a:path w="330200" h="330200">
                  <a:moveTo>
                    <a:pt x="329738" y="0"/>
                  </a:moveTo>
                  <a:lnTo>
                    <a:pt x="0" y="0"/>
                  </a:lnTo>
                  <a:lnTo>
                    <a:pt x="0" y="329738"/>
                  </a:lnTo>
                  <a:lnTo>
                    <a:pt x="329738" y="329738"/>
                  </a:lnTo>
                  <a:lnTo>
                    <a:pt x="329738" y="0"/>
                  </a:lnTo>
                  <a:close/>
                </a:path>
              </a:pathLst>
            </a:custGeom>
            <a:solidFill>
              <a:srgbClr val="595959"/>
            </a:solidFill>
          </p:spPr>
          <p:txBody>
            <a:bodyPr wrap="square" lIns="0" tIns="0" rIns="0" bIns="0" rtlCol="0"/>
            <a:lstStyle/>
            <a:p>
              <a:endParaRPr sz="1749"/>
            </a:p>
          </p:txBody>
        </p:sp>
        <p:pic>
          <p:nvPicPr>
            <p:cNvPr id="42" name="object 42"/>
            <p:cNvPicPr/>
            <p:nvPr/>
          </p:nvPicPr>
          <p:blipFill>
            <a:blip r:embed="rId4" cstate="print"/>
            <a:stretch>
              <a:fillRect/>
            </a:stretch>
          </p:blipFill>
          <p:spPr>
            <a:xfrm>
              <a:off x="166219" y="4026902"/>
              <a:ext cx="174567" cy="198274"/>
            </a:xfrm>
            <a:prstGeom prst="rect">
              <a:avLst/>
            </a:prstGeom>
          </p:spPr>
        </p:pic>
      </p:grpSp>
      <p:grpSp>
        <p:nvGrpSpPr>
          <p:cNvPr id="43" name="object 43"/>
          <p:cNvGrpSpPr/>
          <p:nvPr/>
        </p:nvGrpSpPr>
        <p:grpSpPr>
          <a:xfrm>
            <a:off x="71644" y="3894609"/>
            <a:ext cx="4378695" cy="1019741"/>
            <a:chOff x="83784" y="4325929"/>
            <a:chExt cx="5120640" cy="1192530"/>
          </a:xfrm>
        </p:grpSpPr>
        <p:sp>
          <p:nvSpPr>
            <p:cNvPr id="44" name="object 44"/>
            <p:cNvSpPr/>
            <p:nvPr/>
          </p:nvSpPr>
          <p:spPr>
            <a:xfrm>
              <a:off x="90789" y="4332933"/>
              <a:ext cx="330200" cy="328930"/>
            </a:xfrm>
            <a:custGeom>
              <a:avLst/>
              <a:gdLst/>
              <a:ahLst/>
              <a:cxnLst/>
              <a:rect l="l" t="t" r="r" b="b"/>
              <a:pathLst>
                <a:path w="330200" h="328929">
                  <a:moveTo>
                    <a:pt x="0" y="0"/>
                  </a:moveTo>
                  <a:lnTo>
                    <a:pt x="329738" y="0"/>
                  </a:lnTo>
                  <a:lnTo>
                    <a:pt x="329738" y="328660"/>
                  </a:lnTo>
                  <a:lnTo>
                    <a:pt x="0" y="328660"/>
                  </a:lnTo>
                  <a:lnTo>
                    <a:pt x="0" y="0"/>
                  </a:lnTo>
                  <a:close/>
                </a:path>
              </a:pathLst>
            </a:custGeom>
            <a:ln w="14008">
              <a:solidFill>
                <a:srgbClr val="3F3F3F"/>
              </a:solidFill>
            </a:ln>
          </p:spPr>
          <p:txBody>
            <a:bodyPr wrap="square" lIns="0" tIns="0" rIns="0" bIns="0" rtlCol="0"/>
            <a:lstStyle/>
            <a:p>
              <a:endParaRPr sz="1749"/>
            </a:p>
          </p:txBody>
        </p:sp>
        <p:sp>
          <p:nvSpPr>
            <p:cNvPr id="45" name="object 45"/>
            <p:cNvSpPr/>
            <p:nvPr/>
          </p:nvSpPr>
          <p:spPr>
            <a:xfrm>
              <a:off x="90789" y="4332933"/>
              <a:ext cx="330200" cy="328930"/>
            </a:xfrm>
            <a:custGeom>
              <a:avLst/>
              <a:gdLst/>
              <a:ahLst/>
              <a:cxnLst/>
              <a:rect l="l" t="t" r="r" b="b"/>
              <a:pathLst>
                <a:path w="330200" h="328929">
                  <a:moveTo>
                    <a:pt x="0" y="0"/>
                  </a:moveTo>
                  <a:lnTo>
                    <a:pt x="329738" y="0"/>
                  </a:lnTo>
                  <a:lnTo>
                    <a:pt x="329738" y="328660"/>
                  </a:lnTo>
                  <a:lnTo>
                    <a:pt x="0" y="328660"/>
                  </a:lnTo>
                  <a:lnTo>
                    <a:pt x="0" y="0"/>
                  </a:lnTo>
                  <a:close/>
                </a:path>
              </a:pathLst>
            </a:custGeom>
            <a:ln w="8620">
              <a:solidFill>
                <a:srgbClr val="3F3F3F"/>
              </a:solidFill>
            </a:ln>
          </p:spPr>
          <p:txBody>
            <a:bodyPr wrap="square" lIns="0" tIns="0" rIns="0" bIns="0" rtlCol="0"/>
            <a:lstStyle/>
            <a:p>
              <a:endParaRPr sz="1749"/>
            </a:p>
          </p:txBody>
        </p:sp>
        <p:sp>
          <p:nvSpPr>
            <p:cNvPr id="46" name="object 46"/>
            <p:cNvSpPr/>
            <p:nvPr/>
          </p:nvSpPr>
          <p:spPr>
            <a:xfrm>
              <a:off x="90789" y="4332933"/>
              <a:ext cx="330200" cy="328930"/>
            </a:xfrm>
            <a:custGeom>
              <a:avLst/>
              <a:gdLst/>
              <a:ahLst/>
              <a:cxnLst/>
              <a:rect l="l" t="t" r="r" b="b"/>
              <a:pathLst>
                <a:path w="330200" h="328929">
                  <a:moveTo>
                    <a:pt x="0" y="0"/>
                  </a:moveTo>
                  <a:lnTo>
                    <a:pt x="329738" y="0"/>
                  </a:lnTo>
                  <a:lnTo>
                    <a:pt x="329738" y="328660"/>
                  </a:lnTo>
                  <a:lnTo>
                    <a:pt x="0" y="328660"/>
                  </a:lnTo>
                  <a:lnTo>
                    <a:pt x="0" y="0"/>
                  </a:lnTo>
                  <a:close/>
                </a:path>
              </a:pathLst>
            </a:custGeom>
            <a:ln w="6465">
              <a:solidFill>
                <a:srgbClr val="3F3F3F"/>
              </a:solidFill>
            </a:ln>
          </p:spPr>
          <p:txBody>
            <a:bodyPr wrap="square" lIns="0" tIns="0" rIns="0" bIns="0" rtlCol="0"/>
            <a:lstStyle/>
            <a:p>
              <a:endParaRPr sz="1749"/>
            </a:p>
          </p:txBody>
        </p:sp>
        <p:pic>
          <p:nvPicPr>
            <p:cNvPr id="47" name="object 47"/>
            <p:cNvPicPr/>
            <p:nvPr/>
          </p:nvPicPr>
          <p:blipFill>
            <a:blip r:embed="rId5" cstate="print"/>
            <a:stretch>
              <a:fillRect/>
            </a:stretch>
          </p:blipFill>
          <p:spPr>
            <a:xfrm>
              <a:off x="185615" y="4436381"/>
              <a:ext cx="136852" cy="151938"/>
            </a:xfrm>
            <a:prstGeom prst="rect">
              <a:avLst/>
            </a:prstGeom>
          </p:spPr>
        </p:pic>
        <p:sp>
          <p:nvSpPr>
            <p:cNvPr id="48" name="object 48"/>
            <p:cNvSpPr/>
            <p:nvPr/>
          </p:nvSpPr>
          <p:spPr>
            <a:xfrm>
              <a:off x="467940" y="4328623"/>
              <a:ext cx="4736465" cy="1189990"/>
            </a:xfrm>
            <a:custGeom>
              <a:avLst/>
              <a:gdLst/>
              <a:ahLst/>
              <a:cxnLst/>
              <a:rect l="l" t="t" r="r" b="b"/>
              <a:pathLst>
                <a:path w="4736465" h="1189989">
                  <a:moveTo>
                    <a:pt x="7543" y="1183178"/>
                  </a:moveTo>
                  <a:lnTo>
                    <a:pt x="4310" y="1183178"/>
                  </a:lnTo>
                  <a:lnTo>
                    <a:pt x="4310" y="1189644"/>
                  </a:lnTo>
                  <a:lnTo>
                    <a:pt x="23706" y="1189644"/>
                  </a:lnTo>
                  <a:lnTo>
                    <a:pt x="23706" y="1186411"/>
                  </a:lnTo>
                  <a:lnTo>
                    <a:pt x="7543" y="1186411"/>
                  </a:lnTo>
                  <a:lnTo>
                    <a:pt x="7543" y="1183178"/>
                  </a:lnTo>
                  <a:close/>
                </a:path>
                <a:path w="4736465" h="1189989">
                  <a:moveTo>
                    <a:pt x="7543" y="1164859"/>
                  </a:moveTo>
                  <a:lnTo>
                    <a:pt x="0" y="1164859"/>
                  </a:lnTo>
                  <a:lnTo>
                    <a:pt x="0" y="1186411"/>
                  </a:lnTo>
                  <a:lnTo>
                    <a:pt x="4310" y="1186411"/>
                  </a:lnTo>
                  <a:lnTo>
                    <a:pt x="4310" y="1183178"/>
                  </a:lnTo>
                  <a:lnTo>
                    <a:pt x="7543" y="1183178"/>
                  </a:lnTo>
                  <a:lnTo>
                    <a:pt x="7543" y="1164859"/>
                  </a:lnTo>
                  <a:close/>
                </a:path>
                <a:path w="4736465" h="1189989">
                  <a:moveTo>
                    <a:pt x="23706" y="1183178"/>
                  </a:moveTo>
                  <a:lnTo>
                    <a:pt x="7543" y="1183178"/>
                  </a:lnTo>
                  <a:lnTo>
                    <a:pt x="7543" y="1186411"/>
                  </a:lnTo>
                  <a:lnTo>
                    <a:pt x="23706" y="1186411"/>
                  </a:lnTo>
                  <a:lnTo>
                    <a:pt x="23706" y="1183178"/>
                  </a:lnTo>
                  <a:close/>
                </a:path>
                <a:path w="4736465" h="1189989">
                  <a:moveTo>
                    <a:pt x="7543" y="1135765"/>
                  </a:moveTo>
                  <a:lnTo>
                    <a:pt x="0" y="1135765"/>
                  </a:lnTo>
                  <a:lnTo>
                    <a:pt x="0" y="1157316"/>
                  </a:lnTo>
                  <a:lnTo>
                    <a:pt x="7543" y="1157316"/>
                  </a:lnTo>
                  <a:lnTo>
                    <a:pt x="7543" y="1135765"/>
                  </a:lnTo>
                  <a:close/>
                </a:path>
                <a:path w="4736465" h="1189989">
                  <a:moveTo>
                    <a:pt x="7543" y="1106670"/>
                  </a:moveTo>
                  <a:lnTo>
                    <a:pt x="0" y="1106670"/>
                  </a:lnTo>
                  <a:lnTo>
                    <a:pt x="0" y="1128222"/>
                  </a:lnTo>
                  <a:lnTo>
                    <a:pt x="7543" y="1128222"/>
                  </a:lnTo>
                  <a:lnTo>
                    <a:pt x="7543" y="1106670"/>
                  </a:lnTo>
                  <a:close/>
                </a:path>
                <a:path w="4736465" h="1189989">
                  <a:moveTo>
                    <a:pt x="7543" y="1077576"/>
                  </a:moveTo>
                  <a:lnTo>
                    <a:pt x="0" y="1077576"/>
                  </a:lnTo>
                  <a:lnTo>
                    <a:pt x="0" y="1099127"/>
                  </a:lnTo>
                  <a:lnTo>
                    <a:pt x="7543" y="1099127"/>
                  </a:lnTo>
                  <a:lnTo>
                    <a:pt x="7543" y="1077576"/>
                  </a:lnTo>
                  <a:close/>
                </a:path>
                <a:path w="4736465" h="1189989">
                  <a:moveTo>
                    <a:pt x="7543" y="1048481"/>
                  </a:moveTo>
                  <a:lnTo>
                    <a:pt x="0" y="1048481"/>
                  </a:lnTo>
                  <a:lnTo>
                    <a:pt x="0" y="1070033"/>
                  </a:lnTo>
                  <a:lnTo>
                    <a:pt x="7543" y="1070033"/>
                  </a:lnTo>
                  <a:lnTo>
                    <a:pt x="7543" y="1048481"/>
                  </a:lnTo>
                  <a:close/>
                </a:path>
                <a:path w="4736465" h="1189989">
                  <a:moveTo>
                    <a:pt x="7543" y="1019387"/>
                  </a:moveTo>
                  <a:lnTo>
                    <a:pt x="0" y="1019387"/>
                  </a:lnTo>
                  <a:lnTo>
                    <a:pt x="0" y="1040938"/>
                  </a:lnTo>
                  <a:lnTo>
                    <a:pt x="7543" y="1040938"/>
                  </a:lnTo>
                  <a:lnTo>
                    <a:pt x="7543" y="1019387"/>
                  </a:lnTo>
                  <a:close/>
                </a:path>
                <a:path w="4736465" h="1189989">
                  <a:moveTo>
                    <a:pt x="7543" y="990292"/>
                  </a:moveTo>
                  <a:lnTo>
                    <a:pt x="0" y="990292"/>
                  </a:lnTo>
                  <a:lnTo>
                    <a:pt x="0" y="1011844"/>
                  </a:lnTo>
                  <a:lnTo>
                    <a:pt x="7543" y="1011844"/>
                  </a:lnTo>
                  <a:lnTo>
                    <a:pt x="7543" y="990292"/>
                  </a:lnTo>
                  <a:close/>
                </a:path>
                <a:path w="4736465" h="1189989">
                  <a:moveTo>
                    <a:pt x="7543" y="961197"/>
                  </a:moveTo>
                  <a:lnTo>
                    <a:pt x="0" y="961197"/>
                  </a:lnTo>
                  <a:lnTo>
                    <a:pt x="0" y="982749"/>
                  </a:lnTo>
                  <a:lnTo>
                    <a:pt x="7543" y="982749"/>
                  </a:lnTo>
                  <a:lnTo>
                    <a:pt x="7543" y="961197"/>
                  </a:lnTo>
                  <a:close/>
                </a:path>
                <a:path w="4736465" h="1189989">
                  <a:moveTo>
                    <a:pt x="7543" y="932103"/>
                  </a:moveTo>
                  <a:lnTo>
                    <a:pt x="0" y="932103"/>
                  </a:lnTo>
                  <a:lnTo>
                    <a:pt x="0" y="953654"/>
                  </a:lnTo>
                  <a:lnTo>
                    <a:pt x="7543" y="953654"/>
                  </a:lnTo>
                  <a:lnTo>
                    <a:pt x="7543" y="932103"/>
                  </a:lnTo>
                  <a:close/>
                </a:path>
                <a:path w="4736465" h="1189989">
                  <a:moveTo>
                    <a:pt x="7543" y="903008"/>
                  </a:moveTo>
                  <a:lnTo>
                    <a:pt x="0" y="903008"/>
                  </a:lnTo>
                  <a:lnTo>
                    <a:pt x="0" y="924560"/>
                  </a:lnTo>
                  <a:lnTo>
                    <a:pt x="7543" y="924560"/>
                  </a:lnTo>
                  <a:lnTo>
                    <a:pt x="7543" y="903008"/>
                  </a:lnTo>
                  <a:close/>
                </a:path>
                <a:path w="4736465" h="1189989">
                  <a:moveTo>
                    <a:pt x="7543" y="873914"/>
                  </a:moveTo>
                  <a:lnTo>
                    <a:pt x="0" y="873914"/>
                  </a:lnTo>
                  <a:lnTo>
                    <a:pt x="0" y="895465"/>
                  </a:lnTo>
                  <a:lnTo>
                    <a:pt x="7543" y="895465"/>
                  </a:lnTo>
                  <a:lnTo>
                    <a:pt x="7543" y="873914"/>
                  </a:lnTo>
                  <a:close/>
                </a:path>
                <a:path w="4736465" h="1189989">
                  <a:moveTo>
                    <a:pt x="7543" y="844819"/>
                  </a:moveTo>
                  <a:lnTo>
                    <a:pt x="0" y="844819"/>
                  </a:lnTo>
                  <a:lnTo>
                    <a:pt x="0" y="866371"/>
                  </a:lnTo>
                  <a:lnTo>
                    <a:pt x="7543" y="866371"/>
                  </a:lnTo>
                  <a:lnTo>
                    <a:pt x="7543" y="844819"/>
                  </a:lnTo>
                  <a:close/>
                </a:path>
                <a:path w="4736465" h="1189989">
                  <a:moveTo>
                    <a:pt x="7543" y="815725"/>
                  </a:moveTo>
                  <a:lnTo>
                    <a:pt x="0" y="815725"/>
                  </a:lnTo>
                  <a:lnTo>
                    <a:pt x="0" y="837276"/>
                  </a:lnTo>
                  <a:lnTo>
                    <a:pt x="7543" y="837276"/>
                  </a:lnTo>
                  <a:lnTo>
                    <a:pt x="7543" y="815725"/>
                  </a:lnTo>
                  <a:close/>
                </a:path>
                <a:path w="4736465" h="1189989">
                  <a:moveTo>
                    <a:pt x="7543" y="786630"/>
                  </a:moveTo>
                  <a:lnTo>
                    <a:pt x="0" y="786630"/>
                  </a:lnTo>
                  <a:lnTo>
                    <a:pt x="0" y="808182"/>
                  </a:lnTo>
                  <a:lnTo>
                    <a:pt x="7543" y="808182"/>
                  </a:lnTo>
                  <a:lnTo>
                    <a:pt x="7543" y="786630"/>
                  </a:lnTo>
                  <a:close/>
                </a:path>
                <a:path w="4736465" h="1189989">
                  <a:moveTo>
                    <a:pt x="7543" y="757536"/>
                  </a:moveTo>
                  <a:lnTo>
                    <a:pt x="0" y="757536"/>
                  </a:lnTo>
                  <a:lnTo>
                    <a:pt x="0" y="779087"/>
                  </a:lnTo>
                  <a:lnTo>
                    <a:pt x="7543" y="779087"/>
                  </a:lnTo>
                  <a:lnTo>
                    <a:pt x="7543" y="757536"/>
                  </a:lnTo>
                  <a:close/>
                </a:path>
                <a:path w="4736465" h="1189989">
                  <a:moveTo>
                    <a:pt x="7543" y="728441"/>
                  </a:moveTo>
                  <a:lnTo>
                    <a:pt x="0" y="728441"/>
                  </a:lnTo>
                  <a:lnTo>
                    <a:pt x="0" y="749993"/>
                  </a:lnTo>
                  <a:lnTo>
                    <a:pt x="7543" y="749993"/>
                  </a:lnTo>
                  <a:lnTo>
                    <a:pt x="7543" y="728441"/>
                  </a:lnTo>
                  <a:close/>
                </a:path>
                <a:path w="4736465" h="1189989">
                  <a:moveTo>
                    <a:pt x="7543" y="699346"/>
                  </a:moveTo>
                  <a:lnTo>
                    <a:pt x="0" y="699346"/>
                  </a:lnTo>
                  <a:lnTo>
                    <a:pt x="0" y="720898"/>
                  </a:lnTo>
                  <a:lnTo>
                    <a:pt x="7543" y="720898"/>
                  </a:lnTo>
                  <a:lnTo>
                    <a:pt x="7543" y="699346"/>
                  </a:lnTo>
                  <a:close/>
                </a:path>
                <a:path w="4736465" h="1189989">
                  <a:moveTo>
                    <a:pt x="7543" y="670252"/>
                  </a:moveTo>
                  <a:lnTo>
                    <a:pt x="0" y="670252"/>
                  </a:lnTo>
                  <a:lnTo>
                    <a:pt x="0" y="691803"/>
                  </a:lnTo>
                  <a:lnTo>
                    <a:pt x="7543" y="691803"/>
                  </a:lnTo>
                  <a:lnTo>
                    <a:pt x="7543" y="670252"/>
                  </a:lnTo>
                  <a:close/>
                </a:path>
                <a:path w="4736465" h="1189989">
                  <a:moveTo>
                    <a:pt x="7543" y="641157"/>
                  </a:moveTo>
                  <a:lnTo>
                    <a:pt x="0" y="641157"/>
                  </a:lnTo>
                  <a:lnTo>
                    <a:pt x="0" y="662709"/>
                  </a:lnTo>
                  <a:lnTo>
                    <a:pt x="7543" y="662709"/>
                  </a:lnTo>
                  <a:lnTo>
                    <a:pt x="7543" y="641157"/>
                  </a:lnTo>
                  <a:close/>
                </a:path>
                <a:path w="4736465" h="1189989">
                  <a:moveTo>
                    <a:pt x="7543" y="612063"/>
                  </a:moveTo>
                  <a:lnTo>
                    <a:pt x="0" y="612063"/>
                  </a:lnTo>
                  <a:lnTo>
                    <a:pt x="0" y="634692"/>
                  </a:lnTo>
                  <a:lnTo>
                    <a:pt x="7543" y="634692"/>
                  </a:lnTo>
                  <a:lnTo>
                    <a:pt x="7543" y="612063"/>
                  </a:lnTo>
                  <a:close/>
                </a:path>
                <a:path w="4736465" h="1189989">
                  <a:moveTo>
                    <a:pt x="7543" y="582968"/>
                  </a:moveTo>
                  <a:lnTo>
                    <a:pt x="0" y="582968"/>
                  </a:lnTo>
                  <a:lnTo>
                    <a:pt x="0" y="605597"/>
                  </a:lnTo>
                  <a:lnTo>
                    <a:pt x="7543" y="605597"/>
                  </a:lnTo>
                  <a:lnTo>
                    <a:pt x="7543" y="582968"/>
                  </a:lnTo>
                  <a:close/>
                </a:path>
                <a:path w="4736465" h="1189989">
                  <a:moveTo>
                    <a:pt x="7543" y="553874"/>
                  </a:moveTo>
                  <a:lnTo>
                    <a:pt x="0" y="553874"/>
                  </a:lnTo>
                  <a:lnTo>
                    <a:pt x="0" y="576503"/>
                  </a:lnTo>
                  <a:lnTo>
                    <a:pt x="7543" y="576503"/>
                  </a:lnTo>
                  <a:lnTo>
                    <a:pt x="7543" y="553874"/>
                  </a:lnTo>
                  <a:close/>
                </a:path>
                <a:path w="4736465" h="1189989">
                  <a:moveTo>
                    <a:pt x="7543" y="524779"/>
                  </a:moveTo>
                  <a:lnTo>
                    <a:pt x="0" y="524779"/>
                  </a:lnTo>
                  <a:lnTo>
                    <a:pt x="0" y="547408"/>
                  </a:lnTo>
                  <a:lnTo>
                    <a:pt x="7543" y="547408"/>
                  </a:lnTo>
                  <a:lnTo>
                    <a:pt x="7543" y="524779"/>
                  </a:lnTo>
                  <a:close/>
                </a:path>
                <a:path w="4736465" h="1189989">
                  <a:moveTo>
                    <a:pt x="7543" y="495685"/>
                  </a:moveTo>
                  <a:lnTo>
                    <a:pt x="0" y="495685"/>
                  </a:lnTo>
                  <a:lnTo>
                    <a:pt x="0" y="518314"/>
                  </a:lnTo>
                  <a:lnTo>
                    <a:pt x="7543" y="518314"/>
                  </a:lnTo>
                  <a:lnTo>
                    <a:pt x="7543" y="495685"/>
                  </a:lnTo>
                  <a:close/>
                </a:path>
                <a:path w="4736465" h="1189989">
                  <a:moveTo>
                    <a:pt x="7543" y="466590"/>
                  </a:moveTo>
                  <a:lnTo>
                    <a:pt x="0" y="466590"/>
                  </a:lnTo>
                  <a:lnTo>
                    <a:pt x="0" y="489219"/>
                  </a:lnTo>
                  <a:lnTo>
                    <a:pt x="7543" y="489219"/>
                  </a:lnTo>
                  <a:lnTo>
                    <a:pt x="7543" y="466590"/>
                  </a:lnTo>
                  <a:close/>
                </a:path>
                <a:path w="4736465" h="1189989">
                  <a:moveTo>
                    <a:pt x="7543" y="437495"/>
                  </a:moveTo>
                  <a:lnTo>
                    <a:pt x="0" y="437495"/>
                  </a:lnTo>
                  <a:lnTo>
                    <a:pt x="0" y="460125"/>
                  </a:lnTo>
                  <a:lnTo>
                    <a:pt x="7543" y="460125"/>
                  </a:lnTo>
                  <a:lnTo>
                    <a:pt x="7543" y="437495"/>
                  </a:lnTo>
                  <a:close/>
                </a:path>
                <a:path w="4736465" h="1189989">
                  <a:moveTo>
                    <a:pt x="7543" y="408401"/>
                  </a:moveTo>
                  <a:lnTo>
                    <a:pt x="0" y="408401"/>
                  </a:lnTo>
                  <a:lnTo>
                    <a:pt x="0" y="431030"/>
                  </a:lnTo>
                  <a:lnTo>
                    <a:pt x="7543" y="431030"/>
                  </a:lnTo>
                  <a:lnTo>
                    <a:pt x="7543" y="408401"/>
                  </a:lnTo>
                  <a:close/>
                </a:path>
                <a:path w="4736465" h="1189989">
                  <a:moveTo>
                    <a:pt x="7543" y="379306"/>
                  </a:moveTo>
                  <a:lnTo>
                    <a:pt x="0" y="379306"/>
                  </a:lnTo>
                  <a:lnTo>
                    <a:pt x="0" y="401935"/>
                  </a:lnTo>
                  <a:lnTo>
                    <a:pt x="7543" y="401935"/>
                  </a:lnTo>
                  <a:lnTo>
                    <a:pt x="7543" y="379306"/>
                  </a:lnTo>
                  <a:close/>
                </a:path>
                <a:path w="4736465" h="1189989">
                  <a:moveTo>
                    <a:pt x="7543" y="350212"/>
                  </a:moveTo>
                  <a:lnTo>
                    <a:pt x="0" y="350212"/>
                  </a:lnTo>
                  <a:lnTo>
                    <a:pt x="0" y="372841"/>
                  </a:lnTo>
                  <a:lnTo>
                    <a:pt x="7543" y="372841"/>
                  </a:lnTo>
                  <a:lnTo>
                    <a:pt x="7543" y="350212"/>
                  </a:lnTo>
                  <a:close/>
                </a:path>
                <a:path w="4736465" h="1189989">
                  <a:moveTo>
                    <a:pt x="7543" y="321117"/>
                  </a:moveTo>
                  <a:lnTo>
                    <a:pt x="0" y="321117"/>
                  </a:lnTo>
                  <a:lnTo>
                    <a:pt x="0" y="343746"/>
                  </a:lnTo>
                  <a:lnTo>
                    <a:pt x="7543" y="343746"/>
                  </a:lnTo>
                  <a:lnTo>
                    <a:pt x="7543" y="321117"/>
                  </a:lnTo>
                  <a:close/>
                </a:path>
                <a:path w="4736465" h="1189989">
                  <a:moveTo>
                    <a:pt x="7543" y="293100"/>
                  </a:moveTo>
                  <a:lnTo>
                    <a:pt x="0" y="293100"/>
                  </a:lnTo>
                  <a:lnTo>
                    <a:pt x="0" y="314652"/>
                  </a:lnTo>
                  <a:lnTo>
                    <a:pt x="7543" y="314652"/>
                  </a:lnTo>
                  <a:lnTo>
                    <a:pt x="7543" y="293100"/>
                  </a:lnTo>
                  <a:close/>
                </a:path>
                <a:path w="4736465" h="1189989">
                  <a:moveTo>
                    <a:pt x="7543" y="264006"/>
                  </a:moveTo>
                  <a:lnTo>
                    <a:pt x="0" y="264006"/>
                  </a:lnTo>
                  <a:lnTo>
                    <a:pt x="0" y="285557"/>
                  </a:lnTo>
                  <a:lnTo>
                    <a:pt x="7543" y="285557"/>
                  </a:lnTo>
                  <a:lnTo>
                    <a:pt x="7543" y="264006"/>
                  </a:lnTo>
                  <a:close/>
                </a:path>
                <a:path w="4736465" h="1189989">
                  <a:moveTo>
                    <a:pt x="7543" y="234911"/>
                  </a:moveTo>
                  <a:lnTo>
                    <a:pt x="0" y="234911"/>
                  </a:lnTo>
                  <a:lnTo>
                    <a:pt x="0" y="256463"/>
                  </a:lnTo>
                  <a:lnTo>
                    <a:pt x="7543" y="256463"/>
                  </a:lnTo>
                  <a:lnTo>
                    <a:pt x="7543" y="234911"/>
                  </a:lnTo>
                  <a:close/>
                </a:path>
                <a:path w="4736465" h="1189989">
                  <a:moveTo>
                    <a:pt x="7543" y="205817"/>
                  </a:moveTo>
                  <a:lnTo>
                    <a:pt x="0" y="205817"/>
                  </a:lnTo>
                  <a:lnTo>
                    <a:pt x="0" y="227368"/>
                  </a:lnTo>
                  <a:lnTo>
                    <a:pt x="7543" y="227368"/>
                  </a:lnTo>
                  <a:lnTo>
                    <a:pt x="7543" y="205817"/>
                  </a:lnTo>
                  <a:close/>
                </a:path>
                <a:path w="4736465" h="1189989">
                  <a:moveTo>
                    <a:pt x="7543" y="176722"/>
                  </a:moveTo>
                  <a:lnTo>
                    <a:pt x="0" y="176722"/>
                  </a:lnTo>
                  <a:lnTo>
                    <a:pt x="0" y="198274"/>
                  </a:lnTo>
                  <a:lnTo>
                    <a:pt x="7543" y="198274"/>
                  </a:lnTo>
                  <a:lnTo>
                    <a:pt x="7543" y="176722"/>
                  </a:lnTo>
                  <a:close/>
                </a:path>
                <a:path w="4736465" h="1189989">
                  <a:moveTo>
                    <a:pt x="7543" y="147627"/>
                  </a:moveTo>
                  <a:lnTo>
                    <a:pt x="0" y="147627"/>
                  </a:lnTo>
                  <a:lnTo>
                    <a:pt x="0" y="169179"/>
                  </a:lnTo>
                  <a:lnTo>
                    <a:pt x="7543" y="169179"/>
                  </a:lnTo>
                  <a:lnTo>
                    <a:pt x="7543" y="147627"/>
                  </a:lnTo>
                  <a:close/>
                </a:path>
                <a:path w="4736465" h="1189989">
                  <a:moveTo>
                    <a:pt x="7543" y="118533"/>
                  </a:moveTo>
                  <a:lnTo>
                    <a:pt x="0" y="118533"/>
                  </a:lnTo>
                  <a:lnTo>
                    <a:pt x="0" y="140084"/>
                  </a:lnTo>
                  <a:lnTo>
                    <a:pt x="7543" y="140084"/>
                  </a:lnTo>
                  <a:lnTo>
                    <a:pt x="7543" y="118533"/>
                  </a:lnTo>
                  <a:close/>
                </a:path>
                <a:path w="4736465" h="1189989">
                  <a:moveTo>
                    <a:pt x="7543" y="89438"/>
                  </a:moveTo>
                  <a:lnTo>
                    <a:pt x="0" y="89438"/>
                  </a:lnTo>
                  <a:lnTo>
                    <a:pt x="0" y="110990"/>
                  </a:lnTo>
                  <a:lnTo>
                    <a:pt x="7543" y="110990"/>
                  </a:lnTo>
                  <a:lnTo>
                    <a:pt x="7543" y="89438"/>
                  </a:lnTo>
                  <a:close/>
                </a:path>
                <a:path w="4736465" h="1189989">
                  <a:moveTo>
                    <a:pt x="7543" y="60344"/>
                  </a:moveTo>
                  <a:lnTo>
                    <a:pt x="0" y="60344"/>
                  </a:lnTo>
                  <a:lnTo>
                    <a:pt x="0" y="81895"/>
                  </a:lnTo>
                  <a:lnTo>
                    <a:pt x="7543" y="81895"/>
                  </a:lnTo>
                  <a:lnTo>
                    <a:pt x="7543" y="60344"/>
                  </a:lnTo>
                  <a:close/>
                </a:path>
                <a:path w="4736465" h="1189989">
                  <a:moveTo>
                    <a:pt x="7543" y="31249"/>
                  </a:moveTo>
                  <a:lnTo>
                    <a:pt x="0" y="31249"/>
                  </a:lnTo>
                  <a:lnTo>
                    <a:pt x="0" y="52801"/>
                  </a:lnTo>
                  <a:lnTo>
                    <a:pt x="7543" y="52801"/>
                  </a:lnTo>
                  <a:lnTo>
                    <a:pt x="7543" y="31249"/>
                  </a:lnTo>
                  <a:close/>
                </a:path>
                <a:path w="4736465" h="1189989">
                  <a:moveTo>
                    <a:pt x="6465" y="0"/>
                  </a:moveTo>
                  <a:lnTo>
                    <a:pt x="2155" y="0"/>
                  </a:lnTo>
                  <a:lnTo>
                    <a:pt x="0" y="2155"/>
                  </a:lnTo>
                  <a:lnTo>
                    <a:pt x="0" y="23706"/>
                  </a:lnTo>
                  <a:lnTo>
                    <a:pt x="7543" y="23706"/>
                  </a:lnTo>
                  <a:lnTo>
                    <a:pt x="7543" y="7543"/>
                  </a:lnTo>
                  <a:lnTo>
                    <a:pt x="4310" y="7543"/>
                  </a:lnTo>
                  <a:lnTo>
                    <a:pt x="6465" y="5387"/>
                  </a:lnTo>
                  <a:lnTo>
                    <a:pt x="6465" y="0"/>
                  </a:lnTo>
                  <a:close/>
                </a:path>
                <a:path w="4736465" h="1189989">
                  <a:moveTo>
                    <a:pt x="6465" y="5387"/>
                  </a:moveTo>
                  <a:lnTo>
                    <a:pt x="4310" y="7543"/>
                  </a:lnTo>
                  <a:lnTo>
                    <a:pt x="6465" y="7543"/>
                  </a:lnTo>
                  <a:lnTo>
                    <a:pt x="6465" y="5387"/>
                  </a:lnTo>
                  <a:close/>
                </a:path>
                <a:path w="4736465" h="1189989">
                  <a:moveTo>
                    <a:pt x="7543" y="4310"/>
                  </a:moveTo>
                  <a:lnTo>
                    <a:pt x="6465" y="5387"/>
                  </a:lnTo>
                  <a:lnTo>
                    <a:pt x="6465" y="7543"/>
                  </a:lnTo>
                  <a:lnTo>
                    <a:pt x="7543" y="7543"/>
                  </a:lnTo>
                  <a:lnTo>
                    <a:pt x="7543" y="4310"/>
                  </a:lnTo>
                  <a:close/>
                </a:path>
                <a:path w="4736465" h="1189989">
                  <a:moveTo>
                    <a:pt x="35560" y="0"/>
                  </a:moveTo>
                  <a:lnTo>
                    <a:pt x="12930" y="0"/>
                  </a:lnTo>
                  <a:lnTo>
                    <a:pt x="12930" y="7543"/>
                  </a:lnTo>
                  <a:lnTo>
                    <a:pt x="35560" y="7543"/>
                  </a:lnTo>
                  <a:lnTo>
                    <a:pt x="35560" y="0"/>
                  </a:lnTo>
                  <a:close/>
                </a:path>
                <a:path w="4736465" h="1189989">
                  <a:moveTo>
                    <a:pt x="64654" y="0"/>
                  </a:moveTo>
                  <a:lnTo>
                    <a:pt x="42025" y="0"/>
                  </a:lnTo>
                  <a:lnTo>
                    <a:pt x="42025" y="7543"/>
                  </a:lnTo>
                  <a:lnTo>
                    <a:pt x="64654" y="7543"/>
                  </a:lnTo>
                  <a:lnTo>
                    <a:pt x="64654" y="0"/>
                  </a:lnTo>
                  <a:close/>
                </a:path>
                <a:path w="4736465" h="1189989">
                  <a:moveTo>
                    <a:pt x="93749" y="0"/>
                  </a:moveTo>
                  <a:lnTo>
                    <a:pt x="71120" y="0"/>
                  </a:lnTo>
                  <a:lnTo>
                    <a:pt x="71120" y="7543"/>
                  </a:lnTo>
                  <a:lnTo>
                    <a:pt x="93749" y="7543"/>
                  </a:lnTo>
                  <a:lnTo>
                    <a:pt x="93749" y="0"/>
                  </a:lnTo>
                  <a:close/>
                </a:path>
                <a:path w="4736465" h="1189989">
                  <a:moveTo>
                    <a:pt x="122843" y="0"/>
                  </a:moveTo>
                  <a:lnTo>
                    <a:pt x="100214" y="0"/>
                  </a:lnTo>
                  <a:lnTo>
                    <a:pt x="100214" y="7543"/>
                  </a:lnTo>
                  <a:lnTo>
                    <a:pt x="122843" y="7543"/>
                  </a:lnTo>
                  <a:lnTo>
                    <a:pt x="122843" y="0"/>
                  </a:lnTo>
                  <a:close/>
                </a:path>
                <a:path w="4736465" h="1189989">
                  <a:moveTo>
                    <a:pt x="151938" y="0"/>
                  </a:moveTo>
                  <a:lnTo>
                    <a:pt x="129309" y="0"/>
                  </a:lnTo>
                  <a:lnTo>
                    <a:pt x="129309" y="7543"/>
                  </a:lnTo>
                  <a:lnTo>
                    <a:pt x="151938" y="7543"/>
                  </a:lnTo>
                  <a:lnTo>
                    <a:pt x="151938" y="0"/>
                  </a:lnTo>
                  <a:close/>
                </a:path>
                <a:path w="4736465" h="1189989">
                  <a:moveTo>
                    <a:pt x="179955" y="0"/>
                  </a:moveTo>
                  <a:lnTo>
                    <a:pt x="158403" y="0"/>
                  </a:lnTo>
                  <a:lnTo>
                    <a:pt x="158403" y="7543"/>
                  </a:lnTo>
                  <a:lnTo>
                    <a:pt x="179955" y="7543"/>
                  </a:lnTo>
                  <a:lnTo>
                    <a:pt x="179955" y="0"/>
                  </a:lnTo>
                  <a:close/>
                </a:path>
                <a:path w="4736465" h="1189989">
                  <a:moveTo>
                    <a:pt x="209049" y="0"/>
                  </a:moveTo>
                  <a:lnTo>
                    <a:pt x="187498" y="0"/>
                  </a:lnTo>
                  <a:lnTo>
                    <a:pt x="187498" y="7543"/>
                  </a:lnTo>
                  <a:lnTo>
                    <a:pt x="209049" y="7543"/>
                  </a:lnTo>
                  <a:lnTo>
                    <a:pt x="209049" y="0"/>
                  </a:lnTo>
                  <a:close/>
                </a:path>
                <a:path w="4736465" h="1189989">
                  <a:moveTo>
                    <a:pt x="238144" y="0"/>
                  </a:moveTo>
                  <a:lnTo>
                    <a:pt x="216592" y="0"/>
                  </a:lnTo>
                  <a:lnTo>
                    <a:pt x="216592" y="7543"/>
                  </a:lnTo>
                  <a:lnTo>
                    <a:pt x="238144" y="7543"/>
                  </a:lnTo>
                  <a:lnTo>
                    <a:pt x="238144" y="0"/>
                  </a:lnTo>
                  <a:close/>
                </a:path>
                <a:path w="4736465" h="1189989">
                  <a:moveTo>
                    <a:pt x="267238" y="0"/>
                  </a:moveTo>
                  <a:lnTo>
                    <a:pt x="245687" y="0"/>
                  </a:lnTo>
                  <a:lnTo>
                    <a:pt x="245687" y="7543"/>
                  </a:lnTo>
                  <a:lnTo>
                    <a:pt x="267238" y="7543"/>
                  </a:lnTo>
                  <a:lnTo>
                    <a:pt x="267238" y="0"/>
                  </a:lnTo>
                  <a:close/>
                </a:path>
                <a:path w="4736465" h="1189989">
                  <a:moveTo>
                    <a:pt x="296333" y="0"/>
                  </a:moveTo>
                  <a:lnTo>
                    <a:pt x="274781" y="0"/>
                  </a:lnTo>
                  <a:lnTo>
                    <a:pt x="274781" y="7543"/>
                  </a:lnTo>
                  <a:lnTo>
                    <a:pt x="296333" y="7543"/>
                  </a:lnTo>
                  <a:lnTo>
                    <a:pt x="296333" y="0"/>
                  </a:lnTo>
                  <a:close/>
                </a:path>
                <a:path w="4736465" h="1189989">
                  <a:moveTo>
                    <a:pt x="325428" y="0"/>
                  </a:moveTo>
                  <a:lnTo>
                    <a:pt x="303876" y="0"/>
                  </a:lnTo>
                  <a:lnTo>
                    <a:pt x="303876" y="7543"/>
                  </a:lnTo>
                  <a:lnTo>
                    <a:pt x="325428" y="7543"/>
                  </a:lnTo>
                  <a:lnTo>
                    <a:pt x="325428" y="0"/>
                  </a:lnTo>
                  <a:close/>
                </a:path>
                <a:path w="4736465" h="1189989">
                  <a:moveTo>
                    <a:pt x="354522" y="0"/>
                  </a:moveTo>
                  <a:lnTo>
                    <a:pt x="332971" y="0"/>
                  </a:lnTo>
                  <a:lnTo>
                    <a:pt x="332971" y="7543"/>
                  </a:lnTo>
                  <a:lnTo>
                    <a:pt x="354522" y="7543"/>
                  </a:lnTo>
                  <a:lnTo>
                    <a:pt x="354522" y="0"/>
                  </a:lnTo>
                  <a:close/>
                </a:path>
                <a:path w="4736465" h="1189989">
                  <a:moveTo>
                    <a:pt x="383617" y="0"/>
                  </a:moveTo>
                  <a:lnTo>
                    <a:pt x="362065" y="0"/>
                  </a:lnTo>
                  <a:lnTo>
                    <a:pt x="362065" y="7543"/>
                  </a:lnTo>
                  <a:lnTo>
                    <a:pt x="383617" y="7543"/>
                  </a:lnTo>
                  <a:lnTo>
                    <a:pt x="383617" y="0"/>
                  </a:lnTo>
                  <a:close/>
                </a:path>
                <a:path w="4736465" h="1189989">
                  <a:moveTo>
                    <a:pt x="412711" y="0"/>
                  </a:moveTo>
                  <a:lnTo>
                    <a:pt x="391160" y="0"/>
                  </a:lnTo>
                  <a:lnTo>
                    <a:pt x="391160" y="7543"/>
                  </a:lnTo>
                  <a:lnTo>
                    <a:pt x="412711" y="7543"/>
                  </a:lnTo>
                  <a:lnTo>
                    <a:pt x="412711" y="0"/>
                  </a:lnTo>
                  <a:close/>
                </a:path>
                <a:path w="4736465" h="1189989">
                  <a:moveTo>
                    <a:pt x="441806" y="0"/>
                  </a:moveTo>
                  <a:lnTo>
                    <a:pt x="420254" y="0"/>
                  </a:lnTo>
                  <a:lnTo>
                    <a:pt x="420254" y="7543"/>
                  </a:lnTo>
                  <a:lnTo>
                    <a:pt x="441806" y="7543"/>
                  </a:lnTo>
                  <a:lnTo>
                    <a:pt x="441806" y="0"/>
                  </a:lnTo>
                  <a:close/>
                </a:path>
                <a:path w="4736465" h="1189989">
                  <a:moveTo>
                    <a:pt x="470900" y="0"/>
                  </a:moveTo>
                  <a:lnTo>
                    <a:pt x="449349" y="0"/>
                  </a:lnTo>
                  <a:lnTo>
                    <a:pt x="449349" y="7543"/>
                  </a:lnTo>
                  <a:lnTo>
                    <a:pt x="470900" y="7543"/>
                  </a:lnTo>
                  <a:lnTo>
                    <a:pt x="470900" y="0"/>
                  </a:lnTo>
                  <a:close/>
                </a:path>
                <a:path w="4736465" h="1189989">
                  <a:moveTo>
                    <a:pt x="499995" y="0"/>
                  </a:moveTo>
                  <a:lnTo>
                    <a:pt x="478443" y="0"/>
                  </a:lnTo>
                  <a:lnTo>
                    <a:pt x="478443" y="7543"/>
                  </a:lnTo>
                  <a:lnTo>
                    <a:pt x="499995" y="7543"/>
                  </a:lnTo>
                  <a:lnTo>
                    <a:pt x="499995" y="0"/>
                  </a:lnTo>
                  <a:close/>
                </a:path>
                <a:path w="4736465" h="1189989">
                  <a:moveTo>
                    <a:pt x="529089" y="0"/>
                  </a:moveTo>
                  <a:lnTo>
                    <a:pt x="507538" y="0"/>
                  </a:lnTo>
                  <a:lnTo>
                    <a:pt x="507538" y="7543"/>
                  </a:lnTo>
                  <a:lnTo>
                    <a:pt x="529089" y="7543"/>
                  </a:lnTo>
                  <a:lnTo>
                    <a:pt x="529089" y="0"/>
                  </a:lnTo>
                  <a:close/>
                </a:path>
                <a:path w="4736465" h="1189989">
                  <a:moveTo>
                    <a:pt x="558184" y="0"/>
                  </a:moveTo>
                  <a:lnTo>
                    <a:pt x="536632" y="0"/>
                  </a:lnTo>
                  <a:lnTo>
                    <a:pt x="536632" y="7543"/>
                  </a:lnTo>
                  <a:lnTo>
                    <a:pt x="558184" y="7543"/>
                  </a:lnTo>
                  <a:lnTo>
                    <a:pt x="558184" y="0"/>
                  </a:lnTo>
                  <a:close/>
                </a:path>
                <a:path w="4736465" h="1189989">
                  <a:moveTo>
                    <a:pt x="587279" y="0"/>
                  </a:moveTo>
                  <a:lnTo>
                    <a:pt x="565727" y="0"/>
                  </a:lnTo>
                  <a:lnTo>
                    <a:pt x="565727" y="7543"/>
                  </a:lnTo>
                  <a:lnTo>
                    <a:pt x="587279" y="7543"/>
                  </a:lnTo>
                  <a:lnTo>
                    <a:pt x="587279" y="0"/>
                  </a:lnTo>
                  <a:close/>
                </a:path>
                <a:path w="4736465" h="1189989">
                  <a:moveTo>
                    <a:pt x="616373" y="0"/>
                  </a:moveTo>
                  <a:lnTo>
                    <a:pt x="594822" y="0"/>
                  </a:lnTo>
                  <a:lnTo>
                    <a:pt x="594822" y="7543"/>
                  </a:lnTo>
                  <a:lnTo>
                    <a:pt x="616373" y="7543"/>
                  </a:lnTo>
                  <a:lnTo>
                    <a:pt x="616373" y="0"/>
                  </a:lnTo>
                  <a:close/>
                </a:path>
                <a:path w="4736465" h="1189989">
                  <a:moveTo>
                    <a:pt x="645468" y="0"/>
                  </a:moveTo>
                  <a:lnTo>
                    <a:pt x="623916" y="0"/>
                  </a:lnTo>
                  <a:lnTo>
                    <a:pt x="623916" y="7543"/>
                  </a:lnTo>
                  <a:lnTo>
                    <a:pt x="645468" y="7543"/>
                  </a:lnTo>
                  <a:lnTo>
                    <a:pt x="645468" y="0"/>
                  </a:lnTo>
                  <a:close/>
                </a:path>
                <a:path w="4736465" h="1189989">
                  <a:moveTo>
                    <a:pt x="674562" y="0"/>
                  </a:moveTo>
                  <a:lnTo>
                    <a:pt x="653011" y="0"/>
                  </a:lnTo>
                  <a:lnTo>
                    <a:pt x="653011" y="7543"/>
                  </a:lnTo>
                  <a:lnTo>
                    <a:pt x="674562" y="7543"/>
                  </a:lnTo>
                  <a:lnTo>
                    <a:pt x="674562" y="0"/>
                  </a:lnTo>
                  <a:close/>
                </a:path>
                <a:path w="4736465" h="1189989">
                  <a:moveTo>
                    <a:pt x="703657" y="0"/>
                  </a:moveTo>
                  <a:lnTo>
                    <a:pt x="682105" y="0"/>
                  </a:lnTo>
                  <a:lnTo>
                    <a:pt x="682105" y="7543"/>
                  </a:lnTo>
                  <a:lnTo>
                    <a:pt x="703657" y="7543"/>
                  </a:lnTo>
                  <a:lnTo>
                    <a:pt x="703657" y="0"/>
                  </a:lnTo>
                  <a:close/>
                </a:path>
                <a:path w="4736465" h="1189989">
                  <a:moveTo>
                    <a:pt x="732751" y="0"/>
                  </a:moveTo>
                  <a:lnTo>
                    <a:pt x="711200" y="0"/>
                  </a:lnTo>
                  <a:lnTo>
                    <a:pt x="711200" y="7543"/>
                  </a:lnTo>
                  <a:lnTo>
                    <a:pt x="732751" y="7543"/>
                  </a:lnTo>
                  <a:lnTo>
                    <a:pt x="732751" y="0"/>
                  </a:lnTo>
                  <a:close/>
                </a:path>
                <a:path w="4736465" h="1189989">
                  <a:moveTo>
                    <a:pt x="761846" y="0"/>
                  </a:moveTo>
                  <a:lnTo>
                    <a:pt x="740294" y="0"/>
                  </a:lnTo>
                  <a:lnTo>
                    <a:pt x="740294" y="7543"/>
                  </a:lnTo>
                  <a:lnTo>
                    <a:pt x="761846" y="7543"/>
                  </a:lnTo>
                  <a:lnTo>
                    <a:pt x="761846" y="0"/>
                  </a:lnTo>
                  <a:close/>
                </a:path>
                <a:path w="4736465" h="1189989">
                  <a:moveTo>
                    <a:pt x="790940" y="0"/>
                  </a:moveTo>
                  <a:lnTo>
                    <a:pt x="769389" y="0"/>
                  </a:lnTo>
                  <a:lnTo>
                    <a:pt x="769389" y="7543"/>
                  </a:lnTo>
                  <a:lnTo>
                    <a:pt x="790940" y="7543"/>
                  </a:lnTo>
                  <a:lnTo>
                    <a:pt x="790940" y="0"/>
                  </a:lnTo>
                  <a:close/>
                </a:path>
                <a:path w="4736465" h="1189989">
                  <a:moveTo>
                    <a:pt x="820035" y="0"/>
                  </a:moveTo>
                  <a:lnTo>
                    <a:pt x="798483" y="0"/>
                  </a:lnTo>
                  <a:lnTo>
                    <a:pt x="798483" y="7543"/>
                  </a:lnTo>
                  <a:lnTo>
                    <a:pt x="820035" y="7543"/>
                  </a:lnTo>
                  <a:lnTo>
                    <a:pt x="820035" y="0"/>
                  </a:lnTo>
                  <a:close/>
                </a:path>
                <a:path w="4736465" h="1189989">
                  <a:moveTo>
                    <a:pt x="849130" y="0"/>
                  </a:moveTo>
                  <a:lnTo>
                    <a:pt x="827578" y="0"/>
                  </a:lnTo>
                  <a:lnTo>
                    <a:pt x="827578" y="7543"/>
                  </a:lnTo>
                  <a:lnTo>
                    <a:pt x="849130" y="7543"/>
                  </a:lnTo>
                  <a:lnTo>
                    <a:pt x="849130" y="0"/>
                  </a:lnTo>
                  <a:close/>
                </a:path>
                <a:path w="4736465" h="1189989">
                  <a:moveTo>
                    <a:pt x="878224" y="0"/>
                  </a:moveTo>
                  <a:lnTo>
                    <a:pt x="856673" y="0"/>
                  </a:lnTo>
                  <a:lnTo>
                    <a:pt x="856673" y="7543"/>
                  </a:lnTo>
                  <a:lnTo>
                    <a:pt x="878224" y="7543"/>
                  </a:lnTo>
                  <a:lnTo>
                    <a:pt x="878224" y="0"/>
                  </a:lnTo>
                  <a:close/>
                </a:path>
                <a:path w="4736465" h="1189989">
                  <a:moveTo>
                    <a:pt x="907319" y="0"/>
                  </a:moveTo>
                  <a:lnTo>
                    <a:pt x="885767" y="0"/>
                  </a:lnTo>
                  <a:lnTo>
                    <a:pt x="885767" y="7543"/>
                  </a:lnTo>
                  <a:lnTo>
                    <a:pt x="907319" y="7543"/>
                  </a:lnTo>
                  <a:lnTo>
                    <a:pt x="907319" y="0"/>
                  </a:lnTo>
                  <a:close/>
                </a:path>
                <a:path w="4736465" h="1189989">
                  <a:moveTo>
                    <a:pt x="936413" y="0"/>
                  </a:moveTo>
                  <a:lnTo>
                    <a:pt x="914862" y="0"/>
                  </a:lnTo>
                  <a:lnTo>
                    <a:pt x="914862" y="7543"/>
                  </a:lnTo>
                  <a:lnTo>
                    <a:pt x="936413" y="7543"/>
                  </a:lnTo>
                  <a:lnTo>
                    <a:pt x="936413" y="0"/>
                  </a:lnTo>
                  <a:close/>
                </a:path>
                <a:path w="4736465" h="1189989">
                  <a:moveTo>
                    <a:pt x="965508" y="0"/>
                  </a:moveTo>
                  <a:lnTo>
                    <a:pt x="943956" y="0"/>
                  </a:lnTo>
                  <a:lnTo>
                    <a:pt x="943956" y="7543"/>
                  </a:lnTo>
                  <a:lnTo>
                    <a:pt x="965508" y="7543"/>
                  </a:lnTo>
                  <a:lnTo>
                    <a:pt x="965508" y="0"/>
                  </a:lnTo>
                  <a:close/>
                </a:path>
                <a:path w="4736465" h="1189989">
                  <a:moveTo>
                    <a:pt x="994602" y="0"/>
                  </a:moveTo>
                  <a:lnTo>
                    <a:pt x="973051" y="0"/>
                  </a:lnTo>
                  <a:lnTo>
                    <a:pt x="973051" y="7543"/>
                  </a:lnTo>
                  <a:lnTo>
                    <a:pt x="994602" y="7543"/>
                  </a:lnTo>
                  <a:lnTo>
                    <a:pt x="994602" y="0"/>
                  </a:lnTo>
                  <a:close/>
                </a:path>
                <a:path w="4736465" h="1189989">
                  <a:moveTo>
                    <a:pt x="1023697" y="0"/>
                  </a:moveTo>
                  <a:lnTo>
                    <a:pt x="1002145" y="0"/>
                  </a:lnTo>
                  <a:lnTo>
                    <a:pt x="1002145" y="7543"/>
                  </a:lnTo>
                  <a:lnTo>
                    <a:pt x="1023697" y="7543"/>
                  </a:lnTo>
                  <a:lnTo>
                    <a:pt x="1023697" y="0"/>
                  </a:lnTo>
                  <a:close/>
                </a:path>
                <a:path w="4736465" h="1189989">
                  <a:moveTo>
                    <a:pt x="1052791" y="0"/>
                  </a:moveTo>
                  <a:lnTo>
                    <a:pt x="1031240" y="0"/>
                  </a:lnTo>
                  <a:lnTo>
                    <a:pt x="1031240" y="7543"/>
                  </a:lnTo>
                  <a:lnTo>
                    <a:pt x="1052791" y="7543"/>
                  </a:lnTo>
                  <a:lnTo>
                    <a:pt x="1052791" y="0"/>
                  </a:lnTo>
                  <a:close/>
                </a:path>
                <a:path w="4736465" h="1189989">
                  <a:moveTo>
                    <a:pt x="1081886" y="0"/>
                  </a:moveTo>
                  <a:lnTo>
                    <a:pt x="1060334" y="0"/>
                  </a:lnTo>
                  <a:lnTo>
                    <a:pt x="1060334" y="7543"/>
                  </a:lnTo>
                  <a:lnTo>
                    <a:pt x="1081886" y="7543"/>
                  </a:lnTo>
                  <a:lnTo>
                    <a:pt x="1081886" y="0"/>
                  </a:lnTo>
                  <a:close/>
                </a:path>
                <a:path w="4736465" h="1189989">
                  <a:moveTo>
                    <a:pt x="1110981" y="0"/>
                  </a:moveTo>
                  <a:lnTo>
                    <a:pt x="1089429" y="0"/>
                  </a:lnTo>
                  <a:lnTo>
                    <a:pt x="1089429" y="7543"/>
                  </a:lnTo>
                  <a:lnTo>
                    <a:pt x="1110981" y="7543"/>
                  </a:lnTo>
                  <a:lnTo>
                    <a:pt x="1110981" y="0"/>
                  </a:lnTo>
                  <a:close/>
                </a:path>
                <a:path w="4736465" h="1189989">
                  <a:moveTo>
                    <a:pt x="1140075" y="0"/>
                  </a:moveTo>
                  <a:lnTo>
                    <a:pt x="1118524" y="0"/>
                  </a:lnTo>
                  <a:lnTo>
                    <a:pt x="1118524" y="7543"/>
                  </a:lnTo>
                  <a:lnTo>
                    <a:pt x="1140075" y="7543"/>
                  </a:lnTo>
                  <a:lnTo>
                    <a:pt x="1140075" y="0"/>
                  </a:lnTo>
                  <a:close/>
                </a:path>
                <a:path w="4736465" h="1189989">
                  <a:moveTo>
                    <a:pt x="1169170" y="0"/>
                  </a:moveTo>
                  <a:lnTo>
                    <a:pt x="1147618" y="0"/>
                  </a:lnTo>
                  <a:lnTo>
                    <a:pt x="1147618" y="7543"/>
                  </a:lnTo>
                  <a:lnTo>
                    <a:pt x="1169170" y="7543"/>
                  </a:lnTo>
                  <a:lnTo>
                    <a:pt x="1169170" y="0"/>
                  </a:lnTo>
                  <a:close/>
                </a:path>
                <a:path w="4736465" h="1189989">
                  <a:moveTo>
                    <a:pt x="1198264" y="0"/>
                  </a:moveTo>
                  <a:lnTo>
                    <a:pt x="1176713" y="0"/>
                  </a:lnTo>
                  <a:lnTo>
                    <a:pt x="1176713" y="7543"/>
                  </a:lnTo>
                  <a:lnTo>
                    <a:pt x="1198264" y="7543"/>
                  </a:lnTo>
                  <a:lnTo>
                    <a:pt x="1198264" y="0"/>
                  </a:lnTo>
                  <a:close/>
                </a:path>
                <a:path w="4736465" h="1189989">
                  <a:moveTo>
                    <a:pt x="1227359" y="0"/>
                  </a:moveTo>
                  <a:lnTo>
                    <a:pt x="1205807" y="0"/>
                  </a:lnTo>
                  <a:lnTo>
                    <a:pt x="1205807" y="7543"/>
                  </a:lnTo>
                  <a:lnTo>
                    <a:pt x="1227359" y="7543"/>
                  </a:lnTo>
                  <a:lnTo>
                    <a:pt x="1227359" y="0"/>
                  </a:lnTo>
                  <a:close/>
                </a:path>
                <a:path w="4736465" h="1189989">
                  <a:moveTo>
                    <a:pt x="1256453" y="0"/>
                  </a:moveTo>
                  <a:lnTo>
                    <a:pt x="1233824" y="0"/>
                  </a:lnTo>
                  <a:lnTo>
                    <a:pt x="1233824" y="7543"/>
                  </a:lnTo>
                  <a:lnTo>
                    <a:pt x="1256453" y="7543"/>
                  </a:lnTo>
                  <a:lnTo>
                    <a:pt x="1256453" y="0"/>
                  </a:lnTo>
                  <a:close/>
                </a:path>
                <a:path w="4736465" h="1189989">
                  <a:moveTo>
                    <a:pt x="1285548" y="0"/>
                  </a:moveTo>
                  <a:lnTo>
                    <a:pt x="1262919" y="0"/>
                  </a:lnTo>
                  <a:lnTo>
                    <a:pt x="1262919" y="7543"/>
                  </a:lnTo>
                  <a:lnTo>
                    <a:pt x="1285548" y="7543"/>
                  </a:lnTo>
                  <a:lnTo>
                    <a:pt x="1285548" y="0"/>
                  </a:lnTo>
                  <a:close/>
                </a:path>
                <a:path w="4736465" h="1189989">
                  <a:moveTo>
                    <a:pt x="1314642" y="0"/>
                  </a:moveTo>
                  <a:lnTo>
                    <a:pt x="1292013" y="0"/>
                  </a:lnTo>
                  <a:lnTo>
                    <a:pt x="1292013" y="7543"/>
                  </a:lnTo>
                  <a:lnTo>
                    <a:pt x="1314642" y="7543"/>
                  </a:lnTo>
                  <a:lnTo>
                    <a:pt x="1314642" y="0"/>
                  </a:lnTo>
                  <a:close/>
                </a:path>
                <a:path w="4736465" h="1189989">
                  <a:moveTo>
                    <a:pt x="1343737" y="0"/>
                  </a:moveTo>
                  <a:lnTo>
                    <a:pt x="1321108" y="0"/>
                  </a:lnTo>
                  <a:lnTo>
                    <a:pt x="1321108" y="7543"/>
                  </a:lnTo>
                  <a:lnTo>
                    <a:pt x="1343737" y="7543"/>
                  </a:lnTo>
                  <a:lnTo>
                    <a:pt x="1343737" y="0"/>
                  </a:lnTo>
                  <a:close/>
                </a:path>
                <a:path w="4736465" h="1189989">
                  <a:moveTo>
                    <a:pt x="1372832" y="0"/>
                  </a:moveTo>
                  <a:lnTo>
                    <a:pt x="1350202" y="0"/>
                  </a:lnTo>
                  <a:lnTo>
                    <a:pt x="1350202" y="7543"/>
                  </a:lnTo>
                  <a:lnTo>
                    <a:pt x="1372832" y="7543"/>
                  </a:lnTo>
                  <a:lnTo>
                    <a:pt x="1372832" y="0"/>
                  </a:lnTo>
                  <a:close/>
                </a:path>
                <a:path w="4736465" h="1189989">
                  <a:moveTo>
                    <a:pt x="1401926" y="0"/>
                  </a:moveTo>
                  <a:lnTo>
                    <a:pt x="1379297" y="0"/>
                  </a:lnTo>
                  <a:lnTo>
                    <a:pt x="1379297" y="7543"/>
                  </a:lnTo>
                  <a:lnTo>
                    <a:pt x="1401926" y="7543"/>
                  </a:lnTo>
                  <a:lnTo>
                    <a:pt x="1401926" y="0"/>
                  </a:lnTo>
                  <a:close/>
                </a:path>
                <a:path w="4736465" h="1189989">
                  <a:moveTo>
                    <a:pt x="1431021" y="0"/>
                  </a:moveTo>
                  <a:lnTo>
                    <a:pt x="1408392" y="0"/>
                  </a:lnTo>
                  <a:lnTo>
                    <a:pt x="1408392" y="7543"/>
                  </a:lnTo>
                  <a:lnTo>
                    <a:pt x="1431021" y="7543"/>
                  </a:lnTo>
                  <a:lnTo>
                    <a:pt x="1431021" y="0"/>
                  </a:lnTo>
                  <a:close/>
                </a:path>
                <a:path w="4736465" h="1189989">
                  <a:moveTo>
                    <a:pt x="1460115" y="0"/>
                  </a:moveTo>
                  <a:lnTo>
                    <a:pt x="1437486" y="0"/>
                  </a:lnTo>
                  <a:lnTo>
                    <a:pt x="1437486" y="7543"/>
                  </a:lnTo>
                  <a:lnTo>
                    <a:pt x="1460115" y="7543"/>
                  </a:lnTo>
                  <a:lnTo>
                    <a:pt x="1460115" y="0"/>
                  </a:lnTo>
                  <a:close/>
                </a:path>
                <a:path w="4736465" h="1189989">
                  <a:moveTo>
                    <a:pt x="1489210" y="0"/>
                  </a:moveTo>
                  <a:lnTo>
                    <a:pt x="1466581" y="0"/>
                  </a:lnTo>
                  <a:lnTo>
                    <a:pt x="1466581" y="7543"/>
                  </a:lnTo>
                  <a:lnTo>
                    <a:pt x="1489210" y="7543"/>
                  </a:lnTo>
                  <a:lnTo>
                    <a:pt x="1489210" y="0"/>
                  </a:lnTo>
                  <a:close/>
                </a:path>
                <a:path w="4736465" h="1189989">
                  <a:moveTo>
                    <a:pt x="1518304" y="0"/>
                  </a:moveTo>
                  <a:lnTo>
                    <a:pt x="1495675" y="0"/>
                  </a:lnTo>
                  <a:lnTo>
                    <a:pt x="1495675" y="7543"/>
                  </a:lnTo>
                  <a:lnTo>
                    <a:pt x="1518304" y="7543"/>
                  </a:lnTo>
                  <a:lnTo>
                    <a:pt x="1518304" y="0"/>
                  </a:lnTo>
                  <a:close/>
                </a:path>
                <a:path w="4736465" h="1189989">
                  <a:moveTo>
                    <a:pt x="1547399" y="0"/>
                  </a:moveTo>
                  <a:lnTo>
                    <a:pt x="1524770" y="0"/>
                  </a:lnTo>
                  <a:lnTo>
                    <a:pt x="1524770" y="7543"/>
                  </a:lnTo>
                  <a:lnTo>
                    <a:pt x="1547399" y="7543"/>
                  </a:lnTo>
                  <a:lnTo>
                    <a:pt x="1547399" y="0"/>
                  </a:lnTo>
                  <a:close/>
                </a:path>
                <a:path w="4736465" h="1189989">
                  <a:moveTo>
                    <a:pt x="1575416" y="0"/>
                  </a:moveTo>
                  <a:lnTo>
                    <a:pt x="1553864" y="0"/>
                  </a:lnTo>
                  <a:lnTo>
                    <a:pt x="1553864" y="7543"/>
                  </a:lnTo>
                  <a:lnTo>
                    <a:pt x="1575416" y="7543"/>
                  </a:lnTo>
                  <a:lnTo>
                    <a:pt x="1575416" y="0"/>
                  </a:lnTo>
                  <a:close/>
                </a:path>
                <a:path w="4736465" h="1189989">
                  <a:moveTo>
                    <a:pt x="1604510" y="0"/>
                  </a:moveTo>
                  <a:lnTo>
                    <a:pt x="1582959" y="0"/>
                  </a:lnTo>
                  <a:lnTo>
                    <a:pt x="1582959" y="7543"/>
                  </a:lnTo>
                  <a:lnTo>
                    <a:pt x="1604510" y="7543"/>
                  </a:lnTo>
                  <a:lnTo>
                    <a:pt x="1604510" y="0"/>
                  </a:lnTo>
                  <a:close/>
                </a:path>
                <a:path w="4736465" h="1189989">
                  <a:moveTo>
                    <a:pt x="1633605" y="0"/>
                  </a:moveTo>
                  <a:lnTo>
                    <a:pt x="1612053" y="0"/>
                  </a:lnTo>
                  <a:lnTo>
                    <a:pt x="1612053" y="7543"/>
                  </a:lnTo>
                  <a:lnTo>
                    <a:pt x="1633605" y="7543"/>
                  </a:lnTo>
                  <a:lnTo>
                    <a:pt x="1633605" y="0"/>
                  </a:lnTo>
                  <a:close/>
                </a:path>
                <a:path w="4736465" h="1189989">
                  <a:moveTo>
                    <a:pt x="1662700" y="0"/>
                  </a:moveTo>
                  <a:lnTo>
                    <a:pt x="1641148" y="0"/>
                  </a:lnTo>
                  <a:lnTo>
                    <a:pt x="1641148" y="7543"/>
                  </a:lnTo>
                  <a:lnTo>
                    <a:pt x="1662700" y="7543"/>
                  </a:lnTo>
                  <a:lnTo>
                    <a:pt x="1662700" y="0"/>
                  </a:lnTo>
                  <a:close/>
                </a:path>
                <a:path w="4736465" h="1189989">
                  <a:moveTo>
                    <a:pt x="1691794" y="0"/>
                  </a:moveTo>
                  <a:lnTo>
                    <a:pt x="1670243" y="0"/>
                  </a:lnTo>
                  <a:lnTo>
                    <a:pt x="1670243" y="7543"/>
                  </a:lnTo>
                  <a:lnTo>
                    <a:pt x="1691794" y="7543"/>
                  </a:lnTo>
                  <a:lnTo>
                    <a:pt x="1691794" y="0"/>
                  </a:lnTo>
                  <a:close/>
                </a:path>
                <a:path w="4736465" h="1189989">
                  <a:moveTo>
                    <a:pt x="1720889" y="0"/>
                  </a:moveTo>
                  <a:lnTo>
                    <a:pt x="1699337" y="0"/>
                  </a:lnTo>
                  <a:lnTo>
                    <a:pt x="1699337" y="7543"/>
                  </a:lnTo>
                  <a:lnTo>
                    <a:pt x="1720889" y="7543"/>
                  </a:lnTo>
                  <a:lnTo>
                    <a:pt x="1720889" y="0"/>
                  </a:lnTo>
                  <a:close/>
                </a:path>
                <a:path w="4736465" h="1189989">
                  <a:moveTo>
                    <a:pt x="1749983" y="0"/>
                  </a:moveTo>
                  <a:lnTo>
                    <a:pt x="1728432" y="0"/>
                  </a:lnTo>
                  <a:lnTo>
                    <a:pt x="1728432" y="7543"/>
                  </a:lnTo>
                  <a:lnTo>
                    <a:pt x="1749983" y="7543"/>
                  </a:lnTo>
                  <a:lnTo>
                    <a:pt x="1749983" y="0"/>
                  </a:lnTo>
                  <a:close/>
                </a:path>
                <a:path w="4736465" h="1189989">
                  <a:moveTo>
                    <a:pt x="1779078" y="0"/>
                  </a:moveTo>
                  <a:lnTo>
                    <a:pt x="1757526" y="0"/>
                  </a:lnTo>
                  <a:lnTo>
                    <a:pt x="1757526" y="7543"/>
                  </a:lnTo>
                  <a:lnTo>
                    <a:pt x="1779078" y="7543"/>
                  </a:lnTo>
                  <a:lnTo>
                    <a:pt x="1779078" y="0"/>
                  </a:lnTo>
                  <a:close/>
                </a:path>
                <a:path w="4736465" h="1189989">
                  <a:moveTo>
                    <a:pt x="1808172" y="0"/>
                  </a:moveTo>
                  <a:lnTo>
                    <a:pt x="1786621" y="0"/>
                  </a:lnTo>
                  <a:lnTo>
                    <a:pt x="1786621" y="7543"/>
                  </a:lnTo>
                  <a:lnTo>
                    <a:pt x="1808172" y="7543"/>
                  </a:lnTo>
                  <a:lnTo>
                    <a:pt x="1808172" y="0"/>
                  </a:lnTo>
                  <a:close/>
                </a:path>
                <a:path w="4736465" h="1189989">
                  <a:moveTo>
                    <a:pt x="1837267" y="0"/>
                  </a:moveTo>
                  <a:lnTo>
                    <a:pt x="1815715" y="0"/>
                  </a:lnTo>
                  <a:lnTo>
                    <a:pt x="1815715" y="7543"/>
                  </a:lnTo>
                  <a:lnTo>
                    <a:pt x="1837267" y="7543"/>
                  </a:lnTo>
                  <a:lnTo>
                    <a:pt x="1837267" y="0"/>
                  </a:lnTo>
                  <a:close/>
                </a:path>
                <a:path w="4736465" h="1189989">
                  <a:moveTo>
                    <a:pt x="1866361" y="0"/>
                  </a:moveTo>
                  <a:lnTo>
                    <a:pt x="1844810" y="0"/>
                  </a:lnTo>
                  <a:lnTo>
                    <a:pt x="1844810" y="7543"/>
                  </a:lnTo>
                  <a:lnTo>
                    <a:pt x="1866361" y="7543"/>
                  </a:lnTo>
                  <a:lnTo>
                    <a:pt x="1866361" y="0"/>
                  </a:lnTo>
                  <a:close/>
                </a:path>
                <a:path w="4736465" h="1189989">
                  <a:moveTo>
                    <a:pt x="1895456" y="0"/>
                  </a:moveTo>
                  <a:lnTo>
                    <a:pt x="1873904" y="0"/>
                  </a:lnTo>
                  <a:lnTo>
                    <a:pt x="1873904" y="7543"/>
                  </a:lnTo>
                  <a:lnTo>
                    <a:pt x="1895456" y="7543"/>
                  </a:lnTo>
                  <a:lnTo>
                    <a:pt x="1895456" y="0"/>
                  </a:lnTo>
                  <a:close/>
                </a:path>
                <a:path w="4736465" h="1189989">
                  <a:moveTo>
                    <a:pt x="1924551" y="0"/>
                  </a:moveTo>
                  <a:lnTo>
                    <a:pt x="1902999" y="0"/>
                  </a:lnTo>
                  <a:lnTo>
                    <a:pt x="1902999" y="7543"/>
                  </a:lnTo>
                  <a:lnTo>
                    <a:pt x="1924551" y="7543"/>
                  </a:lnTo>
                  <a:lnTo>
                    <a:pt x="1924551" y="0"/>
                  </a:lnTo>
                  <a:close/>
                </a:path>
                <a:path w="4736465" h="1189989">
                  <a:moveTo>
                    <a:pt x="1953645" y="0"/>
                  </a:moveTo>
                  <a:lnTo>
                    <a:pt x="1932094" y="0"/>
                  </a:lnTo>
                  <a:lnTo>
                    <a:pt x="1932094" y="7543"/>
                  </a:lnTo>
                  <a:lnTo>
                    <a:pt x="1953645" y="7543"/>
                  </a:lnTo>
                  <a:lnTo>
                    <a:pt x="1953645" y="0"/>
                  </a:lnTo>
                  <a:close/>
                </a:path>
                <a:path w="4736465" h="1189989">
                  <a:moveTo>
                    <a:pt x="1982740" y="0"/>
                  </a:moveTo>
                  <a:lnTo>
                    <a:pt x="1961188" y="0"/>
                  </a:lnTo>
                  <a:lnTo>
                    <a:pt x="1961188" y="7543"/>
                  </a:lnTo>
                  <a:lnTo>
                    <a:pt x="1982740" y="7543"/>
                  </a:lnTo>
                  <a:lnTo>
                    <a:pt x="1982740" y="0"/>
                  </a:lnTo>
                  <a:close/>
                </a:path>
                <a:path w="4736465" h="1189989">
                  <a:moveTo>
                    <a:pt x="2011834" y="0"/>
                  </a:moveTo>
                  <a:lnTo>
                    <a:pt x="1990283" y="0"/>
                  </a:lnTo>
                  <a:lnTo>
                    <a:pt x="1990283" y="7543"/>
                  </a:lnTo>
                  <a:lnTo>
                    <a:pt x="2011834" y="7543"/>
                  </a:lnTo>
                  <a:lnTo>
                    <a:pt x="2011834" y="0"/>
                  </a:lnTo>
                  <a:close/>
                </a:path>
                <a:path w="4736465" h="1189989">
                  <a:moveTo>
                    <a:pt x="2040929" y="0"/>
                  </a:moveTo>
                  <a:lnTo>
                    <a:pt x="2019377" y="0"/>
                  </a:lnTo>
                  <a:lnTo>
                    <a:pt x="2019377" y="7543"/>
                  </a:lnTo>
                  <a:lnTo>
                    <a:pt x="2040929" y="7543"/>
                  </a:lnTo>
                  <a:lnTo>
                    <a:pt x="2040929" y="0"/>
                  </a:lnTo>
                  <a:close/>
                </a:path>
                <a:path w="4736465" h="1189989">
                  <a:moveTo>
                    <a:pt x="2070023" y="0"/>
                  </a:moveTo>
                  <a:lnTo>
                    <a:pt x="2048472" y="0"/>
                  </a:lnTo>
                  <a:lnTo>
                    <a:pt x="2048472" y="7543"/>
                  </a:lnTo>
                  <a:lnTo>
                    <a:pt x="2070023" y="7543"/>
                  </a:lnTo>
                  <a:lnTo>
                    <a:pt x="2070023" y="0"/>
                  </a:lnTo>
                  <a:close/>
                </a:path>
                <a:path w="4736465" h="1189989">
                  <a:moveTo>
                    <a:pt x="2099118" y="0"/>
                  </a:moveTo>
                  <a:lnTo>
                    <a:pt x="2077566" y="0"/>
                  </a:lnTo>
                  <a:lnTo>
                    <a:pt x="2077566" y="7543"/>
                  </a:lnTo>
                  <a:lnTo>
                    <a:pt x="2099118" y="7543"/>
                  </a:lnTo>
                  <a:lnTo>
                    <a:pt x="2099118" y="0"/>
                  </a:lnTo>
                  <a:close/>
                </a:path>
                <a:path w="4736465" h="1189989">
                  <a:moveTo>
                    <a:pt x="2128212" y="0"/>
                  </a:moveTo>
                  <a:lnTo>
                    <a:pt x="2106661" y="0"/>
                  </a:lnTo>
                  <a:lnTo>
                    <a:pt x="2106661" y="7543"/>
                  </a:lnTo>
                  <a:lnTo>
                    <a:pt x="2128212" y="7543"/>
                  </a:lnTo>
                  <a:lnTo>
                    <a:pt x="2128212" y="0"/>
                  </a:lnTo>
                  <a:close/>
                </a:path>
                <a:path w="4736465" h="1189989">
                  <a:moveTo>
                    <a:pt x="2157307" y="0"/>
                  </a:moveTo>
                  <a:lnTo>
                    <a:pt x="2135755" y="0"/>
                  </a:lnTo>
                  <a:lnTo>
                    <a:pt x="2135755" y="7543"/>
                  </a:lnTo>
                  <a:lnTo>
                    <a:pt x="2157307" y="7543"/>
                  </a:lnTo>
                  <a:lnTo>
                    <a:pt x="2157307" y="0"/>
                  </a:lnTo>
                  <a:close/>
                </a:path>
                <a:path w="4736465" h="1189989">
                  <a:moveTo>
                    <a:pt x="2186402" y="0"/>
                  </a:moveTo>
                  <a:lnTo>
                    <a:pt x="2164850" y="0"/>
                  </a:lnTo>
                  <a:lnTo>
                    <a:pt x="2164850" y="7543"/>
                  </a:lnTo>
                  <a:lnTo>
                    <a:pt x="2186402" y="7543"/>
                  </a:lnTo>
                  <a:lnTo>
                    <a:pt x="2186402" y="0"/>
                  </a:lnTo>
                  <a:close/>
                </a:path>
                <a:path w="4736465" h="1189989">
                  <a:moveTo>
                    <a:pt x="2215496" y="0"/>
                  </a:moveTo>
                  <a:lnTo>
                    <a:pt x="2193945" y="0"/>
                  </a:lnTo>
                  <a:lnTo>
                    <a:pt x="2193945" y="7543"/>
                  </a:lnTo>
                  <a:lnTo>
                    <a:pt x="2215496" y="7543"/>
                  </a:lnTo>
                  <a:lnTo>
                    <a:pt x="2215496" y="0"/>
                  </a:lnTo>
                  <a:close/>
                </a:path>
                <a:path w="4736465" h="1189989">
                  <a:moveTo>
                    <a:pt x="2244591" y="0"/>
                  </a:moveTo>
                  <a:lnTo>
                    <a:pt x="2223039" y="0"/>
                  </a:lnTo>
                  <a:lnTo>
                    <a:pt x="2223039" y="7543"/>
                  </a:lnTo>
                  <a:lnTo>
                    <a:pt x="2244591" y="7543"/>
                  </a:lnTo>
                  <a:lnTo>
                    <a:pt x="2244591" y="0"/>
                  </a:lnTo>
                  <a:close/>
                </a:path>
                <a:path w="4736465" h="1189989">
                  <a:moveTo>
                    <a:pt x="2273685" y="0"/>
                  </a:moveTo>
                  <a:lnTo>
                    <a:pt x="2252134" y="0"/>
                  </a:lnTo>
                  <a:lnTo>
                    <a:pt x="2252134" y="7543"/>
                  </a:lnTo>
                  <a:lnTo>
                    <a:pt x="2273685" y="7543"/>
                  </a:lnTo>
                  <a:lnTo>
                    <a:pt x="2273685" y="0"/>
                  </a:lnTo>
                  <a:close/>
                </a:path>
                <a:path w="4736465" h="1189989">
                  <a:moveTo>
                    <a:pt x="2302780" y="0"/>
                  </a:moveTo>
                  <a:lnTo>
                    <a:pt x="2281228" y="0"/>
                  </a:lnTo>
                  <a:lnTo>
                    <a:pt x="2281228" y="7543"/>
                  </a:lnTo>
                  <a:lnTo>
                    <a:pt x="2302780" y="7543"/>
                  </a:lnTo>
                  <a:lnTo>
                    <a:pt x="2302780" y="0"/>
                  </a:lnTo>
                  <a:close/>
                </a:path>
                <a:path w="4736465" h="1189989">
                  <a:moveTo>
                    <a:pt x="2331874" y="0"/>
                  </a:moveTo>
                  <a:lnTo>
                    <a:pt x="2310323" y="0"/>
                  </a:lnTo>
                  <a:lnTo>
                    <a:pt x="2310323" y="7543"/>
                  </a:lnTo>
                  <a:lnTo>
                    <a:pt x="2331874" y="7543"/>
                  </a:lnTo>
                  <a:lnTo>
                    <a:pt x="2331874" y="0"/>
                  </a:lnTo>
                  <a:close/>
                </a:path>
                <a:path w="4736465" h="1189989">
                  <a:moveTo>
                    <a:pt x="2360969" y="0"/>
                  </a:moveTo>
                  <a:lnTo>
                    <a:pt x="2339417" y="0"/>
                  </a:lnTo>
                  <a:lnTo>
                    <a:pt x="2339417" y="7543"/>
                  </a:lnTo>
                  <a:lnTo>
                    <a:pt x="2360969" y="7543"/>
                  </a:lnTo>
                  <a:lnTo>
                    <a:pt x="2360969" y="0"/>
                  </a:lnTo>
                  <a:close/>
                </a:path>
                <a:path w="4736465" h="1189989">
                  <a:moveTo>
                    <a:pt x="2390063" y="0"/>
                  </a:moveTo>
                  <a:lnTo>
                    <a:pt x="2368512" y="0"/>
                  </a:lnTo>
                  <a:lnTo>
                    <a:pt x="2368512" y="7543"/>
                  </a:lnTo>
                  <a:lnTo>
                    <a:pt x="2390063" y="7543"/>
                  </a:lnTo>
                  <a:lnTo>
                    <a:pt x="2390063" y="0"/>
                  </a:lnTo>
                  <a:close/>
                </a:path>
                <a:path w="4736465" h="1189989">
                  <a:moveTo>
                    <a:pt x="2419158" y="0"/>
                  </a:moveTo>
                  <a:lnTo>
                    <a:pt x="2397606" y="0"/>
                  </a:lnTo>
                  <a:lnTo>
                    <a:pt x="2397606" y="7543"/>
                  </a:lnTo>
                  <a:lnTo>
                    <a:pt x="2419158" y="7543"/>
                  </a:lnTo>
                  <a:lnTo>
                    <a:pt x="2419158" y="0"/>
                  </a:lnTo>
                  <a:close/>
                </a:path>
                <a:path w="4736465" h="1189989">
                  <a:moveTo>
                    <a:pt x="2448253" y="0"/>
                  </a:moveTo>
                  <a:lnTo>
                    <a:pt x="2426701" y="0"/>
                  </a:lnTo>
                  <a:lnTo>
                    <a:pt x="2426701" y="7543"/>
                  </a:lnTo>
                  <a:lnTo>
                    <a:pt x="2448253" y="7543"/>
                  </a:lnTo>
                  <a:lnTo>
                    <a:pt x="2448253" y="0"/>
                  </a:lnTo>
                  <a:close/>
                </a:path>
                <a:path w="4736465" h="1189989">
                  <a:moveTo>
                    <a:pt x="2477347" y="0"/>
                  </a:moveTo>
                  <a:lnTo>
                    <a:pt x="2455796" y="0"/>
                  </a:lnTo>
                  <a:lnTo>
                    <a:pt x="2455796" y="7543"/>
                  </a:lnTo>
                  <a:lnTo>
                    <a:pt x="2477347" y="7543"/>
                  </a:lnTo>
                  <a:lnTo>
                    <a:pt x="2477347" y="0"/>
                  </a:lnTo>
                  <a:close/>
                </a:path>
                <a:path w="4736465" h="1189989">
                  <a:moveTo>
                    <a:pt x="2506442" y="0"/>
                  </a:moveTo>
                  <a:lnTo>
                    <a:pt x="2484890" y="0"/>
                  </a:lnTo>
                  <a:lnTo>
                    <a:pt x="2484890" y="7543"/>
                  </a:lnTo>
                  <a:lnTo>
                    <a:pt x="2506442" y="7543"/>
                  </a:lnTo>
                  <a:lnTo>
                    <a:pt x="2506442" y="0"/>
                  </a:lnTo>
                  <a:close/>
                </a:path>
                <a:path w="4736465" h="1189989">
                  <a:moveTo>
                    <a:pt x="2535536" y="0"/>
                  </a:moveTo>
                  <a:lnTo>
                    <a:pt x="2513985" y="0"/>
                  </a:lnTo>
                  <a:lnTo>
                    <a:pt x="2513985" y="7543"/>
                  </a:lnTo>
                  <a:lnTo>
                    <a:pt x="2535536" y="7543"/>
                  </a:lnTo>
                  <a:lnTo>
                    <a:pt x="2535536" y="0"/>
                  </a:lnTo>
                  <a:close/>
                </a:path>
                <a:path w="4736465" h="1189989">
                  <a:moveTo>
                    <a:pt x="2564631" y="0"/>
                  </a:moveTo>
                  <a:lnTo>
                    <a:pt x="2543079" y="0"/>
                  </a:lnTo>
                  <a:lnTo>
                    <a:pt x="2543079" y="7543"/>
                  </a:lnTo>
                  <a:lnTo>
                    <a:pt x="2564631" y="7543"/>
                  </a:lnTo>
                  <a:lnTo>
                    <a:pt x="2564631" y="0"/>
                  </a:lnTo>
                  <a:close/>
                </a:path>
                <a:path w="4736465" h="1189989">
                  <a:moveTo>
                    <a:pt x="2593725" y="0"/>
                  </a:moveTo>
                  <a:lnTo>
                    <a:pt x="2572174" y="0"/>
                  </a:lnTo>
                  <a:lnTo>
                    <a:pt x="2572174" y="7543"/>
                  </a:lnTo>
                  <a:lnTo>
                    <a:pt x="2593725" y="7543"/>
                  </a:lnTo>
                  <a:lnTo>
                    <a:pt x="2593725" y="0"/>
                  </a:lnTo>
                  <a:close/>
                </a:path>
                <a:path w="4736465" h="1189989">
                  <a:moveTo>
                    <a:pt x="2622820" y="0"/>
                  </a:moveTo>
                  <a:lnTo>
                    <a:pt x="2601268" y="0"/>
                  </a:lnTo>
                  <a:lnTo>
                    <a:pt x="2601268" y="7543"/>
                  </a:lnTo>
                  <a:lnTo>
                    <a:pt x="2622820" y="7543"/>
                  </a:lnTo>
                  <a:lnTo>
                    <a:pt x="2622820" y="0"/>
                  </a:lnTo>
                  <a:close/>
                </a:path>
                <a:path w="4736465" h="1189989">
                  <a:moveTo>
                    <a:pt x="2651914" y="0"/>
                  </a:moveTo>
                  <a:lnTo>
                    <a:pt x="2629285" y="0"/>
                  </a:lnTo>
                  <a:lnTo>
                    <a:pt x="2629285" y="7543"/>
                  </a:lnTo>
                  <a:lnTo>
                    <a:pt x="2651914" y="7543"/>
                  </a:lnTo>
                  <a:lnTo>
                    <a:pt x="2651914" y="0"/>
                  </a:lnTo>
                  <a:close/>
                </a:path>
                <a:path w="4736465" h="1189989">
                  <a:moveTo>
                    <a:pt x="2681009" y="0"/>
                  </a:moveTo>
                  <a:lnTo>
                    <a:pt x="2658380" y="0"/>
                  </a:lnTo>
                  <a:lnTo>
                    <a:pt x="2658380" y="7543"/>
                  </a:lnTo>
                  <a:lnTo>
                    <a:pt x="2681009" y="7543"/>
                  </a:lnTo>
                  <a:lnTo>
                    <a:pt x="2681009" y="0"/>
                  </a:lnTo>
                  <a:close/>
                </a:path>
                <a:path w="4736465" h="1189989">
                  <a:moveTo>
                    <a:pt x="2710104" y="0"/>
                  </a:moveTo>
                  <a:lnTo>
                    <a:pt x="2687474" y="0"/>
                  </a:lnTo>
                  <a:lnTo>
                    <a:pt x="2687474" y="7543"/>
                  </a:lnTo>
                  <a:lnTo>
                    <a:pt x="2710104" y="7543"/>
                  </a:lnTo>
                  <a:lnTo>
                    <a:pt x="2710104" y="0"/>
                  </a:lnTo>
                  <a:close/>
                </a:path>
                <a:path w="4736465" h="1189989">
                  <a:moveTo>
                    <a:pt x="2739198" y="0"/>
                  </a:moveTo>
                  <a:lnTo>
                    <a:pt x="2716569" y="0"/>
                  </a:lnTo>
                  <a:lnTo>
                    <a:pt x="2716569" y="7543"/>
                  </a:lnTo>
                  <a:lnTo>
                    <a:pt x="2739198" y="7543"/>
                  </a:lnTo>
                  <a:lnTo>
                    <a:pt x="2739198" y="0"/>
                  </a:lnTo>
                  <a:close/>
                </a:path>
                <a:path w="4736465" h="1189989">
                  <a:moveTo>
                    <a:pt x="2768293" y="0"/>
                  </a:moveTo>
                  <a:lnTo>
                    <a:pt x="2745664" y="0"/>
                  </a:lnTo>
                  <a:lnTo>
                    <a:pt x="2745664" y="7543"/>
                  </a:lnTo>
                  <a:lnTo>
                    <a:pt x="2768293" y="7543"/>
                  </a:lnTo>
                  <a:lnTo>
                    <a:pt x="2768293" y="0"/>
                  </a:lnTo>
                  <a:close/>
                </a:path>
                <a:path w="4736465" h="1189989">
                  <a:moveTo>
                    <a:pt x="2797387" y="0"/>
                  </a:moveTo>
                  <a:lnTo>
                    <a:pt x="2774758" y="0"/>
                  </a:lnTo>
                  <a:lnTo>
                    <a:pt x="2774758" y="7543"/>
                  </a:lnTo>
                  <a:lnTo>
                    <a:pt x="2797387" y="7543"/>
                  </a:lnTo>
                  <a:lnTo>
                    <a:pt x="2797387" y="0"/>
                  </a:lnTo>
                  <a:close/>
                </a:path>
                <a:path w="4736465" h="1189989">
                  <a:moveTo>
                    <a:pt x="2826482" y="0"/>
                  </a:moveTo>
                  <a:lnTo>
                    <a:pt x="2803853" y="0"/>
                  </a:lnTo>
                  <a:lnTo>
                    <a:pt x="2803853" y="7543"/>
                  </a:lnTo>
                  <a:lnTo>
                    <a:pt x="2826482" y="7543"/>
                  </a:lnTo>
                  <a:lnTo>
                    <a:pt x="2826482" y="0"/>
                  </a:lnTo>
                  <a:close/>
                </a:path>
                <a:path w="4736465" h="1189989">
                  <a:moveTo>
                    <a:pt x="2855576" y="0"/>
                  </a:moveTo>
                  <a:lnTo>
                    <a:pt x="2832947" y="0"/>
                  </a:lnTo>
                  <a:lnTo>
                    <a:pt x="2832947" y="7543"/>
                  </a:lnTo>
                  <a:lnTo>
                    <a:pt x="2855576" y="7543"/>
                  </a:lnTo>
                  <a:lnTo>
                    <a:pt x="2855576" y="0"/>
                  </a:lnTo>
                  <a:close/>
                </a:path>
                <a:path w="4736465" h="1189989">
                  <a:moveTo>
                    <a:pt x="2884671" y="0"/>
                  </a:moveTo>
                  <a:lnTo>
                    <a:pt x="2862042" y="0"/>
                  </a:lnTo>
                  <a:lnTo>
                    <a:pt x="2862042" y="7543"/>
                  </a:lnTo>
                  <a:lnTo>
                    <a:pt x="2884671" y="7543"/>
                  </a:lnTo>
                  <a:lnTo>
                    <a:pt x="2884671" y="0"/>
                  </a:lnTo>
                  <a:close/>
                </a:path>
                <a:path w="4736465" h="1189989">
                  <a:moveTo>
                    <a:pt x="2913765" y="0"/>
                  </a:moveTo>
                  <a:lnTo>
                    <a:pt x="2891136" y="0"/>
                  </a:lnTo>
                  <a:lnTo>
                    <a:pt x="2891136" y="7543"/>
                  </a:lnTo>
                  <a:lnTo>
                    <a:pt x="2913765" y="7543"/>
                  </a:lnTo>
                  <a:lnTo>
                    <a:pt x="2913765" y="0"/>
                  </a:lnTo>
                  <a:close/>
                </a:path>
                <a:path w="4736465" h="1189989">
                  <a:moveTo>
                    <a:pt x="2942860" y="0"/>
                  </a:moveTo>
                  <a:lnTo>
                    <a:pt x="2920231" y="0"/>
                  </a:lnTo>
                  <a:lnTo>
                    <a:pt x="2920231" y="7543"/>
                  </a:lnTo>
                  <a:lnTo>
                    <a:pt x="2942860" y="7543"/>
                  </a:lnTo>
                  <a:lnTo>
                    <a:pt x="2942860" y="0"/>
                  </a:lnTo>
                  <a:close/>
                </a:path>
                <a:path w="4736465" h="1189989">
                  <a:moveTo>
                    <a:pt x="2970877" y="0"/>
                  </a:moveTo>
                  <a:lnTo>
                    <a:pt x="2949325" y="0"/>
                  </a:lnTo>
                  <a:lnTo>
                    <a:pt x="2949325" y="7543"/>
                  </a:lnTo>
                  <a:lnTo>
                    <a:pt x="2970877" y="7543"/>
                  </a:lnTo>
                  <a:lnTo>
                    <a:pt x="2970877" y="0"/>
                  </a:lnTo>
                  <a:close/>
                </a:path>
                <a:path w="4736465" h="1189989">
                  <a:moveTo>
                    <a:pt x="2999972" y="0"/>
                  </a:moveTo>
                  <a:lnTo>
                    <a:pt x="2978420" y="0"/>
                  </a:lnTo>
                  <a:lnTo>
                    <a:pt x="2978420" y="7543"/>
                  </a:lnTo>
                  <a:lnTo>
                    <a:pt x="2999972" y="7543"/>
                  </a:lnTo>
                  <a:lnTo>
                    <a:pt x="2999972" y="0"/>
                  </a:lnTo>
                  <a:close/>
                </a:path>
                <a:path w="4736465" h="1189989">
                  <a:moveTo>
                    <a:pt x="3029066" y="0"/>
                  </a:moveTo>
                  <a:lnTo>
                    <a:pt x="3007515" y="0"/>
                  </a:lnTo>
                  <a:lnTo>
                    <a:pt x="3007515" y="7543"/>
                  </a:lnTo>
                  <a:lnTo>
                    <a:pt x="3029066" y="7543"/>
                  </a:lnTo>
                  <a:lnTo>
                    <a:pt x="3029066" y="0"/>
                  </a:lnTo>
                  <a:close/>
                </a:path>
                <a:path w="4736465" h="1189989">
                  <a:moveTo>
                    <a:pt x="3058161" y="0"/>
                  </a:moveTo>
                  <a:lnTo>
                    <a:pt x="3036609" y="0"/>
                  </a:lnTo>
                  <a:lnTo>
                    <a:pt x="3036609" y="7543"/>
                  </a:lnTo>
                  <a:lnTo>
                    <a:pt x="3058161" y="7543"/>
                  </a:lnTo>
                  <a:lnTo>
                    <a:pt x="3058161" y="0"/>
                  </a:lnTo>
                  <a:close/>
                </a:path>
                <a:path w="4736465" h="1189989">
                  <a:moveTo>
                    <a:pt x="3087255" y="0"/>
                  </a:moveTo>
                  <a:lnTo>
                    <a:pt x="3065704" y="0"/>
                  </a:lnTo>
                  <a:lnTo>
                    <a:pt x="3065704" y="7543"/>
                  </a:lnTo>
                  <a:lnTo>
                    <a:pt x="3087255" y="7543"/>
                  </a:lnTo>
                  <a:lnTo>
                    <a:pt x="3087255" y="0"/>
                  </a:lnTo>
                  <a:close/>
                </a:path>
                <a:path w="4736465" h="1189989">
                  <a:moveTo>
                    <a:pt x="3116350" y="0"/>
                  </a:moveTo>
                  <a:lnTo>
                    <a:pt x="3094798" y="0"/>
                  </a:lnTo>
                  <a:lnTo>
                    <a:pt x="3094798" y="7543"/>
                  </a:lnTo>
                  <a:lnTo>
                    <a:pt x="3116350" y="7543"/>
                  </a:lnTo>
                  <a:lnTo>
                    <a:pt x="3116350" y="0"/>
                  </a:lnTo>
                  <a:close/>
                </a:path>
                <a:path w="4736465" h="1189989">
                  <a:moveTo>
                    <a:pt x="3145444" y="0"/>
                  </a:moveTo>
                  <a:lnTo>
                    <a:pt x="3123893" y="0"/>
                  </a:lnTo>
                  <a:lnTo>
                    <a:pt x="3123893" y="7543"/>
                  </a:lnTo>
                  <a:lnTo>
                    <a:pt x="3145444" y="7543"/>
                  </a:lnTo>
                  <a:lnTo>
                    <a:pt x="3145444" y="0"/>
                  </a:lnTo>
                  <a:close/>
                </a:path>
                <a:path w="4736465" h="1189989">
                  <a:moveTo>
                    <a:pt x="3174539" y="0"/>
                  </a:moveTo>
                  <a:lnTo>
                    <a:pt x="3152987" y="0"/>
                  </a:lnTo>
                  <a:lnTo>
                    <a:pt x="3152987" y="7543"/>
                  </a:lnTo>
                  <a:lnTo>
                    <a:pt x="3174539" y="7543"/>
                  </a:lnTo>
                  <a:lnTo>
                    <a:pt x="3174539" y="0"/>
                  </a:lnTo>
                  <a:close/>
                </a:path>
                <a:path w="4736465" h="1189989">
                  <a:moveTo>
                    <a:pt x="3203633" y="0"/>
                  </a:moveTo>
                  <a:lnTo>
                    <a:pt x="3182082" y="0"/>
                  </a:lnTo>
                  <a:lnTo>
                    <a:pt x="3182082" y="7543"/>
                  </a:lnTo>
                  <a:lnTo>
                    <a:pt x="3203633" y="7543"/>
                  </a:lnTo>
                  <a:lnTo>
                    <a:pt x="3203633" y="0"/>
                  </a:lnTo>
                  <a:close/>
                </a:path>
                <a:path w="4736465" h="1189989">
                  <a:moveTo>
                    <a:pt x="3232728" y="0"/>
                  </a:moveTo>
                  <a:lnTo>
                    <a:pt x="3211176" y="0"/>
                  </a:lnTo>
                  <a:lnTo>
                    <a:pt x="3211176" y="7543"/>
                  </a:lnTo>
                  <a:lnTo>
                    <a:pt x="3232728" y="7543"/>
                  </a:lnTo>
                  <a:lnTo>
                    <a:pt x="3232728" y="0"/>
                  </a:lnTo>
                  <a:close/>
                </a:path>
                <a:path w="4736465" h="1189989">
                  <a:moveTo>
                    <a:pt x="3261823" y="0"/>
                  </a:moveTo>
                  <a:lnTo>
                    <a:pt x="3240271" y="0"/>
                  </a:lnTo>
                  <a:lnTo>
                    <a:pt x="3240271" y="7543"/>
                  </a:lnTo>
                  <a:lnTo>
                    <a:pt x="3261823" y="7543"/>
                  </a:lnTo>
                  <a:lnTo>
                    <a:pt x="3261823" y="0"/>
                  </a:lnTo>
                  <a:close/>
                </a:path>
                <a:path w="4736465" h="1189989">
                  <a:moveTo>
                    <a:pt x="3290917" y="0"/>
                  </a:moveTo>
                  <a:lnTo>
                    <a:pt x="3269366" y="0"/>
                  </a:lnTo>
                  <a:lnTo>
                    <a:pt x="3269366" y="7543"/>
                  </a:lnTo>
                  <a:lnTo>
                    <a:pt x="3290917" y="7543"/>
                  </a:lnTo>
                  <a:lnTo>
                    <a:pt x="3290917" y="0"/>
                  </a:lnTo>
                  <a:close/>
                </a:path>
                <a:path w="4736465" h="1189989">
                  <a:moveTo>
                    <a:pt x="3320012" y="0"/>
                  </a:moveTo>
                  <a:lnTo>
                    <a:pt x="3298460" y="0"/>
                  </a:lnTo>
                  <a:lnTo>
                    <a:pt x="3298460" y="7543"/>
                  </a:lnTo>
                  <a:lnTo>
                    <a:pt x="3320012" y="7543"/>
                  </a:lnTo>
                  <a:lnTo>
                    <a:pt x="3320012" y="0"/>
                  </a:lnTo>
                  <a:close/>
                </a:path>
                <a:path w="4736465" h="1189989">
                  <a:moveTo>
                    <a:pt x="3349106" y="0"/>
                  </a:moveTo>
                  <a:lnTo>
                    <a:pt x="3327555" y="0"/>
                  </a:lnTo>
                  <a:lnTo>
                    <a:pt x="3327555" y="7543"/>
                  </a:lnTo>
                  <a:lnTo>
                    <a:pt x="3349106" y="7543"/>
                  </a:lnTo>
                  <a:lnTo>
                    <a:pt x="3349106" y="0"/>
                  </a:lnTo>
                  <a:close/>
                </a:path>
                <a:path w="4736465" h="1189989">
                  <a:moveTo>
                    <a:pt x="3378201" y="0"/>
                  </a:moveTo>
                  <a:lnTo>
                    <a:pt x="3356649" y="0"/>
                  </a:lnTo>
                  <a:lnTo>
                    <a:pt x="3356649" y="7543"/>
                  </a:lnTo>
                  <a:lnTo>
                    <a:pt x="3378201" y="7543"/>
                  </a:lnTo>
                  <a:lnTo>
                    <a:pt x="3378201" y="0"/>
                  </a:lnTo>
                  <a:close/>
                </a:path>
                <a:path w="4736465" h="1189989">
                  <a:moveTo>
                    <a:pt x="3407295" y="0"/>
                  </a:moveTo>
                  <a:lnTo>
                    <a:pt x="3385744" y="0"/>
                  </a:lnTo>
                  <a:lnTo>
                    <a:pt x="3385744" y="7543"/>
                  </a:lnTo>
                  <a:lnTo>
                    <a:pt x="3407295" y="7543"/>
                  </a:lnTo>
                  <a:lnTo>
                    <a:pt x="3407295" y="0"/>
                  </a:lnTo>
                  <a:close/>
                </a:path>
                <a:path w="4736465" h="1189989">
                  <a:moveTo>
                    <a:pt x="3436390" y="0"/>
                  </a:moveTo>
                  <a:lnTo>
                    <a:pt x="3414838" y="0"/>
                  </a:lnTo>
                  <a:lnTo>
                    <a:pt x="3414838" y="7543"/>
                  </a:lnTo>
                  <a:lnTo>
                    <a:pt x="3436390" y="7543"/>
                  </a:lnTo>
                  <a:lnTo>
                    <a:pt x="3436390" y="0"/>
                  </a:lnTo>
                  <a:close/>
                </a:path>
                <a:path w="4736465" h="1189989">
                  <a:moveTo>
                    <a:pt x="3465484" y="0"/>
                  </a:moveTo>
                  <a:lnTo>
                    <a:pt x="3443933" y="0"/>
                  </a:lnTo>
                  <a:lnTo>
                    <a:pt x="3443933" y="7543"/>
                  </a:lnTo>
                  <a:lnTo>
                    <a:pt x="3465484" y="7543"/>
                  </a:lnTo>
                  <a:lnTo>
                    <a:pt x="3465484" y="0"/>
                  </a:lnTo>
                  <a:close/>
                </a:path>
                <a:path w="4736465" h="1189989">
                  <a:moveTo>
                    <a:pt x="3494579" y="0"/>
                  </a:moveTo>
                  <a:lnTo>
                    <a:pt x="3473028" y="0"/>
                  </a:lnTo>
                  <a:lnTo>
                    <a:pt x="3473028" y="7543"/>
                  </a:lnTo>
                  <a:lnTo>
                    <a:pt x="3494579" y="7543"/>
                  </a:lnTo>
                  <a:lnTo>
                    <a:pt x="3494579" y="0"/>
                  </a:lnTo>
                  <a:close/>
                </a:path>
                <a:path w="4736465" h="1189989">
                  <a:moveTo>
                    <a:pt x="3523674" y="0"/>
                  </a:moveTo>
                  <a:lnTo>
                    <a:pt x="3502122" y="0"/>
                  </a:lnTo>
                  <a:lnTo>
                    <a:pt x="3502122" y="7543"/>
                  </a:lnTo>
                  <a:lnTo>
                    <a:pt x="3523674" y="7543"/>
                  </a:lnTo>
                  <a:lnTo>
                    <a:pt x="3523674" y="0"/>
                  </a:lnTo>
                  <a:close/>
                </a:path>
                <a:path w="4736465" h="1189989">
                  <a:moveTo>
                    <a:pt x="3552768" y="0"/>
                  </a:moveTo>
                  <a:lnTo>
                    <a:pt x="3531217" y="0"/>
                  </a:lnTo>
                  <a:lnTo>
                    <a:pt x="3531217" y="7543"/>
                  </a:lnTo>
                  <a:lnTo>
                    <a:pt x="3552768" y="7543"/>
                  </a:lnTo>
                  <a:lnTo>
                    <a:pt x="3552768" y="0"/>
                  </a:lnTo>
                  <a:close/>
                </a:path>
                <a:path w="4736465" h="1189989">
                  <a:moveTo>
                    <a:pt x="3581863" y="0"/>
                  </a:moveTo>
                  <a:lnTo>
                    <a:pt x="3560311" y="0"/>
                  </a:lnTo>
                  <a:lnTo>
                    <a:pt x="3560311" y="7543"/>
                  </a:lnTo>
                  <a:lnTo>
                    <a:pt x="3581863" y="7543"/>
                  </a:lnTo>
                  <a:lnTo>
                    <a:pt x="3581863" y="0"/>
                  </a:lnTo>
                  <a:close/>
                </a:path>
                <a:path w="4736465" h="1189989">
                  <a:moveTo>
                    <a:pt x="3610957" y="0"/>
                  </a:moveTo>
                  <a:lnTo>
                    <a:pt x="3589406" y="0"/>
                  </a:lnTo>
                  <a:lnTo>
                    <a:pt x="3589406" y="7543"/>
                  </a:lnTo>
                  <a:lnTo>
                    <a:pt x="3610957" y="7543"/>
                  </a:lnTo>
                  <a:lnTo>
                    <a:pt x="3610957" y="0"/>
                  </a:lnTo>
                  <a:close/>
                </a:path>
                <a:path w="4736465" h="1189989">
                  <a:moveTo>
                    <a:pt x="3640052" y="0"/>
                  </a:moveTo>
                  <a:lnTo>
                    <a:pt x="3618500" y="0"/>
                  </a:lnTo>
                  <a:lnTo>
                    <a:pt x="3618500" y="7543"/>
                  </a:lnTo>
                  <a:lnTo>
                    <a:pt x="3640052" y="7543"/>
                  </a:lnTo>
                  <a:lnTo>
                    <a:pt x="3640052" y="0"/>
                  </a:lnTo>
                  <a:close/>
                </a:path>
                <a:path w="4736465" h="1189989">
                  <a:moveTo>
                    <a:pt x="3669146" y="0"/>
                  </a:moveTo>
                  <a:lnTo>
                    <a:pt x="3647595" y="0"/>
                  </a:lnTo>
                  <a:lnTo>
                    <a:pt x="3647595" y="7543"/>
                  </a:lnTo>
                  <a:lnTo>
                    <a:pt x="3669146" y="7543"/>
                  </a:lnTo>
                  <a:lnTo>
                    <a:pt x="3669146" y="0"/>
                  </a:lnTo>
                  <a:close/>
                </a:path>
                <a:path w="4736465" h="1189989">
                  <a:moveTo>
                    <a:pt x="3698241" y="0"/>
                  </a:moveTo>
                  <a:lnTo>
                    <a:pt x="3676689" y="0"/>
                  </a:lnTo>
                  <a:lnTo>
                    <a:pt x="3676689" y="7543"/>
                  </a:lnTo>
                  <a:lnTo>
                    <a:pt x="3698241" y="7543"/>
                  </a:lnTo>
                  <a:lnTo>
                    <a:pt x="3698241" y="0"/>
                  </a:lnTo>
                  <a:close/>
                </a:path>
                <a:path w="4736465" h="1189989">
                  <a:moveTo>
                    <a:pt x="3727335" y="0"/>
                  </a:moveTo>
                  <a:lnTo>
                    <a:pt x="3705784" y="0"/>
                  </a:lnTo>
                  <a:lnTo>
                    <a:pt x="3705784" y="7543"/>
                  </a:lnTo>
                  <a:lnTo>
                    <a:pt x="3727335" y="7543"/>
                  </a:lnTo>
                  <a:lnTo>
                    <a:pt x="3727335" y="0"/>
                  </a:lnTo>
                  <a:close/>
                </a:path>
                <a:path w="4736465" h="1189989">
                  <a:moveTo>
                    <a:pt x="3756430" y="0"/>
                  </a:moveTo>
                  <a:lnTo>
                    <a:pt x="3734879" y="0"/>
                  </a:lnTo>
                  <a:lnTo>
                    <a:pt x="3734879" y="7543"/>
                  </a:lnTo>
                  <a:lnTo>
                    <a:pt x="3756430" y="7543"/>
                  </a:lnTo>
                  <a:lnTo>
                    <a:pt x="3756430" y="0"/>
                  </a:lnTo>
                  <a:close/>
                </a:path>
                <a:path w="4736465" h="1189989">
                  <a:moveTo>
                    <a:pt x="3785525" y="0"/>
                  </a:moveTo>
                  <a:lnTo>
                    <a:pt x="3763973" y="0"/>
                  </a:lnTo>
                  <a:lnTo>
                    <a:pt x="3763973" y="7543"/>
                  </a:lnTo>
                  <a:lnTo>
                    <a:pt x="3785525" y="7543"/>
                  </a:lnTo>
                  <a:lnTo>
                    <a:pt x="3785525" y="0"/>
                  </a:lnTo>
                  <a:close/>
                </a:path>
                <a:path w="4736465" h="1189989">
                  <a:moveTo>
                    <a:pt x="3814619" y="0"/>
                  </a:moveTo>
                  <a:lnTo>
                    <a:pt x="3793068" y="0"/>
                  </a:lnTo>
                  <a:lnTo>
                    <a:pt x="3793068" y="7543"/>
                  </a:lnTo>
                  <a:lnTo>
                    <a:pt x="3814619" y="7543"/>
                  </a:lnTo>
                  <a:lnTo>
                    <a:pt x="3814619" y="0"/>
                  </a:lnTo>
                  <a:close/>
                </a:path>
                <a:path w="4736465" h="1189989">
                  <a:moveTo>
                    <a:pt x="3843714" y="0"/>
                  </a:moveTo>
                  <a:lnTo>
                    <a:pt x="3822162" y="0"/>
                  </a:lnTo>
                  <a:lnTo>
                    <a:pt x="3822162" y="7543"/>
                  </a:lnTo>
                  <a:lnTo>
                    <a:pt x="3843714" y="7543"/>
                  </a:lnTo>
                  <a:lnTo>
                    <a:pt x="3843714" y="0"/>
                  </a:lnTo>
                  <a:close/>
                </a:path>
                <a:path w="4736465" h="1189989">
                  <a:moveTo>
                    <a:pt x="3872808" y="0"/>
                  </a:moveTo>
                  <a:lnTo>
                    <a:pt x="3851257" y="0"/>
                  </a:lnTo>
                  <a:lnTo>
                    <a:pt x="3851257" y="7543"/>
                  </a:lnTo>
                  <a:lnTo>
                    <a:pt x="3872808" y="7543"/>
                  </a:lnTo>
                  <a:lnTo>
                    <a:pt x="3872808" y="0"/>
                  </a:lnTo>
                  <a:close/>
                </a:path>
                <a:path w="4736465" h="1189989">
                  <a:moveTo>
                    <a:pt x="3901903" y="0"/>
                  </a:moveTo>
                  <a:lnTo>
                    <a:pt x="3880351" y="0"/>
                  </a:lnTo>
                  <a:lnTo>
                    <a:pt x="3880351" y="7543"/>
                  </a:lnTo>
                  <a:lnTo>
                    <a:pt x="3901903" y="7543"/>
                  </a:lnTo>
                  <a:lnTo>
                    <a:pt x="3901903" y="0"/>
                  </a:lnTo>
                  <a:close/>
                </a:path>
                <a:path w="4736465" h="1189989">
                  <a:moveTo>
                    <a:pt x="3930997" y="0"/>
                  </a:moveTo>
                  <a:lnTo>
                    <a:pt x="3909446" y="0"/>
                  </a:lnTo>
                  <a:lnTo>
                    <a:pt x="3909446" y="7543"/>
                  </a:lnTo>
                  <a:lnTo>
                    <a:pt x="3930997" y="7543"/>
                  </a:lnTo>
                  <a:lnTo>
                    <a:pt x="3930997" y="0"/>
                  </a:lnTo>
                  <a:close/>
                </a:path>
                <a:path w="4736465" h="1189989">
                  <a:moveTo>
                    <a:pt x="3960092" y="0"/>
                  </a:moveTo>
                  <a:lnTo>
                    <a:pt x="3938540" y="0"/>
                  </a:lnTo>
                  <a:lnTo>
                    <a:pt x="3938540" y="7543"/>
                  </a:lnTo>
                  <a:lnTo>
                    <a:pt x="3960092" y="7543"/>
                  </a:lnTo>
                  <a:lnTo>
                    <a:pt x="3960092" y="0"/>
                  </a:lnTo>
                  <a:close/>
                </a:path>
                <a:path w="4736465" h="1189989">
                  <a:moveTo>
                    <a:pt x="3989186" y="0"/>
                  </a:moveTo>
                  <a:lnTo>
                    <a:pt x="3967635" y="0"/>
                  </a:lnTo>
                  <a:lnTo>
                    <a:pt x="3967635" y="7543"/>
                  </a:lnTo>
                  <a:lnTo>
                    <a:pt x="3989186" y="7543"/>
                  </a:lnTo>
                  <a:lnTo>
                    <a:pt x="3989186" y="0"/>
                  </a:lnTo>
                  <a:close/>
                </a:path>
                <a:path w="4736465" h="1189989">
                  <a:moveTo>
                    <a:pt x="4018281" y="0"/>
                  </a:moveTo>
                  <a:lnTo>
                    <a:pt x="3996730" y="0"/>
                  </a:lnTo>
                  <a:lnTo>
                    <a:pt x="3996730" y="7543"/>
                  </a:lnTo>
                  <a:lnTo>
                    <a:pt x="4018281" y="7543"/>
                  </a:lnTo>
                  <a:lnTo>
                    <a:pt x="4018281" y="0"/>
                  </a:lnTo>
                  <a:close/>
                </a:path>
                <a:path w="4736465" h="1189989">
                  <a:moveTo>
                    <a:pt x="4047376" y="0"/>
                  </a:moveTo>
                  <a:lnTo>
                    <a:pt x="4024747" y="0"/>
                  </a:lnTo>
                  <a:lnTo>
                    <a:pt x="4024747" y="7543"/>
                  </a:lnTo>
                  <a:lnTo>
                    <a:pt x="4047376" y="7543"/>
                  </a:lnTo>
                  <a:lnTo>
                    <a:pt x="4047376" y="0"/>
                  </a:lnTo>
                  <a:close/>
                </a:path>
                <a:path w="4736465" h="1189989">
                  <a:moveTo>
                    <a:pt x="4076470" y="0"/>
                  </a:moveTo>
                  <a:lnTo>
                    <a:pt x="4053841" y="0"/>
                  </a:lnTo>
                  <a:lnTo>
                    <a:pt x="4053841" y="7543"/>
                  </a:lnTo>
                  <a:lnTo>
                    <a:pt x="4076470" y="7543"/>
                  </a:lnTo>
                  <a:lnTo>
                    <a:pt x="4076470" y="0"/>
                  </a:lnTo>
                  <a:close/>
                </a:path>
                <a:path w="4736465" h="1189989">
                  <a:moveTo>
                    <a:pt x="4105565" y="0"/>
                  </a:moveTo>
                  <a:lnTo>
                    <a:pt x="4082936" y="0"/>
                  </a:lnTo>
                  <a:lnTo>
                    <a:pt x="4082936" y="7543"/>
                  </a:lnTo>
                  <a:lnTo>
                    <a:pt x="4105565" y="7543"/>
                  </a:lnTo>
                  <a:lnTo>
                    <a:pt x="4105565" y="0"/>
                  </a:lnTo>
                  <a:close/>
                </a:path>
                <a:path w="4736465" h="1189989">
                  <a:moveTo>
                    <a:pt x="4134659" y="0"/>
                  </a:moveTo>
                  <a:lnTo>
                    <a:pt x="4112030" y="0"/>
                  </a:lnTo>
                  <a:lnTo>
                    <a:pt x="4112030" y="7543"/>
                  </a:lnTo>
                  <a:lnTo>
                    <a:pt x="4134659" y="7543"/>
                  </a:lnTo>
                  <a:lnTo>
                    <a:pt x="4134659" y="0"/>
                  </a:lnTo>
                  <a:close/>
                </a:path>
                <a:path w="4736465" h="1189989">
                  <a:moveTo>
                    <a:pt x="4163754" y="0"/>
                  </a:moveTo>
                  <a:lnTo>
                    <a:pt x="4141125" y="0"/>
                  </a:lnTo>
                  <a:lnTo>
                    <a:pt x="4141125" y="7543"/>
                  </a:lnTo>
                  <a:lnTo>
                    <a:pt x="4163754" y="7543"/>
                  </a:lnTo>
                  <a:lnTo>
                    <a:pt x="4163754" y="0"/>
                  </a:lnTo>
                  <a:close/>
                </a:path>
                <a:path w="4736465" h="1189989">
                  <a:moveTo>
                    <a:pt x="4192848" y="0"/>
                  </a:moveTo>
                  <a:lnTo>
                    <a:pt x="4170219" y="0"/>
                  </a:lnTo>
                  <a:lnTo>
                    <a:pt x="4170219" y="7543"/>
                  </a:lnTo>
                  <a:lnTo>
                    <a:pt x="4192848" y="7543"/>
                  </a:lnTo>
                  <a:lnTo>
                    <a:pt x="4192848" y="0"/>
                  </a:lnTo>
                  <a:close/>
                </a:path>
                <a:path w="4736465" h="1189989">
                  <a:moveTo>
                    <a:pt x="4221943" y="0"/>
                  </a:moveTo>
                  <a:lnTo>
                    <a:pt x="4199314" y="0"/>
                  </a:lnTo>
                  <a:lnTo>
                    <a:pt x="4199314" y="7543"/>
                  </a:lnTo>
                  <a:lnTo>
                    <a:pt x="4221943" y="7543"/>
                  </a:lnTo>
                  <a:lnTo>
                    <a:pt x="4221943" y="0"/>
                  </a:lnTo>
                  <a:close/>
                </a:path>
                <a:path w="4736465" h="1189989">
                  <a:moveTo>
                    <a:pt x="4251038" y="0"/>
                  </a:moveTo>
                  <a:lnTo>
                    <a:pt x="4228408" y="0"/>
                  </a:lnTo>
                  <a:lnTo>
                    <a:pt x="4228408" y="7543"/>
                  </a:lnTo>
                  <a:lnTo>
                    <a:pt x="4251038" y="7543"/>
                  </a:lnTo>
                  <a:lnTo>
                    <a:pt x="4251038" y="0"/>
                  </a:lnTo>
                  <a:close/>
                </a:path>
                <a:path w="4736465" h="1189989">
                  <a:moveTo>
                    <a:pt x="4280132" y="0"/>
                  </a:moveTo>
                  <a:lnTo>
                    <a:pt x="4257503" y="0"/>
                  </a:lnTo>
                  <a:lnTo>
                    <a:pt x="4257503" y="7543"/>
                  </a:lnTo>
                  <a:lnTo>
                    <a:pt x="4280132" y="7543"/>
                  </a:lnTo>
                  <a:lnTo>
                    <a:pt x="4280132" y="0"/>
                  </a:lnTo>
                  <a:close/>
                </a:path>
                <a:path w="4736465" h="1189989">
                  <a:moveTo>
                    <a:pt x="4309227" y="0"/>
                  </a:moveTo>
                  <a:lnTo>
                    <a:pt x="4286598" y="0"/>
                  </a:lnTo>
                  <a:lnTo>
                    <a:pt x="4286598" y="7543"/>
                  </a:lnTo>
                  <a:lnTo>
                    <a:pt x="4309227" y="7543"/>
                  </a:lnTo>
                  <a:lnTo>
                    <a:pt x="4309227" y="0"/>
                  </a:lnTo>
                  <a:close/>
                </a:path>
                <a:path w="4736465" h="1189989">
                  <a:moveTo>
                    <a:pt x="4338321" y="0"/>
                  </a:moveTo>
                  <a:lnTo>
                    <a:pt x="4315692" y="0"/>
                  </a:lnTo>
                  <a:lnTo>
                    <a:pt x="4315692" y="7543"/>
                  </a:lnTo>
                  <a:lnTo>
                    <a:pt x="4338321" y="7543"/>
                  </a:lnTo>
                  <a:lnTo>
                    <a:pt x="4338321" y="0"/>
                  </a:lnTo>
                  <a:close/>
                </a:path>
                <a:path w="4736465" h="1189989">
                  <a:moveTo>
                    <a:pt x="4366338" y="0"/>
                  </a:moveTo>
                  <a:lnTo>
                    <a:pt x="4344787" y="0"/>
                  </a:lnTo>
                  <a:lnTo>
                    <a:pt x="4344787" y="7543"/>
                  </a:lnTo>
                  <a:lnTo>
                    <a:pt x="4366338" y="7543"/>
                  </a:lnTo>
                  <a:lnTo>
                    <a:pt x="4366338" y="0"/>
                  </a:lnTo>
                  <a:close/>
                </a:path>
                <a:path w="4736465" h="1189989">
                  <a:moveTo>
                    <a:pt x="4395433" y="0"/>
                  </a:moveTo>
                  <a:lnTo>
                    <a:pt x="4373881" y="0"/>
                  </a:lnTo>
                  <a:lnTo>
                    <a:pt x="4373881" y="7543"/>
                  </a:lnTo>
                  <a:lnTo>
                    <a:pt x="4395433" y="7543"/>
                  </a:lnTo>
                  <a:lnTo>
                    <a:pt x="4395433" y="0"/>
                  </a:lnTo>
                  <a:close/>
                </a:path>
                <a:path w="4736465" h="1189989">
                  <a:moveTo>
                    <a:pt x="4424527" y="0"/>
                  </a:moveTo>
                  <a:lnTo>
                    <a:pt x="4402976" y="0"/>
                  </a:lnTo>
                  <a:lnTo>
                    <a:pt x="4402976" y="7543"/>
                  </a:lnTo>
                  <a:lnTo>
                    <a:pt x="4424527" y="7543"/>
                  </a:lnTo>
                  <a:lnTo>
                    <a:pt x="4424527" y="0"/>
                  </a:lnTo>
                  <a:close/>
                </a:path>
                <a:path w="4736465" h="1189989">
                  <a:moveTo>
                    <a:pt x="4453622" y="0"/>
                  </a:moveTo>
                  <a:lnTo>
                    <a:pt x="4432070" y="0"/>
                  </a:lnTo>
                  <a:lnTo>
                    <a:pt x="4432070" y="7543"/>
                  </a:lnTo>
                  <a:lnTo>
                    <a:pt x="4453622" y="7543"/>
                  </a:lnTo>
                  <a:lnTo>
                    <a:pt x="4453622" y="0"/>
                  </a:lnTo>
                  <a:close/>
                </a:path>
                <a:path w="4736465" h="1189989">
                  <a:moveTo>
                    <a:pt x="4482716" y="0"/>
                  </a:moveTo>
                  <a:lnTo>
                    <a:pt x="4461165" y="0"/>
                  </a:lnTo>
                  <a:lnTo>
                    <a:pt x="4461165" y="7543"/>
                  </a:lnTo>
                  <a:lnTo>
                    <a:pt x="4482716" y="7543"/>
                  </a:lnTo>
                  <a:lnTo>
                    <a:pt x="4482716" y="0"/>
                  </a:lnTo>
                  <a:close/>
                </a:path>
                <a:path w="4736465" h="1189989">
                  <a:moveTo>
                    <a:pt x="4511811" y="0"/>
                  </a:moveTo>
                  <a:lnTo>
                    <a:pt x="4490259" y="0"/>
                  </a:lnTo>
                  <a:lnTo>
                    <a:pt x="4490259" y="7543"/>
                  </a:lnTo>
                  <a:lnTo>
                    <a:pt x="4511811" y="7543"/>
                  </a:lnTo>
                  <a:lnTo>
                    <a:pt x="4511811" y="0"/>
                  </a:lnTo>
                  <a:close/>
                </a:path>
                <a:path w="4736465" h="1189989">
                  <a:moveTo>
                    <a:pt x="4540905" y="0"/>
                  </a:moveTo>
                  <a:lnTo>
                    <a:pt x="4519354" y="0"/>
                  </a:lnTo>
                  <a:lnTo>
                    <a:pt x="4519354" y="7543"/>
                  </a:lnTo>
                  <a:lnTo>
                    <a:pt x="4540905" y="7543"/>
                  </a:lnTo>
                  <a:lnTo>
                    <a:pt x="4540905" y="0"/>
                  </a:lnTo>
                  <a:close/>
                </a:path>
                <a:path w="4736465" h="1189989">
                  <a:moveTo>
                    <a:pt x="4570000" y="0"/>
                  </a:moveTo>
                  <a:lnTo>
                    <a:pt x="4548449" y="0"/>
                  </a:lnTo>
                  <a:lnTo>
                    <a:pt x="4548449" y="7543"/>
                  </a:lnTo>
                  <a:lnTo>
                    <a:pt x="4570000" y="7543"/>
                  </a:lnTo>
                  <a:lnTo>
                    <a:pt x="4570000" y="0"/>
                  </a:lnTo>
                  <a:close/>
                </a:path>
                <a:path w="4736465" h="1189989">
                  <a:moveTo>
                    <a:pt x="4599095" y="0"/>
                  </a:moveTo>
                  <a:lnTo>
                    <a:pt x="4577543" y="0"/>
                  </a:lnTo>
                  <a:lnTo>
                    <a:pt x="4577543" y="7543"/>
                  </a:lnTo>
                  <a:lnTo>
                    <a:pt x="4599095" y="7543"/>
                  </a:lnTo>
                  <a:lnTo>
                    <a:pt x="4599095" y="0"/>
                  </a:lnTo>
                  <a:close/>
                </a:path>
                <a:path w="4736465" h="1189989">
                  <a:moveTo>
                    <a:pt x="4628189" y="0"/>
                  </a:moveTo>
                  <a:lnTo>
                    <a:pt x="4606638" y="0"/>
                  </a:lnTo>
                  <a:lnTo>
                    <a:pt x="4606638" y="7543"/>
                  </a:lnTo>
                  <a:lnTo>
                    <a:pt x="4628189" y="7543"/>
                  </a:lnTo>
                  <a:lnTo>
                    <a:pt x="4628189" y="0"/>
                  </a:lnTo>
                  <a:close/>
                </a:path>
                <a:path w="4736465" h="1189989">
                  <a:moveTo>
                    <a:pt x="4657284" y="0"/>
                  </a:moveTo>
                  <a:lnTo>
                    <a:pt x="4635732" y="0"/>
                  </a:lnTo>
                  <a:lnTo>
                    <a:pt x="4635732" y="7543"/>
                  </a:lnTo>
                  <a:lnTo>
                    <a:pt x="4657284" y="7543"/>
                  </a:lnTo>
                  <a:lnTo>
                    <a:pt x="4657284" y="0"/>
                  </a:lnTo>
                  <a:close/>
                </a:path>
                <a:path w="4736465" h="1189989">
                  <a:moveTo>
                    <a:pt x="4686378" y="0"/>
                  </a:moveTo>
                  <a:lnTo>
                    <a:pt x="4664827" y="0"/>
                  </a:lnTo>
                  <a:lnTo>
                    <a:pt x="4664827" y="7543"/>
                  </a:lnTo>
                  <a:lnTo>
                    <a:pt x="4686378" y="7543"/>
                  </a:lnTo>
                  <a:lnTo>
                    <a:pt x="4686378" y="0"/>
                  </a:lnTo>
                  <a:close/>
                </a:path>
                <a:path w="4736465" h="1189989">
                  <a:moveTo>
                    <a:pt x="4715473" y="0"/>
                  </a:moveTo>
                  <a:lnTo>
                    <a:pt x="4693921" y="0"/>
                  </a:lnTo>
                  <a:lnTo>
                    <a:pt x="4693921" y="7543"/>
                  </a:lnTo>
                  <a:lnTo>
                    <a:pt x="4715473" y="7543"/>
                  </a:lnTo>
                  <a:lnTo>
                    <a:pt x="4715473" y="0"/>
                  </a:lnTo>
                  <a:close/>
                </a:path>
                <a:path w="4736465" h="1189989">
                  <a:moveTo>
                    <a:pt x="4729481" y="4310"/>
                  </a:moveTo>
                  <a:lnTo>
                    <a:pt x="4729481" y="16163"/>
                  </a:lnTo>
                  <a:lnTo>
                    <a:pt x="4735947" y="16163"/>
                  </a:lnTo>
                  <a:lnTo>
                    <a:pt x="4735947" y="7543"/>
                  </a:lnTo>
                  <a:lnTo>
                    <a:pt x="4732714" y="7543"/>
                  </a:lnTo>
                  <a:lnTo>
                    <a:pt x="4729481" y="4310"/>
                  </a:lnTo>
                  <a:close/>
                </a:path>
                <a:path w="4736465" h="1189989">
                  <a:moveTo>
                    <a:pt x="4734869" y="0"/>
                  </a:moveTo>
                  <a:lnTo>
                    <a:pt x="4723016" y="0"/>
                  </a:lnTo>
                  <a:lnTo>
                    <a:pt x="4723016" y="7543"/>
                  </a:lnTo>
                  <a:lnTo>
                    <a:pt x="4729481" y="7543"/>
                  </a:lnTo>
                  <a:lnTo>
                    <a:pt x="4729481" y="4310"/>
                  </a:lnTo>
                  <a:lnTo>
                    <a:pt x="4735947" y="4310"/>
                  </a:lnTo>
                  <a:lnTo>
                    <a:pt x="4735947" y="2155"/>
                  </a:lnTo>
                  <a:lnTo>
                    <a:pt x="4734869" y="0"/>
                  </a:lnTo>
                  <a:close/>
                </a:path>
                <a:path w="4736465" h="1189989">
                  <a:moveTo>
                    <a:pt x="4735947" y="4310"/>
                  </a:moveTo>
                  <a:lnTo>
                    <a:pt x="4729481" y="4310"/>
                  </a:lnTo>
                  <a:lnTo>
                    <a:pt x="4732714" y="7543"/>
                  </a:lnTo>
                  <a:lnTo>
                    <a:pt x="4735947" y="7543"/>
                  </a:lnTo>
                  <a:lnTo>
                    <a:pt x="4735947" y="4310"/>
                  </a:lnTo>
                  <a:close/>
                </a:path>
                <a:path w="4736465" h="1189989">
                  <a:moveTo>
                    <a:pt x="4735947" y="22629"/>
                  </a:moveTo>
                  <a:lnTo>
                    <a:pt x="4729481" y="22629"/>
                  </a:lnTo>
                  <a:lnTo>
                    <a:pt x="4729481" y="45258"/>
                  </a:lnTo>
                  <a:lnTo>
                    <a:pt x="4735947" y="45258"/>
                  </a:lnTo>
                  <a:lnTo>
                    <a:pt x="4735947" y="22629"/>
                  </a:lnTo>
                  <a:close/>
                </a:path>
                <a:path w="4736465" h="1189989">
                  <a:moveTo>
                    <a:pt x="4735947" y="51723"/>
                  </a:moveTo>
                  <a:lnTo>
                    <a:pt x="4729481" y="51723"/>
                  </a:lnTo>
                  <a:lnTo>
                    <a:pt x="4729481" y="74352"/>
                  </a:lnTo>
                  <a:lnTo>
                    <a:pt x="4735947" y="74352"/>
                  </a:lnTo>
                  <a:lnTo>
                    <a:pt x="4735947" y="51723"/>
                  </a:lnTo>
                  <a:close/>
                </a:path>
                <a:path w="4736465" h="1189989">
                  <a:moveTo>
                    <a:pt x="4735947" y="80818"/>
                  </a:moveTo>
                  <a:lnTo>
                    <a:pt x="4729481" y="80818"/>
                  </a:lnTo>
                  <a:lnTo>
                    <a:pt x="4729481" y="103447"/>
                  </a:lnTo>
                  <a:lnTo>
                    <a:pt x="4735947" y="103447"/>
                  </a:lnTo>
                  <a:lnTo>
                    <a:pt x="4735947" y="80818"/>
                  </a:lnTo>
                  <a:close/>
                </a:path>
                <a:path w="4736465" h="1189989">
                  <a:moveTo>
                    <a:pt x="4735947" y="109912"/>
                  </a:moveTo>
                  <a:lnTo>
                    <a:pt x="4729481" y="109912"/>
                  </a:lnTo>
                  <a:lnTo>
                    <a:pt x="4729481" y="132541"/>
                  </a:lnTo>
                  <a:lnTo>
                    <a:pt x="4735947" y="132541"/>
                  </a:lnTo>
                  <a:lnTo>
                    <a:pt x="4735947" y="109912"/>
                  </a:lnTo>
                  <a:close/>
                </a:path>
                <a:path w="4736465" h="1189989">
                  <a:moveTo>
                    <a:pt x="4735947" y="139007"/>
                  </a:moveTo>
                  <a:lnTo>
                    <a:pt x="4729481" y="139007"/>
                  </a:lnTo>
                  <a:lnTo>
                    <a:pt x="4729481" y="160558"/>
                  </a:lnTo>
                  <a:lnTo>
                    <a:pt x="4735947" y="160558"/>
                  </a:lnTo>
                  <a:lnTo>
                    <a:pt x="4735947" y="139007"/>
                  </a:lnTo>
                  <a:close/>
                </a:path>
                <a:path w="4736465" h="1189989">
                  <a:moveTo>
                    <a:pt x="4735947" y="168101"/>
                  </a:moveTo>
                  <a:lnTo>
                    <a:pt x="4729481" y="168101"/>
                  </a:lnTo>
                  <a:lnTo>
                    <a:pt x="4729481" y="189653"/>
                  </a:lnTo>
                  <a:lnTo>
                    <a:pt x="4735947" y="189653"/>
                  </a:lnTo>
                  <a:lnTo>
                    <a:pt x="4735947" y="168101"/>
                  </a:lnTo>
                  <a:close/>
                </a:path>
                <a:path w="4736465" h="1189989">
                  <a:moveTo>
                    <a:pt x="4735947" y="197196"/>
                  </a:moveTo>
                  <a:lnTo>
                    <a:pt x="4729481" y="197196"/>
                  </a:lnTo>
                  <a:lnTo>
                    <a:pt x="4729481" y="218747"/>
                  </a:lnTo>
                  <a:lnTo>
                    <a:pt x="4735947" y="218747"/>
                  </a:lnTo>
                  <a:lnTo>
                    <a:pt x="4735947" y="197196"/>
                  </a:lnTo>
                  <a:close/>
                </a:path>
                <a:path w="4736465" h="1189989">
                  <a:moveTo>
                    <a:pt x="4735947" y="226290"/>
                  </a:moveTo>
                  <a:lnTo>
                    <a:pt x="4729481" y="226290"/>
                  </a:lnTo>
                  <a:lnTo>
                    <a:pt x="4729481" y="247842"/>
                  </a:lnTo>
                  <a:lnTo>
                    <a:pt x="4735947" y="247842"/>
                  </a:lnTo>
                  <a:lnTo>
                    <a:pt x="4735947" y="226290"/>
                  </a:lnTo>
                  <a:close/>
                </a:path>
                <a:path w="4736465" h="1189989">
                  <a:moveTo>
                    <a:pt x="4735947" y="255385"/>
                  </a:moveTo>
                  <a:lnTo>
                    <a:pt x="4729481" y="255385"/>
                  </a:lnTo>
                  <a:lnTo>
                    <a:pt x="4729481" y="276937"/>
                  </a:lnTo>
                  <a:lnTo>
                    <a:pt x="4735947" y="276937"/>
                  </a:lnTo>
                  <a:lnTo>
                    <a:pt x="4735947" y="255385"/>
                  </a:lnTo>
                  <a:close/>
                </a:path>
                <a:path w="4736465" h="1189989">
                  <a:moveTo>
                    <a:pt x="4735947" y="284480"/>
                  </a:moveTo>
                  <a:lnTo>
                    <a:pt x="4729481" y="284480"/>
                  </a:lnTo>
                  <a:lnTo>
                    <a:pt x="4729481" y="306031"/>
                  </a:lnTo>
                  <a:lnTo>
                    <a:pt x="4735947" y="306031"/>
                  </a:lnTo>
                  <a:lnTo>
                    <a:pt x="4735947" y="284480"/>
                  </a:lnTo>
                  <a:close/>
                </a:path>
                <a:path w="4736465" h="1189989">
                  <a:moveTo>
                    <a:pt x="4735947" y="313574"/>
                  </a:moveTo>
                  <a:lnTo>
                    <a:pt x="4729481" y="313574"/>
                  </a:lnTo>
                  <a:lnTo>
                    <a:pt x="4729481" y="335126"/>
                  </a:lnTo>
                  <a:lnTo>
                    <a:pt x="4735947" y="335126"/>
                  </a:lnTo>
                  <a:lnTo>
                    <a:pt x="4735947" y="313574"/>
                  </a:lnTo>
                  <a:close/>
                </a:path>
                <a:path w="4736465" h="1189989">
                  <a:moveTo>
                    <a:pt x="4735947" y="342669"/>
                  </a:moveTo>
                  <a:lnTo>
                    <a:pt x="4729481" y="342669"/>
                  </a:lnTo>
                  <a:lnTo>
                    <a:pt x="4729481" y="364220"/>
                  </a:lnTo>
                  <a:lnTo>
                    <a:pt x="4735947" y="364220"/>
                  </a:lnTo>
                  <a:lnTo>
                    <a:pt x="4735947" y="342669"/>
                  </a:lnTo>
                  <a:close/>
                </a:path>
                <a:path w="4736465" h="1189989">
                  <a:moveTo>
                    <a:pt x="4735947" y="371763"/>
                  </a:moveTo>
                  <a:lnTo>
                    <a:pt x="4729481" y="371763"/>
                  </a:lnTo>
                  <a:lnTo>
                    <a:pt x="4729481" y="393315"/>
                  </a:lnTo>
                  <a:lnTo>
                    <a:pt x="4735947" y="393315"/>
                  </a:lnTo>
                  <a:lnTo>
                    <a:pt x="4735947" y="371763"/>
                  </a:lnTo>
                  <a:close/>
                </a:path>
                <a:path w="4736465" h="1189989">
                  <a:moveTo>
                    <a:pt x="4735947" y="400858"/>
                  </a:moveTo>
                  <a:lnTo>
                    <a:pt x="4729481" y="400858"/>
                  </a:lnTo>
                  <a:lnTo>
                    <a:pt x="4729481" y="422409"/>
                  </a:lnTo>
                  <a:lnTo>
                    <a:pt x="4735947" y="422409"/>
                  </a:lnTo>
                  <a:lnTo>
                    <a:pt x="4735947" y="400858"/>
                  </a:lnTo>
                  <a:close/>
                </a:path>
                <a:path w="4736465" h="1189989">
                  <a:moveTo>
                    <a:pt x="4735947" y="429952"/>
                  </a:moveTo>
                  <a:lnTo>
                    <a:pt x="4729481" y="429952"/>
                  </a:lnTo>
                  <a:lnTo>
                    <a:pt x="4729481" y="451504"/>
                  </a:lnTo>
                  <a:lnTo>
                    <a:pt x="4735947" y="451504"/>
                  </a:lnTo>
                  <a:lnTo>
                    <a:pt x="4735947" y="429952"/>
                  </a:lnTo>
                  <a:close/>
                </a:path>
                <a:path w="4736465" h="1189989">
                  <a:moveTo>
                    <a:pt x="4735947" y="459047"/>
                  </a:moveTo>
                  <a:lnTo>
                    <a:pt x="4729481" y="459047"/>
                  </a:lnTo>
                  <a:lnTo>
                    <a:pt x="4729481" y="480598"/>
                  </a:lnTo>
                  <a:lnTo>
                    <a:pt x="4735947" y="480598"/>
                  </a:lnTo>
                  <a:lnTo>
                    <a:pt x="4735947" y="459047"/>
                  </a:lnTo>
                  <a:close/>
                </a:path>
                <a:path w="4736465" h="1189989">
                  <a:moveTo>
                    <a:pt x="4735947" y="488142"/>
                  </a:moveTo>
                  <a:lnTo>
                    <a:pt x="4729481" y="488142"/>
                  </a:lnTo>
                  <a:lnTo>
                    <a:pt x="4729481" y="509693"/>
                  </a:lnTo>
                  <a:lnTo>
                    <a:pt x="4735947" y="509693"/>
                  </a:lnTo>
                  <a:lnTo>
                    <a:pt x="4735947" y="488142"/>
                  </a:lnTo>
                  <a:close/>
                </a:path>
                <a:path w="4736465" h="1189989">
                  <a:moveTo>
                    <a:pt x="4735947" y="517236"/>
                  </a:moveTo>
                  <a:lnTo>
                    <a:pt x="4729481" y="517236"/>
                  </a:lnTo>
                  <a:lnTo>
                    <a:pt x="4729481" y="538788"/>
                  </a:lnTo>
                  <a:lnTo>
                    <a:pt x="4735947" y="538788"/>
                  </a:lnTo>
                  <a:lnTo>
                    <a:pt x="4735947" y="517236"/>
                  </a:lnTo>
                  <a:close/>
                </a:path>
                <a:path w="4736465" h="1189989">
                  <a:moveTo>
                    <a:pt x="4735947" y="546331"/>
                  </a:moveTo>
                  <a:lnTo>
                    <a:pt x="4729481" y="546331"/>
                  </a:lnTo>
                  <a:lnTo>
                    <a:pt x="4729481" y="567882"/>
                  </a:lnTo>
                  <a:lnTo>
                    <a:pt x="4735947" y="567882"/>
                  </a:lnTo>
                  <a:lnTo>
                    <a:pt x="4735947" y="546331"/>
                  </a:lnTo>
                  <a:close/>
                </a:path>
                <a:path w="4736465" h="1189989">
                  <a:moveTo>
                    <a:pt x="4735947" y="575425"/>
                  </a:moveTo>
                  <a:lnTo>
                    <a:pt x="4729481" y="575425"/>
                  </a:lnTo>
                  <a:lnTo>
                    <a:pt x="4729481" y="596977"/>
                  </a:lnTo>
                  <a:lnTo>
                    <a:pt x="4735947" y="596977"/>
                  </a:lnTo>
                  <a:lnTo>
                    <a:pt x="4735947" y="575425"/>
                  </a:lnTo>
                  <a:close/>
                </a:path>
                <a:path w="4736465" h="1189989">
                  <a:moveTo>
                    <a:pt x="4735947" y="604520"/>
                  </a:moveTo>
                  <a:lnTo>
                    <a:pt x="4729481" y="604520"/>
                  </a:lnTo>
                  <a:lnTo>
                    <a:pt x="4729481" y="626071"/>
                  </a:lnTo>
                  <a:lnTo>
                    <a:pt x="4735947" y="626071"/>
                  </a:lnTo>
                  <a:lnTo>
                    <a:pt x="4735947" y="604520"/>
                  </a:lnTo>
                  <a:close/>
                </a:path>
                <a:path w="4736465" h="1189989">
                  <a:moveTo>
                    <a:pt x="4735947" y="633614"/>
                  </a:moveTo>
                  <a:lnTo>
                    <a:pt x="4729481" y="633614"/>
                  </a:lnTo>
                  <a:lnTo>
                    <a:pt x="4729481" y="655166"/>
                  </a:lnTo>
                  <a:lnTo>
                    <a:pt x="4735947" y="655166"/>
                  </a:lnTo>
                  <a:lnTo>
                    <a:pt x="4735947" y="633614"/>
                  </a:lnTo>
                  <a:close/>
                </a:path>
                <a:path w="4736465" h="1189989">
                  <a:moveTo>
                    <a:pt x="4735947" y="662709"/>
                  </a:moveTo>
                  <a:lnTo>
                    <a:pt x="4729481" y="662709"/>
                  </a:lnTo>
                  <a:lnTo>
                    <a:pt x="4729481" y="684260"/>
                  </a:lnTo>
                  <a:lnTo>
                    <a:pt x="4735947" y="684260"/>
                  </a:lnTo>
                  <a:lnTo>
                    <a:pt x="4735947" y="662709"/>
                  </a:lnTo>
                  <a:close/>
                </a:path>
                <a:path w="4736465" h="1189989">
                  <a:moveTo>
                    <a:pt x="4735947" y="691803"/>
                  </a:moveTo>
                  <a:lnTo>
                    <a:pt x="4729481" y="691803"/>
                  </a:lnTo>
                  <a:lnTo>
                    <a:pt x="4729481" y="713355"/>
                  </a:lnTo>
                  <a:lnTo>
                    <a:pt x="4735947" y="713355"/>
                  </a:lnTo>
                  <a:lnTo>
                    <a:pt x="4735947" y="691803"/>
                  </a:lnTo>
                  <a:close/>
                </a:path>
                <a:path w="4736465" h="1189989">
                  <a:moveTo>
                    <a:pt x="4735947" y="720898"/>
                  </a:moveTo>
                  <a:lnTo>
                    <a:pt x="4729481" y="720898"/>
                  </a:lnTo>
                  <a:lnTo>
                    <a:pt x="4729481" y="742449"/>
                  </a:lnTo>
                  <a:lnTo>
                    <a:pt x="4735947" y="742449"/>
                  </a:lnTo>
                  <a:lnTo>
                    <a:pt x="4735947" y="720898"/>
                  </a:lnTo>
                  <a:close/>
                </a:path>
                <a:path w="4736465" h="1189989">
                  <a:moveTo>
                    <a:pt x="4735947" y="749993"/>
                  </a:moveTo>
                  <a:lnTo>
                    <a:pt x="4729481" y="749993"/>
                  </a:lnTo>
                  <a:lnTo>
                    <a:pt x="4729481" y="771544"/>
                  </a:lnTo>
                  <a:lnTo>
                    <a:pt x="4735947" y="771544"/>
                  </a:lnTo>
                  <a:lnTo>
                    <a:pt x="4735947" y="749993"/>
                  </a:lnTo>
                  <a:close/>
                </a:path>
                <a:path w="4736465" h="1189989">
                  <a:moveTo>
                    <a:pt x="4735947" y="779087"/>
                  </a:moveTo>
                  <a:lnTo>
                    <a:pt x="4729481" y="779087"/>
                  </a:lnTo>
                  <a:lnTo>
                    <a:pt x="4729481" y="800639"/>
                  </a:lnTo>
                  <a:lnTo>
                    <a:pt x="4735947" y="800639"/>
                  </a:lnTo>
                  <a:lnTo>
                    <a:pt x="4735947" y="779087"/>
                  </a:lnTo>
                  <a:close/>
                </a:path>
                <a:path w="4736465" h="1189989">
                  <a:moveTo>
                    <a:pt x="4735947" y="808182"/>
                  </a:moveTo>
                  <a:lnTo>
                    <a:pt x="4729481" y="808182"/>
                  </a:lnTo>
                  <a:lnTo>
                    <a:pt x="4729481" y="829733"/>
                  </a:lnTo>
                  <a:lnTo>
                    <a:pt x="4735947" y="829733"/>
                  </a:lnTo>
                  <a:lnTo>
                    <a:pt x="4735947" y="808182"/>
                  </a:lnTo>
                  <a:close/>
                </a:path>
                <a:path w="4736465" h="1189989">
                  <a:moveTo>
                    <a:pt x="4735947" y="837276"/>
                  </a:moveTo>
                  <a:lnTo>
                    <a:pt x="4729481" y="837276"/>
                  </a:lnTo>
                  <a:lnTo>
                    <a:pt x="4729481" y="858828"/>
                  </a:lnTo>
                  <a:lnTo>
                    <a:pt x="4735947" y="858828"/>
                  </a:lnTo>
                  <a:lnTo>
                    <a:pt x="4735947" y="837276"/>
                  </a:lnTo>
                  <a:close/>
                </a:path>
                <a:path w="4736465" h="1189989">
                  <a:moveTo>
                    <a:pt x="4735947" y="866371"/>
                  </a:moveTo>
                  <a:lnTo>
                    <a:pt x="4729481" y="866371"/>
                  </a:lnTo>
                  <a:lnTo>
                    <a:pt x="4729481" y="887922"/>
                  </a:lnTo>
                  <a:lnTo>
                    <a:pt x="4735947" y="887922"/>
                  </a:lnTo>
                  <a:lnTo>
                    <a:pt x="4735947" y="866371"/>
                  </a:lnTo>
                  <a:close/>
                </a:path>
                <a:path w="4736465" h="1189989">
                  <a:moveTo>
                    <a:pt x="4735947" y="895465"/>
                  </a:moveTo>
                  <a:lnTo>
                    <a:pt x="4729481" y="895465"/>
                  </a:lnTo>
                  <a:lnTo>
                    <a:pt x="4729481" y="917017"/>
                  </a:lnTo>
                  <a:lnTo>
                    <a:pt x="4735947" y="917017"/>
                  </a:lnTo>
                  <a:lnTo>
                    <a:pt x="4735947" y="895465"/>
                  </a:lnTo>
                  <a:close/>
                </a:path>
                <a:path w="4736465" h="1189989">
                  <a:moveTo>
                    <a:pt x="4735947" y="924560"/>
                  </a:moveTo>
                  <a:lnTo>
                    <a:pt x="4729481" y="924560"/>
                  </a:lnTo>
                  <a:lnTo>
                    <a:pt x="4729481" y="946111"/>
                  </a:lnTo>
                  <a:lnTo>
                    <a:pt x="4735947" y="946111"/>
                  </a:lnTo>
                  <a:lnTo>
                    <a:pt x="4735947" y="924560"/>
                  </a:lnTo>
                  <a:close/>
                </a:path>
                <a:path w="4736465" h="1189989">
                  <a:moveTo>
                    <a:pt x="4735947" y="953654"/>
                  </a:moveTo>
                  <a:lnTo>
                    <a:pt x="4729481" y="953654"/>
                  </a:lnTo>
                  <a:lnTo>
                    <a:pt x="4729481" y="975206"/>
                  </a:lnTo>
                  <a:lnTo>
                    <a:pt x="4735947" y="975206"/>
                  </a:lnTo>
                  <a:lnTo>
                    <a:pt x="4735947" y="953654"/>
                  </a:lnTo>
                  <a:close/>
                </a:path>
                <a:path w="4736465" h="1189989">
                  <a:moveTo>
                    <a:pt x="4735947" y="982749"/>
                  </a:moveTo>
                  <a:lnTo>
                    <a:pt x="4729481" y="982749"/>
                  </a:lnTo>
                  <a:lnTo>
                    <a:pt x="4729481" y="1004300"/>
                  </a:lnTo>
                  <a:lnTo>
                    <a:pt x="4735947" y="1004300"/>
                  </a:lnTo>
                  <a:lnTo>
                    <a:pt x="4735947" y="982749"/>
                  </a:lnTo>
                  <a:close/>
                </a:path>
                <a:path w="4736465" h="1189989">
                  <a:moveTo>
                    <a:pt x="4735947" y="1011844"/>
                  </a:moveTo>
                  <a:lnTo>
                    <a:pt x="4729481" y="1011844"/>
                  </a:lnTo>
                  <a:lnTo>
                    <a:pt x="4729481" y="1033395"/>
                  </a:lnTo>
                  <a:lnTo>
                    <a:pt x="4735947" y="1033395"/>
                  </a:lnTo>
                  <a:lnTo>
                    <a:pt x="4735947" y="1011844"/>
                  </a:lnTo>
                  <a:close/>
                </a:path>
                <a:path w="4736465" h="1189989">
                  <a:moveTo>
                    <a:pt x="4735947" y="1040938"/>
                  </a:moveTo>
                  <a:lnTo>
                    <a:pt x="4729481" y="1040938"/>
                  </a:lnTo>
                  <a:lnTo>
                    <a:pt x="4729481" y="1062490"/>
                  </a:lnTo>
                  <a:lnTo>
                    <a:pt x="4735947" y="1062490"/>
                  </a:lnTo>
                  <a:lnTo>
                    <a:pt x="4735947" y="1040938"/>
                  </a:lnTo>
                  <a:close/>
                </a:path>
                <a:path w="4736465" h="1189989">
                  <a:moveTo>
                    <a:pt x="4735947" y="1070033"/>
                  </a:moveTo>
                  <a:lnTo>
                    <a:pt x="4729481" y="1070033"/>
                  </a:lnTo>
                  <a:lnTo>
                    <a:pt x="4729481" y="1091584"/>
                  </a:lnTo>
                  <a:lnTo>
                    <a:pt x="4735947" y="1091584"/>
                  </a:lnTo>
                  <a:lnTo>
                    <a:pt x="4735947" y="1070033"/>
                  </a:lnTo>
                  <a:close/>
                </a:path>
                <a:path w="4736465" h="1189989">
                  <a:moveTo>
                    <a:pt x="4735947" y="1099127"/>
                  </a:moveTo>
                  <a:lnTo>
                    <a:pt x="4729481" y="1099127"/>
                  </a:lnTo>
                  <a:lnTo>
                    <a:pt x="4729481" y="1120679"/>
                  </a:lnTo>
                  <a:lnTo>
                    <a:pt x="4735947" y="1120679"/>
                  </a:lnTo>
                  <a:lnTo>
                    <a:pt x="4735947" y="1099127"/>
                  </a:lnTo>
                  <a:close/>
                </a:path>
                <a:path w="4736465" h="1189989">
                  <a:moveTo>
                    <a:pt x="4735947" y="1128222"/>
                  </a:moveTo>
                  <a:lnTo>
                    <a:pt x="4729481" y="1128222"/>
                  </a:lnTo>
                  <a:lnTo>
                    <a:pt x="4729481" y="1149773"/>
                  </a:lnTo>
                  <a:lnTo>
                    <a:pt x="4735947" y="1149773"/>
                  </a:lnTo>
                  <a:lnTo>
                    <a:pt x="4735947" y="1128222"/>
                  </a:lnTo>
                  <a:close/>
                </a:path>
                <a:path w="4736465" h="1189989">
                  <a:moveTo>
                    <a:pt x="4735947" y="1157316"/>
                  </a:moveTo>
                  <a:lnTo>
                    <a:pt x="4729481" y="1157316"/>
                  </a:lnTo>
                  <a:lnTo>
                    <a:pt x="4729481" y="1178868"/>
                  </a:lnTo>
                  <a:lnTo>
                    <a:pt x="4735947" y="1178868"/>
                  </a:lnTo>
                  <a:lnTo>
                    <a:pt x="4735947" y="1157316"/>
                  </a:lnTo>
                  <a:close/>
                </a:path>
                <a:path w="4736465" h="1189989">
                  <a:moveTo>
                    <a:pt x="4732714" y="1183178"/>
                  </a:moveTo>
                  <a:lnTo>
                    <a:pt x="4711163" y="1183178"/>
                  </a:lnTo>
                  <a:lnTo>
                    <a:pt x="4711163" y="1189644"/>
                  </a:lnTo>
                  <a:lnTo>
                    <a:pt x="4734869" y="1189644"/>
                  </a:lnTo>
                  <a:lnTo>
                    <a:pt x="4735947" y="1188566"/>
                  </a:lnTo>
                  <a:lnTo>
                    <a:pt x="4735947" y="1186411"/>
                  </a:lnTo>
                  <a:lnTo>
                    <a:pt x="4729481" y="1186411"/>
                  </a:lnTo>
                  <a:lnTo>
                    <a:pt x="4732714" y="1183178"/>
                  </a:lnTo>
                  <a:close/>
                </a:path>
                <a:path w="4736465" h="1189989">
                  <a:moveTo>
                    <a:pt x="4704697" y="1183178"/>
                  </a:moveTo>
                  <a:lnTo>
                    <a:pt x="4683146" y="1183178"/>
                  </a:lnTo>
                  <a:lnTo>
                    <a:pt x="4683146" y="1189644"/>
                  </a:lnTo>
                  <a:lnTo>
                    <a:pt x="4704697" y="1189644"/>
                  </a:lnTo>
                  <a:lnTo>
                    <a:pt x="4704697" y="1183178"/>
                  </a:lnTo>
                  <a:close/>
                </a:path>
                <a:path w="4736465" h="1189989">
                  <a:moveTo>
                    <a:pt x="4675603" y="1183178"/>
                  </a:moveTo>
                  <a:lnTo>
                    <a:pt x="4654051" y="1183178"/>
                  </a:lnTo>
                  <a:lnTo>
                    <a:pt x="4654051" y="1189644"/>
                  </a:lnTo>
                  <a:lnTo>
                    <a:pt x="4675603" y="1189644"/>
                  </a:lnTo>
                  <a:lnTo>
                    <a:pt x="4675603" y="1183178"/>
                  </a:lnTo>
                  <a:close/>
                </a:path>
                <a:path w="4736465" h="1189989">
                  <a:moveTo>
                    <a:pt x="4646508" y="1183178"/>
                  </a:moveTo>
                  <a:lnTo>
                    <a:pt x="4624956" y="1183178"/>
                  </a:lnTo>
                  <a:lnTo>
                    <a:pt x="4624956" y="1189644"/>
                  </a:lnTo>
                  <a:lnTo>
                    <a:pt x="4646508" y="1189644"/>
                  </a:lnTo>
                  <a:lnTo>
                    <a:pt x="4646508" y="1183178"/>
                  </a:lnTo>
                  <a:close/>
                </a:path>
                <a:path w="4736465" h="1189989">
                  <a:moveTo>
                    <a:pt x="4617413" y="1183178"/>
                  </a:moveTo>
                  <a:lnTo>
                    <a:pt x="4595862" y="1183178"/>
                  </a:lnTo>
                  <a:lnTo>
                    <a:pt x="4595862" y="1189644"/>
                  </a:lnTo>
                  <a:lnTo>
                    <a:pt x="4617413" y="1189644"/>
                  </a:lnTo>
                  <a:lnTo>
                    <a:pt x="4617413" y="1183178"/>
                  </a:lnTo>
                  <a:close/>
                </a:path>
                <a:path w="4736465" h="1189989">
                  <a:moveTo>
                    <a:pt x="4588319" y="1183178"/>
                  </a:moveTo>
                  <a:lnTo>
                    <a:pt x="4566767" y="1183178"/>
                  </a:lnTo>
                  <a:lnTo>
                    <a:pt x="4566767" y="1189644"/>
                  </a:lnTo>
                  <a:lnTo>
                    <a:pt x="4588319" y="1189644"/>
                  </a:lnTo>
                  <a:lnTo>
                    <a:pt x="4588319" y="1183178"/>
                  </a:lnTo>
                  <a:close/>
                </a:path>
                <a:path w="4736465" h="1189989">
                  <a:moveTo>
                    <a:pt x="4559224" y="1183178"/>
                  </a:moveTo>
                  <a:lnTo>
                    <a:pt x="4537673" y="1183178"/>
                  </a:lnTo>
                  <a:lnTo>
                    <a:pt x="4537673" y="1189644"/>
                  </a:lnTo>
                  <a:lnTo>
                    <a:pt x="4559224" y="1189644"/>
                  </a:lnTo>
                  <a:lnTo>
                    <a:pt x="4559224" y="1183178"/>
                  </a:lnTo>
                  <a:close/>
                </a:path>
                <a:path w="4736465" h="1189989">
                  <a:moveTo>
                    <a:pt x="4530130" y="1183178"/>
                  </a:moveTo>
                  <a:lnTo>
                    <a:pt x="4508578" y="1183178"/>
                  </a:lnTo>
                  <a:lnTo>
                    <a:pt x="4508578" y="1189644"/>
                  </a:lnTo>
                  <a:lnTo>
                    <a:pt x="4530130" y="1189644"/>
                  </a:lnTo>
                  <a:lnTo>
                    <a:pt x="4530130" y="1183178"/>
                  </a:lnTo>
                  <a:close/>
                </a:path>
                <a:path w="4736465" h="1189989">
                  <a:moveTo>
                    <a:pt x="4501035" y="1183178"/>
                  </a:moveTo>
                  <a:lnTo>
                    <a:pt x="4479484" y="1183178"/>
                  </a:lnTo>
                  <a:lnTo>
                    <a:pt x="4479484" y="1189644"/>
                  </a:lnTo>
                  <a:lnTo>
                    <a:pt x="4501035" y="1189644"/>
                  </a:lnTo>
                  <a:lnTo>
                    <a:pt x="4501035" y="1183178"/>
                  </a:lnTo>
                  <a:close/>
                </a:path>
                <a:path w="4736465" h="1189989">
                  <a:moveTo>
                    <a:pt x="4471941" y="1183178"/>
                  </a:moveTo>
                  <a:lnTo>
                    <a:pt x="4450389" y="1183178"/>
                  </a:lnTo>
                  <a:lnTo>
                    <a:pt x="4450389" y="1189644"/>
                  </a:lnTo>
                  <a:lnTo>
                    <a:pt x="4471941" y="1189644"/>
                  </a:lnTo>
                  <a:lnTo>
                    <a:pt x="4471941" y="1183178"/>
                  </a:lnTo>
                  <a:close/>
                </a:path>
                <a:path w="4736465" h="1189989">
                  <a:moveTo>
                    <a:pt x="4442846" y="1183178"/>
                  </a:moveTo>
                  <a:lnTo>
                    <a:pt x="4421295" y="1183178"/>
                  </a:lnTo>
                  <a:lnTo>
                    <a:pt x="4421295" y="1189644"/>
                  </a:lnTo>
                  <a:lnTo>
                    <a:pt x="4442846" y="1189644"/>
                  </a:lnTo>
                  <a:lnTo>
                    <a:pt x="4442846" y="1183178"/>
                  </a:lnTo>
                  <a:close/>
                </a:path>
                <a:path w="4736465" h="1189989">
                  <a:moveTo>
                    <a:pt x="4413752" y="1183178"/>
                  </a:moveTo>
                  <a:lnTo>
                    <a:pt x="4392200" y="1183178"/>
                  </a:lnTo>
                  <a:lnTo>
                    <a:pt x="4392200" y="1189644"/>
                  </a:lnTo>
                  <a:lnTo>
                    <a:pt x="4413752" y="1189644"/>
                  </a:lnTo>
                  <a:lnTo>
                    <a:pt x="4413752" y="1183178"/>
                  </a:lnTo>
                  <a:close/>
                </a:path>
                <a:path w="4736465" h="1189989">
                  <a:moveTo>
                    <a:pt x="4384657" y="1183178"/>
                  </a:moveTo>
                  <a:lnTo>
                    <a:pt x="4363105" y="1183178"/>
                  </a:lnTo>
                  <a:lnTo>
                    <a:pt x="4363105" y="1189644"/>
                  </a:lnTo>
                  <a:lnTo>
                    <a:pt x="4384657" y="1189644"/>
                  </a:lnTo>
                  <a:lnTo>
                    <a:pt x="4384657" y="1183178"/>
                  </a:lnTo>
                  <a:close/>
                </a:path>
                <a:path w="4736465" h="1189989">
                  <a:moveTo>
                    <a:pt x="4355562" y="1183178"/>
                  </a:moveTo>
                  <a:lnTo>
                    <a:pt x="4334011" y="1183178"/>
                  </a:lnTo>
                  <a:lnTo>
                    <a:pt x="4334011" y="1189644"/>
                  </a:lnTo>
                  <a:lnTo>
                    <a:pt x="4355562" y="1189644"/>
                  </a:lnTo>
                  <a:lnTo>
                    <a:pt x="4355562" y="1183178"/>
                  </a:lnTo>
                  <a:close/>
                </a:path>
                <a:path w="4736465" h="1189989">
                  <a:moveTo>
                    <a:pt x="4326468" y="1183178"/>
                  </a:moveTo>
                  <a:lnTo>
                    <a:pt x="4304916" y="1183178"/>
                  </a:lnTo>
                  <a:lnTo>
                    <a:pt x="4304916" y="1189644"/>
                  </a:lnTo>
                  <a:lnTo>
                    <a:pt x="4326468" y="1189644"/>
                  </a:lnTo>
                  <a:lnTo>
                    <a:pt x="4326468" y="1183178"/>
                  </a:lnTo>
                  <a:close/>
                </a:path>
                <a:path w="4736465" h="1189989">
                  <a:moveTo>
                    <a:pt x="4297373" y="1183178"/>
                  </a:moveTo>
                  <a:lnTo>
                    <a:pt x="4275822" y="1183178"/>
                  </a:lnTo>
                  <a:lnTo>
                    <a:pt x="4275822" y="1189644"/>
                  </a:lnTo>
                  <a:lnTo>
                    <a:pt x="4297373" y="1189644"/>
                  </a:lnTo>
                  <a:lnTo>
                    <a:pt x="4297373" y="1183178"/>
                  </a:lnTo>
                  <a:close/>
                </a:path>
                <a:path w="4736465" h="1189989">
                  <a:moveTo>
                    <a:pt x="4268279" y="1183178"/>
                  </a:moveTo>
                  <a:lnTo>
                    <a:pt x="4246727" y="1183178"/>
                  </a:lnTo>
                  <a:lnTo>
                    <a:pt x="4246727" y="1189644"/>
                  </a:lnTo>
                  <a:lnTo>
                    <a:pt x="4268279" y="1189644"/>
                  </a:lnTo>
                  <a:lnTo>
                    <a:pt x="4268279" y="1183178"/>
                  </a:lnTo>
                  <a:close/>
                </a:path>
                <a:path w="4736465" h="1189989">
                  <a:moveTo>
                    <a:pt x="4239184" y="1183178"/>
                  </a:moveTo>
                  <a:lnTo>
                    <a:pt x="4217633" y="1183178"/>
                  </a:lnTo>
                  <a:lnTo>
                    <a:pt x="4217633" y="1189644"/>
                  </a:lnTo>
                  <a:lnTo>
                    <a:pt x="4239184" y="1189644"/>
                  </a:lnTo>
                  <a:lnTo>
                    <a:pt x="4239184" y="1183178"/>
                  </a:lnTo>
                  <a:close/>
                </a:path>
                <a:path w="4736465" h="1189989">
                  <a:moveTo>
                    <a:pt x="4210090" y="1183178"/>
                  </a:moveTo>
                  <a:lnTo>
                    <a:pt x="4188538" y="1183178"/>
                  </a:lnTo>
                  <a:lnTo>
                    <a:pt x="4188538" y="1189644"/>
                  </a:lnTo>
                  <a:lnTo>
                    <a:pt x="4210090" y="1189644"/>
                  </a:lnTo>
                  <a:lnTo>
                    <a:pt x="4210090" y="1183178"/>
                  </a:lnTo>
                  <a:close/>
                </a:path>
                <a:path w="4736465" h="1189989">
                  <a:moveTo>
                    <a:pt x="4180995" y="1183178"/>
                  </a:moveTo>
                  <a:lnTo>
                    <a:pt x="4159444" y="1183178"/>
                  </a:lnTo>
                  <a:lnTo>
                    <a:pt x="4159444" y="1189644"/>
                  </a:lnTo>
                  <a:lnTo>
                    <a:pt x="4180995" y="1189644"/>
                  </a:lnTo>
                  <a:lnTo>
                    <a:pt x="4180995" y="1183178"/>
                  </a:lnTo>
                  <a:close/>
                </a:path>
                <a:path w="4736465" h="1189989">
                  <a:moveTo>
                    <a:pt x="4151900" y="1183178"/>
                  </a:moveTo>
                  <a:lnTo>
                    <a:pt x="4130349" y="1183178"/>
                  </a:lnTo>
                  <a:lnTo>
                    <a:pt x="4130349" y="1189644"/>
                  </a:lnTo>
                  <a:lnTo>
                    <a:pt x="4151900" y="1189644"/>
                  </a:lnTo>
                  <a:lnTo>
                    <a:pt x="4151900" y="1183178"/>
                  </a:lnTo>
                  <a:close/>
                </a:path>
                <a:path w="4736465" h="1189989">
                  <a:moveTo>
                    <a:pt x="4122806" y="1183178"/>
                  </a:moveTo>
                  <a:lnTo>
                    <a:pt x="4101254" y="1183178"/>
                  </a:lnTo>
                  <a:lnTo>
                    <a:pt x="4101254" y="1189644"/>
                  </a:lnTo>
                  <a:lnTo>
                    <a:pt x="4122806" y="1189644"/>
                  </a:lnTo>
                  <a:lnTo>
                    <a:pt x="4122806" y="1183178"/>
                  </a:lnTo>
                  <a:close/>
                </a:path>
                <a:path w="4736465" h="1189989">
                  <a:moveTo>
                    <a:pt x="4093711" y="1183178"/>
                  </a:moveTo>
                  <a:lnTo>
                    <a:pt x="4072160" y="1183178"/>
                  </a:lnTo>
                  <a:lnTo>
                    <a:pt x="4072160" y="1189644"/>
                  </a:lnTo>
                  <a:lnTo>
                    <a:pt x="4093711" y="1189644"/>
                  </a:lnTo>
                  <a:lnTo>
                    <a:pt x="4093711" y="1183178"/>
                  </a:lnTo>
                  <a:close/>
                </a:path>
                <a:path w="4736465" h="1189989">
                  <a:moveTo>
                    <a:pt x="4064617" y="1183178"/>
                  </a:moveTo>
                  <a:lnTo>
                    <a:pt x="4043065" y="1183178"/>
                  </a:lnTo>
                  <a:lnTo>
                    <a:pt x="4043065" y="1189644"/>
                  </a:lnTo>
                  <a:lnTo>
                    <a:pt x="4064617" y="1189644"/>
                  </a:lnTo>
                  <a:lnTo>
                    <a:pt x="4064617" y="1183178"/>
                  </a:lnTo>
                  <a:close/>
                </a:path>
                <a:path w="4736465" h="1189989">
                  <a:moveTo>
                    <a:pt x="4035522" y="1183178"/>
                  </a:moveTo>
                  <a:lnTo>
                    <a:pt x="4013971" y="1183178"/>
                  </a:lnTo>
                  <a:lnTo>
                    <a:pt x="4013971" y="1189644"/>
                  </a:lnTo>
                  <a:lnTo>
                    <a:pt x="4035522" y="1189644"/>
                  </a:lnTo>
                  <a:lnTo>
                    <a:pt x="4035522" y="1183178"/>
                  </a:lnTo>
                  <a:close/>
                </a:path>
                <a:path w="4736465" h="1189989">
                  <a:moveTo>
                    <a:pt x="4006428" y="1183178"/>
                  </a:moveTo>
                  <a:lnTo>
                    <a:pt x="3984876" y="1183178"/>
                  </a:lnTo>
                  <a:lnTo>
                    <a:pt x="3984876" y="1189644"/>
                  </a:lnTo>
                  <a:lnTo>
                    <a:pt x="4006428" y="1189644"/>
                  </a:lnTo>
                  <a:lnTo>
                    <a:pt x="4006428" y="1183178"/>
                  </a:lnTo>
                  <a:close/>
                </a:path>
                <a:path w="4736465" h="1189989">
                  <a:moveTo>
                    <a:pt x="3977333" y="1183178"/>
                  </a:moveTo>
                  <a:lnTo>
                    <a:pt x="3955782" y="1183178"/>
                  </a:lnTo>
                  <a:lnTo>
                    <a:pt x="3955782" y="1189644"/>
                  </a:lnTo>
                  <a:lnTo>
                    <a:pt x="3977333" y="1189644"/>
                  </a:lnTo>
                  <a:lnTo>
                    <a:pt x="3977333" y="1183178"/>
                  </a:lnTo>
                  <a:close/>
                </a:path>
                <a:path w="4736465" h="1189989">
                  <a:moveTo>
                    <a:pt x="3948239" y="1183178"/>
                  </a:moveTo>
                  <a:lnTo>
                    <a:pt x="3926687" y="1183178"/>
                  </a:lnTo>
                  <a:lnTo>
                    <a:pt x="3926687" y="1189644"/>
                  </a:lnTo>
                  <a:lnTo>
                    <a:pt x="3948239" y="1189644"/>
                  </a:lnTo>
                  <a:lnTo>
                    <a:pt x="3948239" y="1183178"/>
                  </a:lnTo>
                  <a:close/>
                </a:path>
                <a:path w="4736465" h="1189989">
                  <a:moveTo>
                    <a:pt x="3919144" y="1183178"/>
                  </a:moveTo>
                  <a:lnTo>
                    <a:pt x="3897593" y="1183178"/>
                  </a:lnTo>
                  <a:lnTo>
                    <a:pt x="3897593" y="1189644"/>
                  </a:lnTo>
                  <a:lnTo>
                    <a:pt x="3919144" y="1189644"/>
                  </a:lnTo>
                  <a:lnTo>
                    <a:pt x="3919144" y="1183178"/>
                  </a:lnTo>
                  <a:close/>
                </a:path>
                <a:path w="4736465" h="1189989">
                  <a:moveTo>
                    <a:pt x="3890049" y="1183178"/>
                  </a:moveTo>
                  <a:lnTo>
                    <a:pt x="3868498" y="1183178"/>
                  </a:lnTo>
                  <a:lnTo>
                    <a:pt x="3868498" y="1189644"/>
                  </a:lnTo>
                  <a:lnTo>
                    <a:pt x="3890049" y="1189644"/>
                  </a:lnTo>
                  <a:lnTo>
                    <a:pt x="3890049" y="1183178"/>
                  </a:lnTo>
                  <a:close/>
                </a:path>
                <a:path w="4736465" h="1189989">
                  <a:moveTo>
                    <a:pt x="3860955" y="1183178"/>
                  </a:moveTo>
                  <a:lnTo>
                    <a:pt x="3839403" y="1183178"/>
                  </a:lnTo>
                  <a:lnTo>
                    <a:pt x="3839403" y="1189644"/>
                  </a:lnTo>
                  <a:lnTo>
                    <a:pt x="3860955" y="1189644"/>
                  </a:lnTo>
                  <a:lnTo>
                    <a:pt x="3860955" y="1183178"/>
                  </a:lnTo>
                  <a:close/>
                </a:path>
                <a:path w="4736465" h="1189989">
                  <a:moveTo>
                    <a:pt x="3831860" y="1183178"/>
                  </a:moveTo>
                  <a:lnTo>
                    <a:pt x="3810309" y="1183178"/>
                  </a:lnTo>
                  <a:lnTo>
                    <a:pt x="3810309" y="1189644"/>
                  </a:lnTo>
                  <a:lnTo>
                    <a:pt x="3831860" y="1189644"/>
                  </a:lnTo>
                  <a:lnTo>
                    <a:pt x="3831860" y="1183178"/>
                  </a:lnTo>
                  <a:close/>
                </a:path>
                <a:path w="4736465" h="1189989">
                  <a:moveTo>
                    <a:pt x="3802766" y="1183178"/>
                  </a:moveTo>
                  <a:lnTo>
                    <a:pt x="3781214" y="1183178"/>
                  </a:lnTo>
                  <a:lnTo>
                    <a:pt x="3781214" y="1189644"/>
                  </a:lnTo>
                  <a:lnTo>
                    <a:pt x="3802766" y="1189644"/>
                  </a:lnTo>
                  <a:lnTo>
                    <a:pt x="3802766" y="1183178"/>
                  </a:lnTo>
                  <a:close/>
                </a:path>
                <a:path w="4736465" h="1189989">
                  <a:moveTo>
                    <a:pt x="3773671" y="1183178"/>
                  </a:moveTo>
                  <a:lnTo>
                    <a:pt x="3752120" y="1183178"/>
                  </a:lnTo>
                  <a:lnTo>
                    <a:pt x="3752120" y="1189644"/>
                  </a:lnTo>
                  <a:lnTo>
                    <a:pt x="3773671" y="1189644"/>
                  </a:lnTo>
                  <a:lnTo>
                    <a:pt x="3773671" y="1183178"/>
                  </a:lnTo>
                  <a:close/>
                </a:path>
                <a:path w="4736465" h="1189989">
                  <a:moveTo>
                    <a:pt x="3744577" y="1183178"/>
                  </a:moveTo>
                  <a:lnTo>
                    <a:pt x="3723025" y="1183178"/>
                  </a:lnTo>
                  <a:lnTo>
                    <a:pt x="3723025" y="1189644"/>
                  </a:lnTo>
                  <a:lnTo>
                    <a:pt x="3744577" y="1189644"/>
                  </a:lnTo>
                  <a:lnTo>
                    <a:pt x="3744577" y="1183178"/>
                  </a:lnTo>
                  <a:close/>
                </a:path>
                <a:path w="4736465" h="1189989">
                  <a:moveTo>
                    <a:pt x="3715482" y="1183178"/>
                  </a:moveTo>
                  <a:lnTo>
                    <a:pt x="3693931" y="1183178"/>
                  </a:lnTo>
                  <a:lnTo>
                    <a:pt x="3693931" y="1189644"/>
                  </a:lnTo>
                  <a:lnTo>
                    <a:pt x="3715482" y="1189644"/>
                  </a:lnTo>
                  <a:lnTo>
                    <a:pt x="3715482" y="1183178"/>
                  </a:lnTo>
                  <a:close/>
                </a:path>
                <a:path w="4736465" h="1189989">
                  <a:moveTo>
                    <a:pt x="3686388" y="1183178"/>
                  </a:moveTo>
                  <a:lnTo>
                    <a:pt x="3664836" y="1183178"/>
                  </a:lnTo>
                  <a:lnTo>
                    <a:pt x="3664836" y="1189644"/>
                  </a:lnTo>
                  <a:lnTo>
                    <a:pt x="3686388" y="1189644"/>
                  </a:lnTo>
                  <a:lnTo>
                    <a:pt x="3686388" y="1183178"/>
                  </a:lnTo>
                  <a:close/>
                </a:path>
                <a:path w="4736465" h="1189989">
                  <a:moveTo>
                    <a:pt x="3657293" y="1183178"/>
                  </a:moveTo>
                  <a:lnTo>
                    <a:pt x="3635742" y="1183178"/>
                  </a:lnTo>
                  <a:lnTo>
                    <a:pt x="3635742" y="1189644"/>
                  </a:lnTo>
                  <a:lnTo>
                    <a:pt x="3657293" y="1189644"/>
                  </a:lnTo>
                  <a:lnTo>
                    <a:pt x="3657293" y="1183178"/>
                  </a:lnTo>
                  <a:close/>
                </a:path>
                <a:path w="4736465" h="1189989">
                  <a:moveTo>
                    <a:pt x="3629276" y="1183178"/>
                  </a:moveTo>
                  <a:lnTo>
                    <a:pt x="3606647" y="1183178"/>
                  </a:lnTo>
                  <a:lnTo>
                    <a:pt x="3606647" y="1189644"/>
                  </a:lnTo>
                  <a:lnTo>
                    <a:pt x="3629276" y="1189644"/>
                  </a:lnTo>
                  <a:lnTo>
                    <a:pt x="3629276" y="1183178"/>
                  </a:lnTo>
                  <a:close/>
                </a:path>
                <a:path w="4736465" h="1189989">
                  <a:moveTo>
                    <a:pt x="3600181" y="1183178"/>
                  </a:moveTo>
                  <a:lnTo>
                    <a:pt x="3577552" y="1183178"/>
                  </a:lnTo>
                  <a:lnTo>
                    <a:pt x="3577552" y="1189644"/>
                  </a:lnTo>
                  <a:lnTo>
                    <a:pt x="3600181" y="1189644"/>
                  </a:lnTo>
                  <a:lnTo>
                    <a:pt x="3600181" y="1183178"/>
                  </a:lnTo>
                  <a:close/>
                </a:path>
                <a:path w="4736465" h="1189989">
                  <a:moveTo>
                    <a:pt x="3571087" y="1183178"/>
                  </a:moveTo>
                  <a:lnTo>
                    <a:pt x="3548458" y="1183178"/>
                  </a:lnTo>
                  <a:lnTo>
                    <a:pt x="3548458" y="1189644"/>
                  </a:lnTo>
                  <a:lnTo>
                    <a:pt x="3571087" y="1189644"/>
                  </a:lnTo>
                  <a:lnTo>
                    <a:pt x="3571087" y="1183178"/>
                  </a:lnTo>
                  <a:close/>
                </a:path>
                <a:path w="4736465" h="1189989">
                  <a:moveTo>
                    <a:pt x="3541992" y="1183178"/>
                  </a:moveTo>
                  <a:lnTo>
                    <a:pt x="3519363" y="1183178"/>
                  </a:lnTo>
                  <a:lnTo>
                    <a:pt x="3519363" y="1189644"/>
                  </a:lnTo>
                  <a:lnTo>
                    <a:pt x="3541992" y="1189644"/>
                  </a:lnTo>
                  <a:lnTo>
                    <a:pt x="3541992" y="1183178"/>
                  </a:lnTo>
                  <a:close/>
                </a:path>
                <a:path w="4736465" h="1189989">
                  <a:moveTo>
                    <a:pt x="3512898" y="1183178"/>
                  </a:moveTo>
                  <a:lnTo>
                    <a:pt x="3490269" y="1183178"/>
                  </a:lnTo>
                  <a:lnTo>
                    <a:pt x="3490269" y="1189644"/>
                  </a:lnTo>
                  <a:lnTo>
                    <a:pt x="3512898" y="1189644"/>
                  </a:lnTo>
                  <a:lnTo>
                    <a:pt x="3512898" y="1183178"/>
                  </a:lnTo>
                  <a:close/>
                </a:path>
                <a:path w="4736465" h="1189989">
                  <a:moveTo>
                    <a:pt x="3483803" y="1183178"/>
                  </a:moveTo>
                  <a:lnTo>
                    <a:pt x="3461174" y="1183178"/>
                  </a:lnTo>
                  <a:lnTo>
                    <a:pt x="3461174" y="1189644"/>
                  </a:lnTo>
                  <a:lnTo>
                    <a:pt x="3483803" y="1189644"/>
                  </a:lnTo>
                  <a:lnTo>
                    <a:pt x="3483803" y="1183178"/>
                  </a:lnTo>
                  <a:close/>
                </a:path>
                <a:path w="4736465" h="1189989">
                  <a:moveTo>
                    <a:pt x="3454709" y="1183178"/>
                  </a:moveTo>
                  <a:lnTo>
                    <a:pt x="3432080" y="1183178"/>
                  </a:lnTo>
                  <a:lnTo>
                    <a:pt x="3432080" y="1189644"/>
                  </a:lnTo>
                  <a:lnTo>
                    <a:pt x="3454709" y="1189644"/>
                  </a:lnTo>
                  <a:lnTo>
                    <a:pt x="3454709" y="1183178"/>
                  </a:lnTo>
                  <a:close/>
                </a:path>
                <a:path w="4736465" h="1189989">
                  <a:moveTo>
                    <a:pt x="3425614" y="1183178"/>
                  </a:moveTo>
                  <a:lnTo>
                    <a:pt x="3402985" y="1183178"/>
                  </a:lnTo>
                  <a:lnTo>
                    <a:pt x="3402985" y="1189644"/>
                  </a:lnTo>
                  <a:lnTo>
                    <a:pt x="3425614" y="1189644"/>
                  </a:lnTo>
                  <a:lnTo>
                    <a:pt x="3425614" y="1183178"/>
                  </a:lnTo>
                  <a:close/>
                </a:path>
                <a:path w="4736465" h="1189989">
                  <a:moveTo>
                    <a:pt x="3396520" y="1183178"/>
                  </a:moveTo>
                  <a:lnTo>
                    <a:pt x="3373891" y="1183178"/>
                  </a:lnTo>
                  <a:lnTo>
                    <a:pt x="3373891" y="1189644"/>
                  </a:lnTo>
                  <a:lnTo>
                    <a:pt x="3396520" y="1189644"/>
                  </a:lnTo>
                  <a:lnTo>
                    <a:pt x="3396520" y="1183178"/>
                  </a:lnTo>
                  <a:close/>
                </a:path>
                <a:path w="4736465" h="1189989">
                  <a:moveTo>
                    <a:pt x="3367425" y="1183178"/>
                  </a:moveTo>
                  <a:lnTo>
                    <a:pt x="3344796" y="1183178"/>
                  </a:lnTo>
                  <a:lnTo>
                    <a:pt x="3344796" y="1189644"/>
                  </a:lnTo>
                  <a:lnTo>
                    <a:pt x="3367425" y="1189644"/>
                  </a:lnTo>
                  <a:lnTo>
                    <a:pt x="3367425" y="1183178"/>
                  </a:lnTo>
                  <a:close/>
                </a:path>
                <a:path w="4736465" h="1189989">
                  <a:moveTo>
                    <a:pt x="3338330" y="1183178"/>
                  </a:moveTo>
                  <a:lnTo>
                    <a:pt x="3315701" y="1183178"/>
                  </a:lnTo>
                  <a:lnTo>
                    <a:pt x="3315701" y="1189644"/>
                  </a:lnTo>
                  <a:lnTo>
                    <a:pt x="3338330" y="1189644"/>
                  </a:lnTo>
                  <a:lnTo>
                    <a:pt x="3338330" y="1183178"/>
                  </a:lnTo>
                  <a:close/>
                </a:path>
                <a:path w="4736465" h="1189989">
                  <a:moveTo>
                    <a:pt x="3309236" y="1183178"/>
                  </a:moveTo>
                  <a:lnTo>
                    <a:pt x="3287684" y="1183178"/>
                  </a:lnTo>
                  <a:lnTo>
                    <a:pt x="3287684" y="1189644"/>
                  </a:lnTo>
                  <a:lnTo>
                    <a:pt x="3309236" y="1189644"/>
                  </a:lnTo>
                  <a:lnTo>
                    <a:pt x="3309236" y="1183178"/>
                  </a:lnTo>
                  <a:close/>
                </a:path>
                <a:path w="4736465" h="1189989">
                  <a:moveTo>
                    <a:pt x="3280141" y="1183178"/>
                  </a:moveTo>
                  <a:lnTo>
                    <a:pt x="3258590" y="1183178"/>
                  </a:lnTo>
                  <a:lnTo>
                    <a:pt x="3258590" y="1189644"/>
                  </a:lnTo>
                  <a:lnTo>
                    <a:pt x="3280141" y="1189644"/>
                  </a:lnTo>
                  <a:lnTo>
                    <a:pt x="3280141" y="1183178"/>
                  </a:lnTo>
                  <a:close/>
                </a:path>
                <a:path w="4736465" h="1189989">
                  <a:moveTo>
                    <a:pt x="3251047" y="1183178"/>
                  </a:moveTo>
                  <a:lnTo>
                    <a:pt x="3229495" y="1183178"/>
                  </a:lnTo>
                  <a:lnTo>
                    <a:pt x="3229495" y="1189644"/>
                  </a:lnTo>
                  <a:lnTo>
                    <a:pt x="3251047" y="1189644"/>
                  </a:lnTo>
                  <a:lnTo>
                    <a:pt x="3251047" y="1183178"/>
                  </a:lnTo>
                  <a:close/>
                </a:path>
                <a:path w="4736465" h="1189989">
                  <a:moveTo>
                    <a:pt x="3221952" y="1183178"/>
                  </a:moveTo>
                  <a:lnTo>
                    <a:pt x="3200401" y="1183178"/>
                  </a:lnTo>
                  <a:lnTo>
                    <a:pt x="3200401" y="1189644"/>
                  </a:lnTo>
                  <a:lnTo>
                    <a:pt x="3221952" y="1189644"/>
                  </a:lnTo>
                  <a:lnTo>
                    <a:pt x="3221952" y="1183178"/>
                  </a:lnTo>
                  <a:close/>
                </a:path>
                <a:path w="4736465" h="1189989">
                  <a:moveTo>
                    <a:pt x="3192858" y="1183178"/>
                  </a:moveTo>
                  <a:lnTo>
                    <a:pt x="3171306" y="1183178"/>
                  </a:lnTo>
                  <a:lnTo>
                    <a:pt x="3171306" y="1189644"/>
                  </a:lnTo>
                  <a:lnTo>
                    <a:pt x="3192858" y="1189644"/>
                  </a:lnTo>
                  <a:lnTo>
                    <a:pt x="3192858" y="1183178"/>
                  </a:lnTo>
                  <a:close/>
                </a:path>
                <a:path w="4736465" h="1189989">
                  <a:moveTo>
                    <a:pt x="3163763" y="1183178"/>
                  </a:moveTo>
                  <a:lnTo>
                    <a:pt x="3142212" y="1183178"/>
                  </a:lnTo>
                  <a:lnTo>
                    <a:pt x="3142212" y="1189644"/>
                  </a:lnTo>
                  <a:lnTo>
                    <a:pt x="3163763" y="1189644"/>
                  </a:lnTo>
                  <a:lnTo>
                    <a:pt x="3163763" y="1183178"/>
                  </a:lnTo>
                  <a:close/>
                </a:path>
                <a:path w="4736465" h="1189989">
                  <a:moveTo>
                    <a:pt x="3134669" y="1183178"/>
                  </a:moveTo>
                  <a:lnTo>
                    <a:pt x="3113117" y="1183178"/>
                  </a:lnTo>
                  <a:lnTo>
                    <a:pt x="3113117" y="1189644"/>
                  </a:lnTo>
                  <a:lnTo>
                    <a:pt x="3134669" y="1189644"/>
                  </a:lnTo>
                  <a:lnTo>
                    <a:pt x="3134669" y="1183178"/>
                  </a:lnTo>
                  <a:close/>
                </a:path>
                <a:path w="4736465" h="1189989">
                  <a:moveTo>
                    <a:pt x="3105574" y="1183178"/>
                  </a:moveTo>
                  <a:lnTo>
                    <a:pt x="3084023" y="1183178"/>
                  </a:lnTo>
                  <a:lnTo>
                    <a:pt x="3084023" y="1189644"/>
                  </a:lnTo>
                  <a:lnTo>
                    <a:pt x="3105574" y="1189644"/>
                  </a:lnTo>
                  <a:lnTo>
                    <a:pt x="3105574" y="1183178"/>
                  </a:lnTo>
                  <a:close/>
                </a:path>
                <a:path w="4736465" h="1189989">
                  <a:moveTo>
                    <a:pt x="3076479" y="1183178"/>
                  </a:moveTo>
                  <a:lnTo>
                    <a:pt x="3054928" y="1183178"/>
                  </a:lnTo>
                  <a:lnTo>
                    <a:pt x="3054928" y="1189644"/>
                  </a:lnTo>
                  <a:lnTo>
                    <a:pt x="3076479" y="1189644"/>
                  </a:lnTo>
                  <a:lnTo>
                    <a:pt x="3076479" y="1183178"/>
                  </a:lnTo>
                  <a:close/>
                </a:path>
                <a:path w="4736465" h="1189989">
                  <a:moveTo>
                    <a:pt x="3047385" y="1183178"/>
                  </a:moveTo>
                  <a:lnTo>
                    <a:pt x="3025833" y="1183178"/>
                  </a:lnTo>
                  <a:lnTo>
                    <a:pt x="3025833" y="1189644"/>
                  </a:lnTo>
                  <a:lnTo>
                    <a:pt x="3047385" y="1189644"/>
                  </a:lnTo>
                  <a:lnTo>
                    <a:pt x="3047385" y="1183178"/>
                  </a:lnTo>
                  <a:close/>
                </a:path>
                <a:path w="4736465" h="1189989">
                  <a:moveTo>
                    <a:pt x="3018290" y="1183178"/>
                  </a:moveTo>
                  <a:lnTo>
                    <a:pt x="2996739" y="1183178"/>
                  </a:lnTo>
                  <a:lnTo>
                    <a:pt x="2996739" y="1189644"/>
                  </a:lnTo>
                  <a:lnTo>
                    <a:pt x="3018290" y="1189644"/>
                  </a:lnTo>
                  <a:lnTo>
                    <a:pt x="3018290" y="1183178"/>
                  </a:lnTo>
                  <a:close/>
                </a:path>
                <a:path w="4736465" h="1189989">
                  <a:moveTo>
                    <a:pt x="2989196" y="1183178"/>
                  </a:moveTo>
                  <a:lnTo>
                    <a:pt x="2967644" y="1183178"/>
                  </a:lnTo>
                  <a:lnTo>
                    <a:pt x="2967644" y="1189644"/>
                  </a:lnTo>
                  <a:lnTo>
                    <a:pt x="2989196" y="1189644"/>
                  </a:lnTo>
                  <a:lnTo>
                    <a:pt x="2989196" y="1183178"/>
                  </a:lnTo>
                  <a:close/>
                </a:path>
                <a:path w="4736465" h="1189989">
                  <a:moveTo>
                    <a:pt x="2960101" y="1183178"/>
                  </a:moveTo>
                  <a:lnTo>
                    <a:pt x="2938550" y="1183178"/>
                  </a:lnTo>
                  <a:lnTo>
                    <a:pt x="2938550" y="1189644"/>
                  </a:lnTo>
                  <a:lnTo>
                    <a:pt x="2960101" y="1189644"/>
                  </a:lnTo>
                  <a:lnTo>
                    <a:pt x="2960101" y="1183178"/>
                  </a:lnTo>
                  <a:close/>
                </a:path>
                <a:path w="4736465" h="1189989">
                  <a:moveTo>
                    <a:pt x="2931007" y="1183178"/>
                  </a:moveTo>
                  <a:lnTo>
                    <a:pt x="2909455" y="1183178"/>
                  </a:lnTo>
                  <a:lnTo>
                    <a:pt x="2909455" y="1189644"/>
                  </a:lnTo>
                  <a:lnTo>
                    <a:pt x="2931007" y="1189644"/>
                  </a:lnTo>
                  <a:lnTo>
                    <a:pt x="2931007" y="1183178"/>
                  </a:lnTo>
                  <a:close/>
                </a:path>
                <a:path w="4736465" h="1189989">
                  <a:moveTo>
                    <a:pt x="2901912" y="1183178"/>
                  </a:moveTo>
                  <a:lnTo>
                    <a:pt x="2880361" y="1183178"/>
                  </a:lnTo>
                  <a:lnTo>
                    <a:pt x="2880361" y="1189644"/>
                  </a:lnTo>
                  <a:lnTo>
                    <a:pt x="2901912" y="1189644"/>
                  </a:lnTo>
                  <a:lnTo>
                    <a:pt x="2901912" y="1183178"/>
                  </a:lnTo>
                  <a:close/>
                </a:path>
                <a:path w="4736465" h="1189989">
                  <a:moveTo>
                    <a:pt x="2872818" y="1183178"/>
                  </a:moveTo>
                  <a:lnTo>
                    <a:pt x="2851266" y="1183178"/>
                  </a:lnTo>
                  <a:lnTo>
                    <a:pt x="2851266" y="1189644"/>
                  </a:lnTo>
                  <a:lnTo>
                    <a:pt x="2872818" y="1189644"/>
                  </a:lnTo>
                  <a:lnTo>
                    <a:pt x="2872818" y="1183178"/>
                  </a:lnTo>
                  <a:close/>
                </a:path>
                <a:path w="4736465" h="1189989">
                  <a:moveTo>
                    <a:pt x="2843723" y="1183178"/>
                  </a:moveTo>
                  <a:lnTo>
                    <a:pt x="2822171" y="1183178"/>
                  </a:lnTo>
                  <a:lnTo>
                    <a:pt x="2822171" y="1189644"/>
                  </a:lnTo>
                  <a:lnTo>
                    <a:pt x="2843723" y="1189644"/>
                  </a:lnTo>
                  <a:lnTo>
                    <a:pt x="2843723" y="1183178"/>
                  </a:lnTo>
                  <a:close/>
                </a:path>
                <a:path w="4736465" h="1189989">
                  <a:moveTo>
                    <a:pt x="2814628" y="1183178"/>
                  </a:moveTo>
                  <a:lnTo>
                    <a:pt x="2793077" y="1183178"/>
                  </a:lnTo>
                  <a:lnTo>
                    <a:pt x="2793077" y="1189644"/>
                  </a:lnTo>
                  <a:lnTo>
                    <a:pt x="2814628" y="1189644"/>
                  </a:lnTo>
                  <a:lnTo>
                    <a:pt x="2814628" y="1183178"/>
                  </a:lnTo>
                  <a:close/>
                </a:path>
                <a:path w="4736465" h="1189989">
                  <a:moveTo>
                    <a:pt x="2785534" y="1183178"/>
                  </a:moveTo>
                  <a:lnTo>
                    <a:pt x="2763982" y="1183178"/>
                  </a:lnTo>
                  <a:lnTo>
                    <a:pt x="2763982" y="1189644"/>
                  </a:lnTo>
                  <a:lnTo>
                    <a:pt x="2785534" y="1189644"/>
                  </a:lnTo>
                  <a:lnTo>
                    <a:pt x="2785534" y="1183178"/>
                  </a:lnTo>
                  <a:close/>
                </a:path>
                <a:path w="4736465" h="1189989">
                  <a:moveTo>
                    <a:pt x="2756439" y="1183178"/>
                  </a:moveTo>
                  <a:lnTo>
                    <a:pt x="2734888" y="1183178"/>
                  </a:lnTo>
                  <a:lnTo>
                    <a:pt x="2734888" y="1189644"/>
                  </a:lnTo>
                  <a:lnTo>
                    <a:pt x="2756439" y="1189644"/>
                  </a:lnTo>
                  <a:lnTo>
                    <a:pt x="2756439" y="1183178"/>
                  </a:lnTo>
                  <a:close/>
                </a:path>
                <a:path w="4736465" h="1189989">
                  <a:moveTo>
                    <a:pt x="2727345" y="1183178"/>
                  </a:moveTo>
                  <a:lnTo>
                    <a:pt x="2705793" y="1183178"/>
                  </a:lnTo>
                  <a:lnTo>
                    <a:pt x="2705793" y="1189644"/>
                  </a:lnTo>
                  <a:lnTo>
                    <a:pt x="2727345" y="1189644"/>
                  </a:lnTo>
                  <a:lnTo>
                    <a:pt x="2727345" y="1183178"/>
                  </a:lnTo>
                  <a:close/>
                </a:path>
                <a:path w="4736465" h="1189989">
                  <a:moveTo>
                    <a:pt x="2698250" y="1183178"/>
                  </a:moveTo>
                  <a:lnTo>
                    <a:pt x="2676699" y="1183178"/>
                  </a:lnTo>
                  <a:lnTo>
                    <a:pt x="2676699" y="1189644"/>
                  </a:lnTo>
                  <a:lnTo>
                    <a:pt x="2698250" y="1189644"/>
                  </a:lnTo>
                  <a:lnTo>
                    <a:pt x="2698250" y="1183178"/>
                  </a:lnTo>
                  <a:close/>
                </a:path>
                <a:path w="4736465" h="1189989">
                  <a:moveTo>
                    <a:pt x="2669156" y="1183178"/>
                  </a:moveTo>
                  <a:lnTo>
                    <a:pt x="2647604" y="1183178"/>
                  </a:lnTo>
                  <a:lnTo>
                    <a:pt x="2647604" y="1189644"/>
                  </a:lnTo>
                  <a:lnTo>
                    <a:pt x="2669156" y="1189644"/>
                  </a:lnTo>
                  <a:lnTo>
                    <a:pt x="2669156" y="1183178"/>
                  </a:lnTo>
                  <a:close/>
                </a:path>
                <a:path w="4736465" h="1189989">
                  <a:moveTo>
                    <a:pt x="2640061" y="1183178"/>
                  </a:moveTo>
                  <a:lnTo>
                    <a:pt x="2618510" y="1183178"/>
                  </a:lnTo>
                  <a:lnTo>
                    <a:pt x="2618510" y="1189644"/>
                  </a:lnTo>
                  <a:lnTo>
                    <a:pt x="2640061" y="1189644"/>
                  </a:lnTo>
                  <a:lnTo>
                    <a:pt x="2640061" y="1183178"/>
                  </a:lnTo>
                  <a:close/>
                </a:path>
                <a:path w="4736465" h="1189989">
                  <a:moveTo>
                    <a:pt x="2610967" y="1183178"/>
                  </a:moveTo>
                  <a:lnTo>
                    <a:pt x="2589415" y="1183178"/>
                  </a:lnTo>
                  <a:lnTo>
                    <a:pt x="2589415" y="1189644"/>
                  </a:lnTo>
                  <a:lnTo>
                    <a:pt x="2610967" y="1189644"/>
                  </a:lnTo>
                  <a:lnTo>
                    <a:pt x="2610967" y="1183178"/>
                  </a:lnTo>
                  <a:close/>
                </a:path>
                <a:path w="4736465" h="1189989">
                  <a:moveTo>
                    <a:pt x="2581872" y="1183178"/>
                  </a:moveTo>
                  <a:lnTo>
                    <a:pt x="2560320" y="1183178"/>
                  </a:lnTo>
                  <a:lnTo>
                    <a:pt x="2560320" y="1189644"/>
                  </a:lnTo>
                  <a:lnTo>
                    <a:pt x="2581872" y="1189644"/>
                  </a:lnTo>
                  <a:lnTo>
                    <a:pt x="2581872" y="1183178"/>
                  </a:lnTo>
                  <a:close/>
                </a:path>
                <a:path w="4736465" h="1189989">
                  <a:moveTo>
                    <a:pt x="2552777" y="1183178"/>
                  </a:moveTo>
                  <a:lnTo>
                    <a:pt x="2531226" y="1183178"/>
                  </a:lnTo>
                  <a:lnTo>
                    <a:pt x="2531226" y="1189644"/>
                  </a:lnTo>
                  <a:lnTo>
                    <a:pt x="2552777" y="1189644"/>
                  </a:lnTo>
                  <a:lnTo>
                    <a:pt x="2552777" y="1183178"/>
                  </a:lnTo>
                  <a:close/>
                </a:path>
                <a:path w="4736465" h="1189989">
                  <a:moveTo>
                    <a:pt x="2523683" y="1183178"/>
                  </a:moveTo>
                  <a:lnTo>
                    <a:pt x="2502131" y="1183178"/>
                  </a:lnTo>
                  <a:lnTo>
                    <a:pt x="2502131" y="1189644"/>
                  </a:lnTo>
                  <a:lnTo>
                    <a:pt x="2523683" y="1189644"/>
                  </a:lnTo>
                  <a:lnTo>
                    <a:pt x="2523683" y="1183178"/>
                  </a:lnTo>
                  <a:close/>
                </a:path>
                <a:path w="4736465" h="1189989">
                  <a:moveTo>
                    <a:pt x="2494588" y="1183178"/>
                  </a:moveTo>
                  <a:lnTo>
                    <a:pt x="2473037" y="1183178"/>
                  </a:lnTo>
                  <a:lnTo>
                    <a:pt x="2473037" y="1189644"/>
                  </a:lnTo>
                  <a:lnTo>
                    <a:pt x="2494588" y="1189644"/>
                  </a:lnTo>
                  <a:lnTo>
                    <a:pt x="2494588" y="1183178"/>
                  </a:lnTo>
                  <a:close/>
                </a:path>
                <a:path w="4736465" h="1189989">
                  <a:moveTo>
                    <a:pt x="2465494" y="1183178"/>
                  </a:moveTo>
                  <a:lnTo>
                    <a:pt x="2443942" y="1183178"/>
                  </a:lnTo>
                  <a:lnTo>
                    <a:pt x="2443942" y="1189644"/>
                  </a:lnTo>
                  <a:lnTo>
                    <a:pt x="2465494" y="1189644"/>
                  </a:lnTo>
                  <a:lnTo>
                    <a:pt x="2465494" y="1183178"/>
                  </a:lnTo>
                  <a:close/>
                </a:path>
                <a:path w="4736465" h="1189989">
                  <a:moveTo>
                    <a:pt x="2436399" y="1183178"/>
                  </a:moveTo>
                  <a:lnTo>
                    <a:pt x="2414848" y="1183178"/>
                  </a:lnTo>
                  <a:lnTo>
                    <a:pt x="2414848" y="1189644"/>
                  </a:lnTo>
                  <a:lnTo>
                    <a:pt x="2436399" y="1189644"/>
                  </a:lnTo>
                  <a:lnTo>
                    <a:pt x="2436399" y="1183178"/>
                  </a:lnTo>
                  <a:close/>
                </a:path>
                <a:path w="4736465" h="1189989">
                  <a:moveTo>
                    <a:pt x="2407305" y="1183178"/>
                  </a:moveTo>
                  <a:lnTo>
                    <a:pt x="2385753" y="1183178"/>
                  </a:lnTo>
                  <a:lnTo>
                    <a:pt x="2385753" y="1189644"/>
                  </a:lnTo>
                  <a:lnTo>
                    <a:pt x="2407305" y="1189644"/>
                  </a:lnTo>
                  <a:lnTo>
                    <a:pt x="2407305" y="1183178"/>
                  </a:lnTo>
                  <a:close/>
                </a:path>
                <a:path w="4736465" h="1189989">
                  <a:moveTo>
                    <a:pt x="2378210" y="1183178"/>
                  </a:moveTo>
                  <a:lnTo>
                    <a:pt x="2356659" y="1183178"/>
                  </a:lnTo>
                  <a:lnTo>
                    <a:pt x="2356659" y="1189644"/>
                  </a:lnTo>
                  <a:lnTo>
                    <a:pt x="2378210" y="1189644"/>
                  </a:lnTo>
                  <a:lnTo>
                    <a:pt x="2378210" y="1183178"/>
                  </a:lnTo>
                  <a:close/>
                </a:path>
                <a:path w="4736465" h="1189989">
                  <a:moveTo>
                    <a:pt x="2349116" y="1183178"/>
                  </a:moveTo>
                  <a:lnTo>
                    <a:pt x="2327564" y="1183178"/>
                  </a:lnTo>
                  <a:lnTo>
                    <a:pt x="2327564" y="1189644"/>
                  </a:lnTo>
                  <a:lnTo>
                    <a:pt x="2349116" y="1189644"/>
                  </a:lnTo>
                  <a:lnTo>
                    <a:pt x="2349116" y="1183178"/>
                  </a:lnTo>
                  <a:close/>
                </a:path>
                <a:path w="4736465" h="1189989">
                  <a:moveTo>
                    <a:pt x="2320021" y="1183178"/>
                  </a:moveTo>
                  <a:lnTo>
                    <a:pt x="2298469" y="1183178"/>
                  </a:lnTo>
                  <a:lnTo>
                    <a:pt x="2298469" y="1189644"/>
                  </a:lnTo>
                  <a:lnTo>
                    <a:pt x="2320021" y="1189644"/>
                  </a:lnTo>
                  <a:lnTo>
                    <a:pt x="2320021" y="1183178"/>
                  </a:lnTo>
                  <a:close/>
                </a:path>
                <a:path w="4736465" h="1189989">
                  <a:moveTo>
                    <a:pt x="2290926" y="1183178"/>
                  </a:moveTo>
                  <a:lnTo>
                    <a:pt x="2269375" y="1183178"/>
                  </a:lnTo>
                  <a:lnTo>
                    <a:pt x="2269375" y="1189644"/>
                  </a:lnTo>
                  <a:lnTo>
                    <a:pt x="2290926" y="1189644"/>
                  </a:lnTo>
                  <a:lnTo>
                    <a:pt x="2290926" y="1183178"/>
                  </a:lnTo>
                  <a:close/>
                </a:path>
                <a:path w="4736465" h="1189989">
                  <a:moveTo>
                    <a:pt x="2261832" y="1183178"/>
                  </a:moveTo>
                  <a:lnTo>
                    <a:pt x="2240280" y="1183178"/>
                  </a:lnTo>
                  <a:lnTo>
                    <a:pt x="2240280" y="1189644"/>
                  </a:lnTo>
                  <a:lnTo>
                    <a:pt x="2261832" y="1189644"/>
                  </a:lnTo>
                  <a:lnTo>
                    <a:pt x="2261832" y="1183178"/>
                  </a:lnTo>
                  <a:close/>
                </a:path>
                <a:path w="4736465" h="1189989">
                  <a:moveTo>
                    <a:pt x="2233815" y="1183178"/>
                  </a:moveTo>
                  <a:lnTo>
                    <a:pt x="2211186" y="1183178"/>
                  </a:lnTo>
                  <a:lnTo>
                    <a:pt x="2211186" y="1189644"/>
                  </a:lnTo>
                  <a:lnTo>
                    <a:pt x="2233815" y="1189644"/>
                  </a:lnTo>
                  <a:lnTo>
                    <a:pt x="2233815" y="1183178"/>
                  </a:lnTo>
                  <a:close/>
                </a:path>
                <a:path w="4736465" h="1189989">
                  <a:moveTo>
                    <a:pt x="2204720" y="1183178"/>
                  </a:moveTo>
                  <a:lnTo>
                    <a:pt x="2182091" y="1183178"/>
                  </a:lnTo>
                  <a:lnTo>
                    <a:pt x="2182091" y="1189644"/>
                  </a:lnTo>
                  <a:lnTo>
                    <a:pt x="2204720" y="1189644"/>
                  </a:lnTo>
                  <a:lnTo>
                    <a:pt x="2204720" y="1183178"/>
                  </a:lnTo>
                  <a:close/>
                </a:path>
                <a:path w="4736465" h="1189989">
                  <a:moveTo>
                    <a:pt x="2175626" y="1183178"/>
                  </a:moveTo>
                  <a:lnTo>
                    <a:pt x="2152997" y="1183178"/>
                  </a:lnTo>
                  <a:lnTo>
                    <a:pt x="2152997" y="1189644"/>
                  </a:lnTo>
                  <a:lnTo>
                    <a:pt x="2175626" y="1189644"/>
                  </a:lnTo>
                  <a:lnTo>
                    <a:pt x="2175626" y="1183178"/>
                  </a:lnTo>
                  <a:close/>
                </a:path>
                <a:path w="4736465" h="1189989">
                  <a:moveTo>
                    <a:pt x="2146531" y="1183178"/>
                  </a:moveTo>
                  <a:lnTo>
                    <a:pt x="2123902" y="1183178"/>
                  </a:lnTo>
                  <a:lnTo>
                    <a:pt x="2123902" y="1189644"/>
                  </a:lnTo>
                  <a:lnTo>
                    <a:pt x="2146531" y="1189644"/>
                  </a:lnTo>
                  <a:lnTo>
                    <a:pt x="2146531" y="1183178"/>
                  </a:lnTo>
                  <a:close/>
                </a:path>
                <a:path w="4736465" h="1189989">
                  <a:moveTo>
                    <a:pt x="2117437" y="1183178"/>
                  </a:moveTo>
                  <a:lnTo>
                    <a:pt x="2094808" y="1183178"/>
                  </a:lnTo>
                  <a:lnTo>
                    <a:pt x="2094808" y="1189644"/>
                  </a:lnTo>
                  <a:lnTo>
                    <a:pt x="2117437" y="1189644"/>
                  </a:lnTo>
                  <a:lnTo>
                    <a:pt x="2117437" y="1183178"/>
                  </a:lnTo>
                  <a:close/>
                </a:path>
                <a:path w="4736465" h="1189989">
                  <a:moveTo>
                    <a:pt x="2088342" y="1183178"/>
                  </a:moveTo>
                  <a:lnTo>
                    <a:pt x="2065713" y="1183178"/>
                  </a:lnTo>
                  <a:lnTo>
                    <a:pt x="2065713" y="1189644"/>
                  </a:lnTo>
                  <a:lnTo>
                    <a:pt x="2088342" y="1189644"/>
                  </a:lnTo>
                  <a:lnTo>
                    <a:pt x="2088342" y="1183178"/>
                  </a:lnTo>
                  <a:close/>
                </a:path>
                <a:path w="4736465" h="1189989">
                  <a:moveTo>
                    <a:pt x="2059248" y="1183178"/>
                  </a:moveTo>
                  <a:lnTo>
                    <a:pt x="2036618" y="1183178"/>
                  </a:lnTo>
                  <a:lnTo>
                    <a:pt x="2036618" y="1189644"/>
                  </a:lnTo>
                  <a:lnTo>
                    <a:pt x="2059248" y="1189644"/>
                  </a:lnTo>
                  <a:lnTo>
                    <a:pt x="2059248" y="1183178"/>
                  </a:lnTo>
                  <a:close/>
                </a:path>
                <a:path w="4736465" h="1189989">
                  <a:moveTo>
                    <a:pt x="2030153" y="1183178"/>
                  </a:moveTo>
                  <a:lnTo>
                    <a:pt x="2007524" y="1183178"/>
                  </a:lnTo>
                  <a:lnTo>
                    <a:pt x="2007524" y="1189644"/>
                  </a:lnTo>
                  <a:lnTo>
                    <a:pt x="2030153" y="1189644"/>
                  </a:lnTo>
                  <a:lnTo>
                    <a:pt x="2030153" y="1183178"/>
                  </a:lnTo>
                  <a:close/>
                </a:path>
                <a:path w="4736465" h="1189989">
                  <a:moveTo>
                    <a:pt x="2001058" y="1183178"/>
                  </a:moveTo>
                  <a:lnTo>
                    <a:pt x="1978429" y="1183178"/>
                  </a:lnTo>
                  <a:lnTo>
                    <a:pt x="1978429" y="1189644"/>
                  </a:lnTo>
                  <a:lnTo>
                    <a:pt x="2001058" y="1189644"/>
                  </a:lnTo>
                  <a:lnTo>
                    <a:pt x="2001058" y="1183178"/>
                  </a:lnTo>
                  <a:close/>
                </a:path>
                <a:path w="4736465" h="1189989">
                  <a:moveTo>
                    <a:pt x="1971964" y="1183178"/>
                  </a:moveTo>
                  <a:lnTo>
                    <a:pt x="1949335" y="1183178"/>
                  </a:lnTo>
                  <a:lnTo>
                    <a:pt x="1949335" y="1189644"/>
                  </a:lnTo>
                  <a:lnTo>
                    <a:pt x="1971964" y="1189644"/>
                  </a:lnTo>
                  <a:lnTo>
                    <a:pt x="1971964" y="1183178"/>
                  </a:lnTo>
                  <a:close/>
                </a:path>
                <a:path w="4736465" h="1189989">
                  <a:moveTo>
                    <a:pt x="1942869" y="1183178"/>
                  </a:moveTo>
                  <a:lnTo>
                    <a:pt x="1920240" y="1183178"/>
                  </a:lnTo>
                  <a:lnTo>
                    <a:pt x="1920240" y="1189644"/>
                  </a:lnTo>
                  <a:lnTo>
                    <a:pt x="1942869" y="1189644"/>
                  </a:lnTo>
                  <a:lnTo>
                    <a:pt x="1942869" y="1183178"/>
                  </a:lnTo>
                  <a:close/>
                </a:path>
                <a:path w="4736465" h="1189989">
                  <a:moveTo>
                    <a:pt x="1913775" y="1183178"/>
                  </a:moveTo>
                  <a:lnTo>
                    <a:pt x="1892223" y="1183178"/>
                  </a:lnTo>
                  <a:lnTo>
                    <a:pt x="1892223" y="1189644"/>
                  </a:lnTo>
                  <a:lnTo>
                    <a:pt x="1913775" y="1189644"/>
                  </a:lnTo>
                  <a:lnTo>
                    <a:pt x="1913775" y="1183178"/>
                  </a:lnTo>
                  <a:close/>
                </a:path>
                <a:path w="4736465" h="1189989">
                  <a:moveTo>
                    <a:pt x="1884680" y="1183178"/>
                  </a:moveTo>
                  <a:lnTo>
                    <a:pt x="1863129" y="1183178"/>
                  </a:lnTo>
                  <a:lnTo>
                    <a:pt x="1863129" y="1189644"/>
                  </a:lnTo>
                  <a:lnTo>
                    <a:pt x="1884680" y="1189644"/>
                  </a:lnTo>
                  <a:lnTo>
                    <a:pt x="1884680" y="1183178"/>
                  </a:lnTo>
                  <a:close/>
                </a:path>
                <a:path w="4736465" h="1189989">
                  <a:moveTo>
                    <a:pt x="1855586" y="1183178"/>
                  </a:moveTo>
                  <a:lnTo>
                    <a:pt x="1834034" y="1183178"/>
                  </a:lnTo>
                  <a:lnTo>
                    <a:pt x="1834034" y="1189644"/>
                  </a:lnTo>
                  <a:lnTo>
                    <a:pt x="1855586" y="1189644"/>
                  </a:lnTo>
                  <a:lnTo>
                    <a:pt x="1855586" y="1183178"/>
                  </a:lnTo>
                  <a:close/>
                </a:path>
                <a:path w="4736465" h="1189989">
                  <a:moveTo>
                    <a:pt x="1826491" y="1183178"/>
                  </a:moveTo>
                  <a:lnTo>
                    <a:pt x="1804940" y="1183178"/>
                  </a:lnTo>
                  <a:lnTo>
                    <a:pt x="1804940" y="1189644"/>
                  </a:lnTo>
                  <a:lnTo>
                    <a:pt x="1826491" y="1189644"/>
                  </a:lnTo>
                  <a:lnTo>
                    <a:pt x="1826491" y="1183178"/>
                  </a:lnTo>
                  <a:close/>
                </a:path>
                <a:path w="4736465" h="1189989">
                  <a:moveTo>
                    <a:pt x="1797397" y="1183178"/>
                  </a:moveTo>
                  <a:lnTo>
                    <a:pt x="1775845" y="1183178"/>
                  </a:lnTo>
                  <a:lnTo>
                    <a:pt x="1775845" y="1189644"/>
                  </a:lnTo>
                  <a:lnTo>
                    <a:pt x="1797397" y="1189644"/>
                  </a:lnTo>
                  <a:lnTo>
                    <a:pt x="1797397" y="1183178"/>
                  </a:lnTo>
                  <a:close/>
                </a:path>
                <a:path w="4736465" h="1189989">
                  <a:moveTo>
                    <a:pt x="1768302" y="1183178"/>
                  </a:moveTo>
                  <a:lnTo>
                    <a:pt x="1746750" y="1183178"/>
                  </a:lnTo>
                  <a:lnTo>
                    <a:pt x="1746750" y="1189644"/>
                  </a:lnTo>
                  <a:lnTo>
                    <a:pt x="1768302" y="1189644"/>
                  </a:lnTo>
                  <a:lnTo>
                    <a:pt x="1768302" y="1183178"/>
                  </a:lnTo>
                  <a:close/>
                </a:path>
                <a:path w="4736465" h="1189989">
                  <a:moveTo>
                    <a:pt x="1739207" y="1183178"/>
                  </a:moveTo>
                  <a:lnTo>
                    <a:pt x="1717656" y="1183178"/>
                  </a:lnTo>
                  <a:lnTo>
                    <a:pt x="1717656" y="1189644"/>
                  </a:lnTo>
                  <a:lnTo>
                    <a:pt x="1739207" y="1189644"/>
                  </a:lnTo>
                  <a:lnTo>
                    <a:pt x="1739207" y="1183178"/>
                  </a:lnTo>
                  <a:close/>
                </a:path>
                <a:path w="4736465" h="1189989">
                  <a:moveTo>
                    <a:pt x="1710113" y="1183178"/>
                  </a:moveTo>
                  <a:lnTo>
                    <a:pt x="1688561" y="1183178"/>
                  </a:lnTo>
                  <a:lnTo>
                    <a:pt x="1688561" y="1189644"/>
                  </a:lnTo>
                  <a:lnTo>
                    <a:pt x="1710113" y="1189644"/>
                  </a:lnTo>
                  <a:lnTo>
                    <a:pt x="1710113" y="1183178"/>
                  </a:lnTo>
                  <a:close/>
                </a:path>
                <a:path w="4736465" h="1189989">
                  <a:moveTo>
                    <a:pt x="1681018" y="1183178"/>
                  </a:moveTo>
                  <a:lnTo>
                    <a:pt x="1659467" y="1183178"/>
                  </a:lnTo>
                  <a:lnTo>
                    <a:pt x="1659467" y="1189644"/>
                  </a:lnTo>
                  <a:lnTo>
                    <a:pt x="1681018" y="1189644"/>
                  </a:lnTo>
                  <a:lnTo>
                    <a:pt x="1681018" y="1183178"/>
                  </a:lnTo>
                  <a:close/>
                </a:path>
                <a:path w="4736465" h="1189989">
                  <a:moveTo>
                    <a:pt x="1651924" y="1183178"/>
                  </a:moveTo>
                  <a:lnTo>
                    <a:pt x="1630372" y="1183178"/>
                  </a:lnTo>
                  <a:lnTo>
                    <a:pt x="1630372" y="1189644"/>
                  </a:lnTo>
                  <a:lnTo>
                    <a:pt x="1651924" y="1189644"/>
                  </a:lnTo>
                  <a:lnTo>
                    <a:pt x="1651924" y="1183178"/>
                  </a:lnTo>
                  <a:close/>
                </a:path>
                <a:path w="4736465" h="1189989">
                  <a:moveTo>
                    <a:pt x="1622829" y="1183178"/>
                  </a:moveTo>
                  <a:lnTo>
                    <a:pt x="1601278" y="1183178"/>
                  </a:lnTo>
                  <a:lnTo>
                    <a:pt x="1601278" y="1189644"/>
                  </a:lnTo>
                  <a:lnTo>
                    <a:pt x="1622829" y="1189644"/>
                  </a:lnTo>
                  <a:lnTo>
                    <a:pt x="1622829" y="1183178"/>
                  </a:lnTo>
                  <a:close/>
                </a:path>
                <a:path w="4736465" h="1189989">
                  <a:moveTo>
                    <a:pt x="1593735" y="1183178"/>
                  </a:moveTo>
                  <a:lnTo>
                    <a:pt x="1572183" y="1183178"/>
                  </a:lnTo>
                  <a:lnTo>
                    <a:pt x="1572183" y="1189644"/>
                  </a:lnTo>
                  <a:lnTo>
                    <a:pt x="1593735" y="1189644"/>
                  </a:lnTo>
                  <a:lnTo>
                    <a:pt x="1593735" y="1183178"/>
                  </a:lnTo>
                  <a:close/>
                </a:path>
                <a:path w="4736465" h="1189989">
                  <a:moveTo>
                    <a:pt x="1564640" y="1183178"/>
                  </a:moveTo>
                  <a:lnTo>
                    <a:pt x="1543089" y="1183178"/>
                  </a:lnTo>
                  <a:lnTo>
                    <a:pt x="1543089" y="1189644"/>
                  </a:lnTo>
                  <a:lnTo>
                    <a:pt x="1564640" y="1189644"/>
                  </a:lnTo>
                  <a:lnTo>
                    <a:pt x="1564640" y="1183178"/>
                  </a:lnTo>
                  <a:close/>
                </a:path>
                <a:path w="4736465" h="1189989">
                  <a:moveTo>
                    <a:pt x="1535546" y="1183178"/>
                  </a:moveTo>
                  <a:lnTo>
                    <a:pt x="1513994" y="1183178"/>
                  </a:lnTo>
                  <a:lnTo>
                    <a:pt x="1513994" y="1189644"/>
                  </a:lnTo>
                  <a:lnTo>
                    <a:pt x="1535546" y="1189644"/>
                  </a:lnTo>
                  <a:lnTo>
                    <a:pt x="1535546" y="1183178"/>
                  </a:lnTo>
                  <a:close/>
                </a:path>
                <a:path w="4736465" h="1189989">
                  <a:moveTo>
                    <a:pt x="1506451" y="1183178"/>
                  </a:moveTo>
                  <a:lnTo>
                    <a:pt x="1484899" y="1183178"/>
                  </a:lnTo>
                  <a:lnTo>
                    <a:pt x="1484899" y="1189644"/>
                  </a:lnTo>
                  <a:lnTo>
                    <a:pt x="1506451" y="1189644"/>
                  </a:lnTo>
                  <a:lnTo>
                    <a:pt x="1506451" y="1183178"/>
                  </a:lnTo>
                  <a:close/>
                </a:path>
                <a:path w="4736465" h="1189989">
                  <a:moveTo>
                    <a:pt x="1477356" y="1183178"/>
                  </a:moveTo>
                  <a:lnTo>
                    <a:pt x="1455805" y="1183178"/>
                  </a:lnTo>
                  <a:lnTo>
                    <a:pt x="1455805" y="1189644"/>
                  </a:lnTo>
                  <a:lnTo>
                    <a:pt x="1477356" y="1189644"/>
                  </a:lnTo>
                  <a:lnTo>
                    <a:pt x="1477356" y="1183178"/>
                  </a:lnTo>
                  <a:close/>
                </a:path>
                <a:path w="4736465" h="1189989">
                  <a:moveTo>
                    <a:pt x="1448262" y="1183178"/>
                  </a:moveTo>
                  <a:lnTo>
                    <a:pt x="1426710" y="1183178"/>
                  </a:lnTo>
                  <a:lnTo>
                    <a:pt x="1426710" y="1189644"/>
                  </a:lnTo>
                  <a:lnTo>
                    <a:pt x="1448262" y="1189644"/>
                  </a:lnTo>
                  <a:lnTo>
                    <a:pt x="1448262" y="1183178"/>
                  </a:lnTo>
                  <a:close/>
                </a:path>
                <a:path w="4736465" h="1189989">
                  <a:moveTo>
                    <a:pt x="1419167" y="1183178"/>
                  </a:moveTo>
                  <a:lnTo>
                    <a:pt x="1397616" y="1183178"/>
                  </a:lnTo>
                  <a:lnTo>
                    <a:pt x="1397616" y="1189644"/>
                  </a:lnTo>
                  <a:lnTo>
                    <a:pt x="1419167" y="1189644"/>
                  </a:lnTo>
                  <a:lnTo>
                    <a:pt x="1419167" y="1183178"/>
                  </a:lnTo>
                  <a:close/>
                </a:path>
                <a:path w="4736465" h="1189989">
                  <a:moveTo>
                    <a:pt x="1390073" y="1183178"/>
                  </a:moveTo>
                  <a:lnTo>
                    <a:pt x="1368521" y="1183178"/>
                  </a:lnTo>
                  <a:lnTo>
                    <a:pt x="1368521" y="1189644"/>
                  </a:lnTo>
                  <a:lnTo>
                    <a:pt x="1390073" y="1189644"/>
                  </a:lnTo>
                  <a:lnTo>
                    <a:pt x="1390073" y="1183178"/>
                  </a:lnTo>
                  <a:close/>
                </a:path>
                <a:path w="4736465" h="1189989">
                  <a:moveTo>
                    <a:pt x="1360978" y="1183178"/>
                  </a:moveTo>
                  <a:lnTo>
                    <a:pt x="1339427" y="1183178"/>
                  </a:lnTo>
                  <a:lnTo>
                    <a:pt x="1339427" y="1189644"/>
                  </a:lnTo>
                  <a:lnTo>
                    <a:pt x="1360978" y="1189644"/>
                  </a:lnTo>
                  <a:lnTo>
                    <a:pt x="1360978" y="1183178"/>
                  </a:lnTo>
                  <a:close/>
                </a:path>
                <a:path w="4736465" h="1189989">
                  <a:moveTo>
                    <a:pt x="1331884" y="1183178"/>
                  </a:moveTo>
                  <a:lnTo>
                    <a:pt x="1310332" y="1183178"/>
                  </a:lnTo>
                  <a:lnTo>
                    <a:pt x="1310332" y="1189644"/>
                  </a:lnTo>
                  <a:lnTo>
                    <a:pt x="1331884" y="1189644"/>
                  </a:lnTo>
                  <a:lnTo>
                    <a:pt x="1331884" y="1183178"/>
                  </a:lnTo>
                  <a:close/>
                </a:path>
                <a:path w="4736465" h="1189989">
                  <a:moveTo>
                    <a:pt x="1302789" y="1183178"/>
                  </a:moveTo>
                  <a:lnTo>
                    <a:pt x="1281238" y="1183178"/>
                  </a:lnTo>
                  <a:lnTo>
                    <a:pt x="1281238" y="1189644"/>
                  </a:lnTo>
                  <a:lnTo>
                    <a:pt x="1302789" y="1189644"/>
                  </a:lnTo>
                  <a:lnTo>
                    <a:pt x="1302789" y="1183178"/>
                  </a:lnTo>
                  <a:close/>
                </a:path>
                <a:path w="4736465" h="1189989">
                  <a:moveTo>
                    <a:pt x="1273695" y="1183178"/>
                  </a:moveTo>
                  <a:lnTo>
                    <a:pt x="1252143" y="1183178"/>
                  </a:lnTo>
                  <a:lnTo>
                    <a:pt x="1252143" y="1189644"/>
                  </a:lnTo>
                  <a:lnTo>
                    <a:pt x="1273695" y="1189644"/>
                  </a:lnTo>
                  <a:lnTo>
                    <a:pt x="1273695" y="1183178"/>
                  </a:lnTo>
                  <a:close/>
                </a:path>
                <a:path w="4736465" h="1189989">
                  <a:moveTo>
                    <a:pt x="1244600" y="1183178"/>
                  </a:moveTo>
                  <a:lnTo>
                    <a:pt x="1223048" y="1183178"/>
                  </a:lnTo>
                  <a:lnTo>
                    <a:pt x="1223048" y="1189644"/>
                  </a:lnTo>
                  <a:lnTo>
                    <a:pt x="1244600" y="1189644"/>
                  </a:lnTo>
                  <a:lnTo>
                    <a:pt x="1244600" y="1183178"/>
                  </a:lnTo>
                  <a:close/>
                </a:path>
                <a:path w="4736465" h="1189989">
                  <a:moveTo>
                    <a:pt x="1215505" y="1183178"/>
                  </a:moveTo>
                  <a:lnTo>
                    <a:pt x="1193954" y="1183178"/>
                  </a:lnTo>
                  <a:lnTo>
                    <a:pt x="1193954" y="1189644"/>
                  </a:lnTo>
                  <a:lnTo>
                    <a:pt x="1215505" y="1189644"/>
                  </a:lnTo>
                  <a:lnTo>
                    <a:pt x="1215505" y="1183178"/>
                  </a:lnTo>
                  <a:close/>
                </a:path>
                <a:path w="4736465" h="1189989">
                  <a:moveTo>
                    <a:pt x="1186411" y="1183178"/>
                  </a:moveTo>
                  <a:lnTo>
                    <a:pt x="1164859" y="1183178"/>
                  </a:lnTo>
                  <a:lnTo>
                    <a:pt x="1164859" y="1189644"/>
                  </a:lnTo>
                  <a:lnTo>
                    <a:pt x="1186411" y="1189644"/>
                  </a:lnTo>
                  <a:lnTo>
                    <a:pt x="1186411" y="1183178"/>
                  </a:lnTo>
                  <a:close/>
                </a:path>
                <a:path w="4736465" h="1189989">
                  <a:moveTo>
                    <a:pt x="1157316" y="1183178"/>
                  </a:moveTo>
                  <a:lnTo>
                    <a:pt x="1135765" y="1183178"/>
                  </a:lnTo>
                  <a:lnTo>
                    <a:pt x="1135765" y="1189644"/>
                  </a:lnTo>
                  <a:lnTo>
                    <a:pt x="1157316" y="1189644"/>
                  </a:lnTo>
                  <a:lnTo>
                    <a:pt x="1157316" y="1183178"/>
                  </a:lnTo>
                  <a:close/>
                </a:path>
                <a:path w="4736465" h="1189989">
                  <a:moveTo>
                    <a:pt x="1128222" y="1183178"/>
                  </a:moveTo>
                  <a:lnTo>
                    <a:pt x="1106670" y="1183178"/>
                  </a:lnTo>
                  <a:lnTo>
                    <a:pt x="1106670" y="1189644"/>
                  </a:lnTo>
                  <a:lnTo>
                    <a:pt x="1128222" y="1189644"/>
                  </a:lnTo>
                  <a:lnTo>
                    <a:pt x="1128222" y="1183178"/>
                  </a:lnTo>
                  <a:close/>
                </a:path>
                <a:path w="4736465" h="1189989">
                  <a:moveTo>
                    <a:pt x="1099127" y="1183178"/>
                  </a:moveTo>
                  <a:lnTo>
                    <a:pt x="1077576" y="1183178"/>
                  </a:lnTo>
                  <a:lnTo>
                    <a:pt x="1077576" y="1189644"/>
                  </a:lnTo>
                  <a:lnTo>
                    <a:pt x="1099127" y="1189644"/>
                  </a:lnTo>
                  <a:lnTo>
                    <a:pt x="1099127" y="1183178"/>
                  </a:lnTo>
                  <a:close/>
                </a:path>
                <a:path w="4736465" h="1189989">
                  <a:moveTo>
                    <a:pt x="1070033" y="1183178"/>
                  </a:moveTo>
                  <a:lnTo>
                    <a:pt x="1048481" y="1183178"/>
                  </a:lnTo>
                  <a:lnTo>
                    <a:pt x="1048481" y="1189644"/>
                  </a:lnTo>
                  <a:lnTo>
                    <a:pt x="1070033" y="1189644"/>
                  </a:lnTo>
                  <a:lnTo>
                    <a:pt x="1070033" y="1183178"/>
                  </a:lnTo>
                  <a:close/>
                </a:path>
                <a:path w="4736465" h="1189989">
                  <a:moveTo>
                    <a:pt x="1040938" y="1183178"/>
                  </a:moveTo>
                  <a:lnTo>
                    <a:pt x="1019387" y="1183178"/>
                  </a:lnTo>
                  <a:lnTo>
                    <a:pt x="1019387" y="1189644"/>
                  </a:lnTo>
                  <a:lnTo>
                    <a:pt x="1040938" y="1189644"/>
                  </a:lnTo>
                  <a:lnTo>
                    <a:pt x="1040938" y="1183178"/>
                  </a:lnTo>
                  <a:close/>
                </a:path>
                <a:path w="4736465" h="1189989">
                  <a:moveTo>
                    <a:pt x="1011844" y="1183178"/>
                  </a:moveTo>
                  <a:lnTo>
                    <a:pt x="990292" y="1183178"/>
                  </a:lnTo>
                  <a:lnTo>
                    <a:pt x="990292" y="1189644"/>
                  </a:lnTo>
                  <a:lnTo>
                    <a:pt x="1011844" y="1189644"/>
                  </a:lnTo>
                  <a:lnTo>
                    <a:pt x="1011844" y="1183178"/>
                  </a:lnTo>
                  <a:close/>
                </a:path>
                <a:path w="4736465" h="1189989">
                  <a:moveTo>
                    <a:pt x="982749" y="1183178"/>
                  </a:moveTo>
                  <a:lnTo>
                    <a:pt x="961197" y="1183178"/>
                  </a:lnTo>
                  <a:lnTo>
                    <a:pt x="961197" y="1189644"/>
                  </a:lnTo>
                  <a:lnTo>
                    <a:pt x="982749" y="1189644"/>
                  </a:lnTo>
                  <a:lnTo>
                    <a:pt x="982749" y="1183178"/>
                  </a:lnTo>
                  <a:close/>
                </a:path>
                <a:path w="4736465" h="1189989">
                  <a:moveTo>
                    <a:pt x="953654" y="1183178"/>
                  </a:moveTo>
                  <a:lnTo>
                    <a:pt x="932103" y="1183178"/>
                  </a:lnTo>
                  <a:lnTo>
                    <a:pt x="932103" y="1189644"/>
                  </a:lnTo>
                  <a:lnTo>
                    <a:pt x="953654" y="1189644"/>
                  </a:lnTo>
                  <a:lnTo>
                    <a:pt x="953654" y="1183178"/>
                  </a:lnTo>
                  <a:close/>
                </a:path>
                <a:path w="4736465" h="1189989">
                  <a:moveTo>
                    <a:pt x="924560" y="1183178"/>
                  </a:moveTo>
                  <a:lnTo>
                    <a:pt x="903008" y="1183178"/>
                  </a:lnTo>
                  <a:lnTo>
                    <a:pt x="903008" y="1189644"/>
                  </a:lnTo>
                  <a:lnTo>
                    <a:pt x="924560" y="1189644"/>
                  </a:lnTo>
                  <a:lnTo>
                    <a:pt x="924560" y="1183178"/>
                  </a:lnTo>
                  <a:close/>
                </a:path>
                <a:path w="4736465" h="1189989">
                  <a:moveTo>
                    <a:pt x="895465" y="1183178"/>
                  </a:moveTo>
                  <a:lnTo>
                    <a:pt x="873914" y="1183178"/>
                  </a:lnTo>
                  <a:lnTo>
                    <a:pt x="873914" y="1189644"/>
                  </a:lnTo>
                  <a:lnTo>
                    <a:pt x="895465" y="1189644"/>
                  </a:lnTo>
                  <a:lnTo>
                    <a:pt x="895465" y="1183178"/>
                  </a:lnTo>
                  <a:close/>
                </a:path>
                <a:path w="4736465" h="1189989">
                  <a:moveTo>
                    <a:pt x="866371" y="1183178"/>
                  </a:moveTo>
                  <a:lnTo>
                    <a:pt x="844819" y="1183178"/>
                  </a:lnTo>
                  <a:lnTo>
                    <a:pt x="844819" y="1189644"/>
                  </a:lnTo>
                  <a:lnTo>
                    <a:pt x="866371" y="1189644"/>
                  </a:lnTo>
                  <a:lnTo>
                    <a:pt x="866371" y="1183178"/>
                  </a:lnTo>
                  <a:close/>
                </a:path>
                <a:path w="4736465" h="1189989">
                  <a:moveTo>
                    <a:pt x="838354" y="1183178"/>
                  </a:moveTo>
                  <a:lnTo>
                    <a:pt x="815725" y="1183178"/>
                  </a:lnTo>
                  <a:lnTo>
                    <a:pt x="815725" y="1189644"/>
                  </a:lnTo>
                  <a:lnTo>
                    <a:pt x="838354" y="1189644"/>
                  </a:lnTo>
                  <a:lnTo>
                    <a:pt x="838354" y="1183178"/>
                  </a:lnTo>
                  <a:close/>
                </a:path>
                <a:path w="4736465" h="1189989">
                  <a:moveTo>
                    <a:pt x="809259" y="1183178"/>
                  </a:moveTo>
                  <a:lnTo>
                    <a:pt x="786630" y="1183178"/>
                  </a:lnTo>
                  <a:lnTo>
                    <a:pt x="786630" y="1189644"/>
                  </a:lnTo>
                  <a:lnTo>
                    <a:pt x="809259" y="1189644"/>
                  </a:lnTo>
                  <a:lnTo>
                    <a:pt x="809259" y="1183178"/>
                  </a:lnTo>
                  <a:close/>
                </a:path>
                <a:path w="4736465" h="1189989">
                  <a:moveTo>
                    <a:pt x="780165" y="1183178"/>
                  </a:moveTo>
                  <a:lnTo>
                    <a:pt x="757536" y="1183178"/>
                  </a:lnTo>
                  <a:lnTo>
                    <a:pt x="757536" y="1189644"/>
                  </a:lnTo>
                  <a:lnTo>
                    <a:pt x="780165" y="1189644"/>
                  </a:lnTo>
                  <a:lnTo>
                    <a:pt x="780165" y="1183178"/>
                  </a:lnTo>
                  <a:close/>
                </a:path>
                <a:path w="4736465" h="1189989">
                  <a:moveTo>
                    <a:pt x="751070" y="1183178"/>
                  </a:moveTo>
                  <a:lnTo>
                    <a:pt x="728441" y="1183178"/>
                  </a:lnTo>
                  <a:lnTo>
                    <a:pt x="728441" y="1189644"/>
                  </a:lnTo>
                  <a:lnTo>
                    <a:pt x="751070" y="1189644"/>
                  </a:lnTo>
                  <a:lnTo>
                    <a:pt x="751070" y="1183178"/>
                  </a:lnTo>
                  <a:close/>
                </a:path>
                <a:path w="4736465" h="1189989">
                  <a:moveTo>
                    <a:pt x="721976" y="1183178"/>
                  </a:moveTo>
                  <a:lnTo>
                    <a:pt x="699346" y="1183178"/>
                  </a:lnTo>
                  <a:lnTo>
                    <a:pt x="699346" y="1189644"/>
                  </a:lnTo>
                  <a:lnTo>
                    <a:pt x="721976" y="1189644"/>
                  </a:lnTo>
                  <a:lnTo>
                    <a:pt x="721976" y="1183178"/>
                  </a:lnTo>
                  <a:close/>
                </a:path>
                <a:path w="4736465" h="1189989">
                  <a:moveTo>
                    <a:pt x="692881" y="1183178"/>
                  </a:moveTo>
                  <a:lnTo>
                    <a:pt x="670252" y="1183178"/>
                  </a:lnTo>
                  <a:lnTo>
                    <a:pt x="670252" y="1189644"/>
                  </a:lnTo>
                  <a:lnTo>
                    <a:pt x="692881" y="1189644"/>
                  </a:lnTo>
                  <a:lnTo>
                    <a:pt x="692881" y="1183178"/>
                  </a:lnTo>
                  <a:close/>
                </a:path>
                <a:path w="4736465" h="1189989">
                  <a:moveTo>
                    <a:pt x="663786" y="1183178"/>
                  </a:moveTo>
                  <a:lnTo>
                    <a:pt x="641157" y="1183178"/>
                  </a:lnTo>
                  <a:lnTo>
                    <a:pt x="641157" y="1189644"/>
                  </a:lnTo>
                  <a:lnTo>
                    <a:pt x="663786" y="1189644"/>
                  </a:lnTo>
                  <a:lnTo>
                    <a:pt x="663786" y="1183178"/>
                  </a:lnTo>
                  <a:close/>
                </a:path>
                <a:path w="4736465" h="1189989">
                  <a:moveTo>
                    <a:pt x="634692" y="1183178"/>
                  </a:moveTo>
                  <a:lnTo>
                    <a:pt x="612063" y="1183178"/>
                  </a:lnTo>
                  <a:lnTo>
                    <a:pt x="612063" y="1189644"/>
                  </a:lnTo>
                  <a:lnTo>
                    <a:pt x="634692" y="1189644"/>
                  </a:lnTo>
                  <a:lnTo>
                    <a:pt x="634692" y="1183178"/>
                  </a:lnTo>
                  <a:close/>
                </a:path>
                <a:path w="4736465" h="1189989">
                  <a:moveTo>
                    <a:pt x="605597" y="1183178"/>
                  </a:moveTo>
                  <a:lnTo>
                    <a:pt x="582968" y="1183178"/>
                  </a:lnTo>
                  <a:lnTo>
                    <a:pt x="582968" y="1189644"/>
                  </a:lnTo>
                  <a:lnTo>
                    <a:pt x="605597" y="1189644"/>
                  </a:lnTo>
                  <a:lnTo>
                    <a:pt x="605597" y="1183178"/>
                  </a:lnTo>
                  <a:close/>
                </a:path>
                <a:path w="4736465" h="1189989">
                  <a:moveTo>
                    <a:pt x="576503" y="1183178"/>
                  </a:moveTo>
                  <a:lnTo>
                    <a:pt x="553874" y="1183178"/>
                  </a:lnTo>
                  <a:lnTo>
                    <a:pt x="553874" y="1189644"/>
                  </a:lnTo>
                  <a:lnTo>
                    <a:pt x="576503" y="1189644"/>
                  </a:lnTo>
                  <a:lnTo>
                    <a:pt x="576503" y="1183178"/>
                  </a:lnTo>
                  <a:close/>
                </a:path>
                <a:path w="4736465" h="1189989">
                  <a:moveTo>
                    <a:pt x="547408" y="1183178"/>
                  </a:moveTo>
                  <a:lnTo>
                    <a:pt x="524779" y="1183178"/>
                  </a:lnTo>
                  <a:lnTo>
                    <a:pt x="524779" y="1189644"/>
                  </a:lnTo>
                  <a:lnTo>
                    <a:pt x="547408" y="1189644"/>
                  </a:lnTo>
                  <a:lnTo>
                    <a:pt x="547408" y="1183178"/>
                  </a:lnTo>
                  <a:close/>
                </a:path>
                <a:path w="4736465" h="1189989">
                  <a:moveTo>
                    <a:pt x="518314" y="1183178"/>
                  </a:moveTo>
                  <a:lnTo>
                    <a:pt x="496762" y="1183178"/>
                  </a:lnTo>
                  <a:lnTo>
                    <a:pt x="496762" y="1189644"/>
                  </a:lnTo>
                  <a:lnTo>
                    <a:pt x="518314" y="1189644"/>
                  </a:lnTo>
                  <a:lnTo>
                    <a:pt x="518314" y="1183178"/>
                  </a:lnTo>
                  <a:close/>
                </a:path>
                <a:path w="4736465" h="1189989">
                  <a:moveTo>
                    <a:pt x="489219" y="1183178"/>
                  </a:moveTo>
                  <a:lnTo>
                    <a:pt x="467668" y="1183178"/>
                  </a:lnTo>
                  <a:lnTo>
                    <a:pt x="467668" y="1189644"/>
                  </a:lnTo>
                  <a:lnTo>
                    <a:pt x="489219" y="1189644"/>
                  </a:lnTo>
                  <a:lnTo>
                    <a:pt x="489219" y="1183178"/>
                  </a:lnTo>
                  <a:close/>
                </a:path>
                <a:path w="4736465" h="1189989">
                  <a:moveTo>
                    <a:pt x="460125" y="1183178"/>
                  </a:moveTo>
                  <a:lnTo>
                    <a:pt x="438573" y="1183178"/>
                  </a:lnTo>
                  <a:lnTo>
                    <a:pt x="438573" y="1189644"/>
                  </a:lnTo>
                  <a:lnTo>
                    <a:pt x="460125" y="1189644"/>
                  </a:lnTo>
                  <a:lnTo>
                    <a:pt x="460125" y="1183178"/>
                  </a:lnTo>
                  <a:close/>
                </a:path>
                <a:path w="4736465" h="1189989">
                  <a:moveTo>
                    <a:pt x="431030" y="1183178"/>
                  </a:moveTo>
                  <a:lnTo>
                    <a:pt x="409478" y="1183178"/>
                  </a:lnTo>
                  <a:lnTo>
                    <a:pt x="409478" y="1189644"/>
                  </a:lnTo>
                  <a:lnTo>
                    <a:pt x="431030" y="1189644"/>
                  </a:lnTo>
                  <a:lnTo>
                    <a:pt x="431030" y="1183178"/>
                  </a:lnTo>
                  <a:close/>
                </a:path>
                <a:path w="4736465" h="1189989">
                  <a:moveTo>
                    <a:pt x="401935" y="1183178"/>
                  </a:moveTo>
                  <a:lnTo>
                    <a:pt x="380384" y="1183178"/>
                  </a:lnTo>
                  <a:lnTo>
                    <a:pt x="380384" y="1189644"/>
                  </a:lnTo>
                  <a:lnTo>
                    <a:pt x="401935" y="1189644"/>
                  </a:lnTo>
                  <a:lnTo>
                    <a:pt x="401935" y="1183178"/>
                  </a:lnTo>
                  <a:close/>
                </a:path>
                <a:path w="4736465" h="1189989">
                  <a:moveTo>
                    <a:pt x="372841" y="1183178"/>
                  </a:moveTo>
                  <a:lnTo>
                    <a:pt x="351289" y="1183178"/>
                  </a:lnTo>
                  <a:lnTo>
                    <a:pt x="351289" y="1189644"/>
                  </a:lnTo>
                  <a:lnTo>
                    <a:pt x="372841" y="1189644"/>
                  </a:lnTo>
                  <a:lnTo>
                    <a:pt x="372841" y="1183178"/>
                  </a:lnTo>
                  <a:close/>
                </a:path>
                <a:path w="4736465" h="1189989">
                  <a:moveTo>
                    <a:pt x="343746" y="1183178"/>
                  </a:moveTo>
                  <a:lnTo>
                    <a:pt x="322195" y="1183178"/>
                  </a:lnTo>
                  <a:lnTo>
                    <a:pt x="322195" y="1189644"/>
                  </a:lnTo>
                  <a:lnTo>
                    <a:pt x="343746" y="1189644"/>
                  </a:lnTo>
                  <a:lnTo>
                    <a:pt x="343746" y="1183178"/>
                  </a:lnTo>
                  <a:close/>
                </a:path>
                <a:path w="4736465" h="1189989">
                  <a:moveTo>
                    <a:pt x="314652" y="1183178"/>
                  </a:moveTo>
                  <a:lnTo>
                    <a:pt x="293100" y="1183178"/>
                  </a:lnTo>
                  <a:lnTo>
                    <a:pt x="293100" y="1189644"/>
                  </a:lnTo>
                  <a:lnTo>
                    <a:pt x="314652" y="1189644"/>
                  </a:lnTo>
                  <a:lnTo>
                    <a:pt x="314652" y="1183178"/>
                  </a:lnTo>
                  <a:close/>
                </a:path>
                <a:path w="4736465" h="1189989">
                  <a:moveTo>
                    <a:pt x="285557" y="1183178"/>
                  </a:moveTo>
                  <a:lnTo>
                    <a:pt x="264006" y="1183178"/>
                  </a:lnTo>
                  <a:lnTo>
                    <a:pt x="264006" y="1189644"/>
                  </a:lnTo>
                  <a:lnTo>
                    <a:pt x="285557" y="1189644"/>
                  </a:lnTo>
                  <a:lnTo>
                    <a:pt x="285557" y="1183178"/>
                  </a:lnTo>
                  <a:close/>
                </a:path>
                <a:path w="4736465" h="1189989">
                  <a:moveTo>
                    <a:pt x="256463" y="1183178"/>
                  </a:moveTo>
                  <a:lnTo>
                    <a:pt x="234911" y="1183178"/>
                  </a:lnTo>
                  <a:lnTo>
                    <a:pt x="234911" y="1189644"/>
                  </a:lnTo>
                  <a:lnTo>
                    <a:pt x="256463" y="1189644"/>
                  </a:lnTo>
                  <a:lnTo>
                    <a:pt x="256463" y="1183178"/>
                  </a:lnTo>
                  <a:close/>
                </a:path>
                <a:path w="4736465" h="1189989">
                  <a:moveTo>
                    <a:pt x="227368" y="1183178"/>
                  </a:moveTo>
                  <a:lnTo>
                    <a:pt x="205817" y="1183178"/>
                  </a:lnTo>
                  <a:lnTo>
                    <a:pt x="205817" y="1189644"/>
                  </a:lnTo>
                  <a:lnTo>
                    <a:pt x="227368" y="1189644"/>
                  </a:lnTo>
                  <a:lnTo>
                    <a:pt x="227368" y="1183178"/>
                  </a:lnTo>
                  <a:close/>
                </a:path>
                <a:path w="4736465" h="1189989">
                  <a:moveTo>
                    <a:pt x="198274" y="1183178"/>
                  </a:moveTo>
                  <a:lnTo>
                    <a:pt x="176722" y="1183178"/>
                  </a:lnTo>
                  <a:lnTo>
                    <a:pt x="176722" y="1189644"/>
                  </a:lnTo>
                  <a:lnTo>
                    <a:pt x="198274" y="1189644"/>
                  </a:lnTo>
                  <a:lnTo>
                    <a:pt x="198274" y="1183178"/>
                  </a:lnTo>
                  <a:close/>
                </a:path>
                <a:path w="4736465" h="1189989">
                  <a:moveTo>
                    <a:pt x="169179" y="1183178"/>
                  </a:moveTo>
                  <a:lnTo>
                    <a:pt x="147627" y="1183178"/>
                  </a:lnTo>
                  <a:lnTo>
                    <a:pt x="147627" y="1189644"/>
                  </a:lnTo>
                  <a:lnTo>
                    <a:pt x="169179" y="1189644"/>
                  </a:lnTo>
                  <a:lnTo>
                    <a:pt x="169179" y="1183178"/>
                  </a:lnTo>
                  <a:close/>
                </a:path>
                <a:path w="4736465" h="1189989">
                  <a:moveTo>
                    <a:pt x="140084" y="1183178"/>
                  </a:moveTo>
                  <a:lnTo>
                    <a:pt x="118533" y="1183178"/>
                  </a:lnTo>
                  <a:lnTo>
                    <a:pt x="118533" y="1189644"/>
                  </a:lnTo>
                  <a:lnTo>
                    <a:pt x="140084" y="1189644"/>
                  </a:lnTo>
                  <a:lnTo>
                    <a:pt x="140084" y="1183178"/>
                  </a:lnTo>
                  <a:close/>
                </a:path>
                <a:path w="4736465" h="1189989">
                  <a:moveTo>
                    <a:pt x="110990" y="1183178"/>
                  </a:moveTo>
                  <a:lnTo>
                    <a:pt x="89438" y="1183178"/>
                  </a:lnTo>
                  <a:lnTo>
                    <a:pt x="89438" y="1189644"/>
                  </a:lnTo>
                  <a:lnTo>
                    <a:pt x="110990" y="1189644"/>
                  </a:lnTo>
                  <a:lnTo>
                    <a:pt x="110990" y="1183178"/>
                  </a:lnTo>
                  <a:close/>
                </a:path>
                <a:path w="4736465" h="1189989">
                  <a:moveTo>
                    <a:pt x="81895" y="1183178"/>
                  </a:moveTo>
                  <a:lnTo>
                    <a:pt x="60344" y="1183178"/>
                  </a:lnTo>
                  <a:lnTo>
                    <a:pt x="60344" y="1189644"/>
                  </a:lnTo>
                  <a:lnTo>
                    <a:pt x="81895" y="1189644"/>
                  </a:lnTo>
                  <a:lnTo>
                    <a:pt x="81895" y="1183178"/>
                  </a:lnTo>
                  <a:close/>
                </a:path>
                <a:path w="4736465" h="1189989">
                  <a:moveTo>
                    <a:pt x="52801" y="1183178"/>
                  </a:moveTo>
                  <a:lnTo>
                    <a:pt x="31249" y="1183178"/>
                  </a:lnTo>
                  <a:lnTo>
                    <a:pt x="31249" y="1189644"/>
                  </a:lnTo>
                  <a:lnTo>
                    <a:pt x="52801" y="1189644"/>
                  </a:lnTo>
                  <a:lnTo>
                    <a:pt x="52801" y="1183178"/>
                  </a:lnTo>
                  <a:close/>
                </a:path>
              </a:pathLst>
            </a:custGeom>
            <a:solidFill>
              <a:srgbClr val="7E7E7E"/>
            </a:solidFill>
          </p:spPr>
          <p:txBody>
            <a:bodyPr wrap="square" lIns="0" tIns="0" rIns="0" bIns="0" rtlCol="0"/>
            <a:lstStyle/>
            <a:p>
              <a:endParaRPr sz="1749"/>
            </a:p>
          </p:txBody>
        </p:sp>
        <p:sp>
          <p:nvSpPr>
            <p:cNvPr id="49" name="object 49"/>
            <p:cNvSpPr/>
            <p:nvPr/>
          </p:nvSpPr>
          <p:spPr>
            <a:xfrm>
              <a:off x="548759" y="4428838"/>
              <a:ext cx="28575" cy="28575"/>
            </a:xfrm>
            <a:custGeom>
              <a:avLst/>
              <a:gdLst/>
              <a:ahLst/>
              <a:cxnLst/>
              <a:rect l="l" t="t" r="r" b="b"/>
              <a:pathLst>
                <a:path w="28575" h="28575">
                  <a:moveTo>
                    <a:pt x="17241" y="0"/>
                  </a:moveTo>
                  <a:lnTo>
                    <a:pt x="9698" y="0"/>
                  </a:lnTo>
                  <a:lnTo>
                    <a:pt x="6465" y="1077"/>
                  </a:lnTo>
                  <a:lnTo>
                    <a:pt x="1077" y="6465"/>
                  </a:lnTo>
                  <a:lnTo>
                    <a:pt x="0" y="10775"/>
                  </a:lnTo>
                  <a:lnTo>
                    <a:pt x="0" y="14008"/>
                  </a:lnTo>
                  <a:lnTo>
                    <a:pt x="0" y="18318"/>
                  </a:lnTo>
                  <a:lnTo>
                    <a:pt x="1077" y="21551"/>
                  </a:lnTo>
                  <a:lnTo>
                    <a:pt x="6465" y="26939"/>
                  </a:lnTo>
                  <a:lnTo>
                    <a:pt x="9698" y="28016"/>
                  </a:lnTo>
                  <a:lnTo>
                    <a:pt x="17241" y="28016"/>
                  </a:lnTo>
                  <a:lnTo>
                    <a:pt x="20473" y="26939"/>
                  </a:lnTo>
                  <a:lnTo>
                    <a:pt x="25861" y="21551"/>
                  </a:lnTo>
                  <a:lnTo>
                    <a:pt x="28016" y="18318"/>
                  </a:lnTo>
                  <a:lnTo>
                    <a:pt x="28016" y="10775"/>
                  </a:lnTo>
                  <a:lnTo>
                    <a:pt x="25861" y="6465"/>
                  </a:lnTo>
                  <a:lnTo>
                    <a:pt x="20473" y="1077"/>
                  </a:lnTo>
                  <a:lnTo>
                    <a:pt x="17241" y="0"/>
                  </a:lnTo>
                  <a:close/>
                </a:path>
              </a:pathLst>
            </a:custGeom>
            <a:solidFill>
              <a:srgbClr val="3F3F3F"/>
            </a:solidFill>
          </p:spPr>
          <p:txBody>
            <a:bodyPr wrap="square" lIns="0" tIns="0" rIns="0" bIns="0" rtlCol="0"/>
            <a:lstStyle/>
            <a:p>
              <a:endParaRPr sz="1749"/>
            </a:p>
          </p:txBody>
        </p:sp>
        <p:pic>
          <p:nvPicPr>
            <p:cNvPr id="50" name="object 50"/>
            <p:cNvPicPr/>
            <p:nvPr/>
          </p:nvPicPr>
          <p:blipFill>
            <a:blip r:embed="rId14" cstate="print"/>
            <a:stretch>
              <a:fillRect/>
            </a:stretch>
          </p:blipFill>
          <p:spPr>
            <a:xfrm>
              <a:off x="673757" y="4384657"/>
              <a:ext cx="4461165" cy="529089"/>
            </a:xfrm>
            <a:prstGeom prst="rect">
              <a:avLst/>
            </a:prstGeom>
          </p:spPr>
        </p:pic>
        <p:sp>
          <p:nvSpPr>
            <p:cNvPr id="51" name="object 51"/>
            <p:cNvSpPr/>
            <p:nvPr/>
          </p:nvSpPr>
          <p:spPr>
            <a:xfrm>
              <a:off x="548754" y="4848021"/>
              <a:ext cx="4586605" cy="71120"/>
            </a:xfrm>
            <a:custGeom>
              <a:avLst/>
              <a:gdLst/>
              <a:ahLst/>
              <a:cxnLst/>
              <a:rect l="l" t="t" r="r" b="b"/>
              <a:pathLst>
                <a:path w="4586605" h="71120">
                  <a:moveTo>
                    <a:pt x="28016" y="10769"/>
                  </a:moveTo>
                  <a:lnTo>
                    <a:pt x="25857" y="6464"/>
                  </a:lnTo>
                  <a:lnTo>
                    <a:pt x="20472" y="1079"/>
                  </a:lnTo>
                  <a:lnTo>
                    <a:pt x="17233" y="0"/>
                  </a:lnTo>
                  <a:lnTo>
                    <a:pt x="9702" y="0"/>
                  </a:lnTo>
                  <a:lnTo>
                    <a:pt x="6464" y="1079"/>
                  </a:lnTo>
                  <a:lnTo>
                    <a:pt x="1079" y="6464"/>
                  </a:lnTo>
                  <a:lnTo>
                    <a:pt x="0" y="10769"/>
                  </a:lnTo>
                  <a:lnTo>
                    <a:pt x="0" y="14008"/>
                  </a:lnTo>
                  <a:lnTo>
                    <a:pt x="0" y="18313"/>
                  </a:lnTo>
                  <a:lnTo>
                    <a:pt x="1079" y="21551"/>
                  </a:lnTo>
                  <a:lnTo>
                    <a:pt x="6464" y="26936"/>
                  </a:lnTo>
                  <a:lnTo>
                    <a:pt x="9702" y="28016"/>
                  </a:lnTo>
                  <a:lnTo>
                    <a:pt x="17233" y="28016"/>
                  </a:lnTo>
                  <a:lnTo>
                    <a:pt x="20472" y="26936"/>
                  </a:lnTo>
                  <a:lnTo>
                    <a:pt x="25857" y="21551"/>
                  </a:lnTo>
                  <a:lnTo>
                    <a:pt x="28016" y="18313"/>
                  </a:lnTo>
                  <a:lnTo>
                    <a:pt x="28016" y="10769"/>
                  </a:lnTo>
                  <a:close/>
                </a:path>
                <a:path w="4586605" h="71120">
                  <a:moveTo>
                    <a:pt x="4586160" y="65735"/>
                  </a:moveTo>
                  <a:lnTo>
                    <a:pt x="1997824" y="65735"/>
                  </a:lnTo>
                  <a:lnTo>
                    <a:pt x="1997824" y="71120"/>
                  </a:lnTo>
                  <a:lnTo>
                    <a:pt x="4586160" y="71120"/>
                  </a:lnTo>
                  <a:lnTo>
                    <a:pt x="4586160" y="65735"/>
                  </a:lnTo>
                  <a:close/>
                </a:path>
              </a:pathLst>
            </a:custGeom>
            <a:solidFill>
              <a:srgbClr val="3F3F3F"/>
            </a:solidFill>
          </p:spPr>
          <p:txBody>
            <a:bodyPr wrap="square" lIns="0" tIns="0" rIns="0" bIns="0" rtlCol="0"/>
            <a:lstStyle/>
            <a:p>
              <a:endParaRPr sz="1749"/>
            </a:p>
          </p:txBody>
        </p:sp>
        <p:pic>
          <p:nvPicPr>
            <p:cNvPr id="52" name="object 52"/>
            <p:cNvPicPr/>
            <p:nvPr/>
          </p:nvPicPr>
          <p:blipFill>
            <a:blip r:embed="rId15" cstate="print"/>
            <a:stretch>
              <a:fillRect/>
            </a:stretch>
          </p:blipFill>
          <p:spPr>
            <a:xfrm>
              <a:off x="673757" y="4942842"/>
              <a:ext cx="4456855" cy="115300"/>
            </a:xfrm>
            <a:prstGeom prst="rect">
              <a:avLst/>
            </a:prstGeom>
          </p:spPr>
        </p:pic>
        <p:sp>
          <p:nvSpPr>
            <p:cNvPr id="53" name="object 53"/>
            <p:cNvSpPr/>
            <p:nvPr/>
          </p:nvSpPr>
          <p:spPr>
            <a:xfrm>
              <a:off x="3018563" y="5052754"/>
              <a:ext cx="2116455" cy="5715"/>
            </a:xfrm>
            <a:custGeom>
              <a:avLst/>
              <a:gdLst/>
              <a:ahLst/>
              <a:cxnLst/>
              <a:rect l="l" t="t" r="r" b="b"/>
              <a:pathLst>
                <a:path w="2116454" h="5714">
                  <a:moveTo>
                    <a:pt x="2116359" y="0"/>
                  </a:moveTo>
                  <a:lnTo>
                    <a:pt x="0" y="0"/>
                  </a:lnTo>
                  <a:lnTo>
                    <a:pt x="0" y="5387"/>
                  </a:lnTo>
                  <a:lnTo>
                    <a:pt x="2116359" y="5387"/>
                  </a:lnTo>
                  <a:lnTo>
                    <a:pt x="2116359" y="0"/>
                  </a:lnTo>
                  <a:close/>
                </a:path>
              </a:pathLst>
            </a:custGeom>
            <a:solidFill>
              <a:srgbClr val="3F3F3F"/>
            </a:solidFill>
          </p:spPr>
          <p:txBody>
            <a:bodyPr wrap="square" lIns="0" tIns="0" rIns="0" bIns="0" rtlCol="0"/>
            <a:lstStyle/>
            <a:p>
              <a:endParaRPr sz="1749"/>
            </a:p>
          </p:txBody>
        </p:sp>
        <p:pic>
          <p:nvPicPr>
            <p:cNvPr id="54" name="object 54"/>
            <p:cNvPicPr/>
            <p:nvPr/>
          </p:nvPicPr>
          <p:blipFill>
            <a:blip r:embed="rId16" cstate="print"/>
            <a:stretch>
              <a:fillRect/>
            </a:stretch>
          </p:blipFill>
          <p:spPr>
            <a:xfrm>
              <a:off x="673757" y="5082927"/>
              <a:ext cx="4457932" cy="249997"/>
            </a:xfrm>
            <a:prstGeom prst="rect">
              <a:avLst/>
            </a:prstGeom>
          </p:spPr>
        </p:pic>
        <p:sp>
          <p:nvSpPr>
            <p:cNvPr id="55" name="object 55"/>
            <p:cNvSpPr/>
            <p:nvPr/>
          </p:nvSpPr>
          <p:spPr>
            <a:xfrm>
              <a:off x="548754" y="5267198"/>
              <a:ext cx="4586605" cy="71120"/>
            </a:xfrm>
            <a:custGeom>
              <a:avLst/>
              <a:gdLst/>
              <a:ahLst/>
              <a:cxnLst/>
              <a:rect l="l" t="t" r="r" b="b"/>
              <a:pathLst>
                <a:path w="4586605" h="71120">
                  <a:moveTo>
                    <a:pt x="28016" y="10782"/>
                  </a:moveTo>
                  <a:lnTo>
                    <a:pt x="25857" y="6464"/>
                  </a:lnTo>
                  <a:lnTo>
                    <a:pt x="20472" y="1079"/>
                  </a:lnTo>
                  <a:lnTo>
                    <a:pt x="17233" y="0"/>
                  </a:lnTo>
                  <a:lnTo>
                    <a:pt x="9702" y="0"/>
                  </a:lnTo>
                  <a:lnTo>
                    <a:pt x="6464" y="1079"/>
                  </a:lnTo>
                  <a:lnTo>
                    <a:pt x="1079" y="6464"/>
                  </a:lnTo>
                  <a:lnTo>
                    <a:pt x="0" y="10782"/>
                  </a:lnTo>
                  <a:lnTo>
                    <a:pt x="0" y="14008"/>
                  </a:lnTo>
                  <a:lnTo>
                    <a:pt x="0" y="18313"/>
                  </a:lnTo>
                  <a:lnTo>
                    <a:pt x="1079" y="21551"/>
                  </a:lnTo>
                  <a:lnTo>
                    <a:pt x="6464" y="26936"/>
                  </a:lnTo>
                  <a:lnTo>
                    <a:pt x="9702" y="28016"/>
                  </a:lnTo>
                  <a:lnTo>
                    <a:pt x="17233" y="28016"/>
                  </a:lnTo>
                  <a:lnTo>
                    <a:pt x="20472" y="26936"/>
                  </a:lnTo>
                  <a:lnTo>
                    <a:pt x="25857" y="21551"/>
                  </a:lnTo>
                  <a:lnTo>
                    <a:pt x="28016" y="18313"/>
                  </a:lnTo>
                  <a:lnTo>
                    <a:pt x="28016" y="10782"/>
                  </a:lnTo>
                  <a:close/>
                </a:path>
                <a:path w="4586605" h="71120">
                  <a:moveTo>
                    <a:pt x="4586160" y="65735"/>
                  </a:moveTo>
                  <a:lnTo>
                    <a:pt x="1650847" y="65735"/>
                  </a:lnTo>
                  <a:lnTo>
                    <a:pt x="1650847" y="71120"/>
                  </a:lnTo>
                  <a:lnTo>
                    <a:pt x="4586160" y="71120"/>
                  </a:lnTo>
                  <a:lnTo>
                    <a:pt x="4586160" y="65735"/>
                  </a:lnTo>
                  <a:close/>
                </a:path>
              </a:pathLst>
            </a:custGeom>
            <a:solidFill>
              <a:srgbClr val="3F3F3F"/>
            </a:solidFill>
          </p:spPr>
          <p:txBody>
            <a:bodyPr wrap="square" lIns="0" tIns="0" rIns="0" bIns="0" rtlCol="0"/>
            <a:lstStyle/>
            <a:p>
              <a:endParaRPr sz="1749"/>
            </a:p>
          </p:txBody>
        </p:sp>
        <p:pic>
          <p:nvPicPr>
            <p:cNvPr id="56" name="object 56"/>
            <p:cNvPicPr/>
            <p:nvPr/>
          </p:nvPicPr>
          <p:blipFill>
            <a:blip r:embed="rId17" cstate="print"/>
            <a:stretch>
              <a:fillRect/>
            </a:stretch>
          </p:blipFill>
          <p:spPr>
            <a:xfrm>
              <a:off x="673757" y="5360941"/>
              <a:ext cx="1939637" cy="116378"/>
            </a:xfrm>
            <a:prstGeom prst="rect">
              <a:avLst/>
            </a:prstGeom>
          </p:spPr>
        </p:pic>
      </p:grpSp>
      <p:grpSp>
        <p:nvGrpSpPr>
          <p:cNvPr id="57" name="object 57"/>
          <p:cNvGrpSpPr/>
          <p:nvPr/>
        </p:nvGrpSpPr>
        <p:grpSpPr>
          <a:xfrm>
            <a:off x="48148" y="3321932"/>
            <a:ext cx="4474804" cy="188419"/>
            <a:chOff x="56306" y="3656215"/>
            <a:chExt cx="5233035" cy="220345"/>
          </a:xfrm>
        </p:grpSpPr>
        <p:sp>
          <p:nvSpPr>
            <p:cNvPr id="58" name="object 58"/>
            <p:cNvSpPr/>
            <p:nvPr/>
          </p:nvSpPr>
          <p:spPr>
            <a:xfrm>
              <a:off x="56306" y="3656215"/>
              <a:ext cx="5233035" cy="220345"/>
            </a:xfrm>
            <a:custGeom>
              <a:avLst/>
              <a:gdLst/>
              <a:ahLst/>
              <a:cxnLst/>
              <a:rect l="l" t="t" r="r" b="b"/>
              <a:pathLst>
                <a:path w="5233035" h="220345">
                  <a:moveTo>
                    <a:pt x="5232710" y="0"/>
                  </a:moveTo>
                  <a:lnTo>
                    <a:pt x="0" y="0"/>
                  </a:lnTo>
                  <a:lnTo>
                    <a:pt x="0" y="219825"/>
                  </a:lnTo>
                  <a:lnTo>
                    <a:pt x="5232710" y="219825"/>
                  </a:lnTo>
                  <a:lnTo>
                    <a:pt x="5232710" y="0"/>
                  </a:lnTo>
                  <a:close/>
                </a:path>
              </a:pathLst>
            </a:custGeom>
            <a:solidFill>
              <a:srgbClr val="7E7E7E"/>
            </a:solidFill>
          </p:spPr>
          <p:txBody>
            <a:bodyPr wrap="square" lIns="0" tIns="0" rIns="0" bIns="0" rtlCol="0"/>
            <a:lstStyle/>
            <a:p>
              <a:endParaRPr sz="1749"/>
            </a:p>
          </p:txBody>
        </p:sp>
        <p:sp>
          <p:nvSpPr>
            <p:cNvPr id="59" name="object 59"/>
            <p:cNvSpPr/>
            <p:nvPr/>
          </p:nvSpPr>
          <p:spPr>
            <a:xfrm>
              <a:off x="132814" y="3728413"/>
              <a:ext cx="56515" cy="93345"/>
            </a:xfrm>
            <a:custGeom>
              <a:avLst/>
              <a:gdLst/>
              <a:ahLst/>
              <a:cxnLst/>
              <a:rect l="l" t="t" r="r" b="b"/>
              <a:pathLst>
                <a:path w="56514" h="93345">
                  <a:moveTo>
                    <a:pt x="34482" y="0"/>
                  </a:moveTo>
                  <a:lnTo>
                    <a:pt x="26939" y="0"/>
                  </a:lnTo>
                  <a:lnTo>
                    <a:pt x="19396" y="1077"/>
                  </a:lnTo>
                  <a:lnTo>
                    <a:pt x="11853" y="4310"/>
                  </a:lnTo>
                  <a:lnTo>
                    <a:pt x="7543" y="10775"/>
                  </a:lnTo>
                  <a:lnTo>
                    <a:pt x="3232" y="15086"/>
                  </a:lnTo>
                  <a:lnTo>
                    <a:pt x="2155" y="20473"/>
                  </a:lnTo>
                  <a:lnTo>
                    <a:pt x="2155" y="34482"/>
                  </a:lnTo>
                  <a:lnTo>
                    <a:pt x="3232" y="39870"/>
                  </a:lnTo>
                  <a:lnTo>
                    <a:pt x="7543" y="43103"/>
                  </a:lnTo>
                  <a:lnTo>
                    <a:pt x="9698" y="46335"/>
                  </a:lnTo>
                  <a:lnTo>
                    <a:pt x="12930" y="47413"/>
                  </a:lnTo>
                  <a:lnTo>
                    <a:pt x="15086" y="49568"/>
                  </a:lnTo>
                  <a:lnTo>
                    <a:pt x="34482" y="57111"/>
                  </a:lnTo>
                  <a:lnTo>
                    <a:pt x="38792" y="59266"/>
                  </a:lnTo>
                  <a:lnTo>
                    <a:pt x="40947" y="62499"/>
                  </a:lnTo>
                  <a:lnTo>
                    <a:pt x="40947" y="72197"/>
                  </a:lnTo>
                  <a:lnTo>
                    <a:pt x="38792" y="76507"/>
                  </a:lnTo>
                  <a:lnTo>
                    <a:pt x="34482" y="78663"/>
                  </a:lnTo>
                  <a:lnTo>
                    <a:pt x="30172" y="79740"/>
                  </a:lnTo>
                  <a:lnTo>
                    <a:pt x="25861" y="79740"/>
                  </a:lnTo>
                  <a:lnTo>
                    <a:pt x="22629" y="77585"/>
                  </a:lnTo>
                  <a:lnTo>
                    <a:pt x="19396" y="76507"/>
                  </a:lnTo>
                  <a:lnTo>
                    <a:pt x="17241" y="75430"/>
                  </a:lnTo>
                  <a:lnTo>
                    <a:pt x="16163" y="72197"/>
                  </a:lnTo>
                  <a:lnTo>
                    <a:pt x="15086" y="70042"/>
                  </a:lnTo>
                  <a:lnTo>
                    <a:pt x="14008" y="66809"/>
                  </a:lnTo>
                  <a:lnTo>
                    <a:pt x="14008" y="62499"/>
                  </a:lnTo>
                  <a:lnTo>
                    <a:pt x="0" y="62499"/>
                  </a:lnTo>
                  <a:lnTo>
                    <a:pt x="25558" y="93210"/>
                  </a:lnTo>
                  <a:lnTo>
                    <a:pt x="32596" y="93210"/>
                  </a:lnTo>
                  <a:lnTo>
                    <a:pt x="56033" y="71120"/>
                  </a:lnTo>
                  <a:lnTo>
                    <a:pt x="56033" y="59266"/>
                  </a:lnTo>
                  <a:lnTo>
                    <a:pt x="53878" y="53878"/>
                  </a:lnTo>
                  <a:lnTo>
                    <a:pt x="50646" y="49568"/>
                  </a:lnTo>
                  <a:lnTo>
                    <a:pt x="47413" y="47413"/>
                  </a:lnTo>
                  <a:lnTo>
                    <a:pt x="45258" y="45258"/>
                  </a:lnTo>
                  <a:lnTo>
                    <a:pt x="40947" y="43103"/>
                  </a:lnTo>
                  <a:lnTo>
                    <a:pt x="25861" y="36637"/>
                  </a:lnTo>
                  <a:lnTo>
                    <a:pt x="22629" y="35560"/>
                  </a:lnTo>
                  <a:lnTo>
                    <a:pt x="20473" y="34482"/>
                  </a:lnTo>
                  <a:lnTo>
                    <a:pt x="19396" y="32327"/>
                  </a:lnTo>
                  <a:lnTo>
                    <a:pt x="17241" y="30172"/>
                  </a:lnTo>
                  <a:lnTo>
                    <a:pt x="16163" y="28016"/>
                  </a:lnTo>
                  <a:lnTo>
                    <a:pt x="16163" y="21551"/>
                  </a:lnTo>
                  <a:lnTo>
                    <a:pt x="18318" y="18318"/>
                  </a:lnTo>
                  <a:lnTo>
                    <a:pt x="20473" y="16163"/>
                  </a:lnTo>
                  <a:lnTo>
                    <a:pt x="23706" y="14008"/>
                  </a:lnTo>
                  <a:lnTo>
                    <a:pt x="26939" y="12930"/>
                  </a:lnTo>
                  <a:lnTo>
                    <a:pt x="36637" y="16163"/>
                  </a:lnTo>
                  <a:lnTo>
                    <a:pt x="39870" y="21551"/>
                  </a:lnTo>
                  <a:lnTo>
                    <a:pt x="40947" y="29094"/>
                  </a:lnTo>
                  <a:lnTo>
                    <a:pt x="53878" y="29094"/>
                  </a:lnTo>
                  <a:lnTo>
                    <a:pt x="53878" y="20473"/>
                  </a:lnTo>
                  <a:lnTo>
                    <a:pt x="51723" y="14008"/>
                  </a:lnTo>
                  <a:lnTo>
                    <a:pt x="40947" y="3232"/>
                  </a:lnTo>
                  <a:lnTo>
                    <a:pt x="34482" y="0"/>
                  </a:lnTo>
                  <a:close/>
                </a:path>
              </a:pathLst>
            </a:custGeom>
            <a:solidFill>
              <a:srgbClr val="FFFFFF"/>
            </a:solidFill>
          </p:spPr>
          <p:txBody>
            <a:bodyPr wrap="square" lIns="0" tIns="0" rIns="0" bIns="0" rtlCol="0"/>
            <a:lstStyle/>
            <a:p>
              <a:endParaRPr sz="1749"/>
            </a:p>
          </p:txBody>
        </p:sp>
        <p:pic>
          <p:nvPicPr>
            <p:cNvPr id="60" name="object 60"/>
            <p:cNvPicPr/>
            <p:nvPr/>
          </p:nvPicPr>
          <p:blipFill>
            <a:blip r:embed="rId18" cstate="print"/>
            <a:stretch>
              <a:fillRect/>
            </a:stretch>
          </p:blipFill>
          <p:spPr>
            <a:xfrm>
              <a:off x="198546" y="3724103"/>
              <a:ext cx="759691" cy="104524"/>
            </a:xfrm>
            <a:prstGeom prst="rect">
              <a:avLst/>
            </a:prstGeom>
          </p:spPr>
        </p:pic>
        <p:sp>
          <p:nvSpPr>
            <p:cNvPr id="61" name="object 61"/>
            <p:cNvSpPr/>
            <p:nvPr/>
          </p:nvSpPr>
          <p:spPr>
            <a:xfrm>
              <a:off x="1188839" y="3671302"/>
              <a:ext cx="0" cy="165100"/>
            </a:xfrm>
            <a:custGeom>
              <a:avLst/>
              <a:gdLst/>
              <a:ahLst/>
              <a:cxnLst/>
              <a:rect l="l" t="t" r="r" b="b"/>
              <a:pathLst>
                <a:path h="165100">
                  <a:moveTo>
                    <a:pt x="0" y="0"/>
                  </a:moveTo>
                  <a:lnTo>
                    <a:pt x="0" y="164869"/>
                  </a:lnTo>
                </a:path>
              </a:pathLst>
            </a:custGeom>
            <a:ln w="7543">
              <a:solidFill>
                <a:srgbClr val="FFFFFF"/>
              </a:solidFill>
            </a:ln>
          </p:spPr>
          <p:txBody>
            <a:bodyPr wrap="square" lIns="0" tIns="0" rIns="0" bIns="0" rtlCol="0"/>
            <a:lstStyle/>
            <a:p>
              <a:endParaRPr sz="1749"/>
            </a:p>
          </p:txBody>
        </p:sp>
        <p:sp>
          <p:nvSpPr>
            <p:cNvPr id="62" name="object 62"/>
            <p:cNvSpPr/>
            <p:nvPr/>
          </p:nvSpPr>
          <p:spPr>
            <a:xfrm>
              <a:off x="1188839" y="3671302"/>
              <a:ext cx="0" cy="165100"/>
            </a:xfrm>
            <a:custGeom>
              <a:avLst/>
              <a:gdLst/>
              <a:ahLst/>
              <a:cxnLst/>
              <a:rect l="l" t="t" r="r" b="b"/>
              <a:pathLst>
                <a:path h="165100">
                  <a:moveTo>
                    <a:pt x="0" y="0"/>
                  </a:moveTo>
                  <a:lnTo>
                    <a:pt x="0" y="164869"/>
                  </a:lnTo>
                </a:path>
              </a:pathLst>
            </a:custGeom>
            <a:ln w="3175">
              <a:solidFill>
                <a:srgbClr val="FFFFFF"/>
              </a:solidFill>
            </a:ln>
          </p:spPr>
          <p:txBody>
            <a:bodyPr wrap="square" lIns="0" tIns="0" rIns="0" bIns="0" rtlCol="0"/>
            <a:lstStyle/>
            <a:p>
              <a:endParaRPr sz="1749"/>
            </a:p>
          </p:txBody>
        </p:sp>
        <p:pic>
          <p:nvPicPr>
            <p:cNvPr id="63" name="object 63"/>
            <p:cNvPicPr/>
            <p:nvPr/>
          </p:nvPicPr>
          <p:blipFill>
            <a:blip r:embed="rId19" cstate="print"/>
            <a:stretch>
              <a:fillRect/>
            </a:stretch>
          </p:blipFill>
          <p:spPr>
            <a:xfrm>
              <a:off x="1265347" y="3724103"/>
              <a:ext cx="2096963" cy="108835"/>
            </a:xfrm>
            <a:prstGeom prst="rect">
              <a:avLst/>
            </a:prstGeom>
          </p:spPr>
        </p:pic>
        <p:sp>
          <p:nvSpPr>
            <p:cNvPr id="64" name="object 64"/>
            <p:cNvSpPr/>
            <p:nvPr/>
          </p:nvSpPr>
          <p:spPr>
            <a:xfrm>
              <a:off x="4815960" y="3673457"/>
              <a:ext cx="384810" cy="160655"/>
            </a:xfrm>
            <a:custGeom>
              <a:avLst/>
              <a:gdLst/>
              <a:ahLst/>
              <a:cxnLst/>
              <a:rect l="l" t="t" r="r" b="b"/>
              <a:pathLst>
                <a:path w="384810" h="160654">
                  <a:moveTo>
                    <a:pt x="357755" y="0"/>
                  </a:moveTo>
                  <a:lnTo>
                    <a:pt x="26939" y="0"/>
                  </a:lnTo>
                  <a:lnTo>
                    <a:pt x="16365" y="2239"/>
                  </a:lnTo>
                  <a:lnTo>
                    <a:pt x="7812" y="8216"/>
                  </a:lnTo>
                  <a:lnTo>
                    <a:pt x="2087" y="16820"/>
                  </a:lnTo>
                  <a:lnTo>
                    <a:pt x="0" y="26939"/>
                  </a:lnTo>
                  <a:lnTo>
                    <a:pt x="0" y="134697"/>
                  </a:lnTo>
                  <a:lnTo>
                    <a:pt x="2087" y="144647"/>
                  </a:lnTo>
                  <a:lnTo>
                    <a:pt x="7812" y="152881"/>
                  </a:lnTo>
                  <a:lnTo>
                    <a:pt x="16365" y="158487"/>
                  </a:lnTo>
                  <a:lnTo>
                    <a:pt x="26939" y="160558"/>
                  </a:lnTo>
                  <a:lnTo>
                    <a:pt x="357755" y="160558"/>
                  </a:lnTo>
                  <a:lnTo>
                    <a:pt x="368329" y="158487"/>
                  </a:lnTo>
                  <a:lnTo>
                    <a:pt x="376882" y="152881"/>
                  </a:lnTo>
                  <a:lnTo>
                    <a:pt x="382606" y="144647"/>
                  </a:lnTo>
                  <a:lnTo>
                    <a:pt x="384694" y="134697"/>
                  </a:lnTo>
                  <a:lnTo>
                    <a:pt x="384694" y="26939"/>
                  </a:lnTo>
                  <a:lnTo>
                    <a:pt x="382606" y="16820"/>
                  </a:lnTo>
                  <a:lnTo>
                    <a:pt x="376882" y="8216"/>
                  </a:lnTo>
                  <a:lnTo>
                    <a:pt x="368329" y="2239"/>
                  </a:lnTo>
                  <a:lnTo>
                    <a:pt x="357755" y="0"/>
                  </a:lnTo>
                  <a:close/>
                </a:path>
              </a:pathLst>
            </a:custGeom>
            <a:solidFill>
              <a:srgbClr val="FFFFFF"/>
            </a:solidFill>
          </p:spPr>
          <p:txBody>
            <a:bodyPr wrap="square" lIns="0" tIns="0" rIns="0" bIns="0" rtlCol="0"/>
            <a:lstStyle/>
            <a:p>
              <a:endParaRPr sz="1749"/>
            </a:p>
          </p:txBody>
        </p:sp>
        <p:pic>
          <p:nvPicPr>
            <p:cNvPr id="65" name="object 65"/>
            <p:cNvPicPr/>
            <p:nvPr/>
          </p:nvPicPr>
          <p:blipFill>
            <a:blip r:embed="rId20" cstate="print"/>
            <a:stretch>
              <a:fillRect/>
            </a:stretch>
          </p:blipFill>
          <p:spPr>
            <a:xfrm>
              <a:off x="4873072" y="3721948"/>
              <a:ext cx="266161" cy="86206"/>
            </a:xfrm>
            <a:prstGeom prst="rect">
              <a:avLst/>
            </a:prstGeom>
          </p:spPr>
        </p:pic>
      </p:grpSp>
      <p:grpSp>
        <p:nvGrpSpPr>
          <p:cNvPr id="66" name="object 66"/>
          <p:cNvGrpSpPr/>
          <p:nvPr/>
        </p:nvGrpSpPr>
        <p:grpSpPr>
          <a:xfrm>
            <a:off x="403825" y="5437565"/>
            <a:ext cx="1153860" cy="572314"/>
            <a:chOff x="472251" y="6130330"/>
            <a:chExt cx="1349375" cy="669290"/>
          </a:xfrm>
        </p:grpSpPr>
        <p:sp>
          <p:nvSpPr>
            <p:cNvPr id="67" name="object 67"/>
            <p:cNvSpPr/>
            <p:nvPr/>
          </p:nvSpPr>
          <p:spPr>
            <a:xfrm>
              <a:off x="472251" y="6220847"/>
              <a:ext cx="732790" cy="489584"/>
            </a:xfrm>
            <a:custGeom>
              <a:avLst/>
              <a:gdLst/>
              <a:ahLst/>
              <a:cxnLst/>
              <a:rect l="l" t="t" r="r" b="b"/>
              <a:pathLst>
                <a:path w="732790" h="489584">
                  <a:moveTo>
                    <a:pt x="651933" y="0"/>
                  </a:moveTo>
                  <a:lnTo>
                    <a:pt x="80818" y="0"/>
                  </a:lnTo>
                  <a:lnTo>
                    <a:pt x="49551" y="6431"/>
                  </a:lnTo>
                  <a:lnTo>
                    <a:pt x="23841" y="23976"/>
                  </a:lnTo>
                  <a:lnTo>
                    <a:pt x="6414" y="50006"/>
                  </a:lnTo>
                  <a:lnTo>
                    <a:pt x="0" y="81895"/>
                  </a:lnTo>
                  <a:lnTo>
                    <a:pt x="0" y="407323"/>
                  </a:lnTo>
                  <a:lnTo>
                    <a:pt x="6414" y="439214"/>
                  </a:lnTo>
                  <a:lnTo>
                    <a:pt x="23841" y="465245"/>
                  </a:lnTo>
                  <a:lnTo>
                    <a:pt x="49551" y="482789"/>
                  </a:lnTo>
                  <a:lnTo>
                    <a:pt x="80818" y="489221"/>
                  </a:lnTo>
                  <a:lnTo>
                    <a:pt x="651933" y="489221"/>
                  </a:lnTo>
                  <a:lnTo>
                    <a:pt x="683200" y="482789"/>
                  </a:lnTo>
                  <a:lnTo>
                    <a:pt x="708910" y="465245"/>
                  </a:lnTo>
                  <a:lnTo>
                    <a:pt x="726336" y="439214"/>
                  </a:lnTo>
                  <a:lnTo>
                    <a:pt x="732751" y="407323"/>
                  </a:lnTo>
                  <a:lnTo>
                    <a:pt x="732751" y="81895"/>
                  </a:lnTo>
                  <a:lnTo>
                    <a:pt x="726336" y="50006"/>
                  </a:lnTo>
                  <a:lnTo>
                    <a:pt x="708910" y="23976"/>
                  </a:lnTo>
                  <a:lnTo>
                    <a:pt x="683200" y="6431"/>
                  </a:lnTo>
                  <a:lnTo>
                    <a:pt x="651933" y="0"/>
                  </a:lnTo>
                  <a:close/>
                </a:path>
              </a:pathLst>
            </a:custGeom>
            <a:solidFill>
              <a:srgbClr val="F2DBDB"/>
            </a:solidFill>
          </p:spPr>
          <p:txBody>
            <a:bodyPr wrap="square" lIns="0" tIns="0" rIns="0" bIns="0" rtlCol="0"/>
            <a:lstStyle/>
            <a:p>
              <a:endParaRPr sz="1749"/>
            </a:p>
          </p:txBody>
        </p:sp>
        <p:sp>
          <p:nvSpPr>
            <p:cNvPr id="68" name="object 68"/>
            <p:cNvSpPr/>
            <p:nvPr/>
          </p:nvSpPr>
          <p:spPr>
            <a:xfrm>
              <a:off x="1205002" y="6140029"/>
              <a:ext cx="607060" cy="650240"/>
            </a:xfrm>
            <a:custGeom>
              <a:avLst/>
              <a:gdLst/>
              <a:ahLst/>
              <a:cxnLst/>
              <a:rect l="l" t="t" r="r" b="b"/>
              <a:pathLst>
                <a:path w="607060" h="650240">
                  <a:moveTo>
                    <a:pt x="505383" y="0"/>
                  </a:moveTo>
                  <a:lnTo>
                    <a:pt x="101292" y="0"/>
                  </a:lnTo>
                  <a:lnTo>
                    <a:pt x="61825" y="7930"/>
                  </a:lnTo>
                  <a:lnTo>
                    <a:pt x="29633" y="29498"/>
                  </a:lnTo>
                  <a:lnTo>
                    <a:pt x="7947" y="61371"/>
                  </a:lnTo>
                  <a:lnTo>
                    <a:pt x="0" y="100214"/>
                  </a:lnTo>
                  <a:lnTo>
                    <a:pt x="0" y="548488"/>
                  </a:lnTo>
                  <a:lnTo>
                    <a:pt x="7947" y="587954"/>
                  </a:lnTo>
                  <a:lnTo>
                    <a:pt x="29633" y="620146"/>
                  </a:lnTo>
                  <a:lnTo>
                    <a:pt x="61825" y="641833"/>
                  </a:lnTo>
                  <a:lnTo>
                    <a:pt x="101292" y="649780"/>
                  </a:lnTo>
                  <a:lnTo>
                    <a:pt x="505383" y="649780"/>
                  </a:lnTo>
                  <a:lnTo>
                    <a:pt x="544849" y="641833"/>
                  </a:lnTo>
                  <a:lnTo>
                    <a:pt x="577042" y="620146"/>
                  </a:lnTo>
                  <a:lnTo>
                    <a:pt x="598728" y="587954"/>
                  </a:lnTo>
                  <a:lnTo>
                    <a:pt x="606675" y="548488"/>
                  </a:lnTo>
                  <a:lnTo>
                    <a:pt x="606675" y="100214"/>
                  </a:lnTo>
                  <a:lnTo>
                    <a:pt x="598728" y="61371"/>
                  </a:lnTo>
                  <a:lnTo>
                    <a:pt x="577042" y="29498"/>
                  </a:lnTo>
                  <a:lnTo>
                    <a:pt x="544849" y="7930"/>
                  </a:lnTo>
                  <a:lnTo>
                    <a:pt x="505383" y="0"/>
                  </a:lnTo>
                  <a:close/>
                </a:path>
              </a:pathLst>
            </a:custGeom>
            <a:solidFill>
              <a:srgbClr val="E6DFEB"/>
            </a:solidFill>
          </p:spPr>
          <p:txBody>
            <a:bodyPr wrap="square" lIns="0" tIns="0" rIns="0" bIns="0" rtlCol="0"/>
            <a:lstStyle/>
            <a:p>
              <a:endParaRPr sz="1749"/>
            </a:p>
          </p:txBody>
        </p:sp>
        <p:sp>
          <p:nvSpPr>
            <p:cNvPr id="69" name="object 69"/>
            <p:cNvSpPr/>
            <p:nvPr/>
          </p:nvSpPr>
          <p:spPr>
            <a:xfrm>
              <a:off x="1205002" y="6140029"/>
              <a:ext cx="607060" cy="650240"/>
            </a:xfrm>
            <a:custGeom>
              <a:avLst/>
              <a:gdLst/>
              <a:ahLst/>
              <a:cxnLst/>
              <a:rect l="l" t="t" r="r" b="b"/>
              <a:pathLst>
                <a:path w="607060" h="650240">
                  <a:moveTo>
                    <a:pt x="0" y="100214"/>
                  </a:moveTo>
                  <a:lnTo>
                    <a:pt x="7947" y="61371"/>
                  </a:lnTo>
                  <a:lnTo>
                    <a:pt x="29633" y="29498"/>
                  </a:lnTo>
                  <a:lnTo>
                    <a:pt x="61825" y="7930"/>
                  </a:lnTo>
                  <a:lnTo>
                    <a:pt x="101292" y="0"/>
                  </a:lnTo>
                  <a:lnTo>
                    <a:pt x="505383" y="0"/>
                  </a:lnTo>
                  <a:lnTo>
                    <a:pt x="544849" y="7930"/>
                  </a:lnTo>
                  <a:lnTo>
                    <a:pt x="577042" y="29498"/>
                  </a:lnTo>
                  <a:lnTo>
                    <a:pt x="598728" y="61371"/>
                  </a:lnTo>
                  <a:lnTo>
                    <a:pt x="606675" y="100214"/>
                  </a:lnTo>
                  <a:lnTo>
                    <a:pt x="606675" y="548488"/>
                  </a:lnTo>
                  <a:lnTo>
                    <a:pt x="598728" y="587954"/>
                  </a:lnTo>
                  <a:lnTo>
                    <a:pt x="577042" y="620146"/>
                  </a:lnTo>
                  <a:lnTo>
                    <a:pt x="544849" y="641833"/>
                  </a:lnTo>
                  <a:lnTo>
                    <a:pt x="505383" y="649780"/>
                  </a:lnTo>
                  <a:lnTo>
                    <a:pt x="101292" y="649780"/>
                  </a:lnTo>
                  <a:lnTo>
                    <a:pt x="61825" y="641833"/>
                  </a:lnTo>
                  <a:lnTo>
                    <a:pt x="29633" y="620146"/>
                  </a:lnTo>
                  <a:lnTo>
                    <a:pt x="7947" y="587954"/>
                  </a:lnTo>
                  <a:lnTo>
                    <a:pt x="0" y="548488"/>
                  </a:lnTo>
                  <a:lnTo>
                    <a:pt x="0" y="100214"/>
                  </a:lnTo>
                  <a:close/>
                </a:path>
              </a:pathLst>
            </a:custGeom>
            <a:ln w="19396">
              <a:solidFill>
                <a:srgbClr val="FFFFFF"/>
              </a:solidFill>
            </a:ln>
          </p:spPr>
          <p:txBody>
            <a:bodyPr wrap="square" lIns="0" tIns="0" rIns="0" bIns="0" rtlCol="0"/>
            <a:lstStyle/>
            <a:p>
              <a:endParaRPr sz="1749"/>
            </a:p>
          </p:txBody>
        </p:sp>
        <p:sp>
          <p:nvSpPr>
            <p:cNvPr id="70" name="object 70"/>
            <p:cNvSpPr/>
            <p:nvPr/>
          </p:nvSpPr>
          <p:spPr>
            <a:xfrm>
              <a:off x="1205002" y="6140029"/>
              <a:ext cx="607060" cy="650240"/>
            </a:xfrm>
            <a:custGeom>
              <a:avLst/>
              <a:gdLst/>
              <a:ahLst/>
              <a:cxnLst/>
              <a:rect l="l" t="t" r="r" b="b"/>
              <a:pathLst>
                <a:path w="607060" h="650240">
                  <a:moveTo>
                    <a:pt x="0" y="100214"/>
                  </a:moveTo>
                  <a:lnTo>
                    <a:pt x="7947" y="61371"/>
                  </a:lnTo>
                  <a:lnTo>
                    <a:pt x="29633" y="29498"/>
                  </a:lnTo>
                  <a:lnTo>
                    <a:pt x="61825" y="7930"/>
                  </a:lnTo>
                  <a:lnTo>
                    <a:pt x="101292" y="0"/>
                  </a:lnTo>
                  <a:lnTo>
                    <a:pt x="505383" y="0"/>
                  </a:lnTo>
                  <a:lnTo>
                    <a:pt x="544849" y="7930"/>
                  </a:lnTo>
                  <a:lnTo>
                    <a:pt x="577042" y="29498"/>
                  </a:lnTo>
                  <a:lnTo>
                    <a:pt x="598728" y="61371"/>
                  </a:lnTo>
                  <a:lnTo>
                    <a:pt x="606675" y="100214"/>
                  </a:lnTo>
                  <a:lnTo>
                    <a:pt x="606675" y="548488"/>
                  </a:lnTo>
                  <a:lnTo>
                    <a:pt x="598728" y="587954"/>
                  </a:lnTo>
                  <a:lnTo>
                    <a:pt x="577042" y="620146"/>
                  </a:lnTo>
                  <a:lnTo>
                    <a:pt x="544849" y="641833"/>
                  </a:lnTo>
                  <a:lnTo>
                    <a:pt x="505383" y="649780"/>
                  </a:lnTo>
                  <a:lnTo>
                    <a:pt x="101292" y="649780"/>
                  </a:lnTo>
                  <a:lnTo>
                    <a:pt x="61825" y="641833"/>
                  </a:lnTo>
                  <a:lnTo>
                    <a:pt x="29633" y="620146"/>
                  </a:lnTo>
                  <a:lnTo>
                    <a:pt x="7947" y="587954"/>
                  </a:lnTo>
                  <a:lnTo>
                    <a:pt x="0" y="548488"/>
                  </a:lnTo>
                  <a:lnTo>
                    <a:pt x="0" y="100214"/>
                  </a:lnTo>
                  <a:close/>
                </a:path>
              </a:pathLst>
            </a:custGeom>
            <a:ln w="12930">
              <a:solidFill>
                <a:srgbClr val="FFFFFF"/>
              </a:solidFill>
            </a:ln>
          </p:spPr>
          <p:txBody>
            <a:bodyPr wrap="square" lIns="0" tIns="0" rIns="0" bIns="0" rtlCol="0"/>
            <a:lstStyle/>
            <a:p>
              <a:endParaRPr sz="1749"/>
            </a:p>
          </p:txBody>
        </p:sp>
        <p:sp>
          <p:nvSpPr>
            <p:cNvPr id="71" name="object 71"/>
            <p:cNvSpPr/>
            <p:nvPr/>
          </p:nvSpPr>
          <p:spPr>
            <a:xfrm>
              <a:off x="1205002" y="6140029"/>
              <a:ext cx="607060" cy="650240"/>
            </a:xfrm>
            <a:custGeom>
              <a:avLst/>
              <a:gdLst/>
              <a:ahLst/>
              <a:cxnLst/>
              <a:rect l="l" t="t" r="r" b="b"/>
              <a:pathLst>
                <a:path w="607060" h="650240">
                  <a:moveTo>
                    <a:pt x="0" y="100214"/>
                  </a:moveTo>
                  <a:lnTo>
                    <a:pt x="7947" y="61371"/>
                  </a:lnTo>
                  <a:lnTo>
                    <a:pt x="29633" y="29498"/>
                  </a:lnTo>
                  <a:lnTo>
                    <a:pt x="61825" y="7930"/>
                  </a:lnTo>
                  <a:lnTo>
                    <a:pt x="101292" y="0"/>
                  </a:lnTo>
                  <a:lnTo>
                    <a:pt x="505383" y="0"/>
                  </a:lnTo>
                  <a:lnTo>
                    <a:pt x="544849" y="7930"/>
                  </a:lnTo>
                  <a:lnTo>
                    <a:pt x="577042" y="29498"/>
                  </a:lnTo>
                  <a:lnTo>
                    <a:pt x="598728" y="61371"/>
                  </a:lnTo>
                  <a:lnTo>
                    <a:pt x="606675" y="100214"/>
                  </a:lnTo>
                  <a:lnTo>
                    <a:pt x="606675" y="548488"/>
                  </a:lnTo>
                  <a:lnTo>
                    <a:pt x="598728" y="587954"/>
                  </a:lnTo>
                  <a:lnTo>
                    <a:pt x="577042" y="620146"/>
                  </a:lnTo>
                  <a:lnTo>
                    <a:pt x="544849" y="641833"/>
                  </a:lnTo>
                  <a:lnTo>
                    <a:pt x="505383" y="649780"/>
                  </a:lnTo>
                  <a:lnTo>
                    <a:pt x="101292" y="649780"/>
                  </a:lnTo>
                  <a:lnTo>
                    <a:pt x="61825" y="641833"/>
                  </a:lnTo>
                  <a:lnTo>
                    <a:pt x="29633" y="620146"/>
                  </a:lnTo>
                  <a:lnTo>
                    <a:pt x="7947" y="587954"/>
                  </a:lnTo>
                  <a:lnTo>
                    <a:pt x="0" y="548488"/>
                  </a:lnTo>
                  <a:lnTo>
                    <a:pt x="0" y="100214"/>
                  </a:lnTo>
                  <a:close/>
                </a:path>
              </a:pathLst>
            </a:custGeom>
            <a:ln w="9698">
              <a:solidFill>
                <a:srgbClr val="FFFFFF"/>
              </a:solidFill>
            </a:ln>
          </p:spPr>
          <p:txBody>
            <a:bodyPr wrap="square" lIns="0" tIns="0" rIns="0" bIns="0" rtlCol="0"/>
            <a:lstStyle/>
            <a:p>
              <a:endParaRPr sz="1749"/>
            </a:p>
          </p:txBody>
        </p:sp>
      </p:grpSp>
      <p:pic>
        <p:nvPicPr>
          <p:cNvPr id="72" name="object 72"/>
          <p:cNvPicPr/>
          <p:nvPr/>
        </p:nvPicPr>
        <p:blipFill>
          <a:blip r:embed="rId21" cstate="print"/>
          <a:stretch>
            <a:fillRect/>
          </a:stretch>
        </p:blipFill>
        <p:spPr>
          <a:xfrm>
            <a:off x="486755" y="4994351"/>
            <a:ext cx="1135217" cy="375949"/>
          </a:xfrm>
          <a:prstGeom prst="rect">
            <a:avLst/>
          </a:prstGeom>
        </p:spPr>
      </p:pic>
      <p:pic>
        <p:nvPicPr>
          <p:cNvPr id="73" name="object 73"/>
          <p:cNvPicPr/>
          <p:nvPr/>
        </p:nvPicPr>
        <p:blipFill>
          <a:blip r:embed="rId22" cstate="print"/>
          <a:stretch>
            <a:fillRect/>
          </a:stretch>
        </p:blipFill>
        <p:spPr>
          <a:xfrm>
            <a:off x="1793361" y="4994351"/>
            <a:ext cx="1234733" cy="1209856"/>
          </a:xfrm>
          <a:prstGeom prst="rect">
            <a:avLst/>
          </a:prstGeom>
        </p:spPr>
      </p:pic>
      <p:pic>
        <p:nvPicPr>
          <p:cNvPr id="74" name="object 74"/>
          <p:cNvPicPr/>
          <p:nvPr/>
        </p:nvPicPr>
        <p:blipFill>
          <a:blip r:embed="rId23" cstate="print"/>
          <a:stretch>
            <a:fillRect/>
          </a:stretch>
        </p:blipFill>
        <p:spPr>
          <a:xfrm>
            <a:off x="730476" y="5464748"/>
            <a:ext cx="107808" cy="136373"/>
          </a:xfrm>
          <a:prstGeom prst="rect">
            <a:avLst/>
          </a:prstGeom>
        </p:spPr>
      </p:pic>
      <p:pic>
        <p:nvPicPr>
          <p:cNvPr id="75" name="object 75"/>
          <p:cNvPicPr/>
          <p:nvPr/>
        </p:nvPicPr>
        <p:blipFill>
          <a:blip r:embed="rId24" cstate="print"/>
          <a:stretch>
            <a:fillRect/>
          </a:stretch>
        </p:blipFill>
        <p:spPr>
          <a:xfrm>
            <a:off x="1227135" y="5464748"/>
            <a:ext cx="108729" cy="136373"/>
          </a:xfrm>
          <a:prstGeom prst="rect">
            <a:avLst/>
          </a:prstGeom>
        </p:spPr>
      </p:pic>
      <p:pic>
        <p:nvPicPr>
          <p:cNvPr id="76" name="object 76"/>
          <p:cNvPicPr/>
          <p:nvPr/>
        </p:nvPicPr>
        <p:blipFill>
          <a:blip r:embed="rId25" cstate="print"/>
          <a:stretch>
            <a:fillRect/>
          </a:stretch>
        </p:blipFill>
        <p:spPr>
          <a:xfrm>
            <a:off x="3229890" y="4994351"/>
            <a:ext cx="1162861" cy="1314900"/>
          </a:xfrm>
          <a:prstGeom prst="rect">
            <a:avLst/>
          </a:prstGeom>
        </p:spPr>
      </p:pic>
      <p:grpSp>
        <p:nvGrpSpPr>
          <p:cNvPr id="77" name="object 77"/>
          <p:cNvGrpSpPr/>
          <p:nvPr/>
        </p:nvGrpSpPr>
        <p:grpSpPr>
          <a:xfrm>
            <a:off x="391334" y="5521417"/>
            <a:ext cx="952952" cy="762362"/>
            <a:chOff x="457643" y="6228390"/>
            <a:chExt cx="1114425" cy="891540"/>
          </a:xfrm>
        </p:grpSpPr>
        <p:sp>
          <p:nvSpPr>
            <p:cNvPr id="78" name="object 78"/>
            <p:cNvSpPr/>
            <p:nvPr/>
          </p:nvSpPr>
          <p:spPr>
            <a:xfrm>
              <a:off x="1012116" y="6228390"/>
              <a:ext cx="384810" cy="58419"/>
            </a:xfrm>
            <a:custGeom>
              <a:avLst/>
              <a:gdLst/>
              <a:ahLst/>
              <a:cxnLst/>
              <a:rect l="l" t="t" r="r" b="b"/>
              <a:pathLst>
                <a:path w="384809" h="58420">
                  <a:moveTo>
                    <a:pt x="326505" y="0"/>
                  </a:moveTo>
                  <a:lnTo>
                    <a:pt x="326505" y="58189"/>
                  </a:lnTo>
                  <a:lnTo>
                    <a:pt x="378229" y="32327"/>
                  </a:lnTo>
                  <a:lnTo>
                    <a:pt x="336203" y="32327"/>
                  </a:lnTo>
                  <a:lnTo>
                    <a:pt x="336203" y="24784"/>
                  </a:lnTo>
                  <a:lnTo>
                    <a:pt x="376074" y="24784"/>
                  </a:lnTo>
                  <a:lnTo>
                    <a:pt x="326505" y="0"/>
                  </a:lnTo>
                  <a:close/>
                </a:path>
                <a:path w="384809" h="58420">
                  <a:moveTo>
                    <a:pt x="326505" y="24784"/>
                  </a:moveTo>
                  <a:lnTo>
                    <a:pt x="0" y="24784"/>
                  </a:lnTo>
                  <a:lnTo>
                    <a:pt x="0" y="32327"/>
                  </a:lnTo>
                  <a:lnTo>
                    <a:pt x="326505" y="32327"/>
                  </a:lnTo>
                  <a:lnTo>
                    <a:pt x="326505" y="24784"/>
                  </a:lnTo>
                  <a:close/>
                </a:path>
                <a:path w="384809" h="58420">
                  <a:moveTo>
                    <a:pt x="376074" y="24784"/>
                  </a:moveTo>
                  <a:lnTo>
                    <a:pt x="336203" y="24784"/>
                  </a:lnTo>
                  <a:lnTo>
                    <a:pt x="336203" y="32327"/>
                  </a:lnTo>
                  <a:lnTo>
                    <a:pt x="378229" y="32327"/>
                  </a:lnTo>
                  <a:lnTo>
                    <a:pt x="384694" y="29094"/>
                  </a:lnTo>
                  <a:lnTo>
                    <a:pt x="376074" y="24784"/>
                  </a:lnTo>
                  <a:close/>
                </a:path>
              </a:pathLst>
            </a:custGeom>
            <a:solidFill>
              <a:srgbClr val="000000"/>
            </a:solidFill>
          </p:spPr>
          <p:txBody>
            <a:bodyPr wrap="square" lIns="0" tIns="0" rIns="0" bIns="0" rtlCol="0"/>
            <a:lstStyle/>
            <a:p>
              <a:endParaRPr sz="1749"/>
            </a:p>
          </p:txBody>
        </p:sp>
        <p:pic>
          <p:nvPicPr>
            <p:cNvPr id="79" name="object 79"/>
            <p:cNvPicPr/>
            <p:nvPr/>
          </p:nvPicPr>
          <p:blipFill>
            <a:blip r:embed="rId26" cstate="print"/>
            <a:stretch>
              <a:fillRect/>
            </a:stretch>
          </p:blipFill>
          <p:spPr>
            <a:xfrm>
              <a:off x="1063840" y="6298432"/>
              <a:ext cx="285557" cy="304954"/>
            </a:xfrm>
            <a:prstGeom prst="rect">
              <a:avLst/>
            </a:prstGeom>
          </p:spPr>
        </p:pic>
        <p:pic>
          <p:nvPicPr>
            <p:cNvPr id="80" name="object 80"/>
            <p:cNvPicPr/>
            <p:nvPr/>
          </p:nvPicPr>
          <p:blipFill>
            <a:blip r:embed="rId27" cstate="print"/>
            <a:stretch>
              <a:fillRect/>
            </a:stretch>
          </p:blipFill>
          <p:spPr>
            <a:xfrm>
              <a:off x="457643" y="6623860"/>
              <a:ext cx="1114333" cy="495707"/>
            </a:xfrm>
            <a:prstGeom prst="rect">
              <a:avLst/>
            </a:prstGeom>
          </p:spPr>
        </p:pic>
      </p:grpSp>
      <p:pic>
        <p:nvPicPr>
          <p:cNvPr id="81" name="object 81"/>
          <p:cNvPicPr/>
          <p:nvPr/>
        </p:nvPicPr>
        <p:blipFill>
          <a:blip r:embed="rId28" cstate="print"/>
          <a:stretch>
            <a:fillRect/>
          </a:stretch>
        </p:blipFill>
        <p:spPr>
          <a:xfrm>
            <a:off x="2461406" y="2890697"/>
            <a:ext cx="969358" cy="399906"/>
          </a:xfrm>
          <a:prstGeom prst="rect">
            <a:avLst/>
          </a:prstGeom>
        </p:spPr>
      </p:pic>
      <p:pic>
        <p:nvPicPr>
          <p:cNvPr id="82" name="object 82"/>
          <p:cNvPicPr/>
          <p:nvPr/>
        </p:nvPicPr>
        <p:blipFill>
          <a:blip r:embed="rId29" cstate="print"/>
          <a:stretch>
            <a:fillRect/>
          </a:stretch>
        </p:blipFill>
        <p:spPr>
          <a:xfrm>
            <a:off x="3474993" y="2881483"/>
            <a:ext cx="969358" cy="399906"/>
          </a:xfrm>
          <a:prstGeom prst="rect">
            <a:avLst/>
          </a:prstGeom>
        </p:spPr>
      </p:pic>
      <p:grpSp>
        <p:nvGrpSpPr>
          <p:cNvPr id="83" name="object 83"/>
          <p:cNvGrpSpPr/>
          <p:nvPr/>
        </p:nvGrpSpPr>
        <p:grpSpPr>
          <a:xfrm>
            <a:off x="2556316" y="1503926"/>
            <a:ext cx="1797306" cy="1312414"/>
            <a:chOff x="2989469" y="1530158"/>
            <a:chExt cx="2101850" cy="1534795"/>
          </a:xfrm>
        </p:grpSpPr>
        <p:sp>
          <p:nvSpPr>
            <p:cNvPr id="84" name="object 84"/>
            <p:cNvSpPr/>
            <p:nvPr/>
          </p:nvSpPr>
          <p:spPr>
            <a:xfrm>
              <a:off x="2991624" y="1532313"/>
              <a:ext cx="2097405" cy="1530350"/>
            </a:xfrm>
            <a:custGeom>
              <a:avLst/>
              <a:gdLst/>
              <a:ahLst/>
              <a:cxnLst/>
              <a:rect l="l" t="t" r="r" b="b"/>
              <a:pathLst>
                <a:path w="2097404" h="1530350">
                  <a:moveTo>
                    <a:pt x="0" y="0"/>
                  </a:moveTo>
                  <a:lnTo>
                    <a:pt x="2096963" y="0"/>
                  </a:lnTo>
                  <a:lnTo>
                    <a:pt x="2096963" y="1530158"/>
                  </a:lnTo>
                  <a:lnTo>
                    <a:pt x="0" y="1530158"/>
                  </a:lnTo>
                  <a:lnTo>
                    <a:pt x="0" y="0"/>
                  </a:lnTo>
                  <a:close/>
                </a:path>
              </a:pathLst>
            </a:custGeom>
            <a:ln w="4310">
              <a:solidFill>
                <a:srgbClr val="7E7E7E"/>
              </a:solidFill>
            </a:ln>
          </p:spPr>
          <p:txBody>
            <a:bodyPr wrap="square" lIns="0" tIns="0" rIns="0" bIns="0" rtlCol="0"/>
            <a:lstStyle/>
            <a:p>
              <a:endParaRPr sz="1749"/>
            </a:p>
          </p:txBody>
        </p:sp>
        <p:sp>
          <p:nvSpPr>
            <p:cNvPr id="85" name="object 85"/>
            <p:cNvSpPr/>
            <p:nvPr/>
          </p:nvSpPr>
          <p:spPr>
            <a:xfrm>
              <a:off x="3023946" y="1584045"/>
              <a:ext cx="707390" cy="98425"/>
            </a:xfrm>
            <a:custGeom>
              <a:avLst/>
              <a:gdLst/>
              <a:ahLst/>
              <a:cxnLst/>
              <a:rect l="l" t="t" r="r" b="b"/>
              <a:pathLst>
                <a:path w="707389" h="98425">
                  <a:moveTo>
                    <a:pt x="34480" y="74345"/>
                  </a:moveTo>
                  <a:lnTo>
                    <a:pt x="31254" y="64655"/>
                  </a:lnTo>
                  <a:lnTo>
                    <a:pt x="30175" y="61417"/>
                  </a:lnTo>
                  <a:lnTo>
                    <a:pt x="23710" y="64655"/>
                  </a:lnTo>
                  <a:lnTo>
                    <a:pt x="23710" y="48488"/>
                  </a:lnTo>
                  <a:lnTo>
                    <a:pt x="31254" y="48488"/>
                  </a:lnTo>
                  <a:lnTo>
                    <a:pt x="31254" y="36639"/>
                  </a:lnTo>
                  <a:lnTo>
                    <a:pt x="23710" y="36639"/>
                  </a:lnTo>
                  <a:lnTo>
                    <a:pt x="23710" y="20472"/>
                  </a:lnTo>
                  <a:lnTo>
                    <a:pt x="32321" y="20472"/>
                  </a:lnTo>
                  <a:lnTo>
                    <a:pt x="32321" y="7543"/>
                  </a:lnTo>
                  <a:lnTo>
                    <a:pt x="0" y="7543"/>
                  </a:lnTo>
                  <a:lnTo>
                    <a:pt x="0" y="20472"/>
                  </a:lnTo>
                  <a:lnTo>
                    <a:pt x="9702" y="20472"/>
                  </a:lnTo>
                  <a:lnTo>
                    <a:pt x="9702" y="36639"/>
                  </a:lnTo>
                  <a:lnTo>
                    <a:pt x="2159" y="36639"/>
                  </a:lnTo>
                  <a:lnTo>
                    <a:pt x="2159" y="48488"/>
                  </a:lnTo>
                  <a:lnTo>
                    <a:pt x="9702" y="48488"/>
                  </a:lnTo>
                  <a:lnTo>
                    <a:pt x="9702" y="70040"/>
                  </a:lnTo>
                  <a:lnTo>
                    <a:pt x="0" y="74345"/>
                  </a:lnTo>
                  <a:lnTo>
                    <a:pt x="4305" y="87287"/>
                  </a:lnTo>
                  <a:lnTo>
                    <a:pt x="10998" y="84658"/>
                  </a:lnTo>
                  <a:lnTo>
                    <a:pt x="18186" y="81622"/>
                  </a:lnTo>
                  <a:lnTo>
                    <a:pt x="25984" y="78193"/>
                  </a:lnTo>
                  <a:lnTo>
                    <a:pt x="34480" y="74345"/>
                  </a:lnTo>
                  <a:close/>
                </a:path>
                <a:path w="707389" h="98425">
                  <a:moveTo>
                    <a:pt x="95897" y="71120"/>
                  </a:moveTo>
                  <a:lnTo>
                    <a:pt x="81889" y="66802"/>
                  </a:lnTo>
                  <a:lnTo>
                    <a:pt x="81889" y="81889"/>
                  </a:lnTo>
                  <a:lnTo>
                    <a:pt x="75425" y="81889"/>
                  </a:lnTo>
                  <a:lnTo>
                    <a:pt x="74345" y="80810"/>
                  </a:lnTo>
                  <a:lnTo>
                    <a:pt x="74345" y="63576"/>
                  </a:lnTo>
                  <a:lnTo>
                    <a:pt x="87287" y="63576"/>
                  </a:lnTo>
                  <a:lnTo>
                    <a:pt x="87287" y="50647"/>
                  </a:lnTo>
                  <a:lnTo>
                    <a:pt x="87287" y="5384"/>
                  </a:lnTo>
                  <a:lnTo>
                    <a:pt x="73279" y="5384"/>
                  </a:lnTo>
                  <a:lnTo>
                    <a:pt x="73279" y="50647"/>
                  </a:lnTo>
                  <a:lnTo>
                    <a:pt x="51727" y="50647"/>
                  </a:lnTo>
                  <a:lnTo>
                    <a:pt x="51727" y="46329"/>
                  </a:lnTo>
                  <a:lnTo>
                    <a:pt x="73279" y="46329"/>
                  </a:lnTo>
                  <a:lnTo>
                    <a:pt x="73279" y="35560"/>
                  </a:lnTo>
                  <a:lnTo>
                    <a:pt x="51727" y="35560"/>
                  </a:lnTo>
                  <a:lnTo>
                    <a:pt x="51727" y="32321"/>
                  </a:lnTo>
                  <a:lnTo>
                    <a:pt x="73279" y="32321"/>
                  </a:lnTo>
                  <a:lnTo>
                    <a:pt x="73279" y="22631"/>
                  </a:lnTo>
                  <a:lnTo>
                    <a:pt x="51727" y="22631"/>
                  </a:lnTo>
                  <a:lnTo>
                    <a:pt x="51727" y="18313"/>
                  </a:lnTo>
                  <a:lnTo>
                    <a:pt x="73279" y="18313"/>
                  </a:lnTo>
                  <a:lnTo>
                    <a:pt x="73279" y="5384"/>
                  </a:lnTo>
                  <a:lnTo>
                    <a:pt x="36639" y="5384"/>
                  </a:lnTo>
                  <a:lnTo>
                    <a:pt x="36639" y="63576"/>
                  </a:lnTo>
                  <a:lnTo>
                    <a:pt x="43103" y="63576"/>
                  </a:lnTo>
                  <a:lnTo>
                    <a:pt x="43103" y="67881"/>
                  </a:lnTo>
                  <a:lnTo>
                    <a:pt x="42024" y="72199"/>
                  </a:lnTo>
                  <a:lnTo>
                    <a:pt x="38785" y="75425"/>
                  </a:lnTo>
                  <a:lnTo>
                    <a:pt x="35560" y="79743"/>
                  </a:lnTo>
                  <a:lnTo>
                    <a:pt x="29095" y="82969"/>
                  </a:lnTo>
                  <a:lnTo>
                    <a:pt x="19392" y="85128"/>
                  </a:lnTo>
                  <a:lnTo>
                    <a:pt x="28016" y="98056"/>
                  </a:lnTo>
                  <a:lnTo>
                    <a:pt x="37719" y="94830"/>
                  </a:lnTo>
                  <a:lnTo>
                    <a:pt x="45262" y="91592"/>
                  </a:lnTo>
                  <a:lnTo>
                    <a:pt x="53873" y="80810"/>
                  </a:lnTo>
                  <a:lnTo>
                    <a:pt x="57111" y="73279"/>
                  </a:lnTo>
                  <a:lnTo>
                    <a:pt x="57111" y="63576"/>
                  </a:lnTo>
                  <a:lnTo>
                    <a:pt x="61417" y="63576"/>
                  </a:lnTo>
                  <a:lnTo>
                    <a:pt x="61417" y="92671"/>
                  </a:lnTo>
                  <a:lnTo>
                    <a:pt x="65735" y="95897"/>
                  </a:lnTo>
                  <a:lnTo>
                    <a:pt x="87287" y="95897"/>
                  </a:lnTo>
                  <a:lnTo>
                    <a:pt x="90512" y="94830"/>
                  </a:lnTo>
                  <a:lnTo>
                    <a:pt x="92671" y="92671"/>
                  </a:lnTo>
                  <a:lnTo>
                    <a:pt x="93751" y="89433"/>
                  </a:lnTo>
                  <a:lnTo>
                    <a:pt x="94830" y="87287"/>
                  </a:lnTo>
                  <a:lnTo>
                    <a:pt x="94919" y="81889"/>
                  </a:lnTo>
                  <a:lnTo>
                    <a:pt x="95516" y="75425"/>
                  </a:lnTo>
                  <a:lnTo>
                    <a:pt x="95605" y="74345"/>
                  </a:lnTo>
                  <a:lnTo>
                    <a:pt x="95707" y="73279"/>
                  </a:lnTo>
                  <a:lnTo>
                    <a:pt x="95808" y="72199"/>
                  </a:lnTo>
                  <a:lnTo>
                    <a:pt x="95897" y="71120"/>
                  </a:lnTo>
                  <a:close/>
                </a:path>
                <a:path w="707389" h="98425">
                  <a:moveTo>
                    <a:pt x="123913" y="29095"/>
                  </a:moveTo>
                  <a:lnTo>
                    <a:pt x="121767" y="21551"/>
                  </a:lnTo>
                  <a:lnTo>
                    <a:pt x="118529" y="15087"/>
                  </a:lnTo>
                  <a:lnTo>
                    <a:pt x="107759" y="19392"/>
                  </a:lnTo>
                  <a:lnTo>
                    <a:pt x="110985" y="28016"/>
                  </a:lnTo>
                  <a:lnTo>
                    <a:pt x="112064" y="34480"/>
                  </a:lnTo>
                  <a:lnTo>
                    <a:pt x="112064" y="40944"/>
                  </a:lnTo>
                  <a:lnTo>
                    <a:pt x="123913" y="36639"/>
                  </a:lnTo>
                  <a:lnTo>
                    <a:pt x="123913" y="29095"/>
                  </a:lnTo>
                  <a:close/>
                </a:path>
                <a:path w="707389" h="98425">
                  <a:moveTo>
                    <a:pt x="139001" y="1079"/>
                  </a:moveTo>
                  <a:lnTo>
                    <a:pt x="124993" y="1079"/>
                  </a:lnTo>
                  <a:lnTo>
                    <a:pt x="124993" y="48488"/>
                  </a:lnTo>
                  <a:lnTo>
                    <a:pt x="120688" y="52793"/>
                  </a:lnTo>
                  <a:lnTo>
                    <a:pt x="112064" y="57111"/>
                  </a:lnTo>
                  <a:lnTo>
                    <a:pt x="108839" y="59270"/>
                  </a:lnTo>
                  <a:lnTo>
                    <a:pt x="105600" y="59270"/>
                  </a:lnTo>
                  <a:lnTo>
                    <a:pt x="110985" y="73279"/>
                  </a:lnTo>
                  <a:lnTo>
                    <a:pt x="113144" y="73279"/>
                  </a:lnTo>
                  <a:lnTo>
                    <a:pt x="115303" y="71120"/>
                  </a:lnTo>
                  <a:lnTo>
                    <a:pt x="121767" y="66802"/>
                  </a:lnTo>
                  <a:lnTo>
                    <a:pt x="123913" y="65735"/>
                  </a:lnTo>
                  <a:lnTo>
                    <a:pt x="124993" y="64655"/>
                  </a:lnTo>
                  <a:lnTo>
                    <a:pt x="124993" y="95897"/>
                  </a:lnTo>
                  <a:lnTo>
                    <a:pt x="139001" y="95897"/>
                  </a:lnTo>
                  <a:lnTo>
                    <a:pt x="139001" y="64655"/>
                  </a:lnTo>
                  <a:lnTo>
                    <a:pt x="139001" y="1079"/>
                  </a:lnTo>
                  <a:close/>
                </a:path>
                <a:path w="707389" h="98425">
                  <a:moveTo>
                    <a:pt x="198272" y="18313"/>
                  </a:moveTo>
                  <a:lnTo>
                    <a:pt x="197192" y="15087"/>
                  </a:lnTo>
                  <a:lnTo>
                    <a:pt x="193967" y="11849"/>
                  </a:lnTo>
                  <a:lnTo>
                    <a:pt x="192887" y="8623"/>
                  </a:lnTo>
                  <a:lnTo>
                    <a:pt x="190728" y="6464"/>
                  </a:lnTo>
                  <a:lnTo>
                    <a:pt x="189649" y="4305"/>
                  </a:lnTo>
                  <a:lnTo>
                    <a:pt x="177800" y="11849"/>
                  </a:lnTo>
                  <a:lnTo>
                    <a:pt x="182105" y="17233"/>
                  </a:lnTo>
                  <a:lnTo>
                    <a:pt x="185343" y="22631"/>
                  </a:lnTo>
                  <a:lnTo>
                    <a:pt x="186423" y="26936"/>
                  </a:lnTo>
                  <a:lnTo>
                    <a:pt x="198272" y="19392"/>
                  </a:lnTo>
                  <a:lnTo>
                    <a:pt x="198272" y="18313"/>
                  </a:lnTo>
                  <a:close/>
                </a:path>
                <a:path w="707389" h="98425">
                  <a:moveTo>
                    <a:pt x="203657" y="81889"/>
                  </a:moveTo>
                  <a:lnTo>
                    <a:pt x="178879" y="49568"/>
                  </a:lnTo>
                  <a:lnTo>
                    <a:pt x="177800" y="42024"/>
                  </a:lnTo>
                  <a:lnTo>
                    <a:pt x="200431" y="42024"/>
                  </a:lnTo>
                  <a:lnTo>
                    <a:pt x="200431" y="29095"/>
                  </a:lnTo>
                  <a:lnTo>
                    <a:pt x="175641" y="29095"/>
                  </a:lnTo>
                  <a:lnTo>
                    <a:pt x="175641" y="2159"/>
                  </a:lnTo>
                  <a:lnTo>
                    <a:pt x="161632" y="2159"/>
                  </a:lnTo>
                  <a:lnTo>
                    <a:pt x="161632" y="29095"/>
                  </a:lnTo>
                  <a:lnTo>
                    <a:pt x="141160" y="29095"/>
                  </a:lnTo>
                  <a:lnTo>
                    <a:pt x="141160" y="42024"/>
                  </a:lnTo>
                  <a:lnTo>
                    <a:pt x="160553" y="42024"/>
                  </a:lnTo>
                  <a:lnTo>
                    <a:pt x="160553" y="47409"/>
                  </a:lnTo>
                  <a:lnTo>
                    <a:pt x="140081" y="81889"/>
                  </a:lnTo>
                  <a:lnTo>
                    <a:pt x="148704" y="95897"/>
                  </a:lnTo>
                  <a:lnTo>
                    <a:pt x="155409" y="89662"/>
                  </a:lnTo>
                  <a:lnTo>
                    <a:pt x="161099" y="82296"/>
                  </a:lnTo>
                  <a:lnTo>
                    <a:pt x="165976" y="73926"/>
                  </a:lnTo>
                  <a:lnTo>
                    <a:pt x="170256" y="64655"/>
                  </a:lnTo>
                  <a:lnTo>
                    <a:pt x="175488" y="74549"/>
                  </a:lnTo>
                  <a:lnTo>
                    <a:pt x="181432" y="83235"/>
                  </a:lnTo>
                  <a:lnTo>
                    <a:pt x="187985" y="90716"/>
                  </a:lnTo>
                  <a:lnTo>
                    <a:pt x="195033" y="96977"/>
                  </a:lnTo>
                  <a:lnTo>
                    <a:pt x="203657" y="81889"/>
                  </a:lnTo>
                  <a:close/>
                </a:path>
                <a:path w="707389" h="98425">
                  <a:moveTo>
                    <a:pt x="247840" y="22631"/>
                  </a:moveTo>
                  <a:lnTo>
                    <a:pt x="240296" y="22631"/>
                  </a:lnTo>
                  <a:lnTo>
                    <a:pt x="240296" y="3225"/>
                  </a:lnTo>
                  <a:lnTo>
                    <a:pt x="226288" y="3225"/>
                  </a:lnTo>
                  <a:lnTo>
                    <a:pt x="226288" y="22631"/>
                  </a:lnTo>
                  <a:lnTo>
                    <a:pt x="215519" y="22631"/>
                  </a:lnTo>
                  <a:lnTo>
                    <a:pt x="215519" y="34480"/>
                  </a:lnTo>
                  <a:lnTo>
                    <a:pt x="226288" y="34480"/>
                  </a:lnTo>
                  <a:lnTo>
                    <a:pt x="226288" y="49568"/>
                  </a:lnTo>
                  <a:lnTo>
                    <a:pt x="214439" y="52793"/>
                  </a:lnTo>
                  <a:lnTo>
                    <a:pt x="217665" y="66802"/>
                  </a:lnTo>
                  <a:lnTo>
                    <a:pt x="226288" y="64655"/>
                  </a:lnTo>
                  <a:lnTo>
                    <a:pt x="226288" y="81889"/>
                  </a:lnTo>
                  <a:lnTo>
                    <a:pt x="225209" y="81889"/>
                  </a:lnTo>
                  <a:lnTo>
                    <a:pt x="225209" y="82969"/>
                  </a:lnTo>
                  <a:lnTo>
                    <a:pt x="224129" y="82969"/>
                  </a:lnTo>
                  <a:lnTo>
                    <a:pt x="223062" y="81889"/>
                  </a:lnTo>
                  <a:lnTo>
                    <a:pt x="216585" y="81889"/>
                  </a:lnTo>
                  <a:lnTo>
                    <a:pt x="219824" y="95897"/>
                  </a:lnTo>
                  <a:lnTo>
                    <a:pt x="238137" y="95897"/>
                  </a:lnTo>
                  <a:lnTo>
                    <a:pt x="240296" y="92671"/>
                  </a:lnTo>
                  <a:lnTo>
                    <a:pt x="240296" y="82969"/>
                  </a:lnTo>
                  <a:lnTo>
                    <a:pt x="240296" y="64655"/>
                  </a:lnTo>
                  <a:lnTo>
                    <a:pt x="240296" y="60337"/>
                  </a:lnTo>
                  <a:lnTo>
                    <a:pt x="247840" y="57111"/>
                  </a:lnTo>
                  <a:lnTo>
                    <a:pt x="246011" y="45250"/>
                  </a:lnTo>
                  <a:lnTo>
                    <a:pt x="245681" y="43103"/>
                  </a:lnTo>
                  <a:lnTo>
                    <a:pt x="240296" y="45250"/>
                  </a:lnTo>
                  <a:lnTo>
                    <a:pt x="240296" y="34480"/>
                  </a:lnTo>
                  <a:lnTo>
                    <a:pt x="247840" y="34480"/>
                  </a:lnTo>
                  <a:lnTo>
                    <a:pt x="247840" y="22631"/>
                  </a:lnTo>
                  <a:close/>
                </a:path>
                <a:path w="707389" h="98425">
                  <a:moveTo>
                    <a:pt x="308190" y="71120"/>
                  </a:moveTo>
                  <a:lnTo>
                    <a:pt x="294182" y="66802"/>
                  </a:lnTo>
                  <a:lnTo>
                    <a:pt x="294182" y="76504"/>
                  </a:lnTo>
                  <a:lnTo>
                    <a:pt x="293103" y="81889"/>
                  </a:lnTo>
                  <a:lnTo>
                    <a:pt x="265087" y="81889"/>
                  </a:lnTo>
                  <a:lnTo>
                    <a:pt x="264007" y="80810"/>
                  </a:lnTo>
                  <a:lnTo>
                    <a:pt x="264007" y="51727"/>
                  </a:lnTo>
                  <a:lnTo>
                    <a:pt x="289864" y="51727"/>
                  </a:lnTo>
                  <a:lnTo>
                    <a:pt x="289864" y="56032"/>
                  </a:lnTo>
                  <a:lnTo>
                    <a:pt x="303872" y="56032"/>
                  </a:lnTo>
                  <a:lnTo>
                    <a:pt x="303872" y="51727"/>
                  </a:lnTo>
                  <a:lnTo>
                    <a:pt x="303872" y="39865"/>
                  </a:lnTo>
                  <a:lnTo>
                    <a:pt x="303872" y="20472"/>
                  </a:lnTo>
                  <a:lnTo>
                    <a:pt x="303872" y="7543"/>
                  </a:lnTo>
                  <a:lnTo>
                    <a:pt x="289864" y="7543"/>
                  </a:lnTo>
                  <a:lnTo>
                    <a:pt x="289864" y="20472"/>
                  </a:lnTo>
                  <a:lnTo>
                    <a:pt x="289864" y="39865"/>
                  </a:lnTo>
                  <a:lnTo>
                    <a:pt x="283400" y="39865"/>
                  </a:lnTo>
                  <a:lnTo>
                    <a:pt x="283400" y="20472"/>
                  </a:lnTo>
                  <a:lnTo>
                    <a:pt x="289864" y="20472"/>
                  </a:lnTo>
                  <a:lnTo>
                    <a:pt x="289864" y="7543"/>
                  </a:lnTo>
                  <a:lnTo>
                    <a:pt x="270471" y="7543"/>
                  </a:lnTo>
                  <a:lnTo>
                    <a:pt x="270471" y="20472"/>
                  </a:lnTo>
                  <a:lnTo>
                    <a:pt x="270471" y="39865"/>
                  </a:lnTo>
                  <a:lnTo>
                    <a:pt x="264007" y="39865"/>
                  </a:lnTo>
                  <a:lnTo>
                    <a:pt x="264007" y="20472"/>
                  </a:lnTo>
                  <a:lnTo>
                    <a:pt x="270471" y="20472"/>
                  </a:lnTo>
                  <a:lnTo>
                    <a:pt x="270471" y="7543"/>
                  </a:lnTo>
                  <a:lnTo>
                    <a:pt x="249999" y="7543"/>
                  </a:lnTo>
                  <a:lnTo>
                    <a:pt x="249999" y="91592"/>
                  </a:lnTo>
                  <a:lnTo>
                    <a:pt x="254304" y="94830"/>
                  </a:lnTo>
                  <a:lnTo>
                    <a:pt x="300647" y="94830"/>
                  </a:lnTo>
                  <a:lnTo>
                    <a:pt x="304952" y="90512"/>
                  </a:lnTo>
                  <a:lnTo>
                    <a:pt x="306031" y="88353"/>
                  </a:lnTo>
                  <a:lnTo>
                    <a:pt x="307111" y="81889"/>
                  </a:lnTo>
                  <a:lnTo>
                    <a:pt x="308190" y="71120"/>
                  </a:lnTo>
                  <a:close/>
                </a:path>
                <a:path w="707389" h="98425">
                  <a:moveTo>
                    <a:pt x="414870" y="57111"/>
                  </a:moveTo>
                  <a:lnTo>
                    <a:pt x="411899" y="53873"/>
                  </a:lnTo>
                  <a:lnTo>
                    <a:pt x="409930" y="51727"/>
                  </a:lnTo>
                  <a:lnTo>
                    <a:pt x="403009" y="44183"/>
                  </a:lnTo>
                  <a:lnTo>
                    <a:pt x="413791" y="44183"/>
                  </a:lnTo>
                  <a:lnTo>
                    <a:pt x="413791" y="33401"/>
                  </a:lnTo>
                  <a:lnTo>
                    <a:pt x="393319" y="33401"/>
                  </a:lnTo>
                  <a:lnTo>
                    <a:pt x="393319" y="44183"/>
                  </a:lnTo>
                  <a:lnTo>
                    <a:pt x="389001" y="47409"/>
                  </a:lnTo>
                  <a:lnTo>
                    <a:pt x="392239" y="50647"/>
                  </a:lnTo>
                  <a:lnTo>
                    <a:pt x="383616" y="51727"/>
                  </a:lnTo>
                  <a:lnTo>
                    <a:pt x="389001" y="44183"/>
                  </a:lnTo>
                  <a:lnTo>
                    <a:pt x="393319" y="44183"/>
                  </a:lnTo>
                  <a:lnTo>
                    <a:pt x="393319" y="33401"/>
                  </a:lnTo>
                  <a:lnTo>
                    <a:pt x="379310" y="33401"/>
                  </a:lnTo>
                  <a:lnTo>
                    <a:pt x="379310" y="63576"/>
                  </a:lnTo>
                  <a:lnTo>
                    <a:pt x="379310" y="66802"/>
                  </a:lnTo>
                  <a:lnTo>
                    <a:pt x="379310" y="77584"/>
                  </a:lnTo>
                  <a:lnTo>
                    <a:pt x="379310" y="82969"/>
                  </a:lnTo>
                  <a:lnTo>
                    <a:pt x="362064" y="82969"/>
                  </a:lnTo>
                  <a:lnTo>
                    <a:pt x="364223" y="78663"/>
                  </a:lnTo>
                  <a:lnTo>
                    <a:pt x="364223" y="75425"/>
                  </a:lnTo>
                  <a:lnTo>
                    <a:pt x="365302" y="72199"/>
                  </a:lnTo>
                  <a:lnTo>
                    <a:pt x="365302" y="77584"/>
                  </a:lnTo>
                  <a:lnTo>
                    <a:pt x="379310" y="77584"/>
                  </a:lnTo>
                  <a:lnTo>
                    <a:pt x="379310" y="66802"/>
                  </a:lnTo>
                  <a:lnTo>
                    <a:pt x="365302" y="66802"/>
                  </a:lnTo>
                  <a:lnTo>
                    <a:pt x="366369" y="61417"/>
                  </a:lnTo>
                  <a:lnTo>
                    <a:pt x="367449" y="64655"/>
                  </a:lnTo>
                  <a:lnTo>
                    <a:pt x="379310" y="63576"/>
                  </a:lnTo>
                  <a:lnTo>
                    <a:pt x="379310" y="33401"/>
                  </a:lnTo>
                  <a:lnTo>
                    <a:pt x="373913" y="33401"/>
                  </a:lnTo>
                  <a:lnTo>
                    <a:pt x="373913" y="44183"/>
                  </a:lnTo>
                  <a:lnTo>
                    <a:pt x="368528" y="51727"/>
                  </a:lnTo>
                  <a:lnTo>
                    <a:pt x="366369" y="51727"/>
                  </a:lnTo>
                  <a:lnTo>
                    <a:pt x="366369" y="50647"/>
                  </a:lnTo>
                  <a:lnTo>
                    <a:pt x="366369" y="44183"/>
                  </a:lnTo>
                  <a:lnTo>
                    <a:pt x="373913" y="44183"/>
                  </a:lnTo>
                  <a:lnTo>
                    <a:pt x="373913" y="33401"/>
                  </a:lnTo>
                  <a:lnTo>
                    <a:pt x="366369" y="33401"/>
                  </a:lnTo>
                  <a:lnTo>
                    <a:pt x="366369" y="29095"/>
                  </a:lnTo>
                  <a:lnTo>
                    <a:pt x="411632" y="29095"/>
                  </a:lnTo>
                  <a:lnTo>
                    <a:pt x="411632" y="19392"/>
                  </a:lnTo>
                  <a:lnTo>
                    <a:pt x="411632" y="14008"/>
                  </a:lnTo>
                  <a:lnTo>
                    <a:pt x="411632" y="4305"/>
                  </a:lnTo>
                  <a:lnTo>
                    <a:pt x="397624" y="4305"/>
                  </a:lnTo>
                  <a:lnTo>
                    <a:pt x="397624" y="14008"/>
                  </a:lnTo>
                  <a:lnTo>
                    <a:pt x="397624" y="19392"/>
                  </a:lnTo>
                  <a:lnTo>
                    <a:pt x="366369" y="19392"/>
                  </a:lnTo>
                  <a:lnTo>
                    <a:pt x="366369" y="14008"/>
                  </a:lnTo>
                  <a:lnTo>
                    <a:pt x="397624" y="14008"/>
                  </a:lnTo>
                  <a:lnTo>
                    <a:pt x="397624" y="4305"/>
                  </a:lnTo>
                  <a:lnTo>
                    <a:pt x="351294" y="4305"/>
                  </a:lnTo>
                  <a:lnTo>
                    <a:pt x="351294" y="50647"/>
                  </a:lnTo>
                  <a:lnTo>
                    <a:pt x="348869" y="44183"/>
                  </a:lnTo>
                  <a:lnTo>
                    <a:pt x="348056" y="42024"/>
                  </a:lnTo>
                  <a:lnTo>
                    <a:pt x="343750" y="44183"/>
                  </a:lnTo>
                  <a:lnTo>
                    <a:pt x="343750" y="33401"/>
                  </a:lnTo>
                  <a:lnTo>
                    <a:pt x="349135" y="33401"/>
                  </a:lnTo>
                  <a:lnTo>
                    <a:pt x="349135" y="21551"/>
                  </a:lnTo>
                  <a:lnTo>
                    <a:pt x="343750" y="21551"/>
                  </a:lnTo>
                  <a:lnTo>
                    <a:pt x="343750" y="2159"/>
                  </a:lnTo>
                  <a:lnTo>
                    <a:pt x="330809" y="2159"/>
                  </a:lnTo>
                  <a:lnTo>
                    <a:pt x="330809" y="21551"/>
                  </a:lnTo>
                  <a:lnTo>
                    <a:pt x="320040" y="21551"/>
                  </a:lnTo>
                  <a:lnTo>
                    <a:pt x="320040" y="33401"/>
                  </a:lnTo>
                  <a:lnTo>
                    <a:pt x="330809" y="33401"/>
                  </a:lnTo>
                  <a:lnTo>
                    <a:pt x="330809" y="50647"/>
                  </a:lnTo>
                  <a:lnTo>
                    <a:pt x="317881" y="54952"/>
                  </a:lnTo>
                  <a:lnTo>
                    <a:pt x="323265" y="67881"/>
                  </a:lnTo>
                  <a:lnTo>
                    <a:pt x="330809" y="64655"/>
                  </a:lnTo>
                  <a:lnTo>
                    <a:pt x="330809" y="81889"/>
                  </a:lnTo>
                  <a:lnTo>
                    <a:pt x="329742" y="82969"/>
                  </a:lnTo>
                  <a:lnTo>
                    <a:pt x="327583" y="84048"/>
                  </a:lnTo>
                  <a:lnTo>
                    <a:pt x="321119" y="84048"/>
                  </a:lnTo>
                  <a:lnTo>
                    <a:pt x="325424" y="95897"/>
                  </a:lnTo>
                  <a:lnTo>
                    <a:pt x="338353" y="95897"/>
                  </a:lnTo>
                  <a:lnTo>
                    <a:pt x="341591" y="94830"/>
                  </a:lnTo>
                  <a:lnTo>
                    <a:pt x="342671" y="91592"/>
                  </a:lnTo>
                  <a:lnTo>
                    <a:pt x="343750" y="89433"/>
                  </a:lnTo>
                  <a:lnTo>
                    <a:pt x="343750" y="64655"/>
                  </a:lnTo>
                  <a:lnTo>
                    <a:pt x="343750" y="58191"/>
                  </a:lnTo>
                  <a:lnTo>
                    <a:pt x="351294" y="53873"/>
                  </a:lnTo>
                  <a:lnTo>
                    <a:pt x="351294" y="63576"/>
                  </a:lnTo>
                  <a:lnTo>
                    <a:pt x="350215" y="66802"/>
                  </a:lnTo>
                  <a:lnTo>
                    <a:pt x="350215" y="72199"/>
                  </a:lnTo>
                  <a:lnTo>
                    <a:pt x="348056" y="77584"/>
                  </a:lnTo>
                  <a:lnTo>
                    <a:pt x="344817" y="82969"/>
                  </a:lnTo>
                  <a:lnTo>
                    <a:pt x="355600" y="96977"/>
                  </a:lnTo>
                  <a:lnTo>
                    <a:pt x="357759" y="92671"/>
                  </a:lnTo>
                  <a:lnTo>
                    <a:pt x="359905" y="89433"/>
                  </a:lnTo>
                  <a:lnTo>
                    <a:pt x="360984" y="85128"/>
                  </a:lnTo>
                  <a:lnTo>
                    <a:pt x="360984" y="93751"/>
                  </a:lnTo>
                  <a:lnTo>
                    <a:pt x="413791" y="93751"/>
                  </a:lnTo>
                  <a:lnTo>
                    <a:pt x="413791" y="85128"/>
                  </a:lnTo>
                  <a:lnTo>
                    <a:pt x="413791" y="82969"/>
                  </a:lnTo>
                  <a:lnTo>
                    <a:pt x="393319" y="82969"/>
                  </a:lnTo>
                  <a:lnTo>
                    <a:pt x="393319" y="77584"/>
                  </a:lnTo>
                  <a:lnTo>
                    <a:pt x="410552" y="77584"/>
                  </a:lnTo>
                  <a:lnTo>
                    <a:pt x="410552" y="72199"/>
                  </a:lnTo>
                  <a:lnTo>
                    <a:pt x="410552" y="66802"/>
                  </a:lnTo>
                  <a:lnTo>
                    <a:pt x="405168" y="66802"/>
                  </a:lnTo>
                  <a:lnTo>
                    <a:pt x="393319" y="66802"/>
                  </a:lnTo>
                  <a:lnTo>
                    <a:pt x="393319" y="63576"/>
                  </a:lnTo>
                  <a:lnTo>
                    <a:pt x="393319" y="62496"/>
                  </a:lnTo>
                  <a:lnTo>
                    <a:pt x="400862" y="62496"/>
                  </a:lnTo>
                  <a:lnTo>
                    <a:pt x="405168" y="66802"/>
                  </a:lnTo>
                  <a:lnTo>
                    <a:pt x="409473" y="62496"/>
                  </a:lnTo>
                  <a:lnTo>
                    <a:pt x="410552" y="61417"/>
                  </a:lnTo>
                  <a:lnTo>
                    <a:pt x="414870" y="57111"/>
                  </a:lnTo>
                  <a:close/>
                </a:path>
                <a:path w="707389" h="98425">
                  <a:moveTo>
                    <a:pt x="457974" y="39865"/>
                  </a:moveTo>
                  <a:lnTo>
                    <a:pt x="445579" y="33540"/>
                  </a:lnTo>
                  <a:lnTo>
                    <a:pt x="439483" y="30619"/>
                  </a:lnTo>
                  <a:lnTo>
                    <a:pt x="433184" y="28016"/>
                  </a:lnTo>
                  <a:lnTo>
                    <a:pt x="426720" y="39865"/>
                  </a:lnTo>
                  <a:lnTo>
                    <a:pt x="431203" y="41884"/>
                  </a:lnTo>
                  <a:lnTo>
                    <a:pt x="436689" y="44716"/>
                  </a:lnTo>
                  <a:lnTo>
                    <a:pt x="451497" y="52793"/>
                  </a:lnTo>
                  <a:lnTo>
                    <a:pt x="457974" y="39865"/>
                  </a:lnTo>
                  <a:close/>
                </a:path>
                <a:path w="707389" h="98425">
                  <a:moveTo>
                    <a:pt x="468744" y="17233"/>
                  </a:moveTo>
                  <a:lnTo>
                    <a:pt x="461060" y="13411"/>
                  </a:lnTo>
                  <a:lnTo>
                    <a:pt x="454202" y="10096"/>
                  </a:lnTo>
                  <a:lnTo>
                    <a:pt x="448132" y="7391"/>
                  </a:lnTo>
                  <a:lnTo>
                    <a:pt x="442887" y="5384"/>
                  </a:lnTo>
                  <a:lnTo>
                    <a:pt x="435343" y="17233"/>
                  </a:lnTo>
                  <a:lnTo>
                    <a:pt x="441807" y="19862"/>
                  </a:lnTo>
                  <a:lnTo>
                    <a:pt x="448271" y="22898"/>
                  </a:lnTo>
                  <a:lnTo>
                    <a:pt x="454736" y="26327"/>
                  </a:lnTo>
                  <a:lnTo>
                    <a:pt x="461200" y="30175"/>
                  </a:lnTo>
                  <a:lnTo>
                    <a:pt x="468744" y="17233"/>
                  </a:lnTo>
                  <a:close/>
                </a:path>
                <a:path w="707389" h="98425">
                  <a:moveTo>
                    <a:pt x="510768" y="37719"/>
                  </a:moveTo>
                  <a:lnTo>
                    <a:pt x="499999" y="25857"/>
                  </a:lnTo>
                  <a:lnTo>
                    <a:pt x="492531" y="35775"/>
                  </a:lnTo>
                  <a:lnTo>
                    <a:pt x="484771" y="44577"/>
                  </a:lnTo>
                  <a:lnTo>
                    <a:pt x="450964" y="69773"/>
                  </a:lnTo>
                  <a:lnTo>
                    <a:pt x="429945" y="78663"/>
                  </a:lnTo>
                  <a:lnTo>
                    <a:pt x="437489" y="93751"/>
                  </a:lnTo>
                  <a:lnTo>
                    <a:pt x="459549" y="83477"/>
                  </a:lnTo>
                  <a:lnTo>
                    <a:pt x="478980" y="70573"/>
                  </a:lnTo>
                  <a:lnTo>
                    <a:pt x="495985" y="55257"/>
                  </a:lnTo>
                  <a:lnTo>
                    <a:pt x="510768" y="37719"/>
                  </a:lnTo>
                  <a:close/>
                </a:path>
                <a:path w="707389" h="98425">
                  <a:moveTo>
                    <a:pt x="598055" y="42024"/>
                  </a:moveTo>
                  <a:lnTo>
                    <a:pt x="519391" y="42024"/>
                  </a:lnTo>
                  <a:lnTo>
                    <a:pt x="519391" y="56032"/>
                  </a:lnTo>
                  <a:lnTo>
                    <a:pt x="598055" y="56032"/>
                  </a:lnTo>
                  <a:lnTo>
                    <a:pt x="598055" y="42024"/>
                  </a:lnTo>
                  <a:close/>
                </a:path>
                <a:path w="707389" h="98425">
                  <a:moveTo>
                    <a:pt x="669175" y="53873"/>
                  </a:moveTo>
                  <a:lnTo>
                    <a:pt x="659091" y="46380"/>
                  </a:lnTo>
                  <a:lnTo>
                    <a:pt x="649909" y="40005"/>
                  </a:lnTo>
                  <a:lnTo>
                    <a:pt x="634695" y="30175"/>
                  </a:lnTo>
                  <a:lnTo>
                    <a:pt x="627151" y="38785"/>
                  </a:lnTo>
                  <a:lnTo>
                    <a:pt x="627151" y="4305"/>
                  </a:lnTo>
                  <a:lnTo>
                    <a:pt x="612063" y="4305"/>
                  </a:lnTo>
                  <a:lnTo>
                    <a:pt x="612063" y="92671"/>
                  </a:lnTo>
                  <a:lnTo>
                    <a:pt x="627151" y="92671"/>
                  </a:lnTo>
                  <a:lnTo>
                    <a:pt x="627151" y="43103"/>
                  </a:lnTo>
                  <a:lnTo>
                    <a:pt x="632637" y="46329"/>
                  </a:lnTo>
                  <a:lnTo>
                    <a:pt x="639546" y="51181"/>
                  </a:lnTo>
                  <a:lnTo>
                    <a:pt x="658393" y="65735"/>
                  </a:lnTo>
                  <a:lnTo>
                    <a:pt x="669175" y="53873"/>
                  </a:lnTo>
                  <a:close/>
                </a:path>
                <a:path w="707389" h="98425">
                  <a:moveTo>
                    <a:pt x="706894" y="7543"/>
                  </a:moveTo>
                  <a:lnTo>
                    <a:pt x="700417" y="0"/>
                  </a:lnTo>
                  <a:lnTo>
                    <a:pt x="694359" y="4406"/>
                  </a:lnTo>
                  <a:lnTo>
                    <a:pt x="689114" y="9423"/>
                  </a:lnTo>
                  <a:lnTo>
                    <a:pt x="673481" y="50647"/>
                  </a:lnTo>
                  <a:lnTo>
                    <a:pt x="674039" y="57569"/>
                  </a:lnTo>
                  <a:lnTo>
                    <a:pt x="694347" y="93624"/>
                  </a:lnTo>
                  <a:lnTo>
                    <a:pt x="700417" y="98056"/>
                  </a:lnTo>
                  <a:lnTo>
                    <a:pt x="706894" y="90512"/>
                  </a:lnTo>
                  <a:lnTo>
                    <a:pt x="699350" y="85128"/>
                  </a:lnTo>
                  <a:lnTo>
                    <a:pt x="693953" y="79743"/>
                  </a:lnTo>
                  <a:lnTo>
                    <a:pt x="689648" y="72199"/>
                  </a:lnTo>
                  <a:lnTo>
                    <a:pt x="686409" y="65735"/>
                  </a:lnTo>
                  <a:lnTo>
                    <a:pt x="684263" y="59258"/>
                  </a:lnTo>
                  <a:lnTo>
                    <a:pt x="684263" y="51727"/>
                  </a:lnTo>
                  <a:lnTo>
                    <a:pt x="684060" y="44627"/>
                  </a:lnTo>
                  <a:lnTo>
                    <a:pt x="685063" y="37846"/>
                  </a:lnTo>
                  <a:lnTo>
                    <a:pt x="687285" y="31267"/>
                  </a:lnTo>
                  <a:lnTo>
                    <a:pt x="693953" y="18313"/>
                  </a:lnTo>
                  <a:lnTo>
                    <a:pt x="699350" y="12928"/>
                  </a:lnTo>
                  <a:lnTo>
                    <a:pt x="706894" y="7543"/>
                  </a:lnTo>
                  <a:close/>
                </a:path>
              </a:pathLst>
            </a:custGeom>
            <a:solidFill>
              <a:srgbClr val="3F3F3F"/>
            </a:solidFill>
          </p:spPr>
          <p:txBody>
            <a:bodyPr wrap="square" lIns="0" tIns="0" rIns="0" bIns="0" rtlCol="0"/>
            <a:lstStyle/>
            <a:p>
              <a:endParaRPr sz="1749"/>
            </a:p>
          </p:txBody>
        </p:sp>
        <p:pic>
          <p:nvPicPr>
            <p:cNvPr id="86" name="object 86"/>
            <p:cNvPicPr/>
            <p:nvPr/>
          </p:nvPicPr>
          <p:blipFill>
            <a:blip r:embed="rId30" cstate="print"/>
            <a:stretch>
              <a:fillRect/>
            </a:stretch>
          </p:blipFill>
          <p:spPr>
            <a:xfrm>
              <a:off x="3757780" y="1590502"/>
              <a:ext cx="86206" cy="86206"/>
            </a:xfrm>
            <a:prstGeom prst="rect">
              <a:avLst/>
            </a:prstGeom>
          </p:spPr>
        </p:pic>
        <p:pic>
          <p:nvPicPr>
            <p:cNvPr id="87" name="object 87"/>
            <p:cNvPicPr/>
            <p:nvPr/>
          </p:nvPicPr>
          <p:blipFill>
            <a:blip r:embed="rId31" cstate="print"/>
            <a:stretch>
              <a:fillRect/>
            </a:stretch>
          </p:blipFill>
          <p:spPr>
            <a:xfrm>
              <a:off x="3864460" y="1590502"/>
              <a:ext cx="86206" cy="86206"/>
            </a:xfrm>
            <a:prstGeom prst="rect">
              <a:avLst/>
            </a:prstGeom>
          </p:spPr>
        </p:pic>
        <p:pic>
          <p:nvPicPr>
            <p:cNvPr id="88" name="object 88"/>
            <p:cNvPicPr/>
            <p:nvPr/>
          </p:nvPicPr>
          <p:blipFill>
            <a:blip r:embed="rId32" cstate="print"/>
            <a:stretch>
              <a:fillRect/>
            </a:stretch>
          </p:blipFill>
          <p:spPr>
            <a:xfrm>
              <a:off x="3970063" y="1589425"/>
              <a:ext cx="91593" cy="90516"/>
            </a:xfrm>
            <a:prstGeom prst="rect">
              <a:avLst/>
            </a:prstGeom>
          </p:spPr>
        </p:pic>
        <p:sp>
          <p:nvSpPr>
            <p:cNvPr id="89" name="object 89"/>
            <p:cNvSpPr/>
            <p:nvPr/>
          </p:nvSpPr>
          <p:spPr>
            <a:xfrm>
              <a:off x="4085364" y="1584036"/>
              <a:ext cx="33655" cy="98425"/>
            </a:xfrm>
            <a:custGeom>
              <a:avLst/>
              <a:gdLst/>
              <a:ahLst/>
              <a:cxnLst/>
              <a:rect l="l" t="t" r="r" b="b"/>
              <a:pathLst>
                <a:path w="33654" h="98425">
                  <a:moveTo>
                    <a:pt x="6465" y="0"/>
                  </a:moveTo>
                  <a:lnTo>
                    <a:pt x="0" y="7543"/>
                  </a:lnTo>
                  <a:lnTo>
                    <a:pt x="5892" y="11802"/>
                  </a:lnTo>
                  <a:lnTo>
                    <a:pt x="10775" y="16567"/>
                  </a:lnTo>
                  <a:lnTo>
                    <a:pt x="14850" y="21938"/>
                  </a:lnTo>
                  <a:lnTo>
                    <a:pt x="22629" y="35560"/>
                  </a:lnTo>
                  <a:lnTo>
                    <a:pt x="23706" y="44180"/>
                  </a:lnTo>
                  <a:lnTo>
                    <a:pt x="23706" y="51723"/>
                  </a:lnTo>
                  <a:lnTo>
                    <a:pt x="0" y="90516"/>
                  </a:lnTo>
                  <a:lnTo>
                    <a:pt x="6465" y="98059"/>
                  </a:lnTo>
                  <a:lnTo>
                    <a:pt x="31653" y="63038"/>
                  </a:lnTo>
                  <a:lnTo>
                    <a:pt x="33404" y="48490"/>
                  </a:lnTo>
                  <a:lnTo>
                    <a:pt x="33000" y="41402"/>
                  </a:lnTo>
                  <a:lnTo>
                    <a:pt x="12543" y="4428"/>
                  </a:lnTo>
                  <a:lnTo>
                    <a:pt x="6465" y="0"/>
                  </a:lnTo>
                  <a:close/>
                </a:path>
              </a:pathLst>
            </a:custGeom>
            <a:solidFill>
              <a:srgbClr val="3F3F3F"/>
            </a:solidFill>
          </p:spPr>
          <p:txBody>
            <a:bodyPr wrap="square" lIns="0" tIns="0" rIns="0" bIns="0" rtlCol="0"/>
            <a:lstStyle/>
            <a:p>
              <a:endParaRPr sz="1749"/>
            </a:p>
          </p:txBody>
        </p:sp>
        <p:pic>
          <p:nvPicPr>
            <p:cNvPr id="90" name="object 90"/>
            <p:cNvPicPr/>
            <p:nvPr/>
          </p:nvPicPr>
          <p:blipFill>
            <a:blip r:embed="rId33" cstate="print"/>
            <a:stretch>
              <a:fillRect/>
            </a:stretch>
          </p:blipFill>
          <p:spPr>
            <a:xfrm>
              <a:off x="3028261" y="1786621"/>
              <a:ext cx="992447" cy="574348"/>
            </a:xfrm>
            <a:prstGeom prst="rect">
              <a:avLst/>
            </a:prstGeom>
          </p:spPr>
        </p:pic>
        <p:pic>
          <p:nvPicPr>
            <p:cNvPr id="91" name="object 91"/>
            <p:cNvPicPr/>
            <p:nvPr/>
          </p:nvPicPr>
          <p:blipFill>
            <a:blip r:embed="rId34" cstate="print"/>
            <a:stretch>
              <a:fillRect/>
            </a:stretch>
          </p:blipFill>
          <p:spPr>
            <a:xfrm>
              <a:off x="3028261" y="2442865"/>
              <a:ext cx="992447" cy="573270"/>
            </a:xfrm>
            <a:prstGeom prst="rect">
              <a:avLst/>
            </a:prstGeom>
          </p:spPr>
        </p:pic>
        <p:pic>
          <p:nvPicPr>
            <p:cNvPr id="92" name="object 92"/>
            <p:cNvPicPr/>
            <p:nvPr/>
          </p:nvPicPr>
          <p:blipFill>
            <a:blip r:embed="rId35" cstate="print"/>
            <a:stretch>
              <a:fillRect/>
            </a:stretch>
          </p:blipFill>
          <p:spPr>
            <a:xfrm>
              <a:off x="4071355" y="1785543"/>
              <a:ext cx="953654" cy="1230591"/>
            </a:xfrm>
            <a:prstGeom prst="rect">
              <a:avLst/>
            </a:prstGeom>
          </p:spPr>
        </p:pic>
      </p:grpSp>
      <p:pic>
        <p:nvPicPr>
          <p:cNvPr id="93" name="object 93"/>
          <p:cNvPicPr/>
          <p:nvPr/>
        </p:nvPicPr>
        <p:blipFill>
          <a:blip r:embed="rId36" cstate="print"/>
          <a:stretch>
            <a:fillRect/>
          </a:stretch>
        </p:blipFill>
        <p:spPr>
          <a:xfrm>
            <a:off x="397375" y="1494711"/>
            <a:ext cx="2013353" cy="1321349"/>
          </a:xfrm>
          <a:prstGeom prst="rect">
            <a:avLst/>
          </a:prstGeom>
        </p:spPr>
      </p:pic>
      <p:pic>
        <p:nvPicPr>
          <p:cNvPr id="94" name="object 94"/>
          <p:cNvPicPr/>
          <p:nvPr/>
        </p:nvPicPr>
        <p:blipFill>
          <a:blip r:embed="rId37" cstate="print"/>
          <a:stretch>
            <a:fillRect/>
          </a:stretch>
        </p:blipFill>
        <p:spPr>
          <a:xfrm>
            <a:off x="706059" y="2945984"/>
            <a:ext cx="1358206" cy="252475"/>
          </a:xfrm>
          <a:prstGeom prst="rect">
            <a:avLst/>
          </a:prstGeom>
        </p:spPr>
      </p:pic>
      <p:grpSp>
        <p:nvGrpSpPr>
          <p:cNvPr id="95" name="object 95"/>
          <p:cNvGrpSpPr/>
          <p:nvPr/>
        </p:nvGrpSpPr>
        <p:grpSpPr>
          <a:xfrm>
            <a:off x="42159" y="6463594"/>
            <a:ext cx="412132" cy="200364"/>
            <a:chOff x="49302" y="7330213"/>
            <a:chExt cx="481965" cy="234315"/>
          </a:xfrm>
        </p:grpSpPr>
        <p:sp>
          <p:nvSpPr>
            <p:cNvPr id="96" name="object 96"/>
            <p:cNvSpPr/>
            <p:nvPr/>
          </p:nvSpPr>
          <p:spPr>
            <a:xfrm>
              <a:off x="56306"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14008">
              <a:solidFill>
                <a:srgbClr val="001F60"/>
              </a:solidFill>
            </a:ln>
          </p:spPr>
          <p:txBody>
            <a:bodyPr wrap="square" lIns="0" tIns="0" rIns="0" bIns="0" rtlCol="0"/>
            <a:lstStyle/>
            <a:p>
              <a:endParaRPr sz="1749"/>
            </a:p>
          </p:txBody>
        </p:sp>
        <p:sp>
          <p:nvSpPr>
            <p:cNvPr id="97" name="object 97"/>
            <p:cNvSpPr/>
            <p:nvPr/>
          </p:nvSpPr>
          <p:spPr>
            <a:xfrm>
              <a:off x="56306"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8620">
              <a:solidFill>
                <a:srgbClr val="001F60"/>
              </a:solidFill>
            </a:ln>
          </p:spPr>
          <p:txBody>
            <a:bodyPr wrap="square" lIns="0" tIns="0" rIns="0" bIns="0" rtlCol="0"/>
            <a:lstStyle/>
            <a:p>
              <a:endParaRPr sz="1749"/>
            </a:p>
          </p:txBody>
        </p:sp>
        <p:sp>
          <p:nvSpPr>
            <p:cNvPr id="98" name="object 98"/>
            <p:cNvSpPr/>
            <p:nvPr/>
          </p:nvSpPr>
          <p:spPr>
            <a:xfrm>
              <a:off x="56306"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6465">
              <a:solidFill>
                <a:srgbClr val="001F60"/>
              </a:solidFill>
            </a:ln>
          </p:spPr>
          <p:txBody>
            <a:bodyPr wrap="square" lIns="0" tIns="0" rIns="0" bIns="0" rtlCol="0"/>
            <a:lstStyle/>
            <a:p>
              <a:endParaRPr sz="1749"/>
            </a:p>
          </p:txBody>
        </p:sp>
        <p:pic>
          <p:nvPicPr>
            <p:cNvPr id="99" name="object 99"/>
            <p:cNvPicPr/>
            <p:nvPr/>
          </p:nvPicPr>
          <p:blipFill>
            <a:blip r:embed="rId38" cstate="print"/>
            <a:stretch>
              <a:fillRect/>
            </a:stretch>
          </p:blipFill>
          <p:spPr>
            <a:xfrm>
              <a:off x="226563" y="7411570"/>
              <a:ext cx="257540" cy="89439"/>
            </a:xfrm>
            <a:prstGeom prst="rect">
              <a:avLst/>
            </a:prstGeom>
          </p:spPr>
        </p:pic>
        <p:pic>
          <p:nvPicPr>
            <p:cNvPr id="100" name="object 100"/>
            <p:cNvPicPr/>
            <p:nvPr/>
          </p:nvPicPr>
          <p:blipFill>
            <a:blip r:embed="rId39" cstate="print"/>
            <a:stretch>
              <a:fillRect/>
            </a:stretch>
          </p:blipFill>
          <p:spPr>
            <a:xfrm>
              <a:off x="61694" y="7346916"/>
              <a:ext cx="200429" cy="199351"/>
            </a:xfrm>
            <a:prstGeom prst="rect">
              <a:avLst/>
            </a:prstGeom>
          </p:spPr>
        </p:pic>
      </p:grpSp>
      <p:pic>
        <p:nvPicPr>
          <p:cNvPr id="101" name="object 101"/>
          <p:cNvPicPr/>
          <p:nvPr/>
        </p:nvPicPr>
        <p:blipFill>
          <a:blip r:embed="rId40" cstate="print"/>
          <a:stretch>
            <a:fillRect/>
          </a:stretch>
        </p:blipFill>
        <p:spPr>
          <a:xfrm>
            <a:off x="6781250" y="6496305"/>
            <a:ext cx="152037" cy="105045"/>
          </a:xfrm>
          <a:prstGeom prst="rect">
            <a:avLst/>
          </a:prstGeom>
        </p:spPr>
      </p:pic>
      <p:grpSp>
        <p:nvGrpSpPr>
          <p:cNvPr id="102" name="object 102"/>
          <p:cNvGrpSpPr/>
          <p:nvPr/>
        </p:nvGrpSpPr>
        <p:grpSpPr>
          <a:xfrm>
            <a:off x="4969233" y="438277"/>
            <a:ext cx="4055614" cy="294302"/>
            <a:chOff x="5811242" y="283941"/>
            <a:chExt cx="4742815" cy="344170"/>
          </a:xfrm>
        </p:grpSpPr>
        <p:sp>
          <p:nvSpPr>
            <p:cNvPr id="103" name="object 103"/>
            <p:cNvSpPr/>
            <p:nvPr/>
          </p:nvSpPr>
          <p:spPr>
            <a:xfrm>
              <a:off x="5818246" y="290945"/>
              <a:ext cx="4728845" cy="330200"/>
            </a:xfrm>
            <a:custGeom>
              <a:avLst/>
              <a:gdLst/>
              <a:ahLst/>
              <a:cxnLst/>
              <a:rect l="l" t="t" r="r" b="b"/>
              <a:pathLst>
                <a:path w="4728845" h="330200">
                  <a:moveTo>
                    <a:pt x="0" y="0"/>
                  </a:moveTo>
                  <a:lnTo>
                    <a:pt x="4728404" y="0"/>
                  </a:lnTo>
                  <a:lnTo>
                    <a:pt x="4728404" y="329738"/>
                  </a:lnTo>
                  <a:lnTo>
                    <a:pt x="0" y="329738"/>
                  </a:lnTo>
                  <a:lnTo>
                    <a:pt x="0" y="0"/>
                  </a:lnTo>
                  <a:close/>
                </a:path>
              </a:pathLst>
            </a:custGeom>
            <a:ln w="14008">
              <a:solidFill>
                <a:srgbClr val="3F3F3F"/>
              </a:solidFill>
            </a:ln>
          </p:spPr>
          <p:txBody>
            <a:bodyPr wrap="square" lIns="0" tIns="0" rIns="0" bIns="0" rtlCol="0"/>
            <a:lstStyle/>
            <a:p>
              <a:endParaRPr sz="1749"/>
            </a:p>
          </p:txBody>
        </p:sp>
        <p:sp>
          <p:nvSpPr>
            <p:cNvPr id="104" name="object 104"/>
            <p:cNvSpPr/>
            <p:nvPr/>
          </p:nvSpPr>
          <p:spPr>
            <a:xfrm>
              <a:off x="5818246" y="290945"/>
              <a:ext cx="4728845" cy="330200"/>
            </a:xfrm>
            <a:custGeom>
              <a:avLst/>
              <a:gdLst/>
              <a:ahLst/>
              <a:cxnLst/>
              <a:rect l="l" t="t" r="r" b="b"/>
              <a:pathLst>
                <a:path w="4728845" h="330200">
                  <a:moveTo>
                    <a:pt x="0" y="0"/>
                  </a:moveTo>
                  <a:lnTo>
                    <a:pt x="4728404" y="0"/>
                  </a:lnTo>
                  <a:lnTo>
                    <a:pt x="4728404" y="329738"/>
                  </a:lnTo>
                  <a:lnTo>
                    <a:pt x="0" y="329738"/>
                  </a:lnTo>
                  <a:lnTo>
                    <a:pt x="0" y="0"/>
                  </a:lnTo>
                  <a:close/>
                </a:path>
              </a:pathLst>
            </a:custGeom>
            <a:ln w="8620">
              <a:solidFill>
                <a:srgbClr val="3F3F3F"/>
              </a:solidFill>
            </a:ln>
          </p:spPr>
          <p:txBody>
            <a:bodyPr wrap="square" lIns="0" tIns="0" rIns="0" bIns="0" rtlCol="0"/>
            <a:lstStyle/>
            <a:p>
              <a:endParaRPr sz="1749"/>
            </a:p>
          </p:txBody>
        </p:sp>
        <p:sp>
          <p:nvSpPr>
            <p:cNvPr id="105" name="object 105"/>
            <p:cNvSpPr/>
            <p:nvPr/>
          </p:nvSpPr>
          <p:spPr>
            <a:xfrm>
              <a:off x="5818246" y="290945"/>
              <a:ext cx="4728845" cy="330200"/>
            </a:xfrm>
            <a:custGeom>
              <a:avLst/>
              <a:gdLst/>
              <a:ahLst/>
              <a:cxnLst/>
              <a:rect l="l" t="t" r="r" b="b"/>
              <a:pathLst>
                <a:path w="4728845" h="330200">
                  <a:moveTo>
                    <a:pt x="0" y="0"/>
                  </a:moveTo>
                  <a:lnTo>
                    <a:pt x="4728404" y="0"/>
                  </a:lnTo>
                  <a:lnTo>
                    <a:pt x="4728404" y="329738"/>
                  </a:lnTo>
                  <a:lnTo>
                    <a:pt x="0" y="329738"/>
                  </a:lnTo>
                  <a:lnTo>
                    <a:pt x="0" y="0"/>
                  </a:lnTo>
                  <a:close/>
                </a:path>
              </a:pathLst>
            </a:custGeom>
            <a:ln w="6465">
              <a:solidFill>
                <a:srgbClr val="3F3F3F"/>
              </a:solidFill>
            </a:ln>
          </p:spPr>
          <p:txBody>
            <a:bodyPr wrap="square" lIns="0" tIns="0" rIns="0" bIns="0" rtlCol="0"/>
            <a:lstStyle/>
            <a:p>
              <a:endParaRPr sz="1749"/>
            </a:p>
          </p:txBody>
        </p:sp>
        <p:pic>
          <p:nvPicPr>
            <p:cNvPr id="106" name="object 106"/>
            <p:cNvPicPr/>
            <p:nvPr/>
          </p:nvPicPr>
          <p:blipFill>
            <a:blip r:embed="rId41" cstate="print"/>
            <a:stretch>
              <a:fillRect/>
            </a:stretch>
          </p:blipFill>
          <p:spPr>
            <a:xfrm>
              <a:off x="5904452" y="403013"/>
              <a:ext cx="3228418" cy="129309"/>
            </a:xfrm>
            <a:prstGeom prst="rect">
              <a:avLst/>
            </a:prstGeom>
          </p:spPr>
        </p:pic>
        <p:sp>
          <p:nvSpPr>
            <p:cNvPr id="107" name="object 107"/>
            <p:cNvSpPr/>
            <p:nvPr/>
          </p:nvSpPr>
          <p:spPr>
            <a:xfrm>
              <a:off x="9168422" y="431507"/>
              <a:ext cx="41275" cy="100330"/>
            </a:xfrm>
            <a:custGeom>
              <a:avLst/>
              <a:gdLst/>
              <a:ahLst/>
              <a:cxnLst/>
              <a:rect l="l" t="t" r="r" b="b"/>
              <a:pathLst>
                <a:path w="41275" h="100329">
                  <a:moveTo>
                    <a:pt x="40944" y="0"/>
                  </a:moveTo>
                  <a:lnTo>
                    <a:pt x="26936" y="0"/>
                  </a:lnTo>
                  <a:lnTo>
                    <a:pt x="26936" y="86360"/>
                  </a:lnTo>
                  <a:lnTo>
                    <a:pt x="0" y="86360"/>
                  </a:lnTo>
                  <a:lnTo>
                    <a:pt x="0" y="100330"/>
                  </a:lnTo>
                  <a:lnTo>
                    <a:pt x="40944" y="100330"/>
                  </a:lnTo>
                  <a:lnTo>
                    <a:pt x="40944" y="86360"/>
                  </a:lnTo>
                  <a:lnTo>
                    <a:pt x="40944" y="0"/>
                  </a:lnTo>
                  <a:close/>
                </a:path>
              </a:pathLst>
            </a:custGeom>
            <a:solidFill>
              <a:srgbClr val="3F3F3F"/>
            </a:solidFill>
          </p:spPr>
          <p:txBody>
            <a:bodyPr wrap="square" lIns="0" tIns="0" rIns="0" bIns="0" rtlCol="0"/>
            <a:lstStyle/>
            <a:p>
              <a:endParaRPr sz="1749"/>
            </a:p>
          </p:txBody>
        </p:sp>
      </p:grpSp>
      <p:grpSp>
        <p:nvGrpSpPr>
          <p:cNvPr id="108" name="object 108"/>
          <p:cNvGrpSpPr/>
          <p:nvPr/>
        </p:nvGrpSpPr>
        <p:grpSpPr>
          <a:xfrm>
            <a:off x="4649032" y="444267"/>
            <a:ext cx="282356" cy="282356"/>
            <a:chOff x="5436784" y="290945"/>
            <a:chExt cx="330200" cy="330200"/>
          </a:xfrm>
        </p:grpSpPr>
        <p:sp>
          <p:nvSpPr>
            <p:cNvPr id="109" name="object 109"/>
            <p:cNvSpPr/>
            <p:nvPr/>
          </p:nvSpPr>
          <p:spPr>
            <a:xfrm>
              <a:off x="5436784" y="290945"/>
              <a:ext cx="330200" cy="330200"/>
            </a:xfrm>
            <a:custGeom>
              <a:avLst/>
              <a:gdLst/>
              <a:ahLst/>
              <a:cxnLst/>
              <a:rect l="l" t="t" r="r" b="b"/>
              <a:pathLst>
                <a:path w="330200" h="330200">
                  <a:moveTo>
                    <a:pt x="329738" y="0"/>
                  </a:moveTo>
                  <a:lnTo>
                    <a:pt x="0" y="0"/>
                  </a:lnTo>
                  <a:lnTo>
                    <a:pt x="0" y="329738"/>
                  </a:lnTo>
                  <a:lnTo>
                    <a:pt x="329738" y="329738"/>
                  </a:lnTo>
                  <a:lnTo>
                    <a:pt x="329738" y="0"/>
                  </a:lnTo>
                  <a:close/>
                </a:path>
              </a:pathLst>
            </a:custGeom>
            <a:solidFill>
              <a:srgbClr val="595959"/>
            </a:solidFill>
          </p:spPr>
          <p:txBody>
            <a:bodyPr wrap="square" lIns="0" tIns="0" rIns="0" bIns="0" rtlCol="0"/>
            <a:lstStyle/>
            <a:p>
              <a:endParaRPr sz="1749"/>
            </a:p>
          </p:txBody>
        </p:sp>
        <p:pic>
          <p:nvPicPr>
            <p:cNvPr id="110" name="object 110"/>
            <p:cNvPicPr/>
            <p:nvPr/>
          </p:nvPicPr>
          <p:blipFill>
            <a:blip r:embed="rId4" cstate="print"/>
            <a:stretch>
              <a:fillRect/>
            </a:stretch>
          </p:blipFill>
          <p:spPr>
            <a:xfrm>
              <a:off x="5512214" y="380384"/>
              <a:ext cx="174567" cy="198274"/>
            </a:xfrm>
            <a:prstGeom prst="rect">
              <a:avLst/>
            </a:prstGeom>
          </p:spPr>
        </p:pic>
      </p:grpSp>
      <p:grpSp>
        <p:nvGrpSpPr>
          <p:cNvPr id="111" name="object 111"/>
          <p:cNvGrpSpPr/>
          <p:nvPr/>
        </p:nvGrpSpPr>
        <p:grpSpPr>
          <a:xfrm>
            <a:off x="4643042" y="776446"/>
            <a:ext cx="4378695" cy="418105"/>
            <a:chOff x="5429780" y="679411"/>
            <a:chExt cx="5120640" cy="488950"/>
          </a:xfrm>
        </p:grpSpPr>
        <p:sp>
          <p:nvSpPr>
            <p:cNvPr id="112" name="object 112"/>
            <p:cNvSpPr/>
            <p:nvPr/>
          </p:nvSpPr>
          <p:spPr>
            <a:xfrm>
              <a:off x="5436784" y="686415"/>
              <a:ext cx="330200" cy="330200"/>
            </a:xfrm>
            <a:custGeom>
              <a:avLst/>
              <a:gdLst/>
              <a:ahLst/>
              <a:cxnLst/>
              <a:rect l="l" t="t" r="r" b="b"/>
              <a:pathLst>
                <a:path w="330200" h="330200">
                  <a:moveTo>
                    <a:pt x="0" y="0"/>
                  </a:moveTo>
                  <a:lnTo>
                    <a:pt x="329738" y="0"/>
                  </a:lnTo>
                  <a:lnTo>
                    <a:pt x="329738" y="329738"/>
                  </a:lnTo>
                  <a:lnTo>
                    <a:pt x="0" y="329738"/>
                  </a:lnTo>
                  <a:lnTo>
                    <a:pt x="0" y="0"/>
                  </a:lnTo>
                  <a:close/>
                </a:path>
              </a:pathLst>
            </a:custGeom>
            <a:ln w="14008">
              <a:solidFill>
                <a:srgbClr val="3F3F3F"/>
              </a:solidFill>
            </a:ln>
          </p:spPr>
          <p:txBody>
            <a:bodyPr wrap="square" lIns="0" tIns="0" rIns="0" bIns="0" rtlCol="0"/>
            <a:lstStyle/>
            <a:p>
              <a:endParaRPr sz="1749"/>
            </a:p>
          </p:txBody>
        </p:sp>
        <p:sp>
          <p:nvSpPr>
            <p:cNvPr id="113" name="object 113"/>
            <p:cNvSpPr/>
            <p:nvPr/>
          </p:nvSpPr>
          <p:spPr>
            <a:xfrm>
              <a:off x="5436784" y="686415"/>
              <a:ext cx="330200" cy="330200"/>
            </a:xfrm>
            <a:custGeom>
              <a:avLst/>
              <a:gdLst/>
              <a:ahLst/>
              <a:cxnLst/>
              <a:rect l="l" t="t" r="r" b="b"/>
              <a:pathLst>
                <a:path w="330200" h="330200">
                  <a:moveTo>
                    <a:pt x="0" y="0"/>
                  </a:moveTo>
                  <a:lnTo>
                    <a:pt x="329738" y="0"/>
                  </a:lnTo>
                  <a:lnTo>
                    <a:pt x="329738" y="329738"/>
                  </a:lnTo>
                  <a:lnTo>
                    <a:pt x="0" y="329738"/>
                  </a:lnTo>
                  <a:lnTo>
                    <a:pt x="0" y="0"/>
                  </a:lnTo>
                  <a:close/>
                </a:path>
              </a:pathLst>
            </a:custGeom>
            <a:ln w="8620">
              <a:solidFill>
                <a:srgbClr val="3F3F3F"/>
              </a:solidFill>
            </a:ln>
          </p:spPr>
          <p:txBody>
            <a:bodyPr wrap="square" lIns="0" tIns="0" rIns="0" bIns="0" rtlCol="0"/>
            <a:lstStyle/>
            <a:p>
              <a:endParaRPr sz="1749"/>
            </a:p>
          </p:txBody>
        </p:sp>
        <p:sp>
          <p:nvSpPr>
            <p:cNvPr id="114" name="object 114"/>
            <p:cNvSpPr/>
            <p:nvPr/>
          </p:nvSpPr>
          <p:spPr>
            <a:xfrm>
              <a:off x="5436784" y="686415"/>
              <a:ext cx="330200" cy="330200"/>
            </a:xfrm>
            <a:custGeom>
              <a:avLst/>
              <a:gdLst/>
              <a:ahLst/>
              <a:cxnLst/>
              <a:rect l="l" t="t" r="r" b="b"/>
              <a:pathLst>
                <a:path w="330200" h="330200">
                  <a:moveTo>
                    <a:pt x="0" y="0"/>
                  </a:moveTo>
                  <a:lnTo>
                    <a:pt x="329738" y="0"/>
                  </a:lnTo>
                  <a:lnTo>
                    <a:pt x="329738" y="329738"/>
                  </a:lnTo>
                  <a:lnTo>
                    <a:pt x="0" y="329738"/>
                  </a:lnTo>
                  <a:lnTo>
                    <a:pt x="0" y="0"/>
                  </a:lnTo>
                  <a:close/>
                </a:path>
              </a:pathLst>
            </a:custGeom>
            <a:ln w="6465">
              <a:solidFill>
                <a:srgbClr val="3F3F3F"/>
              </a:solidFill>
            </a:ln>
          </p:spPr>
          <p:txBody>
            <a:bodyPr wrap="square" lIns="0" tIns="0" rIns="0" bIns="0" rtlCol="0"/>
            <a:lstStyle/>
            <a:p>
              <a:endParaRPr sz="1749"/>
            </a:p>
          </p:txBody>
        </p:sp>
        <p:pic>
          <p:nvPicPr>
            <p:cNvPr id="115" name="object 115"/>
            <p:cNvPicPr/>
            <p:nvPr/>
          </p:nvPicPr>
          <p:blipFill>
            <a:blip r:embed="rId5" cstate="print"/>
            <a:stretch>
              <a:fillRect/>
            </a:stretch>
          </p:blipFill>
          <p:spPr>
            <a:xfrm>
              <a:off x="5531611" y="790941"/>
              <a:ext cx="136852" cy="151938"/>
            </a:xfrm>
            <a:prstGeom prst="rect">
              <a:avLst/>
            </a:prstGeom>
          </p:spPr>
        </p:pic>
        <p:sp>
          <p:nvSpPr>
            <p:cNvPr id="116" name="object 116"/>
            <p:cNvSpPr/>
            <p:nvPr/>
          </p:nvSpPr>
          <p:spPr>
            <a:xfrm>
              <a:off x="5813936" y="683183"/>
              <a:ext cx="4736465" cy="485140"/>
            </a:xfrm>
            <a:custGeom>
              <a:avLst/>
              <a:gdLst/>
              <a:ahLst/>
              <a:cxnLst/>
              <a:rect l="l" t="t" r="r" b="b"/>
              <a:pathLst>
                <a:path w="4736465" h="485140">
                  <a:moveTo>
                    <a:pt x="7543" y="477366"/>
                  </a:moveTo>
                  <a:lnTo>
                    <a:pt x="4310" y="477366"/>
                  </a:lnTo>
                  <a:lnTo>
                    <a:pt x="4310" y="484909"/>
                  </a:lnTo>
                  <a:lnTo>
                    <a:pt x="9698" y="484909"/>
                  </a:lnTo>
                  <a:lnTo>
                    <a:pt x="9698" y="481676"/>
                  </a:lnTo>
                  <a:lnTo>
                    <a:pt x="7543" y="481676"/>
                  </a:lnTo>
                  <a:lnTo>
                    <a:pt x="7543" y="477366"/>
                  </a:lnTo>
                  <a:close/>
                </a:path>
                <a:path w="4736465" h="485140">
                  <a:moveTo>
                    <a:pt x="7543" y="460125"/>
                  </a:moveTo>
                  <a:lnTo>
                    <a:pt x="0" y="460125"/>
                  </a:lnTo>
                  <a:lnTo>
                    <a:pt x="0" y="481676"/>
                  </a:lnTo>
                  <a:lnTo>
                    <a:pt x="4310" y="481676"/>
                  </a:lnTo>
                  <a:lnTo>
                    <a:pt x="4310" y="477366"/>
                  </a:lnTo>
                  <a:lnTo>
                    <a:pt x="7543" y="477366"/>
                  </a:lnTo>
                  <a:lnTo>
                    <a:pt x="7543" y="460125"/>
                  </a:lnTo>
                  <a:close/>
                </a:path>
                <a:path w="4736465" h="485140">
                  <a:moveTo>
                    <a:pt x="9698" y="477366"/>
                  </a:moveTo>
                  <a:lnTo>
                    <a:pt x="7543" y="477366"/>
                  </a:lnTo>
                  <a:lnTo>
                    <a:pt x="7543" y="481676"/>
                  </a:lnTo>
                  <a:lnTo>
                    <a:pt x="9698" y="481676"/>
                  </a:lnTo>
                  <a:lnTo>
                    <a:pt x="9698" y="477366"/>
                  </a:lnTo>
                  <a:close/>
                </a:path>
                <a:path w="4736465" h="485140">
                  <a:moveTo>
                    <a:pt x="7543" y="431030"/>
                  </a:moveTo>
                  <a:lnTo>
                    <a:pt x="0" y="431030"/>
                  </a:lnTo>
                  <a:lnTo>
                    <a:pt x="0" y="452581"/>
                  </a:lnTo>
                  <a:lnTo>
                    <a:pt x="7543" y="452581"/>
                  </a:lnTo>
                  <a:lnTo>
                    <a:pt x="7543" y="431030"/>
                  </a:lnTo>
                  <a:close/>
                </a:path>
                <a:path w="4736465" h="485140">
                  <a:moveTo>
                    <a:pt x="7543" y="401935"/>
                  </a:moveTo>
                  <a:lnTo>
                    <a:pt x="0" y="401935"/>
                  </a:lnTo>
                  <a:lnTo>
                    <a:pt x="0" y="423487"/>
                  </a:lnTo>
                  <a:lnTo>
                    <a:pt x="7543" y="423487"/>
                  </a:lnTo>
                  <a:lnTo>
                    <a:pt x="7543" y="401935"/>
                  </a:lnTo>
                  <a:close/>
                </a:path>
                <a:path w="4736465" h="485140">
                  <a:moveTo>
                    <a:pt x="7543" y="372841"/>
                  </a:moveTo>
                  <a:lnTo>
                    <a:pt x="0" y="372841"/>
                  </a:lnTo>
                  <a:lnTo>
                    <a:pt x="0" y="394392"/>
                  </a:lnTo>
                  <a:lnTo>
                    <a:pt x="7543" y="394392"/>
                  </a:lnTo>
                  <a:lnTo>
                    <a:pt x="7543" y="372841"/>
                  </a:lnTo>
                  <a:close/>
                </a:path>
                <a:path w="4736465" h="485140">
                  <a:moveTo>
                    <a:pt x="7543" y="343746"/>
                  </a:moveTo>
                  <a:lnTo>
                    <a:pt x="0" y="343746"/>
                  </a:lnTo>
                  <a:lnTo>
                    <a:pt x="0" y="365298"/>
                  </a:lnTo>
                  <a:lnTo>
                    <a:pt x="7543" y="365298"/>
                  </a:lnTo>
                  <a:lnTo>
                    <a:pt x="7543" y="343746"/>
                  </a:lnTo>
                  <a:close/>
                </a:path>
                <a:path w="4736465" h="485140">
                  <a:moveTo>
                    <a:pt x="7543" y="314652"/>
                  </a:moveTo>
                  <a:lnTo>
                    <a:pt x="0" y="314652"/>
                  </a:lnTo>
                  <a:lnTo>
                    <a:pt x="0" y="336203"/>
                  </a:lnTo>
                  <a:lnTo>
                    <a:pt x="7543" y="336203"/>
                  </a:lnTo>
                  <a:lnTo>
                    <a:pt x="7543" y="314652"/>
                  </a:lnTo>
                  <a:close/>
                </a:path>
                <a:path w="4736465" h="485140">
                  <a:moveTo>
                    <a:pt x="7543" y="285557"/>
                  </a:moveTo>
                  <a:lnTo>
                    <a:pt x="0" y="285557"/>
                  </a:lnTo>
                  <a:lnTo>
                    <a:pt x="0" y="307109"/>
                  </a:lnTo>
                  <a:lnTo>
                    <a:pt x="7543" y="307109"/>
                  </a:lnTo>
                  <a:lnTo>
                    <a:pt x="7543" y="285557"/>
                  </a:lnTo>
                  <a:close/>
                </a:path>
                <a:path w="4736465" h="485140">
                  <a:moveTo>
                    <a:pt x="7543" y="256463"/>
                  </a:moveTo>
                  <a:lnTo>
                    <a:pt x="0" y="256463"/>
                  </a:lnTo>
                  <a:lnTo>
                    <a:pt x="0" y="278014"/>
                  </a:lnTo>
                  <a:lnTo>
                    <a:pt x="7543" y="278014"/>
                  </a:lnTo>
                  <a:lnTo>
                    <a:pt x="7543" y="256463"/>
                  </a:lnTo>
                  <a:close/>
                </a:path>
                <a:path w="4736465" h="485140">
                  <a:moveTo>
                    <a:pt x="7543" y="227368"/>
                  </a:moveTo>
                  <a:lnTo>
                    <a:pt x="0" y="227368"/>
                  </a:lnTo>
                  <a:lnTo>
                    <a:pt x="0" y="248920"/>
                  </a:lnTo>
                  <a:lnTo>
                    <a:pt x="7543" y="248920"/>
                  </a:lnTo>
                  <a:lnTo>
                    <a:pt x="7543" y="227368"/>
                  </a:lnTo>
                  <a:close/>
                </a:path>
                <a:path w="4736465" h="485140">
                  <a:moveTo>
                    <a:pt x="7543" y="198274"/>
                  </a:moveTo>
                  <a:lnTo>
                    <a:pt x="0" y="198274"/>
                  </a:lnTo>
                  <a:lnTo>
                    <a:pt x="0" y="219825"/>
                  </a:lnTo>
                  <a:lnTo>
                    <a:pt x="7543" y="219825"/>
                  </a:lnTo>
                  <a:lnTo>
                    <a:pt x="7543" y="198274"/>
                  </a:lnTo>
                  <a:close/>
                </a:path>
                <a:path w="4736465" h="485140">
                  <a:moveTo>
                    <a:pt x="7543" y="169179"/>
                  </a:moveTo>
                  <a:lnTo>
                    <a:pt x="0" y="169179"/>
                  </a:lnTo>
                  <a:lnTo>
                    <a:pt x="0" y="190730"/>
                  </a:lnTo>
                  <a:lnTo>
                    <a:pt x="7543" y="190730"/>
                  </a:lnTo>
                  <a:lnTo>
                    <a:pt x="7543" y="169179"/>
                  </a:lnTo>
                  <a:close/>
                </a:path>
                <a:path w="4736465" h="485140">
                  <a:moveTo>
                    <a:pt x="7543" y="140084"/>
                  </a:moveTo>
                  <a:lnTo>
                    <a:pt x="0" y="140084"/>
                  </a:lnTo>
                  <a:lnTo>
                    <a:pt x="0" y="161636"/>
                  </a:lnTo>
                  <a:lnTo>
                    <a:pt x="7543" y="161636"/>
                  </a:lnTo>
                  <a:lnTo>
                    <a:pt x="7543" y="140084"/>
                  </a:lnTo>
                  <a:close/>
                </a:path>
                <a:path w="4736465" h="485140">
                  <a:moveTo>
                    <a:pt x="7543" y="110990"/>
                  </a:moveTo>
                  <a:lnTo>
                    <a:pt x="0" y="110990"/>
                  </a:lnTo>
                  <a:lnTo>
                    <a:pt x="0" y="132541"/>
                  </a:lnTo>
                  <a:lnTo>
                    <a:pt x="7543" y="132541"/>
                  </a:lnTo>
                  <a:lnTo>
                    <a:pt x="7543" y="110990"/>
                  </a:lnTo>
                  <a:close/>
                </a:path>
                <a:path w="4736465" h="485140">
                  <a:moveTo>
                    <a:pt x="7543" y="81895"/>
                  </a:moveTo>
                  <a:lnTo>
                    <a:pt x="0" y="81895"/>
                  </a:lnTo>
                  <a:lnTo>
                    <a:pt x="0" y="103447"/>
                  </a:lnTo>
                  <a:lnTo>
                    <a:pt x="7543" y="103447"/>
                  </a:lnTo>
                  <a:lnTo>
                    <a:pt x="7543" y="81895"/>
                  </a:lnTo>
                  <a:close/>
                </a:path>
                <a:path w="4736465" h="485140">
                  <a:moveTo>
                    <a:pt x="7543" y="52801"/>
                  </a:moveTo>
                  <a:lnTo>
                    <a:pt x="0" y="52801"/>
                  </a:lnTo>
                  <a:lnTo>
                    <a:pt x="0" y="74352"/>
                  </a:lnTo>
                  <a:lnTo>
                    <a:pt x="7543" y="74352"/>
                  </a:lnTo>
                  <a:lnTo>
                    <a:pt x="7543" y="52801"/>
                  </a:lnTo>
                  <a:close/>
                </a:path>
                <a:path w="4736465" h="485140">
                  <a:moveTo>
                    <a:pt x="7543" y="23706"/>
                  </a:moveTo>
                  <a:lnTo>
                    <a:pt x="0" y="23706"/>
                  </a:lnTo>
                  <a:lnTo>
                    <a:pt x="0" y="45258"/>
                  </a:lnTo>
                  <a:lnTo>
                    <a:pt x="7543" y="45258"/>
                  </a:lnTo>
                  <a:lnTo>
                    <a:pt x="7543" y="23706"/>
                  </a:lnTo>
                  <a:close/>
                </a:path>
                <a:path w="4736465" h="485140">
                  <a:moveTo>
                    <a:pt x="12930" y="0"/>
                  </a:moveTo>
                  <a:lnTo>
                    <a:pt x="2155" y="0"/>
                  </a:lnTo>
                  <a:lnTo>
                    <a:pt x="0" y="1077"/>
                  </a:lnTo>
                  <a:lnTo>
                    <a:pt x="0" y="16163"/>
                  </a:lnTo>
                  <a:lnTo>
                    <a:pt x="7543" y="16163"/>
                  </a:lnTo>
                  <a:lnTo>
                    <a:pt x="7543" y="6465"/>
                  </a:lnTo>
                  <a:lnTo>
                    <a:pt x="4310" y="6465"/>
                  </a:lnTo>
                  <a:lnTo>
                    <a:pt x="7543" y="3232"/>
                  </a:lnTo>
                  <a:lnTo>
                    <a:pt x="12930" y="3232"/>
                  </a:lnTo>
                  <a:lnTo>
                    <a:pt x="12930" y="0"/>
                  </a:lnTo>
                  <a:close/>
                </a:path>
                <a:path w="4736465" h="485140">
                  <a:moveTo>
                    <a:pt x="7543" y="3232"/>
                  </a:moveTo>
                  <a:lnTo>
                    <a:pt x="4310" y="6465"/>
                  </a:lnTo>
                  <a:lnTo>
                    <a:pt x="7543" y="6465"/>
                  </a:lnTo>
                  <a:lnTo>
                    <a:pt x="7543" y="3232"/>
                  </a:lnTo>
                  <a:close/>
                </a:path>
                <a:path w="4736465" h="485140">
                  <a:moveTo>
                    <a:pt x="12930" y="3232"/>
                  </a:moveTo>
                  <a:lnTo>
                    <a:pt x="7543" y="3232"/>
                  </a:lnTo>
                  <a:lnTo>
                    <a:pt x="7543" y="6465"/>
                  </a:lnTo>
                  <a:lnTo>
                    <a:pt x="12930" y="6465"/>
                  </a:lnTo>
                  <a:lnTo>
                    <a:pt x="12930" y="3232"/>
                  </a:lnTo>
                  <a:close/>
                </a:path>
                <a:path w="4736465" h="485140">
                  <a:moveTo>
                    <a:pt x="42025" y="0"/>
                  </a:moveTo>
                  <a:lnTo>
                    <a:pt x="20473" y="0"/>
                  </a:lnTo>
                  <a:lnTo>
                    <a:pt x="20473" y="6465"/>
                  </a:lnTo>
                  <a:lnTo>
                    <a:pt x="42025" y="6465"/>
                  </a:lnTo>
                  <a:lnTo>
                    <a:pt x="42025" y="0"/>
                  </a:lnTo>
                  <a:close/>
                </a:path>
                <a:path w="4736465" h="485140">
                  <a:moveTo>
                    <a:pt x="71120" y="0"/>
                  </a:moveTo>
                  <a:lnTo>
                    <a:pt x="49568" y="0"/>
                  </a:lnTo>
                  <a:lnTo>
                    <a:pt x="49568" y="6465"/>
                  </a:lnTo>
                  <a:lnTo>
                    <a:pt x="71120" y="6465"/>
                  </a:lnTo>
                  <a:lnTo>
                    <a:pt x="71120" y="0"/>
                  </a:lnTo>
                  <a:close/>
                </a:path>
                <a:path w="4736465" h="485140">
                  <a:moveTo>
                    <a:pt x="100214" y="0"/>
                  </a:moveTo>
                  <a:lnTo>
                    <a:pt x="78663" y="0"/>
                  </a:lnTo>
                  <a:lnTo>
                    <a:pt x="78663" y="6465"/>
                  </a:lnTo>
                  <a:lnTo>
                    <a:pt x="100214" y="6465"/>
                  </a:lnTo>
                  <a:lnTo>
                    <a:pt x="100214" y="0"/>
                  </a:lnTo>
                  <a:close/>
                </a:path>
                <a:path w="4736465" h="485140">
                  <a:moveTo>
                    <a:pt x="129309" y="0"/>
                  </a:moveTo>
                  <a:lnTo>
                    <a:pt x="107757" y="0"/>
                  </a:lnTo>
                  <a:lnTo>
                    <a:pt x="107757" y="6465"/>
                  </a:lnTo>
                  <a:lnTo>
                    <a:pt x="129309" y="6465"/>
                  </a:lnTo>
                  <a:lnTo>
                    <a:pt x="129309" y="0"/>
                  </a:lnTo>
                  <a:close/>
                </a:path>
                <a:path w="4736465" h="485140">
                  <a:moveTo>
                    <a:pt x="158403" y="0"/>
                  </a:moveTo>
                  <a:lnTo>
                    <a:pt x="136852" y="0"/>
                  </a:lnTo>
                  <a:lnTo>
                    <a:pt x="136852" y="6465"/>
                  </a:lnTo>
                  <a:lnTo>
                    <a:pt x="158403" y="6465"/>
                  </a:lnTo>
                  <a:lnTo>
                    <a:pt x="158403" y="0"/>
                  </a:lnTo>
                  <a:close/>
                </a:path>
                <a:path w="4736465" h="485140">
                  <a:moveTo>
                    <a:pt x="187498" y="0"/>
                  </a:moveTo>
                  <a:lnTo>
                    <a:pt x="165946" y="0"/>
                  </a:lnTo>
                  <a:lnTo>
                    <a:pt x="165946" y="6465"/>
                  </a:lnTo>
                  <a:lnTo>
                    <a:pt x="187498" y="6465"/>
                  </a:lnTo>
                  <a:lnTo>
                    <a:pt x="187498" y="0"/>
                  </a:lnTo>
                  <a:close/>
                </a:path>
                <a:path w="4736465" h="485140">
                  <a:moveTo>
                    <a:pt x="216592" y="0"/>
                  </a:moveTo>
                  <a:lnTo>
                    <a:pt x="195041" y="0"/>
                  </a:lnTo>
                  <a:lnTo>
                    <a:pt x="195041" y="6465"/>
                  </a:lnTo>
                  <a:lnTo>
                    <a:pt x="216592" y="6465"/>
                  </a:lnTo>
                  <a:lnTo>
                    <a:pt x="216592" y="0"/>
                  </a:lnTo>
                  <a:close/>
                </a:path>
                <a:path w="4736465" h="485140">
                  <a:moveTo>
                    <a:pt x="245687" y="0"/>
                  </a:moveTo>
                  <a:lnTo>
                    <a:pt x="224135" y="0"/>
                  </a:lnTo>
                  <a:lnTo>
                    <a:pt x="224135" y="6465"/>
                  </a:lnTo>
                  <a:lnTo>
                    <a:pt x="245687" y="6465"/>
                  </a:lnTo>
                  <a:lnTo>
                    <a:pt x="245687" y="0"/>
                  </a:lnTo>
                  <a:close/>
                </a:path>
                <a:path w="4736465" h="485140">
                  <a:moveTo>
                    <a:pt x="274781" y="0"/>
                  </a:moveTo>
                  <a:lnTo>
                    <a:pt x="253230" y="0"/>
                  </a:lnTo>
                  <a:lnTo>
                    <a:pt x="253230" y="6465"/>
                  </a:lnTo>
                  <a:lnTo>
                    <a:pt x="274781" y="6465"/>
                  </a:lnTo>
                  <a:lnTo>
                    <a:pt x="274781" y="0"/>
                  </a:lnTo>
                  <a:close/>
                </a:path>
                <a:path w="4736465" h="485140">
                  <a:moveTo>
                    <a:pt x="303876" y="0"/>
                  </a:moveTo>
                  <a:lnTo>
                    <a:pt x="281247" y="0"/>
                  </a:lnTo>
                  <a:lnTo>
                    <a:pt x="281247" y="6465"/>
                  </a:lnTo>
                  <a:lnTo>
                    <a:pt x="303876" y="6465"/>
                  </a:lnTo>
                  <a:lnTo>
                    <a:pt x="303876" y="0"/>
                  </a:lnTo>
                  <a:close/>
                </a:path>
                <a:path w="4736465" h="485140">
                  <a:moveTo>
                    <a:pt x="332971" y="0"/>
                  </a:moveTo>
                  <a:lnTo>
                    <a:pt x="310341" y="0"/>
                  </a:lnTo>
                  <a:lnTo>
                    <a:pt x="310341" y="6465"/>
                  </a:lnTo>
                  <a:lnTo>
                    <a:pt x="332971" y="6465"/>
                  </a:lnTo>
                  <a:lnTo>
                    <a:pt x="332971" y="0"/>
                  </a:lnTo>
                  <a:close/>
                </a:path>
                <a:path w="4736465" h="485140">
                  <a:moveTo>
                    <a:pt x="362065" y="0"/>
                  </a:moveTo>
                  <a:lnTo>
                    <a:pt x="339436" y="0"/>
                  </a:lnTo>
                  <a:lnTo>
                    <a:pt x="339436" y="6465"/>
                  </a:lnTo>
                  <a:lnTo>
                    <a:pt x="362065" y="6465"/>
                  </a:lnTo>
                  <a:lnTo>
                    <a:pt x="362065" y="0"/>
                  </a:lnTo>
                  <a:close/>
                </a:path>
                <a:path w="4736465" h="485140">
                  <a:moveTo>
                    <a:pt x="391160" y="0"/>
                  </a:moveTo>
                  <a:lnTo>
                    <a:pt x="368531" y="0"/>
                  </a:lnTo>
                  <a:lnTo>
                    <a:pt x="368531" y="6465"/>
                  </a:lnTo>
                  <a:lnTo>
                    <a:pt x="391160" y="6465"/>
                  </a:lnTo>
                  <a:lnTo>
                    <a:pt x="391160" y="0"/>
                  </a:lnTo>
                  <a:close/>
                </a:path>
                <a:path w="4736465" h="485140">
                  <a:moveTo>
                    <a:pt x="420254" y="0"/>
                  </a:moveTo>
                  <a:lnTo>
                    <a:pt x="397625" y="0"/>
                  </a:lnTo>
                  <a:lnTo>
                    <a:pt x="397625" y="6465"/>
                  </a:lnTo>
                  <a:lnTo>
                    <a:pt x="420254" y="6465"/>
                  </a:lnTo>
                  <a:lnTo>
                    <a:pt x="420254" y="0"/>
                  </a:lnTo>
                  <a:close/>
                </a:path>
                <a:path w="4736465" h="485140">
                  <a:moveTo>
                    <a:pt x="449349" y="0"/>
                  </a:moveTo>
                  <a:lnTo>
                    <a:pt x="426720" y="0"/>
                  </a:lnTo>
                  <a:lnTo>
                    <a:pt x="426720" y="6465"/>
                  </a:lnTo>
                  <a:lnTo>
                    <a:pt x="449349" y="6465"/>
                  </a:lnTo>
                  <a:lnTo>
                    <a:pt x="449349" y="0"/>
                  </a:lnTo>
                  <a:close/>
                </a:path>
                <a:path w="4736465" h="485140">
                  <a:moveTo>
                    <a:pt x="478443" y="0"/>
                  </a:moveTo>
                  <a:lnTo>
                    <a:pt x="455814" y="0"/>
                  </a:lnTo>
                  <a:lnTo>
                    <a:pt x="455814" y="6465"/>
                  </a:lnTo>
                  <a:lnTo>
                    <a:pt x="478443" y="6465"/>
                  </a:lnTo>
                  <a:lnTo>
                    <a:pt x="478443" y="0"/>
                  </a:lnTo>
                  <a:close/>
                </a:path>
                <a:path w="4736465" h="485140">
                  <a:moveTo>
                    <a:pt x="507538" y="0"/>
                  </a:moveTo>
                  <a:lnTo>
                    <a:pt x="484909" y="0"/>
                  </a:lnTo>
                  <a:lnTo>
                    <a:pt x="484909" y="6465"/>
                  </a:lnTo>
                  <a:lnTo>
                    <a:pt x="507538" y="6465"/>
                  </a:lnTo>
                  <a:lnTo>
                    <a:pt x="507538" y="0"/>
                  </a:lnTo>
                  <a:close/>
                </a:path>
                <a:path w="4736465" h="485140">
                  <a:moveTo>
                    <a:pt x="536632" y="0"/>
                  </a:moveTo>
                  <a:lnTo>
                    <a:pt x="514003" y="0"/>
                  </a:lnTo>
                  <a:lnTo>
                    <a:pt x="514003" y="6465"/>
                  </a:lnTo>
                  <a:lnTo>
                    <a:pt x="536632" y="6465"/>
                  </a:lnTo>
                  <a:lnTo>
                    <a:pt x="536632" y="0"/>
                  </a:lnTo>
                  <a:close/>
                </a:path>
                <a:path w="4736465" h="485140">
                  <a:moveTo>
                    <a:pt x="565727" y="0"/>
                  </a:moveTo>
                  <a:lnTo>
                    <a:pt x="543098" y="0"/>
                  </a:lnTo>
                  <a:lnTo>
                    <a:pt x="543098" y="6465"/>
                  </a:lnTo>
                  <a:lnTo>
                    <a:pt x="565727" y="6465"/>
                  </a:lnTo>
                  <a:lnTo>
                    <a:pt x="565727" y="0"/>
                  </a:lnTo>
                  <a:close/>
                </a:path>
                <a:path w="4736465" h="485140">
                  <a:moveTo>
                    <a:pt x="594822" y="0"/>
                  </a:moveTo>
                  <a:lnTo>
                    <a:pt x="572192" y="0"/>
                  </a:lnTo>
                  <a:lnTo>
                    <a:pt x="572192" y="6465"/>
                  </a:lnTo>
                  <a:lnTo>
                    <a:pt x="594822" y="6465"/>
                  </a:lnTo>
                  <a:lnTo>
                    <a:pt x="594822" y="0"/>
                  </a:lnTo>
                  <a:close/>
                </a:path>
                <a:path w="4736465" h="485140">
                  <a:moveTo>
                    <a:pt x="622839" y="0"/>
                  </a:moveTo>
                  <a:lnTo>
                    <a:pt x="601287" y="0"/>
                  </a:lnTo>
                  <a:lnTo>
                    <a:pt x="601287" y="6465"/>
                  </a:lnTo>
                  <a:lnTo>
                    <a:pt x="622839" y="6465"/>
                  </a:lnTo>
                  <a:lnTo>
                    <a:pt x="622839" y="0"/>
                  </a:lnTo>
                  <a:close/>
                </a:path>
                <a:path w="4736465" h="485140">
                  <a:moveTo>
                    <a:pt x="651933" y="0"/>
                  </a:moveTo>
                  <a:lnTo>
                    <a:pt x="630382" y="0"/>
                  </a:lnTo>
                  <a:lnTo>
                    <a:pt x="630382" y="6465"/>
                  </a:lnTo>
                  <a:lnTo>
                    <a:pt x="651933" y="6465"/>
                  </a:lnTo>
                  <a:lnTo>
                    <a:pt x="651933" y="0"/>
                  </a:lnTo>
                  <a:close/>
                </a:path>
                <a:path w="4736465" h="485140">
                  <a:moveTo>
                    <a:pt x="681028" y="0"/>
                  </a:moveTo>
                  <a:lnTo>
                    <a:pt x="659476" y="0"/>
                  </a:lnTo>
                  <a:lnTo>
                    <a:pt x="659476" y="6465"/>
                  </a:lnTo>
                  <a:lnTo>
                    <a:pt x="681028" y="6465"/>
                  </a:lnTo>
                  <a:lnTo>
                    <a:pt x="681028" y="0"/>
                  </a:lnTo>
                  <a:close/>
                </a:path>
                <a:path w="4736465" h="485140">
                  <a:moveTo>
                    <a:pt x="710122" y="0"/>
                  </a:moveTo>
                  <a:lnTo>
                    <a:pt x="688571" y="0"/>
                  </a:lnTo>
                  <a:lnTo>
                    <a:pt x="688571" y="6465"/>
                  </a:lnTo>
                  <a:lnTo>
                    <a:pt x="710122" y="6465"/>
                  </a:lnTo>
                  <a:lnTo>
                    <a:pt x="710122" y="0"/>
                  </a:lnTo>
                  <a:close/>
                </a:path>
                <a:path w="4736465" h="485140">
                  <a:moveTo>
                    <a:pt x="739217" y="0"/>
                  </a:moveTo>
                  <a:lnTo>
                    <a:pt x="717665" y="0"/>
                  </a:lnTo>
                  <a:lnTo>
                    <a:pt x="717665" y="6465"/>
                  </a:lnTo>
                  <a:lnTo>
                    <a:pt x="739217" y="6465"/>
                  </a:lnTo>
                  <a:lnTo>
                    <a:pt x="739217" y="0"/>
                  </a:lnTo>
                  <a:close/>
                </a:path>
                <a:path w="4736465" h="485140">
                  <a:moveTo>
                    <a:pt x="768311" y="0"/>
                  </a:moveTo>
                  <a:lnTo>
                    <a:pt x="746760" y="0"/>
                  </a:lnTo>
                  <a:lnTo>
                    <a:pt x="746760" y="6465"/>
                  </a:lnTo>
                  <a:lnTo>
                    <a:pt x="768311" y="6465"/>
                  </a:lnTo>
                  <a:lnTo>
                    <a:pt x="768311" y="0"/>
                  </a:lnTo>
                  <a:close/>
                </a:path>
                <a:path w="4736465" h="485140">
                  <a:moveTo>
                    <a:pt x="797406" y="0"/>
                  </a:moveTo>
                  <a:lnTo>
                    <a:pt x="775854" y="0"/>
                  </a:lnTo>
                  <a:lnTo>
                    <a:pt x="775854" y="6465"/>
                  </a:lnTo>
                  <a:lnTo>
                    <a:pt x="797406" y="6465"/>
                  </a:lnTo>
                  <a:lnTo>
                    <a:pt x="797406" y="0"/>
                  </a:lnTo>
                  <a:close/>
                </a:path>
                <a:path w="4736465" h="485140">
                  <a:moveTo>
                    <a:pt x="826500" y="0"/>
                  </a:moveTo>
                  <a:lnTo>
                    <a:pt x="804949" y="0"/>
                  </a:lnTo>
                  <a:lnTo>
                    <a:pt x="804949" y="6465"/>
                  </a:lnTo>
                  <a:lnTo>
                    <a:pt x="826500" y="6465"/>
                  </a:lnTo>
                  <a:lnTo>
                    <a:pt x="826500" y="0"/>
                  </a:lnTo>
                  <a:close/>
                </a:path>
                <a:path w="4736465" h="485140">
                  <a:moveTo>
                    <a:pt x="855595" y="0"/>
                  </a:moveTo>
                  <a:lnTo>
                    <a:pt x="834043" y="0"/>
                  </a:lnTo>
                  <a:lnTo>
                    <a:pt x="834043" y="6465"/>
                  </a:lnTo>
                  <a:lnTo>
                    <a:pt x="855595" y="6465"/>
                  </a:lnTo>
                  <a:lnTo>
                    <a:pt x="855595" y="0"/>
                  </a:lnTo>
                  <a:close/>
                </a:path>
                <a:path w="4736465" h="485140">
                  <a:moveTo>
                    <a:pt x="884690" y="0"/>
                  </a:moveTo>
                  <a:lnTo>
                    <a:pt x="863138" y="0"/>
                  </a:lnTo>
                  <a:lnTo>
                    <a:pt x="863138" y="6465"/>
                  </a:lnTo>
                  <a:lnTo>
                    <a:pt x="884690" y="6465"/>
                  </a:lnTo>
                  <a:lnTo>
                    <a:pt x="884690" y="0"/>
                  </a:lnTo>
                  <a:close/>
                </a:path>
                <a:path w="4736465" h="485140">
                  <a:moveTo>
                    <a:pt x="913784" y="0"/>
                  </a:moveTo>
                  <a:lnTo>
                    <a:pt x="892233" y="0"/>
                  </a:lnTo>
                  <a:lnTo>
                    <a:pt x="892233" y="6465"/>
                  </a:lnTo>
                  <a:lnTo>
                    <a:pt x="913784" y="6465"/>
                  </a:lnTo>
                  <a:lnTo>
                    <a:pt x="913784" y="0"/>
                  </a:lnTo>
                  <a:close/>
                </a:path>
                <a:path w="4736465" h="485140">
                  <a:moveTo>
                    <a:pt x="942879" y="0"/>
                  </a:moveTo>
                  <a:lnTo>
                    <a:pt x="921327" y="0"/>
                  </a:lnTo>
                  <a:lnTo>
                    <a:pt x="921327" y="6465"/>
                  </a:lnTo>
                  <a:lnTo>
                    <a:pt x="942879" y="6465"/>
                  </a:lnTo>
                  <a:lnTo>
                    <a:pt x="942879" y="0"/>
                  </a:lnTo>
                  <a:close/>
                </a:path>
                <a:path w="4736465" h="485140">
                  <a:moveTo>
                    <a:pt x="971973" y="0"/>
                  </a:moveTo>
                  <a:lnTo>
                    <a:pt x="950422" y="0"/>
                  </a:lnTo>
                  <a:lnTo>
                    <a:pt x="950422" y="6465"/>
                  </a:lnTo>
                  <a:lnTo>
                    <a:pt x="971973" y="6465"/>
                  </a:lnTo>
                  <a:lnTo>
                    <a:pt x="971973" y="0"/>
                  </a:lnTo>
                  <a:close/>
                </a:path>
                <a:path w="4736465" h="485140">
                  <a:moveTo>
                    <a:pt x="1001068" y="0"/>
                  </a:moveTo>
                  <a:lnTo>
                    <a:pt x="979516" y="0"/>
                  </a:lnTo>
                  <a:lnTo>
                    <a:pt x="979516" y="6465"/>
                  </a:lnTo>
                  <a:lnTo>
                    <a:pt x="1001068" y="6465"/>
                  </a:lnTo>
                  <a:lnTo>
                    <a:pt x="1001068" y="0"/>
                  </a:lnTo>
                  <a:close/>
                </a:path>
                <a:path w="4736465" h="485140">
                  <a:moveTo>
                    <a:pt x="1030162" y="0"/>
                  </a:moveTo>
                  <a:lnTo>
                    <a:pt x="1008611" y="0"/>
                  </a:lnTo>
                  <a:lnTo>
                    <a:pt x="1008611" y="6465"/>
                  </a:lnTo>
                  <a:lnTo>
                    <a:pt x="1030162" y="6465"/>
                  </a:lnTo>
                  <a:lnTo>
                    <a:pt x="1030162" y="0"/>
                  </a:lnTo>
                  <a:close/>
                </a:path>
                <a:path w="4736465" h="485140">
                  <a:moveTo>
                    <a:pt x="1059257" y="0"/>
                  </a:moveTo>
                  <a:lnTo>
                    <a:pt x="1037705" y="0"/>
                  </a:lnTo>
                  <a:lnTo>
                    <a:pt x="1037705" y="6465"/>
                  </a:lnTo>
                  <a:lnTo>
                    <a:pt x="1059257" y="6465"/>
                  </a:lnTo>
                  <a:lnTo>
                    <a:pt x="1059257" y="0"/>
                  </a:lnTo>
                  <a:close/>
                </a:path>
                <a:path w="4736465" h="485140">
                  <a:moveTo>
                    <a:pt x="1088351" y="0"/>
                  </a:moveTo>
                  <a:lnTo>
                    <a:pt x="1066800" y="0"/>
                  </a:lnTo>
                  <a:lnTo>
                    <a:pt x="1066800" y="6465"/>
                  </a:lnTo>
                  <a:lnTo>
                    <a:pt x="1088351" y="6465"/>
                  </a:lnTo>
                  <a:lnTo>
                    <a:pt x="1088351" y="0"/>
                  </a:lnTo>
                  <a:close/>
                </a:path>
                <a:path w="4736465" h="485140">
                  <a:moveTo>
                    <a:pt x="1117446" y="0"/>
                  </a:moveTo>
                  <a:lnTo>
                    <a:pt x="1095894" y="0"/>
                  </a:lnTo>
                  <a:lnTo>
                    <a:pt x="1095894" y="6465"/>
                  </a:lnTo>
                  <a:lnTo>
                    <a:pt x="1117446" y="6465"/>
                  </a:lnTo>
                  <a:lnTo>
                    <a:pt x="1117446" y="0"/>
                  </a:lnTo>
                  <a:close/>
                </a:path>
                <a:path w="4736465" h="485140">
                  <a:moveTo>
                    <a:pt x="1146541" y="0"/>
                  </a:moveTo>
                  <a:lnTo>
                    <a:pt x="1124989" y="0"/>
                  </a:lnTo>
                  <a:lnTo>
                    <a:pt x="1124989" y="6465"/>
                  </a:lnTo>
                  <a:lnTo>
                    <a:pt x="1146541" y="6465"/>
                  </a:lnTo>
                  <a:lnTo>
                    <a:pt x="1146541" y="0"/>
                  </a:lnTo>
                  <a:close/>
                </a:path>
                <a:path w="4736465" h="485140">
                  <a:moveTo>
                    <a:pt x="1175635" y="0"/>
                  </a:moveTo>
                  <a:lnTo>
                    <a:pt x="1154084" y="0"/>
                  </a:lnTo>
                  <a:lnTo>
                    <a:pt x="1154084" y="6465"/>
                  </a:lnTo>
                  <a:lnTo>
                    <a:pt x="1175635" y="6465"/>
                  </a:lnTo>
                  <a:lnTo>
                    <a:pt x="1175635" y="0"/>
                  </a:lnTo>
                  <a:close/>
                </a:path>
                <a:path w="4736465" h="485140">
                  <a:moveTo>
                    <a:pt x="1204730" y="0"/>
                  </a:moveTo>
                  <a:lnTo>
                    <a:pt x="1183178" y="0"/>
                  </a:lnTo>
                  <a:lnTo>
                    <a:pt x="1183178" y="6465"/>
                  </a:lnTo>
                  <a:lnTo>
                    <a:pt x="1204730" y="6465"/>
                  </a:lnTo>
                  <a:lnTo>
                    <a:pt x="1204730" y="0"/>
                  </a:lnTo>
                  <a:close/>
                </a:path>
                <a:path w="4736465" h="485140">
                  <a:moveTo>
                    <a:pt x="1233824" y="0"/>
                  </a:moveTo>
                  <a:lnTo>
                    <a:pt x="1212273" y="0"/>
                  </a:lnTo>
                  <a:lnTo>
                    <a:pt x="1212273" y="6465"/>
                  </a:lnTo>
                  <a:lnTo>
                    <a:pt x="1233824" y="6465"/>
                  </a:lnTo>
                  <a:lnTo>
                    <a:pt x="1233824" y="0"/>
                  </a:lnTo>
                  <a:close/>
                </a:path>
                <a:path w="4736465" h="485140">
                  <a:moveTo>
                    <a:pt x="1262919" y="0"/>
                  </a:moveTo>
                  <a:lnTo>
                    <a:pt x="1241367" y="0"/>
                  </a:lnTo>
                  <a:lnTo>
                    <a:pt x="1241367" y="6465"/>
                  </a:lnTo>
                  <a:lnTo>
                    <a:pt x="1262919" y="6465"/>
                  </a:lnTo>
                  <a:lnTo>
                    <a:pt x="1262919" y="0"/>
                  </a:lnTo>
                  <a:close/>
                </a:path>
                <a:path w="4736465" h="485140">
                  <a:moveTo>
                    <a:pt x="1292013" y="0"/>
                  </a:moveTo>
                  <a:lnTo>
                    <a:pt x="1270462" y="0"/>
                  </a:lnTo>
                  <a:lnTo>
                    <a:pt x="1270462" y="6465"/>
                  </a:lnTo>
                  <a:lnTo>
                    <a:pt x="1292013" y="6465"/>
                  </a:lnTo>
                  <a:lnTo>
                    <a:pt x="1292013" y="0"/>
                  </a:lnTo>
                  <a:close/>
                </a:path>
                <a:path w="4736465" h="485140">
                  <a:moveTo>
                    <a:pt x="1321108" y="0"/>
                  </a:moveTo>
                  <a:lnTo>
                    <a:pt x="1299556" y="0"/>
                  </a:lnTo>
                  <a:lnTo>
                    <a:pt x="1299556" y="6465"/>
                  </a:lnTo>
                  <a:lnTo>
                    <a:pt x="1321108" y="6465"/>
                  </a:lnTo>
                  <a:lnTo>
                    <a:pt x="1321108" y="0"/>
                  </a:lnTo>
                  <a:close/>
                </a:path>
                <a:path w="4736465" h="485140">
                  <a:moveTo>
                    <a:pt x="1350202" y="0"/>
                  </a:moveTo>
                  <a:lnTo>
                    <a:pt x="1328651" y="0"/>
                  </a:lnTo>
                  <a:lnTo>
                    <a:pt x="1328651" y="6465"/>
                  </a:lnTo>
                  <a:lnTo>
                    <a:pt x="1350202" y="6465"/>
                  </a:lnTo>
                  <a:lnTo>
                    <a:pt x="1350202" y="0"/>
                  </a:lnTo>
                  <a:close/>
                </a:path>
                <a:path w="4736465" h="485140">
                  <a:moveTo>
                    <a:pt x="1379297" y="0"/>
                  </a:moveTo>
                  <a:lnTo>
                    <a:pt x="1357745" y="0"/>
                  </a:lnTo>
                  <a:lnTo>
                    <a:pt x="1357745" y="6465"/>
                  </a:lnTo>
                  <a:lnTo>
                    <a:pt x="1379297" y="6465"/>
                  </a:lnTo>
                  <a:lnTo>
                    <a:pt x="1379297" y="0"/>
                  </a:lnTo>
                  <a:close/>
                </a:path>
                <a:path w="4736465" h="485140">
                  <a:moveTo>
                    <a:pt x="1408392" y="0"/>
                  </a:moveTo>
                  <a:lnTo>
                    <a:pt x="1386840" y="0"/>
                  </a:lnTo>
                  <a:lnTo>
                    <a:pt x="1386840" y="6465"/>
                  </a:lnTo>
                  <a:lnTo>
                    <a:pt x="1408392" y="6465"/>
                  </a:lnTo>
                  <a:lnTo>
                    <a:pt x="1408392" y="0"/>
                  </a:lnTo>
                  <a:close/>
                </a:path>
                <a:path w="4736465" h="485140">
                  <a:moveTo>
                    <a:pt x="1437486" y="0"/>
                  </a:moveTo>
                  <a:lnTo>
                    <a:pt x="1415935" y="0"/>
                  </a:lnTo>
                  <a:lnTo>
                    <a:pt x="1415935" y="6465"/>
                  </a:lnTo>
                  <a:lnTo>
                    <a:pt x="1437486" y="6465"/>
                  </a:lnTo>
                  <a:lnTo>
                    <a:pt x="1437486" y="0"/>
                  </a:lnTo>
                  <a:close/>
                </a:path>
                <a:path w="4736465" h="485140">
                  <a:moveTo>
                    <a:pt x="1466581" y="0"/>
                  </a:moveTo>
                  <a:lnTo>
                    <a:pt x="1445029" y="0"/>
                  </a:lnTo>
                  <a:lnTo>
                    <a:pt x="1445029" y="6465"/>
                  </a:lnTo>
                  <a:lnTo>
                    <a:pt x="1466581" y="6465"/>
                  </a:lnTo>
                  <a:lnTo>
                    <a:pt x="1466581" y="0"/>
                  </a:lnTo>
                  <a:close/>
                </a:path>
                <a:path w="4736465" h="485140">
                  <a:moveTo>
                    <a:pt x="1495675" y="0"/>
                  </a:moveTo>
                  <a:lnTo>
                    <a:pt x="1474124" y="0"/>
                  </a:lnTo>
                  <a:lnTo>
                    <a:pt x="1474124" y="6465"/>
                  </a:lnTo>
                  <a:lnTo>
                    <a:pt x="1495675" y="6465"/>
                  </a:lnTo>
                  <a:lnTo>
                    <a:pt x="1495675" y="0"/>
                  </a:lnTo>
                  <a:close/>
                </a:path>
                <a:path w="4736465" h="485140">
                  <a:moveTo>
                    <a:pt x="1524770" y="0"/>
                  </a:moveTo>
                  <a:lnTo>
                    <a:pt x="1503218" y="0"/>
                  </a:lnTo>
                  <a:lnTo>
                    <a:pt x="1503218" y="6465"/>
                  </a:lnTo>
                  <a:lnTo>
                    <a:pt x="1524770" y="6465"/>
                  </a:lnTo>
                  <a:lnTo>
                    <a:pt x="1524770" y="0"/>
                  </a:lnTo>
                  <a:close/>
                </a:path>
                <a:path w="4736465" h="485140">
                  <a:moveTo>
                    <a:pt x="1553864" y="0"/>
                  </a:moveTo>
                  <a:lnTo>
                    <a:pt x="1532313" y="0"/>
                  </a:lnTo>
                  <a:lnTo>
                    <a:pt x="1532313" y="6465"/>
                  </a:lnTo>
                  <a:lnTo>
                    <a:pt x="1553864" y="6465"/>
                  </a:lnTo>
                  <a:lnTo>
                    <a:pt x="1553864" y="0"/>
                  </a:lnTo>
                  <a:close/>
                </a:path>
                <a:path w="4736465" h="485140">
                  <a:moveTo>
                    <a:pt x="1582959" y="0"/>
                  </a:moveTo>
                  <a:lnTo>
                    <a:pt x="1561407" y="0"/>
                  </a:lnTo>
                  <a:lnTo>
                    <a:pt x="1561407" y="6465"/>
                  </a:lnTo>
                  <a:lnTo>
                    <a:pt x="1582959" y="6465"/>
                  </a:lnTo>
                  <a:lnTo>
                    <a:pt x="1582959" y="0"/>
                  </a:lnTo>
                  <a:close/>
                </a:path>
                <a:path w="4736465" h="485140">
                  <a:moveTo>
                    <a:pt x="1612053" y="0"/>
                  </a:moveTo>
                  <a:lnTo>
                    <a:pt x="1590502" y="0"/>
                  </a:lnTo>
                  <a:lnTo>
                    <a:pt x="1590502" y="6465"/>
                  </a:lnTo>
                  <a:lnTo>
                    <a:pt x="1612053" y="6465"/>
                  </a:lnTo>
                  <a:lnTo>
                    <a:pt x="1612053" y="0"/>
                  </a:lnTo>
                  <a:close/>
                </a:path>
                <a:path w="4736465" h="485140">
                  <a:moveTo>
                    <a:pt x="1641148" y="0"/>
                  </a:moveTo>
                  <a:lnTo>
                    <a:pt x="1619596" y="0"/>
                  </a:lnTo>
                  <a:lnTo>
                    <a:pt x="1619596" y="6465"/>
                  </a:lnTo>
                  <a:lnTo>
                    <a:pt x="1641148" y="6465"/>
                  </a:lnTo>
                  <a:lnTo>
                    <a:pt x="1641148" y="0"/>
                  </a:lnTo>
                  <a:close/>
                </a:path>
                <a:path w="4736465" h="485140">
                  <a:moveTo>
                    <a:pt x="1670243" y="0"/>
                  </a:moveTo>
                  <a:lnTo>
                    <a:pt x="1648691" y="0"/>
                  </a:lnTo>
                  <a:lnTo>
                    <a:pt x="1648691" y="6465"/>
                  </a:lnTo>
                  <a:lnTo>
                    <a:pt x="1670243" y="6465"/>
                  </a:lnTo>
                  <a:lnTo>
                    <a:pt x="1670243" y="0"/>
                  </a:lnTo>
                  <a:close/>
                </a:path>
                <a:path w="4736465" h="485140">
                  <a:moveTo>
                    <a:pt x="1699337" y="0"/>
                  </a:moveTo>
                  <a:lnTo>
                    <a:pt x="1676708" y="0"/>
                  </a:lnTo>
                  <a:lnTo>
                    <a:pt x="1676708" y="6465"/>
                  </a:lnTo>
                  <a:lnTo>
                    <a:pt x="1699337" y="6465"/>
                  </a:lnTo>
                  <a:lnTo>
                    <a:pt x="1699337" y="0"/>
                  </a:lnTo>
                  <a:close/>
                </a:path>
                <a:path w="4736465" h="485140">
                  <a:moveTo>
                    <a:pt x="1728432" y="0"/>
                  </a:moveTo>
                  <a:lnTo>
                    <a:pt x="1705803" y="0"/>
                  </a:lnTo>
                  <a:lnTo>
                    <a:pt x="1705803" y="6465"/>
                  </a:lnTo>
                  <a:lnTo>
                    <a:pt x="1728432" y="6465"/>
                  </a:lnTo>
                  <a:lnTo>
                    <a:pt x="1728432" y="0"/>
                  </a:lnTo>
                  <a:close/>
                </a:path>
                <a:path w="4736465" h="485140">
                  <a:moveTo>
                    <a:pt x="1757526" y="0"/>
                  </a:moveTo>
                  <a:lnTo>
                    <a:pt x="1734897" y="0"/>
                  </a:lnTo>
                  <a:lnTo>
                    <a:pt x="1734897" y="6465"/>
                  </a:lnTo>
                  <a:lnTo>
                    <a:pt x="1757526" y="6465"/>
                  </a:lnTo>
                  <a:lnTo>
                    <a:pt x="1757526" y="0"/>
                  </a:lnTo>
                  <a:close/>
                </a:path>
                <a:path w="4736465" h="485140">
                  <a:moveTo>
                    <a:pt x="1786621" y="0"/>
                  </a:moveTo>
                  <a:lnTo>
                    <a:pt x="1763992" y="0"/>
                  </a:lnTo>
                  <a:lnTo>
                    <a:pt x="1763992" y="6465"/>
                  </a:lnTo>
                  <a:lnTo>
                    <a:pt x="1786621" y="6465"/>
                  </a:lnTo>
                  <a:lnTo>
                    <a:pt x="1786621" y="0"/>
                  </a:lnTo>
                  <a:close/>
                </a:path>
                <a:path w="4736465" h="485140">
                  <a:moveTo>
                    <a:pt x="1815715" y="0"/>
                  </a:moveTo>
                  <a:lnTo>
                    <a:pt x="1793086" y="0"/>
                  </a:lnTo>
                  <a:lnTo>
                    <a:pt x="1793086" y="6465"/>
                  </a:lnTo>
                  <a:lnTo>
                    <a:pt x="1815715" y="6465"/>
                  </a:lnTo>
                  <a:lnTo>
                    <a:pt x="1815715" y="0"/>
                  </a:lnTo>
                  <a:close/>
                </a:path>
                <a:path w="4736465" h="485140">
                  <a:moveTo>
                    <a:pt x="1844810" y="0"/>
                  </a:moveTo>
                  <a:lnTo>
                    <a:pt x="1822181" y="0"/>
                  </a:lnTo>
                  <a:lnTo>
                    <a:pt x="1822181" y="6465"/>
                  </a:lnTo>
                  <a:lnTo>
                    <a:pt x="1844810" y="6465"/>
                  </a:lnTo>
                  <a:lnTo>
                    <a:pt x="1844810" y="0"/>
                  </a:lnTo>
                  <a:close/>
                </a:path>
                <a:path w="4736465" h="485140">
                  <a:moveTo>
                    <a:pt x="1873904" y="0"/>
                  </a:moveTo>
                  <a:lnTo>
                    <a:pt x="1851275" y="0"/>
                  </a:lnTo>
                  <a:lnTo>
                    <a:pt x="1851275" y="6465"/>
                  </a:lnTo>
                  <a:lnTo>
                    <a:pt x="1873904" y="6465"/>
                  </a:lnTo>
                  <a:lnTo>
                    <a:pt x="1873904" y="0"/>
                  </a:lnTo>
                  <a:close/>
                </a:path>
                <a:path w="4736465" h="485140">
                  <a:moveTo>
                    <a:pt x="1902999" y="0"/>
                  </a:moveTo>
                  <a:lnTo>
                    <a:pt x="1880370" y="0"/>
                  </a:lnTo>
                  <a:lnTo>
                    <a:pt x="1880370" y="6465"/>
                  </a:lnTo>
                  <a:lnTo>
                    <a:pt x="1902999" y="6465"/>
                  </a:lnTo>
                  <a:lnTo>
                    <a:pt x="1902999" y="0"/>
                  </a:lnTo>
                  <a:close/>
                </a:path>
                <a:path w="4736465" h="485140">
                  <a:moveTo>
                    <a:pt x="1932094" y="0"/>
                  </a:moveTo>
                  <a:lnTo>
                    <a:pt x="1909464" y="0"/>
                  </a:lnTo>
                  <a:lnTo>
                    <a:pt x="1909464" y="6465"/>
                  </a:lnTo>
                  <a:lnTo>
                    <a:pt x="1932094" y="6465"/>
                  </a:lnTo>
                  <a:lnTo>
                    <a:pt x="1932094" y="0"/>
                  </a:lnTo>
                  <a:close/>
                </a:path>
                <a:path w="4736465" h="485140">
                  <a:moveTo>
                    <a:pt x="1961188" y="0"/>
                  </a:moveTo>
                  <a:lnTo>
                    <a:pt x="1938559" y="0"/>
                  </a:lnTo>
                  <a:lnTo>
                    <a:pt x="1938559" y="6465"/>
                  </a:lnTo>
                  <a:lnTo>
                    <a:pt x="1961188" y="6465"/>
                  </a:lnTo>
                  <a:lnTo>
                    <a:pt x="1961188" y="0"/>
                  </a:lnTo>
                  <a:close/>
                </a:path>
                <a:path w="4736465" h="485140">
                  <a:moveTo>
                    <a:pt x="1990283" y="0"/>
                  </a:moveTo>
                  <a:lnTo>
                    <a:pt x="1967654" y="0"/>
                  </a:lnTo>
                  <a:lnTo>
                    <a:pt x="1967654" y="6465"/>
                  </a:lnTo>
                  <a:lnTo>
                    <a:pt x="1990283" y="6465"/>
                  </a:lnTo>
                  <a:lnTo>
                    <a:pt x="1990283" y="0"/>
                  </a:lnTo>
                  <a:close/>
                </a:path>
                <a:path w="4736465" h="485140">
                  <a:moveTo>
                    <a:pt x="2018300" y="0"/>
                  </a:moveTo>
                  <a:lnTo>
                    <a:pt x="1996748" y="0"/>
                  </a:lnTo>
                  <a:lnTo>
                    <a:pt x="1996748" y="6465"/>
                  </a:lnTo>
                  <a:lnTo>
                    <a:pt x="2018300" y="6465"/>
                  </a:lnTo>
                  <a:lnTo>
                    <a:pt x="2018300" y="0"/>
                  </a:lnTo>
                  <a:close/>
                </a:path>
                <a:path w="4736465" h="485140">
                  <a:moveTo>
                    <a:pt x="2047394" y="0"/>
                  </a:moveTo>
                  <a:lnTo>
                    <a:pt x="2025843" y="0"/>
                  </a:lnTo>
                  <a:lnTo>
                    <a:pt x="2025843" y="6465"/>
                  </a:lnTo>
                  <a:lnTo>
                    <a:pt x="2047394" y="6465"/>
                  </a:lnTo>
                  <a:lnTo>
                    <a:pt x="2047394" y="0"/>
                  </a:lnTo>
                  <a:close/>
                </a:path>
                <a:path w="4736465" h="485140">
                  <a:moveTo>
                    <a:pt x="2076489" y="0"/>
                  </a:moveTo>
                  <a:lnTo>
                    <a:pt x="2054937" y="0"/>
                  </a:lnTo>
                  <a:lnTo>
                    <a:pt x="2054937" y="6465"/>
                  </a:lnTo>
                  <a:lnTo>
                    <a:pt x="2076489" y="6465"/>
                  </a:lnTo>
                  <a:lnTo>
                    <a:pt x="2076489" y="0"/>
                  </a:lnTo>
                  <a:close/>
                </a:path>
                <a:path w="4736465" h="485140">
                  <a:moveTo>
                    <a:pt x="2105583" y="0"/>
                  </a:moveTo>
                  <a:lnTo>
                    <a:pt x="2084032" y="0"/>
                  </a:lnTo>
                  <a:lnTo>
                    <a:pt x="2084032" y="6465"/>
                  </a:lnTo>
                  <a:lnTo>
                    <a:pt x="2105583" y="6465"/>
                  </a:lnTo>
                  <a:lnTo>
                    <a:pt x="2105583" y="0"/>
                  </a:lnTo>
                  <a:close/>
                </a:path>
                <a:path w="4736465" h="485140">
                  <a:moveTo>
                    <a:pt x="2134678" y="0"/>
                  </a:moveTo>
                  <a:lnTo>
                    <a:pt x="2113126" y="0"/>
                  </a:lnTo>
                  <a:lnTo>
                    <a:pt x="2113126" y="6465"/>
                  </a:lnTo>
                  <a:lnTo>
                    <a:pt x="2134678" y="6465"/>
                  </a:lnTo>
                  <a:lnTo>
                    <a:pt x="2134678" y="0"/>
                  </a:lnTo>
                  <a:close/>
                </a:path>
                <a:path w="4736465" h="485140">
                  <a:moveTo>
                    <a:pt x="2163772" y="0"/>
                  </a:moveTo>
                  <a:lnTo>
                    <a:pt x="2142221" y="0"/>
                  </a:lnTo>
                  <a:lnTo>
                    <a:pt x="2142221" y="6465"/>
                  </a:lnTo>
                  <a:lnTo>
                    <a:pt x="2163772" y="6465"/>
                  </a:lnTo>
                  <a:lnTo>
                    <a:pt x="2163772" y="0"/>
                  </a:lnTo>
                  <a:close/>
                </a:path>
                <a:path w="4736465" h="485140">
                  <a:moveTo>
                    <a:pt x="2192867" y="0"/>
                  </a:moveTo>
                  <a:lnTo>
                    <a:pt x="2171315" y="0"/>
                  </a:lnTo>
                  <a:lnTo>
                    <a:pt x="2171315" y="6465"/>
                  </a:lnTo>
                  <a:lnTo>
                    <a:pt x="2192867" y="6465"/>
                  </a:lnTo>
                  <a:lnTo>
                    <a:pt x="2192867" y="0"/>
                  </a:lnTo>
                  <a:close/>
                </a:path>
                <a:path w="4736465" h="485140">
                  <a:moveTo>
                    <a:pt x="2221962" y="0"/>
                  </a:moveTo>
                  <a:lnTo>
                    <a:pt x="2200410" y="0"/>
                  </a:lnTo>
                  <a:lnTo>
                    <a:pt x="2200410" y="6465"/>
                  </a:lnTo>
                  <a:lnTo>
                    <a:pt x="2221962" y="6465"/>
                  </a:lnTo>
                  <a:lnTo>
                    <a:pt x="2221962" y="0"/>
                  </a:lnTo>
                  <a:close/>
                </a:path>
                <a:path w="4736465" h="485140">
                  <a:moveTo>
                    <a:pt x="2251056" y="0"/>
                  </a:moveTo>
                  <a:lnTo>
                    <a:pt x="2229505" y="0"/>
                  </a:lnTo>
                  <a:lnTo>
                    <a:pt x="2229505" y="6465"/>
                  </a:lnTo>
                  <a:lnTo>
                    <a:pt x="2251056" y="6465"/>
                  </a:lnTo>
                  <a:lnTo>
                    <a:pt x="2251056" y="0"/>
                  </a:lnTo>
                  <a:close/>
                </a:path>
                <a:path w="4736465" h="485140">
                  <a:moveTo>
                    <a:pt x="2280151" y="0"/>
                  </a:moveTo>
                  <a:lnTo>
                    <a:pt x="2258599" y="0"/>
                  </a:lnTo>
                  <a:lnTo>
                    <a:pt x="2258599" y="6465"/>
                  </a:lnTo>
                  <a:lnTo>
                    <a:pt x="2280151" y="6465"/>
                  </a:lnTo>
                  <a:lnTo>
                    <a:pt x="2280151" y="0"/>
                  </a:lnTo>
                  <a:close/>
                </a:path>
                <a:path w="4736465" h="485140">
                  <a:moveTo>
                    <a:pt x="2309245" y="0"/>
                  </a:moveTo>
                  <a:lnTo>
                    <a:pt x="2287694" y="0"/>
                  </a:lnTo>
                  <a:lnTo>
                    <a:pt x="2287694" y="6465"/>
                  </a:lnTo>
                  <a:lnTo>
                    <a:pt x="2309245" y="6465"/>
                  </a:lnTo>
                  <a:lnTo>
                    <a:pt x="2309245" y="0"/>
                  </a:lnTo>
                  <a:close/>
                </a:path>
                <a:path w="4736465" h="485140">
                  <a:moveTo>
                    <a:pt x="2338340" y="0"/>
                  </a:moveTo>
                  <a:lnTo>
                    <a:pt x="2316788" y="0"/>
                  </a:lnTo>
                  <a:lnTo>
                    <a:pt x="2316788" y="6465"/>
                  </a:lnTo>
                  <a:lnTo>
                    <a:pt x="2338340" y="6465"/>
                  </a:lnTo>
                  <a:lnTo>
                    <a:pt x="2338340" y="0"/>
                  </a:lnTo>
                  <a:close/>
                </a:path>
                <a:path w="4736465" h="485140">
                  <a:moveTo>
                    <a:pt x="2367434" y="0"/>
                  </a:moveTo>
                  <a:lnTo>
                    <a:pt x="2345883" y="0"/>
                  </a:lnTo>
                  <a:lnTo>
                    <a:pt x="2345883" y="6465"/>
                  </a:lnTo>
                  <a:lnTo>
                    <a:pt x="2367434" y="6465"/>
                  </a:lnTo>
                  <a:lnTo>
                    <a:pt x="2367434" y="0"/>
                  </a:lnTo>
                  <a:close/>
                </a:path>
                <a:path w="4736465" h="485140">
                  <a:moveTo>
                    <a:pt x="2396529" y="0"/>
                  </a:moveTo>
                  <a:lnTo>
                    <a:pt x="2374977" y="0"/>
                  </a:lnTo>
                  <a:lnTo>
                    <a:pt x="2374977" y="6465"/>
                  </a:lnTo>
                  <a:lnTo>
                    <a:pt x="2396529" y="6465"/>
                  </a:lnTo>
                  <a:lnTo>
                    <a:pt x="2396529" y="0"/>
                  </a:lnTo>
                  <a:close/>
                </a:path>
                <a:path w="4736465" h="485140">
                  <a:moveTo>
                    <a:pt x="2425623" y="0"/>
                  </a:moveTo>
                  <a:lnTo>
                    <a:pt x="2404072" y="0"/>
                  </a:lnTo>
                  <a:lnTo>
                    <a:pt x="2404072" y="6465"/>
                  </a:lnTo>
                  <a:lnTo>
                    <a:pt x="2425623" y="6465"/>
                  </a:lnTo>
                  <a:lnTo>
                    <a:pt x="2425623" y="0"/>
                  </a:lnTo>
                  <a:close/>
                </a:path>
                <a:path w="4736465" h="485140">
                  <a:moveTo>
                    <a:pt x="2454718" y="0"/>
                  </a:moveTo>
                  <a:lnTo>
                    <a:pt x="2433167" y="0"/>
                  </a:lnTo>
                  <a:lnTo>
                    <a:pt x="2433167" y="6465"/>
                  </a:lnTo>
                  <a:lnTo>
                    <a:pt x="2454718" y="6465"/>
                  </a:lnTo>
                  <a:lnTo>
                    <a:pt x="2454718" y="0"/>
                  </a:lnTo>
                  <a:close/>
                </a:path>
                <a:path w="4736465" h="485140">
                  <a:moveTo>
                    <a:pt x="2483813" y="0"/>
                  </a:moveTo>
                  <a:lnTo>
                    <a:pt x="2462261" y="0"/>
                  </a:lnTo>
                  <a:lnTo>
                    <a:pt x="2462261" y="6465"/>
                  </a:lnTo>
                  <a:lnTo>
                    <a:pt x="2483813" y="6465"/>
                  </a:lnTo>
                  <a:lnTo>
                    <a:pt x="2483813" y="0"/>
                  </a:lnTo>
                  <a:close/>
                </a:path>
                <a:path w="4736465" h="485140">
                  <a:moveTo>
                    <a:pt x="2512907" y="0"/>
                  </a:moveTo>
                  <a:lnTo>
                    <a:pt x="2491356" y="0"/>
                  </a:lnTo>
                  <a:lnTo>
                    <a:pt x="2491356" y="6465"/>
                  </a:lnTo>
                  <a:lnTo>
                    <a:pt x="2512907" y="6465"/>
                  </a:lnTo>
                  <a:lnTo>
                    <a:pt x="2512907" y="0"/>
                  </a:lnTo>
                  <a:close/>
                </a:path>
                <a:path w="4736465" h="485140">
                  <a:moveTo>
                    <a:pt x="2542002" y="0"/>
                  </a:moveTo>
                  <a:lnTo>
                    <a:pt x="2520450" y="0"/>
                  </a:lnTo>
                  <a:lnTo>
                    <a:pt x="2520450" y="6465"/>
                  </a:lnTo>
                  <a:lnTo>
                    <a:pt x="2542002" y="6465"/>
                  </a:lnTo>
                  <a:lnTo>
                    <a:pt x="2542002" y="0"/>
                  </a:lnTo>
                  <a:close/>
                </a:path>
                <a:path w="4736465" h="485140">
                  <a:moveTo>
                    <a:pt x="2571096" y="0"/>
                  </a:moveTo>
                  <a:lnTo>
                    <a:pt x="2549545" y="0"/>
                  </a:lnTo>
                  <a:lnTo>
                    <a:pt x="2549545" y="6465"/>
                  </a:lnTo>
                  <a:lnTo>
                    <a:pt x="2571096" y="6465"/>
                  </a:lnTo>
                  <a:lnTo>
                    <a:pt x="2571096" y="0"/>
                  </a:lnTo>
                  <a:close/>
                </a:path>
                <a:path w="4736465" h="485140">
                  <a:moveTo>
                    <a:pt x="2600191" y="0"/>
                  </a:moveTo>
                  <a:lnTo>
                    <a:pt x="2578639" y="0"/>
                  </a:lnTo>
                  <a:lnTo>
                    <a:pt x="2578639" y="6465"/>
                  </a:lnTo>
                  <a:lnTo>
                    <a:pt x="2600191" y="6465"/>
                  </a:lnTo>
                  <a:lnTo>
                    <a:pt x="2600191" y="0"/>
                  </a:lnTo>
                  <a:close/>
                </a:path>
                <a:path w="4736465" h="485140">
                  <a:moveTo>
                    <a:pt x="2629285" y="0"/>
                  </a:moveTo>
                  <a:lnTo>
                    <a:pt x="2607734" y="0"/>
                  </a:lnTo>
                  <a:lnTo>
                    <a:pt x="2607734" y="6465"/>
                  </a:lnTo>
                  <a:lnTo>
                    <a:pt x="2629285" y="6465"/>
                  </a:lnTo>
                  <a:lnTo>
                    <a:pt x="2629285" y="0"/>
                  </a:lnTo>
                  <a:close/>
                </a:path>
                <a:path w="4736465" h="485140">
                  <a:moveTo>
                    <a:pt x="2658380" y="0"/>
                  </a:moveTo>
                  <a:lnTo>
                    <a:pt x="2636828" y="0"/>
                  </a:lnTo>
                  <a:lnTo>
                    <a:pt x="2636828" y="6465"/>
                  </a:lnTo>
                  <a:lnTo>
                    <a:pt x="2658380" y="6465"/>
                  </a:lnTo>
                  <a:lnTo>
                    <a:pt x="2658380" y="0"/>
                  </a:lnTo>
                  <a:close/>
                </a:path>
                <a:path w="4736465" h="485140">
                  <a:moveTo>
                    <a:pt x="2687474" y="0"/>
                  </a:moveTo>
                  <a:lnTo>
                    <a:pt x="2665923" y="0"/>
                  </a:lnTo>
                  <a:lnTo>
                    <a:pt x="2665923" y="6465"/>
                  </a:lnTo>
                  <a:lnTo>
                    <a:pt x="2687474" y="6465"/>
                  </a:lnTo>
                  <a:lnTo>
                    <a:pt x="2687474" y="0"/>
                  </a:lnTo>
                  <a:close/>
                </a:path>
                <a:path w="4736465" h="485140">
                  <a:moveTo>
                    <a:pt x="2716569" y="0"/>
                  </a:moveTo>
                  <a:lnTo>
                    <a:pt x="2695018" y="0"/>
                  </a:lnTo>
                  <a:lnTo>
                    <a:pt x="2695018" y="6465"/>
                  </a:lnTo>
                  <a:lnTo>
                    <a:pt x="2716569" y="6465"/>
                  </a:lnTo>
                  <a:lnTo>
                    <a:pt x="2716569" y="0"/>
                  </a:lnTo>
                  <a:close/>
                </a:path>
                <a:path w="4736465" h="485140">
                  <a:moveTo>
                    <a:pt x="2745664" y="0"/>
                  </a:moveTo>
                  <a:lnTo>
                    <a:pt x="2724112" y="0"/>
                  </a:lnTo>
                  <a:lnTo>
                    <a:pt x="2724112" y="6465"/>
                  </a:lnTo>
                  <a:lnTo>
                    <a:pt x="2745664" y="6465"/>
                  </a:lnTo>
                  <a:lnTo>
                    <a:pt x="2745664" y="0"/>
                  </a:lnTo>
                  <a:close/>
                </a:path>
                <a:path w="4736465" h="485140">
                  <a:moveTo>
                    <a:pt x="2774758" y="0"/>
                  </a:moveTo>
                  <a:lnTo>
                    <a:pt x="2753207" y="0"/>
                  </a:lnTo>
                  <a:lnTo>
                    <a:pt x="2753207" y="6465"/>
                  </a:lnTo>
                  <a:lnTo>
                    <a:pt x="2774758" y="6465"/>
                  </a:lnTo>
                  <a:lnTo>
                    <a:pt x="2774758" y="0"/>
                  </a:lnTo>
                  <a:close/>
                </a:path>
                <a:path w="4736465" h="485140">
                  <a:moveTo>
                    <a:pt x="2803853" y="0"/>
                  </a:moveTo>
                  <a:lnTo>
                    <a:pt x="2782301" y="0"/>
                  </a:lnTo>
                  <a:lnTo>
                    <a:pt x="2782301" y="6465"/>
                  </a:lnTo>
                  <a:lnTo>
                    <a:pt x="2803853" y="6465"/>
                  </a:lnTo>
                  <a:lnTo>
                    <a:pt x="2803853" y="0"/>
                  </a:lnTo>
                  <a:close/>
                </a:path>
                <a:path w="4736465" h="485140">
                  <a:moveTo>
                    <a:pt x="2832947" y="0"/>
                  </a:moveTo>
                  <a:lnTo>
                    <a:pt x="2811396" y="0"/>
                  </a:lnTo>
                  <a:lnTo>
                    <a:pt x="2811396" y="6465"/>
                  </a:lnTo>
                  <a:lnTo>
                    <a:pt x="2832947" y="6465"/>
                  </a:lnTo>
                  <a:lnTo>
                    <a:pt x="2832947" y="0"/>
                  </a:lnTo>
                  <a:close/>
                </a:path>
                <a:path w="4736465" h="485140">
                  <a:moveTo>
                    <a:pt x="2862042" y="0"/>
                  </a:moveTo>
                  <a:lnTo>
                    <a:pt x="2840490" y="0"/>
                  </a:lnTo>
                  <a:lnTo>
                    <a:pt x="2840490" y="6465"/>
                  </a:lnTo>
                  <a:lnTo>
                    <a:pt x="2862042" y="6465"/>
                  </a:lnTo>
                  <a:lnTo>
                    <a:pt x="2862042" y="0"/>
                  </a:lnTo>
                  <a:close/>
                </a:path>
                <a:path w="4736465" h="485140">
                  <a:moveTo>
                    <a:pt x="2891136" y="0"/>
                  </a:moveTo>
                  <a:lnTo>
                    <a:pt x="2869585" y="0"/>
                  </a:lnTo>
                  <a:lnTo>
                    <a:pt x="2869585" y="6465"/>
                  </a:lnTo>
                  <a:lnTo>
                    <a:pt x="2891136" y="6465"/>
                  </a:lnTo>
                  <a:lnTo>
                    <a:pt x="2891136" y="0"/>
                  </a:lnTo>
                  <a:close/>
                </a:path>
                <a:path w="4736465" h="485140">
                  <a:moveTo>
                    <a:pt x="2920231" y="0"/>
                  </a:moveTo>
                  <a:lnTo>
                    <a:pt x="2898679" y="0"/>
                  </a:lnTo>
                  <a:lnTo>
                    <a:pt x="2898679" y="6465"/>
                  </a:lnTo>
                  <a:lnTo>
                    <a:pt x="2920231" y="6465"/>
                  </a:lnTo>
                  <a:lnTo>
                    <a:pt x="2920231" y="0"/>
                  </a:lnTo>
                  <a:close/>
                </a:path>
                <a:path w="4736465" h="485140">
                  <a:moveTo>
                    <a:pt x="2949325" y="0"/>
                  </a:moveTo>
                  <a:lnTo>
                    <a:pt x="2927774" y="0"/>
                  </a:lnTo>
                  <a:lnTo>
                    <a:pt x="2927774" y="6465"/>
                  </a:lnTo>
                  <a:lnTo>
                    <a:pt x="2949325" y="6465"/>
                  </a:lnTo>
                  <a:lnTo>
                    <a:pt x="2949325" y="0"/>
                  </a:lnTo>
                  <a:close/>
                </a:path>
                <a:path w="4736465" h="485140">
                  <a:moveTo>
                    <a:pt x="2978420" y="0"/>
                  </a:moveTo>
                  <a:lnTo>
                    <a:pt x="2956869" y="0"/>
                  </a:lnTo>
                  <a:lnTo>
                    <a:pt x="2956869" y="6465"/>
                  </a:lnTo>
                  <a:lnTo>
                    <a:pt x="2978420" y="6465"/>
                  </a:lnTo>
                  <a:lnTo>
                    <a:pt x="2978420" y="0"/>
                  </a:lnTo>
                  <a:close/>
                </a:path>
                <a:path w="4736465" h="485140">
                  <a:moveTo>
                    <a:pt x="3007515" y="0"/>
                  </a:moveTo>
                  <a:lnTo>
                    <a:pt x="2985963" y="0"/>
                  </a:lnTo>
                  <a:lnTo>
                    <a:pt x="2985963" y="6465"/>
                  </a:lnTo>
                  <a:lnTo>
                    <a:pt x="3007515" y="6465"/>
                  </a:lnTo>
                  <a:lnTo>
                    <a:pt x="3007515" y="0"/>
                  </a:lnTo>
                  <a:close/>
                </a:path>
                <a:path w="4736465" h="485140">
                  <a:moveTo>
                    <a:pt x="3036609" y="0"/>
                  </a:moveTo>
                  <a:lnTo>
                    <a:pt x="3015058" y="0"/>
                  </a:lnTo>
                  <a:lnTo>
                    <a:pt x="3015058" y="6465"/>
                  </a:lnTo>
                  <a:lnTo>
                    <a:pt x="3036609" y="6465"/>
                  </a:lnTo>
                  <a:lnTo>
                    <a:pt x="3036609" y="0"/>
                  </a:lnTo>
                  <a:close/>
                </a:path>
                <a:path w="4736465" h="485140">
                  <a:moveTo>
                    <a:pt x="3065704" y="0"/>
                  </a:moveTo>
                  <a:lnTo>
                    <a:pt x="3044152" y="0"/>
                  </a:lnTo>
                  <a:lnTo>
                    <a:pt x="3044152" y="6465"/>
                  </a:lnTo>
                  <a:lnTo>
                    <a:pt x="3065704" y="6465"/>
                  </a:lnTo>
                  <a:lnTo>
                    <a:pt x="3065704" y="0"/>
                  </a:lnTo>
                  <a:close/>
                </a:path>
                <a:path w="4736465" h="485140">
                  <a:moveTo>
                    <a:pt x="3094798" y="0"/>
                  </a:moveTo>
                  <a:lnTo>
                    <a:pt x="3072169" y="0"/>
                  </a:lnTo>
                  <a:lnTo>
                    <a:pt x="3072169" y="6465"/>
                  </a:lnTo>
                  <a:lnTo>
                    <a:pt x="3094798" y="6465"/>
                  </a:lnTo>
                  <a:lnTo>
                    <a:pt x="3094798" y="0"/>
                  </a:lnTo>
                  <a:close/>
                </a:path>
                <a:path w="4736465" h="485140">
                  <a:moveTo>
                    <a:pt x="3123893" y="0"/>
                  </a:moveTo>
                  <a:lnTo>
                    <a:pt x="3101264" y="0"/>
                  </a:lnTo>
                  <a:lnTo>
                    <a:pt x="3101264" y="6465"/>
                  </a:lnTo>
                  <a:lnTo>
                    <a:pt x="3123893" y="6465"/>
                  </a:lnTo>
                  <a:lnTo>
                    <a:pt x="3123893" y="0"/>
                  </a:lnTo>
                  <a:close/>
                </a:path>
                <a:path w="4736465" h="485140">
                  <a:moveTo>
                    <a:pt x="3152987" y="0"/>
                  </a:moveTo>
                  <a:lnTo>
                    <a:pt x="3130358" y="0"/>
                  </a:lnTo>
                  <a:lnTo>
                    <a:pt x="3130358" y="6465"/>
                  </a:lnTo>
                  <a:lnTo>
                    <a:pt x="3152987" y="6465"/>
                  </a:lnTo>
                  <a:lnTo>
                    <a:pt x="3152987" y="0"/>
                  </a:lnTo>
                  <a:close/>
                </a:path>
                <a:path w="4736465" h="485140">
                  <a:moveTo>
                    <a:pt x="3182082" y="0"/>
                  </a:moveTo>
                  <a:lnTo>
                    <a:pt x="3159453" y="0"/>
                  </a:lnTo>
                  <a:lnTo>
                    <a:pt x="3159453" y="6465"/>
                  </a:lnTo>
                  <a:lnTo>
                    <a:pt x="3182082" y="6465"/>
                  </a:lnTo>
                  <a:lnTo>
                    <a:pt x="3182082" y="0"/>
                  </a:lnTo>
                  <a:close/>
                </a:path>
                <a:path w="4736465" h="485140">
                  <a:moveTo>
                    <a:pt x="3211176" y="0"/>
                  </a:moveTo>
                  <a:lnTo>
                    <a:pt x="3188547" y="0"/>
                  </a:lnTo>
                  <a:lnTo>
                    <a:pt x="3188547" y="6465"/>
                  </a:lnTo>
                  <a:lnTo>
                    <a:pt x="3211176" y="6465"/>
                  </a:lnTo>
                  <a:lnTo>
                    <a:pt x="3211176" y="0"/>
                  </a:lnTo>
                  <a:close/>
                </a:path>
                <a:path w="4736465" h="485140">
                  <a:moveTo>
                    <a:pt x="3240271" y="0"/>
                  </a:moveTo>
                  <a:lnTo>
                    <a:pt x="3217642" y="0"/>
                  </a:lnTo>
                  <a:lnTo>
                    <a:pt x="3217642" y="6465"/>
                  </a:lnTo>
                  <a:lnTo>
                    <a:pt x="3240271" y="6465"/>
                  </a:lnTo>
                  <a:lnTo>
                    <a:pt x="3240271" y="0"/>
                  </a:lnTo>
                  <a:close/>
                </a:path>
                <a:path w="4736465" h="485140">
                  <a:moveTo>
                    <a:pt x="3269366" y="0"/>
                  </a:moveTo>
                  <a:lnTo>
                    <a:pt x="3246737" y="0"/>
                  </a:lnTo>
                  <a:lnTo>
                    <a:pt x="3246737" y="6465"/>
                  </a:lnTo>
                  <a:lnTo>
                    <a:pt x="3269366" y="6465"/>
                  </a:lnTo>
                  <a:lnTo>
                    <a:pt x="3269366" y="0"/>
                  </a:lnTo>
                  <a:close/>
                </a:path>
                <a:path w="4736465" h="485140">
                  <a:moveTo>
                    <a:pt x="3298460" y="0"/>
                  </a:moveTo>
                  <a:lnTo>
                    <a:pt x="3275831" y="0"/>
                  </a:lnTo>
                  <a:lnTo>
                    <a:pt x="3275831" y="6465"/>
                  </a:lnTo>
                  <a:lnTo>
                    <a:pt x="3298460" y="6465"/>
                  </a:lnTo>
                  <a:lnTo>
                    <a:pt x="3298460" y="0"/>
                  </a:lnTo>
                  <a:close/>
                </a:path>
                <a:path w="4736465" h="485140">
                  <a:moveTo>
                    <a:pt x="3327555" y="0"/>
                  </a:moveTo>
                  <a:lnTo>
                    <a:pt x="3304926" y="0"/>
                  </a:lnTo>
                  <a:lnTo>
                    <a:pt x="3304926" y="6465"/>
                  </a:lnTo>
                  <a:lnTo>
                    <a:pt x="3327555" y="6465"/>
                  </a:lnTo>
                  <a:lnTo>
                    <a:pt x="3327555" y="0"/>
                  </a:lnTo>
                  <a:close/>
                </a:path>
                <a:path w="4736465" h="485140">
                  <a:moveTo>
                    <a:pt x="3356649" y="0"/>
                  </a:moveTo>
                  <a:lnTo>
                    <a:pt x="3334020" y="0"/>
                  </a:lnTo>
                  <a:lnTo>
                    <a:pt x="3334020" y="6465"/>
                  </a:lnTo>
                  <a:lnTo>
                    <a:pt x="3356649" y="6465"/>
                  </a:lnTo>
                  <a:lnTo>
                    <a:pt x="3356649" y="0"/>
                  </a:lnTo>
                  <a:close/>
                </a:path>
                <a:path w="4736465" h="485140">
                  <a:moveTo>
                    <a:pt x="3385744" y="0"/>
                  </a:moveTo>
                  <a:lnTo>
                    <a:pt x="3363115" y="0"/>
                  </a:lnTo>
                  <a:lnTo>
                    <a:pt x="3363115" y="6465"/>
                  </a:lnTo>
                  <a:lnTo>
                    <a:pt x="3385744" y="6465"/>
                  </a:lnTo>
                  <a:lnTo>
                    <a:pt x="3385744" y="0"/>
                  </a:lnTo>
                  <a:close/>
                </a:path>
                <a:path w="4736465" h="485140">
                  <a:moveTo>
                    <a:pt x="3413761" y="0"/>
                  </a:moveTo>
                  <a:lnTo>
                    <a:pt x="3392209" y="0"/>
                  </a:lnTo>
                  <a:lnTo>
                    <a:pt x="3392209" y="6465"/>
                  </a:lnTo>
                  <a:lnTo>
                    <a:pt x="3413761" y="6465"/>
                  </a:lnTo>
                  <a:lnTo>
                    <a:pt x="3413761" y="0"/>
                  </a:lnTo>
                  <a:close/>
                </a:path>
                <a:path w="4736465" h="485140">
                  <a:moveTo>
                    <a:pt x="3442855" y="0"/>
                  </a:moveTo>
                  <a:lnTo>
                    <a:pt x="3421304" y="0"/>
                  </a:lnTo>
                  <a:lnTo>
                    <a:pt x="3421304" y="6465"/>
                  </a:lnTo>
                  <a:lnTo>
                    <a:pt x="3442855" y="6465"/>
                  </a:lnTo>
                  <a:lnTo>
                    <a:pt x="3442855" y="0"/>
                  </a:lnTo>
                  <a:close/>
                </a:path>
                <a:path w="4736465" h="485140">
                  <a:moveTo>
                    <a:pt x="3471950" y="0"/>
                  </a:moveTo>
                  <a:lnTo>
                    <a:pt x="3450398" y="0"/>
                  </a:lnTo>
                  <a:lnTo>
                    <a:pt x="3450398" y="6465"/>
                  </a:lnTo>
                  <a:lnTo>
                    <a:pt x="3471950" y="6465"/>
                  </a:lnTo>
                  <a:lnTo>
                    <a:pt x="3471950" y="0"/>
                  </a:lnTo>
                  <a:close/>
                </a:path>
                <a:path w="4736465" h="485140">
                  <a:moveTo>
                    <a:pt x="3501044" y="0"/>
                  </a:moveTo>
                  <a:lnTo>
                    <a:pt x="3479493" y="0"/>
                  </a:lnTo>
                  <a:lnTo>
                    <a:pt x="3479493" y="6465"/>
                  </a:lnTo>
                  <a:lnTo>
                    <a:pt x="3501044" y="6465"/>
                  </a:lnTo>
                  <a:lnTo>
                    <a:pt x="3501044" y="0"/>
                  </a:lnTo>
                  <a:close/>
                </a:path>
                <a:path w="4736465" h="485140">
                  <a:moveTo>
                    <a:pt x="3530139" y="0"/>
                  </a:moveTo>
                  <a:lnTo>
                    <a:pt x="3508588" y="0"/>
                  </a:lnTo>
                  <a:lnTo>
                    <a:pt x="3508588" y="6465"/>
                  </a:lnTo>
                  <a:lnTo>
                    <a:pt x="3530139" y="6465"/>
                  </a:lnTo>
                  <a:lnTo>
                    <a:pt x="3530139" y="0"/>
                  </a:lnTo>
                  <a:close/>
                </a:path>
                <a:path w="4736465" h="485140">
                  <a:moveTo>
                    <a:pt x="3559234" y="0"/>
                  </a:moveTo>
                  <a:lnTo>
                    <a:pt x="3537682" y="0"/>
                  </a:lnTo>
                  <a:lnTo>
                    <a:pt x="3537682" y="6465"/>
                  </a:lnTo>
                  <a:lnTo>
                    <a:pt x="3559234" y="6465"/>
                  </a:lnTo>
                  <a:lnTo>
                    <a:pt x="3559234" y="0"/>
                  </a:lnTo>
                  <a:close/>
                </a:path>
                <a:path w="4736465" h="485140">
                  <a:moveTo>
                    <a:pt x="3588328" y="0"/>
                  </a:moveTo>
                  <a:lnTo>
                    <a:pt x="3566777" y="0"/>
                  </a:lnTo>
                  <a:lnTo>
                    <a:pt x="3566777" y="6465"/>
                  </a:lnTo>
                  <a:lnTo>
                    <a:pt x="3588328" y="6465"/>
                  </a:lnTo>
                  <a:lnTo>
                    <a:pt x="3588328" y="0"/>
                  </a:lnTo>
                  <a:close/>
                </a:path>
                <a:path w="4736465" h="485140">
                  <a:moveTo>
                    <a:pt x="3617423" y="0"/>
                  </a:moveTo>
                  <a:lnTo>
                    <a:pt x="3595871" y="0"/>
                  </a:lnTo>
                  <a:lnTo>
                    <a:pt x="3595871" y="6465"/>
                  </a:lnTo>
                  <a:lnTo>
                    <a:pt x="3617423" y="6465"/>
                  </a:lnTo>
                  <a:lnTo>
                    <a:pt x="3617423" y="0"/>
                  </a:lnTo>
                  <a:close/>
                </a:path>
                <a:path w="4736465" h="485140">
                  <a:moveTo>
                    <a:pt x="3646517" y="0"/>
                  </a:moveTo>
                  <a:lnTo>
                    <a:pt x="3624966" y="0"/>
                  </a:lnTo>
                  <a:lnTo>
                    <a:pt x="3624966" y="6465"/>
                  </a:lnTo>
                  <a:lnTo>
                    <a:pt x="3646517" y="6465"/>
                  </a:lnTo>
                  <a:lnTo>
                    <a:pt x="3646517" y="0"/>
                  </a:lnTo>
                  <a:close/>
                </a:path>
                <a:path w="4736465" h="485140">
                  <a:moveTo>
                    <a:pt x="3675612" y="0"/>
                  </a:moveTo>
                  <a:lnTo>
                    <a:pt x="3654060" y="0"/>
                  </a:lnTo>
                  <a:lnTo>
                    <a:pt x="3654060" y="6465"/>
                  </a:lnTo>
                  <a:lnTo>
                    <a:pt x="3675612" y="6465"/>
                  </a:lnTo>
                  <a:lnTo>
                    <a:pt x="3675612" y="0"/>
                  </a:lnTo>
                  <a:close/>
                </a:path>
                <a:path w="4736465" h="485140">
                  <a:moveTo>
                    <a:pt x="3704706" y="0"/>
                  </a:moveTo>
                  <a:lnTo>
                    <a:pt x="3683155" y="0"/>
                  </a:lnTo>
                  <a:lnTo>
                    <a:pt x="3683155" y="6465"/>
                  </a:lnTo>
                  <a:lnTo>
                    <a:pt x="3704706" y="6465"/>
                  </a:lnTo>
                  <a:lnTo>
                    <a:pt x="3704706" y="0"/>
                  </a:lnTo>
                  <a:close/>
                </a:path>
                <a:path w="4736465" h="485140">
                  <a:moveTo>
                    <a:pt x="3733801" y="0"/>
                  </a:moveTo>
                  <a:lnTo>
                    <a:pt x="3712249" y="0"/>
                  </a:lnTo>
                  <a:lnTo>
                    <a:pt x="3712249" y="6465"/>
                  </a:lnTo>
                  <a:lnTo>
                    <a:pt x="3733801" y="6465"/>
                  </a:lnTo>
                  <a:lnTo>
                    <a:pt x="3733801" y="0"/>
                  </a:lnTo>
                  <a:close/>
                </a:path>
                <a:path w="4736465" h="485140">
                  <a:moveTo>
                    <a:pt x="3762895" y="0"/>
                  </a:moveTo>
                  <a:lnTo>
                    <a:pt x="3741344" y="0"/>
                  </a:lnTo>
                  <a:lnTo>
                    <a:pt x="3741344" y="6465"/>
                  </a:lnTo>
                  <a:lnTo>
                    <a:pt x="3762895" y="6465"/>
                  </a:lnTo>
                  <a:lnTo>
                    <a:pt x="3762895" y="0"/>
                  </a:lnTo>
                  <a:close/>
                </a:path>
                <a:path w="4736465" h="485140">
                  <a:moveTo>
                    <a:pt x="3791990" y="0"/>
                  </a:moveTo>
                  <a:lnTo>
                    <a:pt x="3770439" y="0"/>
                  </a:lnTo>
                  <a:lnTo>
                    <a:pt x="3770439" y="6465"/>
                  </a:lnTo>
                  <a:lnTo>
                    <a:pt x="3791990" y="6465"/>
                  </a:lnTo>
                  <a:lnTo>
                    <a:pt x="3791990" y="0"/>
                  </a:lnTo>
                  <a:close/>
                </a:path>
                <a:path w="4736465" h="485140">
                  <a:moveTo>
                    <a:pt x="3821085" y="0"/>
                  </a:moveTo>
                  <a:lnTo>
                    <a:pt x="3799533" y="0"/>
                  </a:lnTo>
                  <a:lnTo>
                    <a:pt x="3799533" y="6465"/>
                  </a:lnTo>
                  <a:lnTo>
                    <a:pt x="3821085" y="6465"/>
                  </a:lnTo>
                  <a:lnTo>
                    <a:pt x="3821085" y="0"/>
                  </a:lnTo>
                  <a:close/>
                </a:path>
                <a:path w="4736465" h="485140">
                  <a:moveTo>
                    <a:pt x="3850179" y="0"/>
                  </a:moveTo>
                  <a:lnTo>
                    <a:pt x="3828628" y="0"/>
                  </a:lnTo>
                  <a:lnTo>
                    <a:pt x="3828628" y="6465"/>
                  </a:lnTo>
                  <a:lnTo>
                    <a:pt x="3850179" y="6465"/>
                  </a:lnTo>
                  <a:lnTo>
                    <a:pt x="3850179" y="0"/>
                  </a:lnTo>
                  <a:close/>
                </a:path>
                <a:path w="4736465" h="485140">
                  <a:moveTo>
                    <a:pt x="3879274" y="0"/>
                  </a:moveTo>
                  <a:lnTo>
                    <a:pt x="3857722" y="0"/>
                  </a:lnTo>
                  <a:lnTo>
                    <a:pt x="3857722" y="6465"/>
                  </a:lnTo>
                  <a:lnTo>
                    <a:pt x="3879274" y="6465"/>
                  </a:lnTo>
                  <a:lnTo>
                    <a:pt x="3879274" y="0"/>
                  </a:lnTo>
                  <a:close/>
                </a:path>
                <a:path w="4736465" h="485140">
                  <a:moveTo>
                    <a:pt x="3908368" y="0"/>
                  </a:moveTo>
                  <a:lnTo>
                    <a:pt x="3886817" y="0"/>
                  </a:lnTo>
                  <a:lnTo>
                    <a:pt x="3886817" y="6465"/>
                  </a:lnTo>
                  <a:lnTo>
                    <a:pt x="3908368" y="6465"/>
                  </a:lnTo>
                  <a:lnTo>
                    <a:pt x="3908368" y="0"/>
                  </a:lnTo>
                  <a:close/>
                </a:path>
                <a:path w="4736465" h="485140">
                  <a:moveTo>
                    <a:pt x="3937463" y="0"/>
                  </a:moveTo>
                  <a:lnTo>
                    <a:pt x="3915911" y="0"/>
                  </a:lnTo>
                  <a:lnTo>
                    <a:pt x="3915911" y="6465"/>
                  </a:lnTo>
                  <a:lnTo>
                    <a:pt x="3937463" y="6465"/>
                  </a:lnTo>
                  <a:lnTo>
                    <a:pt x="3937463" y="0"/>
                  </a:lnTo>
                  <a:close/>
                </a:path>
                <a:path w="4736465" h="485140">
                  <a:moveTo>
                    <a:pt x="3966557" y="0"/>
                  </a:moveTo>
                  <a:lnTo>
                    <a:pt x="3945006" y="0"/>
                  </a:lnTo>
                  <a:lnTo>
                    <a:pt x="3945006" y="6465"/>
                  </a:lnTo>
                  <a:lnTo>
                    <a:pt x="3966557" y="6465"/>
                  </a:lnTo>
                  <a:lnTo>
                    <a:pt x="3966557" y="0"/>
                  </a:lnTo>
                  <a:close/>
                </a:path>
                <a:path w="4736465" h="485140">
                  <a:moveTo>
                    <a:pt x="3995652" y="0"/>
                  </a:moveTo>
                  <a:lnTo>
                    <a:pt x="3974100" y="0"/>
                  </a:lnTo>
                  <a:lnTo>
                    <a:pt x="3974100" y="6465"/>
                  </a:lnTo>
                  <a:lnTo>
                    <a:pt x="3995652" y="6465"/>
                  </a:lnTo>
                  <a:lnTo>
                    <a:pt x="3995652" y="0"/>
                  </a:lnTo>
                  <a:close/>
                </a:path>
                <a:path w="4736465" h="485140">
                  <a:moveTo>
                    <a:pt x="4024747" y="0"/>
                  </a:moveTo>
                  <a:lnTo>
                    <a:pt x="4003195" y="0"/>
                  </a:lnTo>
                  <a:lnTo>
                    <a:pt x="4003195" y="6465"/>
                  </a:lnTo>
                  <a:lnTo>
                    <a:pt x="4024747" y="6465"/>
                  </a:lnTo>
                  <a:lnTo>
                    <a:pt x="4024747" y="0"/>
                  </a:lnTo>
                  <a:close/>
                </a:path>
                <a:path w="4736465" h="485140">
                  <a:moveTo>
                    <a:pt x="4053841" y="0"/>
                  </a:moveTo>
                  <a:lnTo>
                    <a:pt x="4032290" y="0"/>
                  </a:lnTo>
                  <a:lnTo>
                    <a:pt x="4032290" y="6465"/>
                  </a:lnTo>
                  <a:lnTo>
                    <a:pt x="4053841" y="6465"/>
                  </a:lnTo>
                  <a:lnTo>
                    <a:pt x="4053841" y="0"/>
                  </a:lnTo>
                  <a:close/>
                </a:path>
                <a:path w="4736465" h="485140">
                  <a:moveTo>
                    <a:pt x="4082936" y="0"/>
                  </a:moveTo>
                  <a:lnTo>
                    <a:pt x="4061384" y="0"/>
                  </a:lnTo>
                  <a:lnTo>
                    <a:pt x="4061384" y="6465"/>
                  </a:lnTo>
                  <a:lnTo>
                    <a:pt x="4082936" y="6465"/>
                  </a:lnTo>
                  <a:lnTo>
                    <a:pt x="4082936" y="0"/>
                  </a:lnTo>
                  <a:close/>
                </a:path>
                <a:path w="4736465" h="485140">
                  <a:moveTo>
                    <a:pt x="4112030" y="0"/>
                  </a:moveTo>
                  <a:lnTo>
                    <a:pt x="4090479" y="0"/>
                  </a:lnTo>
                  <a:lnTo>
                    <a:pt x="4090479" y="6465"/>
                  </a:lnTo>
                  <a:lnTo>
                    <a:pt x="4112030" y="6465"/>
                  </a:lnTo>
                  <a:lnTo>
                    <a:pt x="4112030" y="0"/>
                  </a:lnTo>
                  <a:close/>
                </a:path>
                <a:path w="4736465" h="485140">
                  <a:moveTo>
                    <a:pt x="4141125" y="0"/>
                  </a:moveTo>
                  <a:lnTo>
                    <a:pt x="4119573" y="0"/>
                  </a:lnTo>
                  <a:lnTo>
                    <a:pt x="4119573" y="6465"/>
                  </a:lnTo>
                  <a:lnTo>
                    <a:pt x="4141125" y="6465"/>
                  </a:lnTo>
                  <a:lnTo>
                    <a:pt x="4141125" y="0"/>
                  </a:lnTo>
                  <a:close/>
                </a:path>
                <a:path w="4736465" h="485140">
                  <a:moveTo>
                    <a:pt x="4170219" y="0"/>
                  </a:moveTo>
                  <a:lnTo>
                    <a:pt x="4148668" y="0"/>
                  </a:lnTo>
                  <a:lnTo>
                    <a:pt x="4148668" y="6465"/>
                  </a:lnTo>
                  <a:lnTo>
                    <a:pt x="4170219" y="6465"/>
                  </a:lnTo>
                  <a:lnTo>
                    <a:pt x="4170219" y="0"/>
                  </a:lnTo>
                  <a:close/>
                </a:path>
                <a:path w="4736465" h="485140">
                  <a:moveTo>
                    <a:pt x="4199314" y="0"/>
                  </a:moveTo>
                  <a:lnTo>
                    <a:pt x="4177762" y="0"/>
                  </a:lnTo>
                  <a:lnTo>
                    <a:pt x="4177762" y="6465"/>
                  </a:lnTo>
                  <a:lnTo>
                    <a:pt x="4199314" y="6465"/>
                  </a:lnTo>
                  <a:lnTo>
                    <a:pt x="4199314" y="0"/>
                  </a:lnTo>
                  <a:close/>
                </a:path>
                <a:path w="4736465" h="485140">
                  <a:moveTo>
                    <a:pt x="4228408" y="0"/>
                  </a:moveTo>
                  <a:lnTo>
                    <a:pt x="4206857" y="0"/>
                  </a:lnTo>
                  <a:lnTo>
                    <a:pt x="4206857" y="6465"/>
                  </a:lnTo>
                  <a:lnTo>
                    <a:pt x="4228408" y="6465"/>
                  </a:lnTo>
                  <a:lnTo>
                    <a:pt x="4228408" y="0"/>
                  </a:lnTo>
                  <a:close/>
                </a:path>
                <a:path w="4736465" h="485140">
                  <a:moveTo>
                    <a:pt x="4257503" y="0"/>
                  </a:moveTo>
                  <a:lnTo>
                    <a:pt x="4235951" y="0"/>
                  </a:lnTo>
                  <a:lnTo>
                    <a:pt x="4235951" y="6465"/>
                  </a:lnTo>
                  <a:lnTo>
                    <a:pt x="4257503" y="6465"/>
                  </a:lnTo>
                  <a:lnTo>
                    <a:pt x="4257503" y="0"/>
                  </a:lnTo>
                  <a:close/>
                </a:path>
                <a:path w="4736465" h="485140">
                  <a:moveTo>
                    <a:pt x="4286598" y="0"/>
                  </a:moveTo>
                  <a:lnTo>
                    <a:pt x="4265046" y="0"/>
                  </a:lnTo>
                  <a:lnTo>
                    <a:pt x="4265046" y="6465"/>
                  </a:lnTo>
                  <a:lnTo>
                    <a:pt x="4286598" y="6465"/>
                  </a:lnTo>
                  <a:lnTo>
                    <a:pt x="4286598" y="0"/>
                  </a:lnTo>
                  <a:close/>
                </a:path>
                <a:path w="4736465" h="485140">
                  <a:moveTo>
                    <a:pt x="4315692" y="0"/>
                  </a:moveTo>
                  <a:lnTo>
                    <a:pt x="4294141" y="0"/>
                  </a:lnTo>
                  <a:lnTo>
                    <a:pt x="4294141" y="6465"/>
                  </a:lnTo>
                  <a:lnTo>
                    <a:pt x="4315692" y="6465"/>
                  </a:lnTo>
                  <a:lnTo>
                    <a:pt x="4315692" y="0"/>
                  </a:lnTo>
                  <a:close/>
                </a:path>
                <a:path w="4736465" h="485140">
                  <a:moveTo>
                    <a:pt x="4344787" y="0"/>
                  </a:moveTo>
                  <a:lnTo>
                    <a:pt x="4323235" y="0"/>
                  </a:lnTo>
                  <a:lnTo>
                    <a:pt x="4323235" y="6465"/>
                  </a:lnTo>
                  <a:lnTo>
                    <a:pt x="4344787" y="6465"/>
                  </a:lnTo>
                  <a:lnTo>
                    <a:pt x="4344787" y="0"/>
                  </a:lnTo>
                  <a:close/>
                </a:path>
                <a:path w="4736465" h="485140">
                  <a:moveTo>
                    <a:pt x="4373881" y="0"/>
                  </a:moveTo>
                  <a:lnTo>
                    <a:pt x="4352330" y="0"/>
                  </a:lnTo>
                  <a:lnTo>
                    <a:pt x="4352330" y="6465"/>
                  </a:lnTo>
                  <a:lnTo>
                    <a:pt x="4373881" y="6465"/>
                  </a:lnTo>
                  <a:lnTo>
                    <a:pt x="4373881" y="0"/>
                  </a:lnTo>
                  <a:close/>
                </a:path>
                <a:path w="4736465" h="485140">
                  <a:moveTo>
                    <a:pt x="4402976" y="0"/>
                  </a:moveTo>
                  <a:lnTo>
                    <a:pt x="4381424" y="0"/>
                  </a:lnTo>
                  <a:lnTo>
                    <a:pt x="4381424" y="6465"/>
                  </a:lnTo>
                  <a:lnTo>
                    <a:pt x="4402976" y="6465"/>
                  </a:lnTo>
                  <a:lnTo>
                    <a:pt x="4402976" y="0"/>
                  </a:lnTo>
                  <a:close/>
                </a:path>
                <a:path w="4736465" h="485140">
                  <a:moveTo>
                    <a:pt x="4432070" y="0"/>
                  </a:moveTo>
                  <a:lnTo>
                    <a:pt x="4410519" y="0"/>
                  </a:lnTo>
                  <a:lnTo>
                    <a:pt x="4410519" y="6465"/>
                  </a:lnTo>
                  <a:lnTo>
                    <a:pt x="4432070" y="6465"/>
                  </a:lnTo>
                  <a:lnTo>
                    <a:pt x="4432070" y="0"/>
                  </a:lnTo>
                  <a:close/>
                </a:path>
                <a:path w="4736465" h="485140">
                  <a:moveTo>
                    <a:pt x="4461165" y="0"/>
                  </a:moveTo>
                  <a:lnTo>
                    <a:pt x="4439613" y="0"/>
                  </a:lnTo>
                  <a:lnTo>
                    <a:pt x="4439613" y="6465"/>
                  </a:lnTo>
                  <a:lnTo>
                    <a:pt x="4461165" y="6465"/>
                  </a:lnTo>
                  <a:lnTo>
                    <a:pt x="4461165" y="0"/>
                  </a:lnTo>
                  <a:close/>
                </a:path>
                <a:path w="4736465" h="485140">
                  <a:moveTo>
                    <a:pt x="4490259" y="0"/>
                  </a:moveTo>
                  <a:lnTo>
                    <a:pt x="4467630" y="0"/>
                  </a:lnTo>
                  <a:lnTo>
                    <a:pt x="4467630" y="6465"/>
                  </a:lnTo>
                  <a:lnTo>
                    <a:pt x="4490259" y="6465"/>
                  </a:lnTo>
                  <a:lnTo>
                    <a:pt x="4490259" y="0"/>
                  </a:lnTo>
                  <a:close/>
                </a:path>
                <a:path w="4736465" h="485140">
                  <a:moveTo>
                    <a:pt x="4519354" y="0"/>
                  </a:moveTo>
                  <a:lnTo>
                    <a:pt x="4496725" y="0"/>
                  </a:lnTo>
                  <a:lnTo>
                    <a:pt x="4496725" y="6465"/>
                  </a:lnTo>
                  <a:lnTo>
                    <a:pt x="4519354" y="6465"/>
                  </a:lnTo>
                  <a:lnTo>
                    <a:pt x="4519354" y="0"/>
                  </a:lnTo>
                  <a:close/>
                </a:path>
                <a:path w="4736465" h="485140">
                  <a:moveTo>
                    <a:pt x="4548449" y="0"/>
                  </a:moveTo>
                  <a:lnTo>
                    <a:pt x="4525819" y="0"/>
                  </a:lnTo>
                  <a:lnTo>
                    <a:pt x="4525819" y="6465"/>
                  </a:lnTo>
                  <a:lnTo>
                    <a:pt x="4548449" y="6465"/>
                  </a:lnTo>
                  <a:lnTo>
                    <a:pt x="4548449" y="0"/>
                  </a:lnTo>
                  <a:close/>
                </a:path>
                <a:path w="4736465" h="485140">
                  <a:moveTo>
                    <a:pt x="4577543" y="0"/>
                  </a:moveTo>
                  <a:lnTo>
                    <a:pt x="4554914" y="0"/>
                  </a:lnTo>
                  <a:lnTo>
                    <a:pt x="4554914" y="6465"/>
                  </a:lnTo>
                  <a:lnTo>
                    <a:pt x="4577543" y="6465"/>
                  </a:lnTo>
                  <a:lnTo>
                    <a:pt x="4577543" y="0"/>
                  </a:lnTo>
                  <a:close/>
                </a:path>
                <a:path w="4736465" h="485140">
                  <a:moveTo>
                    <a:pt x="4606638" y="0"/>
                  </a:moveTo>
                  <a:lnTo>
                    <a:pt x="4584009" y="0"/>
                  </a:lnTo>
                  <a:lnTo>
                    <a:pt x="4584009" y="6465"/>
                  </a:lnTo>
                  <a:lnTo>
                    <a:pt x="4606638" y="6465"/>
                  </a:lnTo>
                  <a:lnTo>
                    <a:pt x="4606638" y="0"/>
                  </a:lnTo>
                  <a:close/>
                </a:path>
                <a:path w="4736465" h="485140">
                  <a:moveTo>
                    <a:pt x="4635732" y="0"/>
                  </a:moveTo>
                  <a:lnTo>
                    <a:pt x="4613103" y="0"/>
                  </a:lnTo>
                  <a:lnTo>
                    <a:pt x="4613103" y="6465"/>
                  </a:lnTo>
                  <a:lnTo>
                    <a:pt x="4635732" y="6465"/>
                  </a:lnTo>
                  <a:lnTo>
                    <a:pt x="4635732" y="0"/>
                  </a:lnTo>
                  <a:close/>
                </a:path>
                <a:path w="4736465" h="485140">
                  <a:moveTo>
                    <a:pt x="4664827" y="0"/>
                  </a:moveTo>
                  <a:lnTo>
                    <a:pt x="4642198" y="0"/>
                  </a:lnTo>
                  <a:lnTo>
                    <a:pt x="4642198" y="6465"/>
                  </a:lnTo>
                  <a:lnTo>
                    <a:pt x="4664827" y="6465"/>
                  </a:lnTo>
                  <a:lnTo>
                    <a:pt x="4664827" y="0"/>
                  </a:lnTo>
                  <a:close/>
                </a:path>
                <a:path w="4736465" h="485140">
                  <a:moveTo>
                    <a:pt x="4693921" y="0"/>
                  </a:moveTo>
                  <a:lnTo>
                    <a:pt x="4671292" y="0"/>
                  </a:lnTo>
                  <a:lnTo>
                    <a:pt x="4671292" y="6465"/>
                  </a:lnTo>
                  <a:lnTo>
                    <a:pt x="4693921" y="6465"/>
                  </a:lnTo>
                  <a:lnTo>
                    <a:pt x="4693921" y="0"/>
                  </a:lnTo>
                  <a:close/>
                </a:path>
                <a:path w="4736465" h="485140">
                  <a:moveTo>
                    <a:pt x="4723016" y="0"/>
                  </a:moveTo>
                  <a:lnTo>
                    <a:pt x="4700387" y="0"/>
                  </a:lnTo>
                  <a:lnTo>
                    <a:pt x="4700387" y="6465"/>
                  </a:lnTo>
                  <a:lnTo>
                    <a:pt x="4723016" y="6465"/>
                  </a:lnTo>
                  <a:lnTo>
                    <a:pt x="4723016" y="0"/>
                  </a:lnTo>
                  <a:close/>
                </a:path>
                <a:path w="4736465" h="485140">
                  <a:moveTo>
                    <a:pt x="4729481" y="3232"/>
                  </a:moveTo>
                  <a:lnTo>
                    <a:pt x="4729481" y="21551"/>
                  </a:lnTo>
                  <a:lnTo>
                    <a:pt x="4735947" y="21551"/>
                  </a:lnTo>
                  <a:lnTo>
                    <a:pt x="4735947" y="6465"/>
                  </a:lnTo>
                  <a:lnTo>
                    <a:pt x="4732714" y="6465"/>
                  </a:lnTo>
                  <a:lnTo>
                    <a:pt x="4729481" y="3232"/>
                  </a:lnTo>
                  <a:close/>
                </a:path>
                <a:path w="4736465" h="485140">
                  <a:moveTo>
                    <a:pt x="4734869" y="0"/>
                  </a:moveTo>
                  <a:lnTo>
                    <a:pt x="4729481" y="0"/>
                  </a:lnTo>
                  <a:lnTo>
                    <a:pt x="4729481" y="3232"/>
                  </a:lnTo>
                  <a:lnTo>
                    <a:pt x="4732714" y="6465"/>
                  </a:lnTo>
                  <a:lnTo>
                    <a:pt x="4735947" y="6465"/>
                  </a:lnTo>
                  <a:lnTo>
                    <a:pt x="4735947" y="1077"/>
                  </a:lnTo>
                  <a:lnTo>
                    <a:pt x="4734869" y="0"/>
                  </a:lnTo>
                  <a:close/>
                </a:path>
                <a:path w="4736465" h="485140">
                  <a:moveTo>
                    <a:pt x="4735947" y="29094"/>
                  </a:moveTo>
                  <a:lnTo>
                    <a:pt x="4729481" y="29094"/>
                  </a:lnTo>
                  <a:lnTo>
                    <a:pt x="4729481" y="50646"/>
                  </a:lnTo>
                  <a:lnTo>
                    <a:pt x="4735947" y="50646"/>
                  </a:lnTo>
                  <a:lnTo>
                    <a:pt x="4735947" y="29094"/>
                  </a:lnTo>
                  <a:close/>
                </a:path>
                <a:path w="4736465" h="485140">
                  <a:moveTo>
                    <a:pt x="4735947" y="58189"/>
                  </a:moveTo>
                  <a:lnTo>
                    <a:pt x="4729481" y="58189"/>
                  </a:lnTo>
                  <a:lnTo>
                    <a:pt x="4729481" y="79740"/>
                  </a:lnTo>
                  <a:lnTo>
                    <a:pt x="4735947" y="79740"/>
                  </a:lnTo>
                  <a:lnTo>
                    <a:pt x="4735947" y="58189"/>
                  </a:lnTo>
                  <a:close/>
                </a:path>
                <a:path w="4736465" h="485140">
                  <a:moveTo>
                    <a:pt x="4735947" y="87283"/>
                  </a:moveTo>
                  <a:lnTo>
                    <a:pt x="4729481" y="87283"/>
                  </a:lnTo>
                  <a:lnTo>
                    <a:pt x="4729481" y="108835"/>
                  </a:lnTo>
                  <a:lnTo>
                    <a:pt x="4735947" y="108835"/>
                  </a:lnTo>
                  <a:lnTo>
                    <a:pt x="4735947" y="87283"/>
                  </a:lnTo>
                  <a:close/>
                </a:path>
                <a:path w="4736465" h="485140">
                  <a:moveTo>
                    <a:pt x="4735947" y="116378"/>
                  </a:moveTo>
                  <a:lnTo>
                    <a:pt x="4729481" y="116378"/>
                  </a:lnTo>
                  <a:lnTo>
                    <a:pt x="4729481" y="137929"/>
                  </a:lnTo>
                  <a:lnTo>
                    <a:pt x="4735947" y="137929"/>
                  </a:lnTo>
                  <a:lnTo>
                    <a:pt x="4735947" y="116378"/>
                  </a:lnTo>
                  <a:close/>
                </a:path>
                <a:path w="4736465" h="485140">
                  <a:moveTo>
                    <a:pt x="4735947" y="145472"/>
                  </a:moveTo>
                  <a:lnTo>
                    <a:pt x="4729481" y="145472"/>
                  </a:lnTo>
                  <a:lnTo>
                    <a:pt x="4729481" y="167024"/>
                  </a:lnTo>
                  <a:lnTo>
                    <a:pt x="4735947" y="167024"/>
                  </a:lnTo>
                  <a:lnTo>
                    <a:pt x="4735947" y="145472"/>
                  </a:lnTo>
                  <a:close/>
                </a:path>
                <a:path w="4736465" h="485140">
                  <a:moveTo>
                    <a:pt x="4735947" y="174567"/>
                  </a:moveTo>
                  <a:lnTo>
                    <a:pt x="4729481" y="174567"/>
                  </a:lnTo>
                  <a:lnTo>
                    <a:pt x="4729481" y="196118"/>
                  </a:lnTo>
                  <a:lnTo>
                    <a:pt x="4735947" y="196118"/>
                  </a:lnTo>
                  <a:lnTo>
                    <a:pt x="4735947" y="174567"/>
                  </a:lnTo>
                  <a:close/>
                </a:path>
                <a:path w="4736465" h="485140">
                  <a:moveTo>
                    <a:pt x="4735947" y="203661"/>
                  </a:moveTo>
                  <a:lnTo>
                    <a:pt x="4729481" y="203661"/>
                  </a:lnTo>
                  <a:lnTo>
                    <a:pt x="4729481" y="225213"/>
                  </a:lnTo>
                  <a:lnTo>
                    <a:pt x="4735947" y="225213"/>
                  </a:lnTo>
                  <a:lnTo>
                    <a:pt x="4735947" y="203661"/>
                  </a:lnTo>
                  <a:close/>
                </a:path>
                <a:path w="4736465" h="485140">
                  <a:moveTo>
                    <a:pt x="4735947" y="232756"/>
                  </a:moveTo>
                  <a:lnTo>
                    <a:pt x="4729481" y="232756"/>
                  </a:lnTo>
                  <a:lnTo>
                    <a:pt x="4729481" y="254307"/>
                  </a:lnTo>
                  <a:lnTo>
                    <a:pt x="4735947" y="254307"/>
                  </a:lnTo>
                  <a:lnTo>
                    <a:pt x="4735947" y="232756"/>
                  </a:lnTo>
                  <a:close/>
                </a:path>
                <a:path w="4736465" h="485140">
                  <a:moveTo>
                    <a:pt x="4735947" y="261851"/>
                  </a:moveTo>
                  <a:lnTo>
                    <a:pt x="4729481" y="261851"/>
                  </a:lnTo>
                  <a:lnTo>
                    <a:pt x="4729481" y="283402"/>
                  </a:lnTo>
                  <a:lnTo>
                    <a:pt x="4735947" y="283402"/>
                  </a:lnTo>
                  <a:lnTo>
                    <a:pt x="4735947" y="261851"/>
                  </a:lnTo>
                  <a:close/>
                </a:path>
                <a:path w="4736465" h="485140">
                  <a:moveTo>
                    <a:pt x="4735947" y="290945"/>
                  </a:moveTo>
                  <a:lnTo>
                    <a:pt x="4729481" y="290945"/>
                  </a:lnTo>
                  <a:lnTo>
                    <a:pt x="4729481" y="312497"/>
                  </a:lnTo>
                  <a:lnTo>
                    <a:pt x="4735947" y="312497"/>
                  </a:lnTo>
                  <a:lnTo>
                    <a:pt x="4735947" y="290945"/>
                  </a:lnTo>
                  <a:close/>
                </a:path>
                <a:path w="4736465" h="485140">
                  <a:moveTo>
                    <a:pt x="4735947" y="320040"/>
                  </a:moveTo>
                  <a:lnTo>
                    <a:pt x="4729481" y="320040"/>
                  </a:lnTo>
                  <a:lnTo>
                    <a:pt x="4729481" y="341591"/>
                  </a:lnTo>
                  <a:lnTo>
                    <a:pt x="4735947" y="341591"/>
                  </a:lnTo>
                  <a:lnTo>
                    <a:pt x="4735947" y="320040"/>
                  </a:lnTo>
                  <a:close/>
                </a:path>
                <a:path w="4736465" h="485140">
                  <a:moveTo>
                    <a:pt x="4735947" y="349134"/>
                  </a:moveTo>
                  <a:lnTo>
                    <a:pt x="4729481" y="349134"/>
                  </a:lnTo>
                  <a:lnTo>
                    <a:pt x="4729481" y="370686"/>
                  </a:lnTo>
                  <a:lnTo>
                    <a:pt x="4735947" y="370686"/>
                  </a:lnTo>
                  <a:lnTo>
                    <a:pt x="4735947" y="349134"/>
                  </a:lnTo>
                  <a:close/>
                </a:path>
                <a:path w="4736465" h="485140">
                  <a:moveTo>
                    <a:pt x="4735947" y="378229"/>
                  </a:moveTo>
                  <a:lnTo>
                    <a:pt x="4729481" y="378229"/>
                  </a:lnTo>
                  <a:lnTo>
                    <a:pt x="4729481" y="399780"/>
                  </a:lnTo>
                  <a:lnTo>
                    <a:pt x="4735947" y="399780"/>
                  </a:lnTo>
                  <a:lnTo>
                    <a:pt x="4735947" y="378229"/>
                  </a:lnTo>
                  <a:close/>
                </a:path>
                <a:path w="4736465" h="485140">
                  <a:moveTo>
                    <a:pt x="4735947" y="407323"/>
                  </a:moveTo>
                  <a:lnTo>
                    <a:pt x="4729481" y="407323"/>
                  </a:lnTo>
                  <a:lnTo>
                    <a:pt x="4729481" y="428875"/>
                  </a:lnTo>
                  <a:lnTo>
                    <a:pt x="4735947" y="428875"/>
                  </a:lnTo>
                  <a:lnTo>
                    <a:pt x="4735947" y="407323"/>
                  </a:lnTo>
                  <a:close/>
                </a:path>
                <a:path w="4736465" h="485140">
                  <a:moveTo>
                    <a:pt x="4735947" y="436418"/>
                  </a:moveTo>
                  <a:lnTo>
                    <a:pt x="4729481" y="436418"/>
                  </a:lnTo>
                  <a:lnTo>
                    <a:pt x="4729481" y="457969"/>
                  </a:lnTo>
                  <a:lnTo>
                    <a:pt x="4735947" y="457969"/>
                  </a:lnTo>
                  <a:lnTo>
                    <a:pt x="4735947" y="436418"/>
                  </a:lnTo>
                  <a:close/>
                </a:path>
                <a:path w="4736465" h="485140">
                  <a:moveTo>
                    <a:pt x="4729481" y="477366"/>
                  </a:moveTo>
                  <a:lnTo>
                    <a:pt x="4727326" y="477366"/>
                  </a:lnTo>
                  <a:lnTo>
                    <a:pt x="4727326" y="484909"/>
                  </a:lnTo>
                  <a:lnTo>
                    <a:pt x="4734869" y="484909"/>
                  </a:lnTo>
                  <a:lnTo>
                    <a:pt x="4735947" y="483831"/>
                  </a:lnTo>
                  <a:lnTo>
                    <a:pt x="4735947" y="481676"/>
                  </a:lnTo>
                  <a:lnTo>
                    <a:pt x="4729481" y="481676"/>
                  </a:lnTo>
                  <a:lnTo>
                    <a:pt x="4729481" y="477366"/>
                  </a:lnTo>
                  <a:close/>
                </a:path>
                <a:path w="4736465" h="485140">
                  <a:moveTo>
                    <a:pt x="4735947" y="465512"/>
                  </a:moveTo>
                  <a:lnTo>
                    <a:pt x="4729481" y="465512"/>
                  </a:lnTo>
                  <a:lnTo>
                    <a:pt x="4729481" y="481676"/>
                  </a:lnTo>
                  <a:lnTo>
                    <a:pt x="4732714" y="477366"/>
                  </a:lnTo>
                  <a:lnTo>
                    <a:pt x="4735947" y="477366"/>
                  </a:lnTo>
                  <a:lnTo>
                    <a:pt x="4735947" y="465512"/>
                  </a:lnTo>
                  <a:close/>
                </a:path>
                <a:path w="4736465" h="485140">
                  <a:moveTo>
                    <a:pt x="4735947" y="477366"/>
                  </a:moveTo>
                  <a:lnTo>
                    <a:pt x="4732714" y="477366"/>
                  </a:lnTo>
                  <a:lnTo>
                    <a:pt x="4729481" y="481676"/>
                  </a:lnTo>
                  <a:lnTo>
                    <a:pt x="4735947" y="481676"/>
                  </a:lnTo>
                  <a:lnTo>
                    <a:pt x="4735947" y="477366"/>
                  </a:lnTo>
                  <a:close/>
                </a:path>
                <a:path w="4736465" h="485140">
                  <a:moveTo>
                    <a:pt x="4719783" y="477366"/>
                  </a:moveTo>
                  <a:lnTo>
                    <a:pt x="4698232" y="477366"/>
                  </a:lnTo>
                  <a:lnTo>
                    <a:pt x="4698232" y="484909"/>
                  </a:lnTo>
                  <a:lnTo>
                    <a:pt x="4719783" y="484909"/>
                  </a:lnTo>
                  <a:lnTo>
                    <a:pt x="4719783" y="477366"/>
                  </a:lnTo>
                  <a:close/>
                </a:path>
                <a:path w="4736465" h="485140">
                  <a:moveTo>
                    <a:pt x="4690689" y="477366"/>
                  </a:moveTo>
                  <a:lnTo>
                    <a:pt x="4669137" y="477366"/>
                  </a:lnTo>
                  <a:lnTo>
                    <a:pt x="4669137" y="484909"/>
                  </a:lnTo>
                  <a:lnTo>
                    <a:pt x="4690689" y="484909"/>
                  </a:lnTo>
                  <a:lnTo>
                    <a:pt x="4690689" y="477366"/>
                  </a:lnTo>
                  <a:close/>
                </a:path>
                <a:path w="4736465" h="485140">
                  <a:moveTo>
                    <a:pt x="4661594" y="477366"/>
                  </a:moveTo>
                  <a:lnTo>
                    <a:pt x="4640043" y="477366"/>
                  </a:lnTo>
                  <a:lnTo>
                    <a:pt x="4640043" y="484909"/>
                  </a:lnTo>
                  <a:lnTo>
                    <a:pt x="4661594" y="484909"/>
                  </a:lnTo>
                  <a:lnTo>
                    <a:pt x="4661594" y="477366"/>
                  </a:lnTo>
                  <a:close/>
                </a:path>
                <a:path w="4736465" h="485140">
                  <a:moveTo>
                    <a:pt x="4632499" y="477366"/>
                  </a:moveTo>
                  <a:lnTo>
                    <a:pt x="4610948" y="477366"/>
                  </a:lnTo>
                  <a:lnTo>
                    <a:pt x="4610948" y="484909"/>
                  </a:lnTo>
                  <a:lnTo>
                    <a:pt x="4632499" y="484909"/>
                  </a:lnTo>
                  <a:lnTo>
                    <a:pt x="4632499" y="477366"/>
                  </a:lnTo>
                  <a:close/>
                </a:path>
                <a:path w="4736465" h="485140">
                  <a:moveTo>
                    <a:pt x="4603405" y="477366"/>
                  </a:moveTo>
                  <a:lnTo>
                    <a:pt x="4581853" y="477366"/>
                  </a:lnTo>
                  <a:lnTo>
                    <a:pt x="4581853" y="484909"/>
                  </a:lnTo>
                  <a:lnTo>
                    <a:pt x="4603405" y="484909"/>
                  </a:lnTo>
                  <a:lnTo>
                    <a:pt x="4603405" y="477366"/>
                  </a:lnTo>
                  <a:close/>
                </a:path>
                <a:path w="4736465" h="485140">
                  <a:moveTo>
                    <a:pt x="4574310" y="477366"/>
                  </a:moveTo>
                  <a:lnTo>
                    <a:pt x="4552759" y="477366"/>
                  </a:lnTo>
                  <a:lnTo>
                    <a:pt x="4552759" y="484909"/>
                  </a:lnTo>
                  <a:lnTo>
                    <a:pt x="4574310" y="484909"/>
                  </a:lnTo>
                  <a:lnTo>
                    <a:pt x="4574310" y="477366"/>
                  </a:lnTo>
                  <a:close/>
                </a:path>
                <a:path w="4736465" h="485140">
                  <a:moveTo>
                    <a:pt x="4545216" y="477366"/>
                  </a:moveTo>
                  <a:lnTo>
                    <a:pt x="4523664" y="477366"/>
                  </a:lnTo>
                  <a:lnTo>
                    <a:pt x="4523664" y="484909"/>
                  </a:lnTo>
                  <a:lnTo>
                    <a:pt x="4545216" y="484909"/>
                  </a:lnTo>
                  <a:lnTo>
                    <a:pt x="4545216" y="477366"/>
                  </a:lnTo>
                  <a:close/>
                </a:path>
                <a:path w="4736465" h="485140">
                  <a:moveTo>
                    <a:pt x="4516121" y="477366"/>
                  </a:moveTo>
                  <a:lnTo>
                    <a:pt x="4494570" y="477366"/>
                  </a:lnTo>
                  <a:lnTo>
                    <a:pt x="4494570" y="484909"/>
                  </a:lnTo>
                  <a:lnTo>
                    <a:pt x="4516121" y="484909"/>
                  </a:lnTo>
                  <a:lnTo>
                    <a:pt x="4516121" y="477366"/>
                  </a:lnTo>
                  <a:close/>
                </a:path>
                <a:path w="4736465" h="485140">
                  <a:moveTo>
                    <a:pt x="4487027" y="477366"/>
                  </a:moveTo>
                  <a:lnTo>
                    <a:pt x="4465475" y="477366"/>
                  </a:lnTo>
                  <a:lnTo>
                    <a:pt x="4465475" y="484909"/>
                  </a:lnTo>
                  <a:lnTo>
                    <a:pt x="4487027" y="484909"/>
                  </a:lnTo>
                  <a:lnTo>
                    <a:pt x="4487027" y="477366"/>
                  </a:lnTo>
                  <a:close/>
                </a:path>
                <a:path w="4736465" h="485140">
                  <a:moveTo>
                    <a:pt x="4457932" y="477366"/>
                  </a:moveTo>
                  <a:lnTo>
                    <a:pt x="4436381" y="477366"/>
                  </a:lnTo>
                  <a:lnTo>
                    <a:pt x="4436381" y="484909"/>
                  </a:lnTo>
                  <a:lnTo>
                    <a:pt x="4457932" y="484909"/>
                  </a:lnTo>
                  <a:lnTo>
                    <a:pt x="4457932" y="477366"/>
                  </a:lnTo>
                  <a:close/>
                </a:path>
                <a:path w="4736465" h="485140">
                  <a:moveTo>
                    <a:pt x="4428838" y="477366"/>
                  </a:moveTo>
                  <a:lnTo>
                    <a:pt x="4407286" y="477366"/>
                  </a:lnTo>
                  <a:lnTo>
                    <a:pt x="4407286" y="484909"/>
                  </a:lnTo>
                  <a:lnTo>
                    <a:pt x="4428838" y="484909"/>
                  </a:lnTo>
                  <a:lnTo>
                    <a:pt x="4428838" y="477366"/>
                  </a:lnTo>
                  <a:close/>
                </a:path>
                <a:path w="4736465" h="485140">
                  <a:moveTo>
                    <a:pt x="4399743" y="477366"/>
                  </a:moveTo>
                  <a:lnTo>
                    <a:pt x="4378191" y="477366"/>
                  </a:lnTo>
                  <a:lnTo>
                    <a:pt x="4378191" y="484909"/>
                  </a:lnTo>
                  <a:lnTo>
                    <a:pt x="4399743" y="484909"/>
                  </a:lnTo>
                  <a:lnTo>
                    <a:pt x="4399743" y="477366"/>
                  </a:lnTo>
                  <a:close/>
                </a:path>
                <a:path w="4736465" h="485140">
                  <a:moveTo>
                    <a:pt x="4370648" y="477366"/>
                  </a:moveTo>
                  <a:lnTo>
                    <a:pt x="4349097" y="477366"/>
                  </a:lnTo>
                  <a:lnTo>
                    <a:pt x="4349097" y="484909"/>
                  </a:lnTo>
                  <a:lnTo>
                    <a:pt x="4370648" y="484909"/>
                  </a:lnTo>
                  <a:lnTo>
                    <a:pt x="4370648" y="477366"/>
                  </a:lnTo>
                  <a:close/>
                </a:path>
                <a:path w="4736465" h="485140">
                  <a:moveTo>
                    <a:pt x="4341554" y="477366"/>
                  </a:moveTo>
                  <a:lnTo>
                    <a:pt x="4320002" y="477366"/>
                  </a:lnTo>
                  <a:lnTo>
                    <a:pt x="4320002" y="484909"/>
                  </a:lnTo>
                  <a:lnTo>
                    <a:pt x="4341554" y="484909"/>
                  </a:lnTo>
                  <a:lnTo>
                    <a:pt x="4341554" y="477366"/>
                  </a:lnTo>
                  <a:close/>
                </a:path>
                <a:path w="4736465" h="485140">
                  <a:moveTo>
                    <a:pt x="4312459" y="477366"/>
                  </a:moveTo>
                  <a:lnTo>
                    <a:pt x="4290908" y="477366"/>
                  </a:lnTo>
                  <a:lnTo>
                    <a:pt x="4290908" y="484909"/>
                  </a:lnTo>
                  <a:lnTo>
                    <a:pt x="4312459" y="484909"/>
                  </a:lnTo>
                  <a:lnTo>
                    <a:pt x="4312459" y="477366"/>
                  </a:lnTo>
                  <a:close/>
                </a:path>
                <a:path w="4736465" h="485140">
                  <a:moveTo>
                    <a:pt x="4283365" y="477366"/>
                  </a:moveTo>
                  <a:lnTo>
                    <a:pt x="4261813" y="477366"/>
                  </a:lnTo>
                  <a:lnTo>
                    <a:pt x="4261813" y="484909"/>
                  </a:lnTo>
                  <a:lnTo>
                    <a:pt x="4283365" y="484909"/>
                  </a:lnTo>
                  <a:lnTo>
                    <a:pt x="4283365" y="477366"/>
                  </a:lnTo>
                  <a:close/>
                </a:path>
                <a:path w="4736465" h="485140">
                  <a:moveTo>
                    <a:pt x="4254270" y="477366"/>
                  </a:moveTo>
                  <a:lnTo>
                    <a:pt x="4232719" y="477366"/>
                  </a:lnTo>
                  <a:lnTo>
                    <a:pt x="4232719" y="484909"/>
                  </a:lnTo>
                  <a:lnTo>
                    <a:pt x="4254270" y="484909"/>
                  </a:lnTo>
                  <a:lnTo>
                    <a:pt x="4254270" y="477366"/>
                  </a:lnTo>
                  <a:close/>
                </a:path>
                <a:path w="4736465" h="485140">
                  <a:moveTo>
                    <a:pt x="4225176" y="477366"/>
                  </a:moveTo>
                  <a:lnTo>
                    <a:pt x="4203624" y="477366"/>
                  </a:lnTo>
                  <a:lnTo>
                    <a:pt x="4203624" y="484909"/>
                  </a:lnTo>
                  <a:lnTo>
                    <a:pt x="4225176" y="484909"/>
                  </a:lnTo>
                  <a:lnTo>
                    <a:pt x="4225176" y="477366"/>
                  </a:lnTo>
                  <a:close/>
                </a:path>
                <a:path w="4736465" h="485140">
                  <a:moveTo>
                    <a:pt x="4196081" y="477366"/>
                  </a:moveTo>
                  <a:lnTo>
                    <a:pt x="4174530" y="477366"/>
                  </a:lnTo>
                  <a:lnTo>
                    <a:pt x="4174530" y="484909"/>
                  </a:lnTo>
                  <a:lnTo>
                    <a:pt x="4196081" y="484909"/>
                  </a:lnTo>
                  <a:lnTo>
                    <a:pt x="4196081" y="477366"/>
                  </a:lnTo>
                  <a:close/>
                </a:path>
                <a:path w="4736465" h="485140">
                  <a:moveTo>
                    <a:pt x="4166987" y="477366"/>
                  </a:moveTo>
                  <a:lnTo>
                    <a:pt x="4145435" y="477366"/>
                  </a:lnTo>
                  <a:lnTo>
                    <a:pt x="4145435" y="484909"/>
                  </a:lnTo>
                  <a:lnTo>
                    <a:pt x="4166987" y="484909"/>
                  </a:lnTo>
                  <a:lnTo>
                    <a:pt x="4166987" y="477366"/>
                  </a:lnTo>
                  <a:close/>
                </a:path>
                <a:path w="4736465" h="485140">
                  <a:moveTo>
                    <a:pt x="4137892" y="477366"/>
                  </a:moveTo>
                  <a:lnTo>
                    <a:pt x="4116340" y="477366"/>
                  </a:lnTo>
                  <a:lnTo>
                    <a:pt x="4116340" y="484909"/>
                  </a:lnTo>
                  <a:lnTo>
                    <a:pt x="4137892" y="484909"/>
                  </a:lnTo>
                  <a:lnTo>
                    <a:pt x="4137892" y="477366"/>
                  </a:lnTo>
                  <a:close/>
                </a:path>
                <a:path w="4736465" h="485140">
                  <a:moveTo>
                    <a:pt x="4109875" y="477366"/>
                  </a:moveTo>
                  <a:lnTo>
                    <a:pt x="4087246" y="477366"/>
                  </a:lnTo>
                  <a:lnTo>
                    <a:pt x="4087246" y="484909"/>
                  </a:lnTo>
                  <a:lnTo>
                    <a:pt x="4109875" y="484909"/>
                  </a:lnTo>
                  <a:lnTo>
                    <a:pt x="4109875" y="477366"/>
                  </a:lnTo>
                  <a:close/>
                </a:path>
                <a:path w="4736465" h="485140">
                  <a:moveTo>
                    <a:pt x="4080780" y="477366"/>
                  </a:moveTo>
                  <a:lnTo>
                    <a:pt x="4058151" y="477366"/>
                  </a:lnTo>
                  <a:lnTo>
                    <a:pt x="4058151" y="484909"/>
                  </a:lnTo>
                  <a:lnTo>
                    <a:pt x="4080780" y="484909"/>
                  </a:lnTo>
                  <a:lnTo>
                    <a:pt x="4080780" y="477366"/>
                  </a:lnTo>
                  <a:close/>
                </a:path>
                <a:path w="4736465" h="485140">
                  <a:moveTo>
                    <a:pt x="4051686" y="477366"/>
                  </a:moveTo>
                  <a:lnTo>
                    <a:pt x="4029057" y="477366"/>
                  </a:lnTo>
                  <a:lnTo>
                    <a:pt x="4029057" y="484909"/>
                  </a:lnTo>
                  <a:lnTo>
                    <a:pt x="4051686" y="484909"/>
                  </a:lnTo>
                  <a:lnTo>
                    <a:pt x="4051686" y="477366"/>
                  </a:lnTo>
                  <a:close/>
                </a:path>
                <a:path w="4736465" h="485140">
                  <a:moveTo>
                    <a:pt x="4022591" y="477366"/>
                  </a:moveTo>
                  <a:lnTo>
                    <a:pt x="3999962" y="477366"/>
                  </a:lnTo>
                  <a:lnTo>
                    <a:pt x="3999962" y="484909"/>
                  </a:lnTo>
                  <a:lnTo>
                    <a:pt x="4022591" y="484909"/>
                  </a:lnTo>
                  <a:lnTo>
                    <a:pt x="4022591" y="477366"/>
                  </a:lnTo>
                  <a:close/>
                </a:path>
                <a:path w="4736465" h="485140">
                  <a:moveTo>
                    <a:pt x="3993497" y="477366"/>
                  </a:moveTo>
                  <a:lnTo>
                    <a:pt x="3970868" y="477366"/>
                  </a:lnTo>
                  <a:lnTo>
                    <a:pt x="3970868" y="484909"/>
                  </a:lnTo>
                  <a:lnTo>
                    <a:pt x="3993497" y="484909"/>
                  </a:lnTo>
                  <a:lnTo>
                    <a:pt x="3993497" y="477366"/>
                  </a:lnTo>
                  <a:close/>
                </a:path>
                <a:path w="4736465" h="485140">
                  <a:moveTo>
                    <a:pt x="3964402" y="477366"/>
                  </a:moveTo>
                  <a:lnTo>
                    <a:pt x="3941773" y="477366"/>
                  </a:lnTo>
                  <a:lnTo>
                    <a:pt x="3941773" y="484909"/>
                  </a:lnTo>
                  <a:lnTo>
                    <a:pt x="3964402" y="484909"/>
                  </a:lnTo>
                  <a:lnTo>
                    <a:pt x="3964402" y="477366"/>
                  </a:lnTo>
                  <a:close/>
                </a:path>
                <a:path w="4736465" h="485140">
                  <a:moveTo>
                    <a:pt x="3935308" y="477366"/>
                  </a:moveTo>
                  <a:lnTo>
                    <a:pt x="3912679" y="477366"/>
                  </a:lnTo>
                  <a:lnTo>
                    <a:pt x="3912679" y="484909"/>
                  </a:lnTo>
                  <a:lnTo>
                    <a:pt x="3935308" y="484909"/>
                  </a:lnTo>
                  <a:lnTo>
                    <a:pt x="3935308" y="477366"/>
                  </a:lnTo>
                  <a:close/>
                </a:path>
                <a:path w="4736465" h="485140">
                  <a:moveTo>
                    <a:pt x="3906213" y="477366"/>
                  </a:moveTo>
                  <a:lnTo>
                    <a:pt x="3883584" y="477366"/>
                  </a:lnTo>
                  <a:lnTo>
                    <a:pt x="3883584" y="484909"/>
                  </a:lnTo>
                  <a:lnTo>
                    <a:pt x="3906213" y="484909"/>
                  </a:lnTo>
                  <a:lnTo>
                    <a:pt x="3906213" y="477366"/>
                  </a:lnTo>
                  <a:close/>
                </a:path>
                <a:path w="4736465" h="485140">
                  <a:moveTo>
                    <a:pt x="3877119" y="477366"/>
                  </a:moveTo>
                  <a:lnTo>
                    <a:pt x="3854489" y="477366"/>
                  </a:lnTo>
                  <a:lnTo>
                    <a:pt x="3854489" y="484909"/>
                  </a:lnTo>
                  <a:lnTo>
                    <a:pt x="3877119" y="484909"/>
                  </a:lnTo>
                  <a:lnTo>
                    <a:pt x="3877119" y="477366"/>
                  </a:lnTo>
                  <a:close/>
                </a:path>
                <a:path w="4736465" h="485140">
                  <a:moveTo>
                    <a:pt x="3848024" y="477366"/>
                  </a:moveTo>
                  <a:lnTo>
                    <a:pt x="3825395" y="477366"/>
                  </a:lnTo>
                  <a:lnTo>
                    <a:pt x="3825395" y="484909"/>
                  </a:lnTo>
                  <a:lnTo>
                    <a:pt x="3848024" y="484909"/>
                  </a:lnTo>
                  <a:lnTo>
                    <a:pt x="3848024" y="477366"/>
                  </a:lnTo>
                  <a:close/>
                </a:path>
                <a:path w="4736465" h="485140">
                  <a:moveTo>
                    <a:pt x="3818929" y="477366"/>
                  </a:moveTo>
                  <a:lnTo>
                    <a:pt x="3796300" y="477366"/>
                  </a:lnTo>
                  <a:lnTo>
                    <a:pt x="3796300" y="484909"/>
                  </a:lnTo>
                  <a:lnTo>
                    <a:pt x="3818929" y="484909"/>
                  </a:lnTo>
                  <a:lnTo>
                    <a:pt x="3818929" y="477366"/>
                  </a:lnTo>
                  <a:close/>
                </a:path>
                <a:path w="4736465" h="485140">
                  <a:moveTo>
                    <a:pt x="3789835" y="477366"/>
                  </a:moveTo>
                  <a:lnTo>
                    <a:pt x="3768283" y="477366"/>
                  </a:lnTo>
                  <a:lnTo>
                    <a:pt x="3768283" y="484909"/>
                  </a:lnTo>
                  <a:lnTo>
                    <a:pt x="3789835" y="484909"/>
                  </a:lnTo>
                  <a:lnTo>
                    <a:pt x="3789835" y="477366"/>
                  </a:lnTo>
                  <a:close/>
                </a:path>
                <a:path w="4736465" h="485140">
                  <a:moveTo>
                    <a:pt x="3760740" y="477366"/>
                  </a:moveTo>
                  <a:lnTo>
                    <a:pt x="3739189" y="477366"/>
                  </a:lnTo>
                  <a:lnTo>
                    <a:pt x="3739189" y="484909"/>
                  </a:lnTo>
                  <a:lnTo>
                    <a:pt x="3760740" y="484909"/>
                  </a:lnTo>
                  <a:lnTo>
                    <a:pt x="3760740" y="477366"/>
                  </a:lnTo>
                  <a:close/>
                </a:path>
                <a:path w="4736465" h="485140">
                  <a:moveTo>
                    <a:pt x="3731646" y="477366"/>
                  </a:moveTo>
                  <a:lnTo>
                    <a:pt x="3710094" y="477366"/>
                  </a:lnTo>
                  <a:lnTo>
                    <a:pt x="3710094" y="484909"/>
                  </a:lnTo>
                  <a:lnTo>
                    <a:pt x="3731646" y="484909"/>
                  </a:lnTo>
                  <a:lnTo>
                    <a:pt x="3731646" y="477366"/>
                  </a:lnTo>
                  <a:close/>
                </a:path>
                <a:path w="4736465" h="485140">
                  <a:moveTo>
                    <a:pt x="3702551" y="477366"/>
                  </a:moveTo>
                  <a:lnTo>
                    <a:pt x="3681000" y="477366"/>
                  </a:lnTo>
                  <a:lnTo>
                    <a:pt x="3681000" y="484909"/>
                  </a:lnTo>
                  <a:lnTo>
                    <a:pt x="3702551" y="484909"/>
                  </a:lnTo>
                  <a:lnTo>
                    <a:pt x="3702551" y="477366"/>
                  </a:lnTo>
                  <a:close/>
                </a:path>
                <a:path w="4736465" h="485140">
                  <a:moveTo>
                    <a:pt x="3673457" y="477366"/>
                  </a:moveTo>
                  <a:lnTo>
                    <a:pt x="3651905" y="477366"/>
                  </a:lnTo>
                  <a:lnTo>
                    <a:pt x="3651905" y="484909"/>
                  </a:lnTo>
                  <a:lnTo>
                    <a:pt x="3673457" y="484909"/>
                  </a:lnTo>
                  <a:lnTo>
                    <a:pt x="3673457" y="477366"/>
                  </a:lnTo>
                  <a:close/>
                </a:path>
                <a:path w="4736465" h="485140">
                  <a:moveTo>
                    <a:pt x="3644362" y="477366"/>
                  </a:moveTo>
                  <a:lnTo>
                    <a:pt x="3622811" y="477366"/>
                  </a:lnTo>
                  <a:lnTo>
                    <a:pt x="3622811" y="484909"/>
                  </a:lnTo>
                  <a:lnTo>
                    <a:pt x="3644362" y="484909"/>
                  </a:lnTo>
                  <a:lnTo>
                    <a:pt x="3644362" y="477366"/>
                  </a:lnTo>
                  <a:close/>
                </a:path>
                <a:path w="4736465" h="485140">
                  <a:moveTo>
                    <a:pt x="3615268" y="477366"/>
                  </a:moveTo>
                  <a:lnTo>
                    <a:pt x="3593716" y="477366"/>
                  </a:lnTo>
                  <a:lnTo>
                    <a:pt x="3593716" y="484909"/>
                  </a:lnTo>
                  <a:lnTo>
                    <a:pt x="3615268" y="484909"/>
                  </a:lnTo>
                  <a:lnTo>
                    <a:pt x="3615268" y="477366"/>
                  </a:lnTo>
                  <a:close/>
                </a:path>
                <a:path w="4736465" h="485140">
                  <a:moveTo>
                    <a:pt x="3586173" y="477366"/>
                  </a:moveTo>
                  <a:lnTo>
                    <a:pt x="3564621" y="477366"/>
                  </a:lnTo>
                  <a:lnTo>
                    <a:pt x="3564621" y="484909"/>
                  </a:lnTo>
                  <a:lnTo>
                    <a:pt x="3586173" y="484909"/>
                  </a:lnTo>
                  <a:lnTo>
                    <a:pt x="3586173" y="477366"/>
                  </a:lnTo>
                  <a:close/>
                </a:path>
                <a:path w="4736465" h="485140">
                  <a:moveTo>
                    <a:pt x="3557078" y="477366"/>
                  </a:moveTo>
                  <a:lnTo>
                    <a:pt x="3535527" y="477366"/>
                  </a:lnTo>
                  <a:lnTo>
                    <a:pt x="3535527" y="484909"/>
                  </a:lnTo>
                  <a:lnTo>
                    <a:pt x="3557078" y="484909"/>
                  </a:lnTo>
                  <a:lnTo>
                    <a:pt x="3557078" y="477366"/>
                  </a:lnTo>
                  <a:close/>
                </a:path>
                <a:path w="4736465" h="485140">
                  <a:moveTo>
                    <a:pt x="3527984" y="477366"/>
                  </a:moveTo>
                  <a:lnTo>
                    <a:pt x="3506432" y="477366"/>
                  </a:lnTo>
                  <a:lnTo>
                    <a:pt x="3506432" y="484909"/>
                  </a:lnTo>
                  <a:lnTo>
                    <a:pt x="3527984" y="484909"/>
                  </a:lnTo>
                  <a:lnTo>
                    <a:pt x="3527984" y="477366"/>
                  </a:lnTo>
                  <a:close/>
                </a:path>
                <a:path w="4736465" h="485140">
                  <a:moveTo>
                    <a:pt x="3498889" y="477366"/>
                  </a:moveTo>
                  <a:lnTo>
                    <a:pt x="3477338" y="477366"/>
                  </a:lnTo>
                  <a:lnTo>
                    <a:pt x="3477338" y="484909"/>
                  </a:lnTo>
                  <a:lnTo>
                    <a:pt x="3498889" y="484909"/>
                  </a:lnTo>
                  <a:lnTo>
                    <a:pt x="3498889" y="477366"/>
                  </a:lnTo>
                  <a:close/>
                </a:path>
                <a:path w="4736465" h="485140">
                  <a:moveTo>
                    <a:pt x="3469795" y="477366"/>
                  </a:moveTo>
                  <a:lnTo>
                    <a:pt x="3448243" y="477366"/>
                  </a:lnTo>
                  <a:lnTo>
                    <a:pt x="3448243" y="484909"/>
                  </a:lnTo>
                  <a:lnTo>
                    <a:pt x="3469795" y="484909"/>
                  </a:lnTo>
                  <a:lnTo>
                    <a:pt x="3469795" y="477366"/>
                  </a:lnTo>
                  <a:close/>
                </a:path>
                <a:path w="4736465" h="485140">
                  <a:moveTo>
                    <a:pt x="3440700" y="477366"/>
                  </a:moveTo>
                  <a:lnTo>
                    <a:pt x="3419149" y="477366"/>
                  </a:lnTo>
                  <a:lnTo>
                    <a:pt x="3419149" y="484909"/>
                  </a:lnTo>
                  <a:lnTo>
                    <a:pt x="3440700" y="484909"/>
                  </a:lnTo>
                  <a:lnTo>
                    <a:pt x="3440700" y="477366"/>
                  </a:lnTo>
                  <a:close/>
                </a:path>
                <a:path w="4736465" h="485140">
                  <a:moveTo>
                    <a:pt x="3411606" y="477366"/>
                  </a:moveTo>
                  <a:lnTo>
                    <a:pt x="3390054" y="477366"/>
                  </a:lnTo>
                  <a:lnTo>
                    <a:pt x="3390054" y="484909"/>
                  </a:lnTo>
                  <a:lnTo>
                    <a:pt x="3411606" y="484909"/>
                  </a:lnTo>
                  <a:lnTo>
                    <a:pt x="3411606" y="477366"/>
                  </a:lnTo>
                  <a:close/>
                </a:path>
                <a:path w="4736465" h="485140">
                  <a:moveTo>
                    <a:pt x="3382511" y="477366"/>
                  </a:moveTo>
                  <a:lnTo>
                    <a:pt x="3360960" y="477366"/>
                  </a:lnTo>
                  <a:lnTo>
                    <a:pt x="3360960" y="484909"/>
                  </a:lnTo>
                  <a:lnTo>
                    <a:pt x="3382511" y="484909"/>
                  </a:lnTo>
                  <a:lnTo>
                    <a:pt x="3382511" y="477366"/>
                  </a:lnTo>
                  <a:close/>
                </a:path>
                <a:path w="4736465" h="485140">
                  <a:moveTo>
                    <a:pt x="3353417" y="477366"/>
                  </a:moveTo>
                  <a:lnTo>
                    <a:pt x="3331865" y="477366"/>
                  </a:lnTo>
                  <a:lnTo>
                    <a:pt x="3331865" y="484909"/>
                  </a:lnTo>
                  <a:lnTo>
                    <a:pt x="3353417" y="484909"/>
                  </a:lnTo>
                  <a:lnTo>
                    <a:pt x="3353417" y="477366"/>
                  </a:lnTo>
                  <a:close/>
                </a:path>
                <a:path w="4736465" h="485140">
                  <a:moveTo>
                    <a:pt x="3324322" y="477366"/>
                  </a:moveTo>
                  <a:lnTo>
                    <a:pt x="3302770" y="477366"/>
                  </a:lnTo>
                  <a:lnTo>
                    <a:pt x="3302770" y="484909"/>
                  </a:lnTo>
                  <a:lnTo>
                    <a:pt x="3324322" y="484909"/>
                  </a:lnTo>
                  <a:lnTo>
                    <a:pt x="3324322" y="477366"/>
                  </a:lnTo>
                  <a:close/>
                </a:path>
                <a:path w="4736465" h="485140">
                  <a:moveTo>
                    <a:pt x="3295227" y="477366"/>
                  </a:moveTo>
                  <a:lnTo>
                    <a:pt x="3273676" y="477366"/>
                  </a:lnTo>
                  <a:lnTo>
                    <a:pt x="3273676" y="484909"/>
                  </a:lnTo>
                  <a:lnTo>
                    <a:pt x="3295227" y="484909"/>
                  </a:lnTo>
                  <a:lnTo>
                    <a:pt x="3295227" y="477366"/>
                  </a:lnTo>
                  <a:close/>
                </a:path>
                <a:path w="4736465" h="485140">
                  <a:moveTo>
                    <a:pt x="3266133" y="477366"/>
                  </a:moveTo>
                  <a:lnTo>
                    <a:pt x="3244581" y="477366"/>
                  </a:lnTo>
                  <a:lnTo>
                    <a:pt x="3244581" y="484909"/>
                  </a:lnTo>
                  <a:lnTo>
                    <a:pt x="3266133" y="484909"/>
                  </a:lnTo>
                  <a:lnTo>
                    <a:pt x="3266133" y="477366"/>
                  </a:lnTo>
                  <a:close/>
                </a:path>
                <a:path w="4736465" h="485140">
                  <a:moveTo>
                    <a:pt x="3237038" y="477366"/>
                  </a:moveTo>
                  <a:lnTo>
                    <a:pt x="3215487" y="477366"/>
                  </a:lnTo>
                  <a:lnTo>
                    <a:pt x="3215487" y="484909"/>
                  </a:lnTo>
                  <a:lnTo>
                    <a:pt x="3237038" y="484909"/>
                  </a:lnTo>
                  <a:lnTo>
                    <a:pt x="3237038" y="477366"/>
                  </a:lnTo>
                  <a:close/>
                </a:path>
                <a:path w="4736465" h="485140">
                  <a:moveTo>
                    <a:pt x="3207944" y="477366"/>
                  </a:moveTo>
                  <a:lnTo>
                    <a:pt x="3186392" y="477366"/>
                  </a:lnTo>
                  <a:lnTo>
                    <a:pt x="3186392" y="484909"/>
                  </a:lnTo>
                  <a:lnTo>
                    <a:pt x="3207944" y="484909"/>
                  </a:lnTo>
                  <a:lnTo>
                    <a:pt x="3207944" y="477366"/>
                  </a:lnTo>
                  <a:close/>
                </a:path>
                <a:path w="4736465" h="485140">
                  <a:moveTo>
                    <a:pt x="3178849" y="477366"/>
                  </a:moveTo>
                  <a:lnTo>
                    <a:pt x="3157298" y="477366"/>
                  </a:lnTo>
                  <a:lnTo>
                    <a:pt x="3157298" y="484909"/>
                  </a:lnTo>
                  <a:lnTo>
                    <a:pt x="3178849" y="484909"/>
                  </a:lnTo>
                  <a:lnTo>
                    <a:pt x="3178849" y="477366"/>
                  </a:lnTo>
                  <a:close/>
                </a:path>
                <a:path w="4736465" h="485140">
                  <a:moveTo>
                    <a:pt x="3149755" y="477366"/>
                  </a:moveTo>
                  <a:lnTo>
                    <a:pt x="3128203" y="477366"/>
                  </a:lnTo>
                  <a:lnTo>
                    <a:pt x="3128203" y="484909"/>
                  </a:lnTo>
                  <a:lnTo>
                    <a:pt x="3149755" y="484909"/>
                  </a:lnTo>
                  <a:lnTo>
                    <a:pt x="3149755" y="477366"/>
                  </a:lnTo>
                  <a:close/>
                </a:path>
                <a:path w="4736465" h="485140">
                  <a:moveTo>
                    <a:pt x="3120660" y="477366"/>
                  </a:moveTo>
                  <a:lnTo>
                    <a:pt x="3099109" y="477366"/>
                  </a:lnTo>
                  <a:lnTo>
                    <a:pt x="3099109" y="484909"/>
                  </a:lnTo>
                  <a:lnTo>
                    <a:pt x="3120660" y="484909"/>
                  </a:lnTo>
                  <a:lnTo>
                    <a:pt x="3120660" y="477366"/>
                  </a:lnTo>
                  <a:close/>
                </a:path>
                <a:path w="4736465" h="485140">
                  <a:moveTo>
                    <a:pt x="3091566" y="477366"/>
                  </a:moveTo>
                  <a:lnTo>
                    <a:pt x="3070014" y="477366"/>
                  </a:lnTo>
                  <a:lnTo>
                    <a:pt x="3070014" y="484909"/>
                  </a:lnTo>
                  <a:lnTo>
                    <a:pt x="3091566" y="484909"/>
                  </a:lnTo>
                  <a:lnTo>
                    <a:pt x="3091566" y="477366"/>
                  </a:lnTo>
                  <a:close/>
                </a:path>
                <a:path w="4736465" h="485140">
                  <a:moveTo>
                    <a:pt x="3062471" y="477366"/>
                  </a:moveTo>
                  <a:lnTo>
                    <a:pt x="3040919" y="477366"/>
                  </a:lnTo>
                  <a:lnTo>
                    <a:pt x="3040919" y="484909"/>
                  </a:lnTo>
                  <a:lnTo>
                    <a:pt x="3062471" y="484909"/>
                  </a:lnTo>
                  <a:lnTo>
                    <a:pt x="3062471" y="477366"/>
                  </a:lnTo>
                  <a:close/>
                </a:path>
                <a:path w="4736465" h="485140">
                  <a:moveTo>
                    <a:pt x="3033376" y="477366"/>
                  </a:moveTo>
                  <a:lnTo>
                    <a:pt x="3011825" y="477366"/>
                  </a:lnTo>
                  <a:lnTo>
                    <a:pt x="3011825" y="484909"/>
                  </a:lnTo>
                  <a:lnTo>
                    <a:pt x="3033376" y="484909"/>
                  </a:lnTo>
                  <a:lnTo>
                    <a:pt x="3033376" y="477366"/>
                  </a:lnTo>
                  <a:close/>
                </a:path>
                <a:path w="4736465" h="485140">
                  <a:moveTo>
                    <a:pt x="3004282" y="477366"/>
                  </a:moveTo>
                  <a:lnTo>
                    <a:pt x="2982730" y="477366"/>
                  </a:lnTo>
                  <a:lnTo>
                    <a:pt x="2982730" y="484909"/>
                  </a:lnTo>
                  <a:lnTo>
                    <a:pt x="3004282" y="484909"/>
                  </a:lnTo>
                  <a:lnTo>
                    <a:pt x="3004282" y="477366"/>
                  </a:lnTo>
                  <a:close/>
                </a:path>
                <a:path w="4736465" h="485140">
                  <a:moveTo>
                    <a:pt x="2975187" y="477366"/>
                  </a:moveTo>
                  <a:lnTo>
                    <a:pt x="2953636" y="477366"/>
                  </a:lnTo>
                  <a:lnTo>
                    <a:pt x="2953636" y="484909"/>
                  </a:lnTo>
                  <a:lnTo>
                    <a:pt x="2975187" y="484909"/>
                  </a:lnTo>
                  <a:lnTo>
                    <a:pt x="2975187" y="477366"/>
                  </a:lnTo>
                  <a:close/>
                </a:path>
                <a:path w="4736465" h="485140">
                  <a:moveTo>
                    <a:pt x="2946093" y="477366"/>
                  </a:moveTo>
                  <a:lnTo>
                    <a:pt x="2924541" y="477366"/>
                  </a:lnTo>
                  <a:lnTo>
                    <a:pt x="2924541" y="484909"/>
                  </a:lnTo>
                  <a:lnTo>
                    <a:pt x="2946093" y="484909"/>
                  </a:lnTo>
                  <a:lnTo>
                    <a:pt x="2946093" y="477366"/>
                  </a:lnTo>
                  <a:close/>
                </a:path>
                <a:path w="4736465" h="485140">
                  <a:moveTo>
                    <a:pt x="2916998" y="477366"/>
                  </a:moveTo>
                  <a:lnTo>
                    <a:pt x="2895447" y="477366"/>
                  </a:lnTo>
                  <a:lnTo>
                    <a:pt x="2895447" y="484909"/>
                  </a:lnTo>
                  <a:lnTo>
                    <a:pt x="2916998" y="484909"/>
                  </a:lnTo>
                  <a:lnTo>
                    <a:pt x="2916998" y="477366"/>
                  </a:lnTo>
                  <a:close/>
                </a:path>
                <a:path w="4736465" h="485140">
                  <a:moveTo>
                    <a:pt x="2887904" y="477366"/>
                  </a:moveTo>
                  <a:lnTo>
                    <a:pt x="2866352" y="477366"/>
                  </a:lnTo>
                  <a:lnTo>
                    <a:pt x="2866352" y="484909"/>
                  </a:lnTo>
                  <a:lnTo>
                    <a:pt x="2887904" y="484909"/>
                  </a:lnTo>
                  <a:lnTo>
                    <a:pt x="2887904" y="477366"/>
                  </a:lnTo>
                  <a:close/>
                </a:path>
                <a:path w="4736465" h="485140">
                  <a:moveTo>
                    <a:pt x="2858809" y="477366"/>
                  </a:moveTo>
                  <a:lnTo>
                    <a:pt x="2837258" y="477366"/>
                  </a:lnTo>
                  <a:lnTo>
                    <a:pt x="2837258" y="484909"/>
                  </a:lnTo>
                  <a:lnTo>
                    <a:pt x="2858809" y="484909"/>
                  </a:lnTo>
                  <a:lnTo>
                    <a:pt x="2858809" y="477366"/>
                  </a:lnTo>
                  <a:close/>
                </a:path>
                <a:path w="4736465" h="485140">
                  <a:moveTo>
                    <a:pt x="2829715" y="477366"/>
                  </a:moveTo>
                  <a:lnTo>
                    <a:pt x="2808163" y="477366"/>
                  </a:lnTo>
                  <a:lnTo>
                    <a:pt x="2808163" y="484909"/>
                  </a:lnTo>
                  <a:lnTo>
                    <a:pt x="2829715" y="484909"/>
                  </a:lnTo>
                  <a:lnTo>
                    <a:pt x="2829715" y="477366"/>
                  </a:lnTo>
                  <a:close/>
                </a:path>
                <a:path w="4736465" h="485140">
                  <a:moveTo>
                    <a:pt x="2800620" y="477366"/>
                  </a:moveTo>
                  <a:lnTo>
                    <a:pt x="2779068" y="477366"/>
                  </a:lnTo>
                  <a:lnTo>
                    <a:pt x="2779068" y="484909"/>
                  </a:lnTo>
                  <a:lnTo>
                    <a:pt x="2800620" y="484909"/>
                  </a:lnTo>
                  <a:lnTo>
                    <a:pt x="2800620" y="477366"/>
                  </a:lnTo>
                  <a:close/>
                </a:path>
                <a:path w="4736465" h="485140">
                  <a:moveTo>
                    <a:pt x="2771525" y="477366"/>
                  </a:moveTo>
                  <a:lnTo>
                    <a:pt x="2749974" y="477366"/>
                  </a:lnTo>
                  <a:lnTo>
                    <a:pt x="2749974" y="484909"/>
                  </a:lnTo>
                  <a:lnTo>
                    <a:pt x="2771525" y="484909"/>
                  </a:lnTo>
                  <a:lnTo>
                    <a:pt x="2771525" y="477366"/>
                  </a:lnTo>
                  <a:close/>
                </a:path>
                <a:path w="4736465" h="485140">
                  <a:moveTo>
                    <a:pt x="2742431" y="477366"/>
                  </a:moveTo>
                  <a:lnTo>
                    <a:pt x="2720879" y="477366"/>
                  </a:lnTo>
                  <a:lnTo>
                    <a:pt x="2720879" y="484909"/>
                  </a:lnTo>
                  <a:lnTo>
                    <a:pt x="2742431" y="484909"/>
                  </a:lnTo>
                  <a:lnTo>
                    <a:pt x="2742431" y="477366"/>
                  </a:lnTo>
                  <a:close/>
                </a:path>
                <a:path w="4736465" h="485140">
                  <a:moveTo>
                    <a:pt x="2714414" y="477366"/>
                  </a:moveTo>
                  <a:lnTo>
                    <a:pt x="2691785" y="477366"/>
                  </a:lnTo>
                  <a:lnTo>
                    <a:pt x="2691785" y="484909"/>
                  </a:lnTo>
                  <a:lnTo>
                    <a:pt x="2714414" y="484909"/>
                  </a:lnTo>
                  <a:lnTo>
                    <a:pt x="2714414" y="477366"/>
                  </a:lnTo>
                  <a:close/>
                </a:path>
                <a:path w="4736465" h="485140">
                  <a:moveTo>
                    <a:pt x="2685319" y="477366"/>
                  </a:moveTo>
                  <a:lnTo>
                    <a:pt x="2662690" y="477366"/>
                  </a:lnTo>
                  <a:lnTo>
                    <a:pt x="2662690" y="484909"/>
                  </a:lnTo>
                  <a:lnTo>
                    <a:pt x="2685319" y="484909"/>
                  </a:lnTo>
                  <a:lnTo>
                    <a:pt x="2685319" y="477366"/>
                  </a:lnTo>
                  <a:close/>
                </a:path>
                <a:path w="4736465" h="485140">
                  <a:moveTo>
                    <a:pt x="2656225" y="477366"/>
                  </a:moveTo>
                  <a:lnTo>
                    <a:pt x="2633596" y="477366"/>
                  </a:lnTo>
                  <a:lnTo>
                    <a:pt x="2633596" y="484909"/>
                  </a:lnTo>
                  <a:lnTo>
                    <a:pt x="2656225" y="484909"/>
                  </a:lnTo>
                  <a:lnTo>
                    <a:pt x="2656225" y="477366"/>
                  </a:lnTo>
                  <a:close/>
                </a:path>
                <a:path w="4736465" h="485140">
                  <a:moveTo>
                    <a:pt x="2627130" y="477366"/>
                  </a:moveTo>
                  <a:lnTo>
                    <a:pt x="2604501" y="477366"/>
                  </a:lnTo>
                  <a:lnTo>
                    <a:pt x="2604501" y="484909"/>
                  </a:lnTo>
                  <a:lnTo>
                    <a:pt x="2627130" y="484909"/>
                  </a:lnTo>
                  <a:lnTo>
                    <a:pt x="2627130" y="477366"/>
                  </a:lnTo>
                  <a:close/>
                </a:path>
                <a:path w="4736465" h="485140">
                  <a:moveTo>
                    <a:pt x="2598036" y="477366"/>
                  </a:moveTo>
                  <a:lnTo>
                    <a:pt x="2575407" y="477366"/>
                  </a:lnTo>
                  <a:lnTo>
                    <a:pt x="2575407" y="484909"/>
                  </a:lnTo>
                  <a:lnTo>
                    <a:pt x="2598036" y="484909"/>
                  </a:lnTo>
                  <a:lnTo>
                    <a:pt x="2598036" y="477366"/>
                  </a:lnTo>
                  <a:close/>
                </a:path>
                <a:path w="4736465" h="485140">
                  <a:moveTo>
                    <a:pt x="2568941" y="477366"/>
                  </a:moveTo>
                  <a:lnTo>
                    <a:pt x="2546312" y="477366"/>
                  </a:lnTo>
                  <a:lnTo>
                    <a:pt x="2546312" y="484909"/>
                  </a:lnTo>
                  <a:lnTo>
                    <a:pt x="2568941" y="484909"/>
                  </a:lnTo>
                  <a:lnTo>
                    <a:pt x="2568941" y="477366"/>
                  </a:lnTo>
                  <a:close/>
                </a:path>
                <a:path w="4736465" h="485140">
                  <a:moveTo>
                    <a:pt x="2539847" y="477366"/>
                  </a:moveTo>
                  <a:lnTo>
                    <a:pt x="2517217" y="477366"/>
                  </a:lnTo>
                  <a:lnTo>
                    <a:pt x="2517217" y="484909"/>
                  </a:lnTo>
                  <a:lnTo>
                    <a:pt x="2539847" y="484909"/>
                  </a:lnTo>
                  <a:lnTo>
                    <a:pt x="2539847" y="477366"/>
                  </a:lnTo>
                  <a:close/>
                </a:path>
                <a:path w="4736465" h="485140">
                  <a:moveTo>
                    <a:pt x="2510752" y="477366"/>
                  </a:moveTo>
                  <a:lnTo>
                    <a:pt x="2488123" y="477366"/>
                  </a:lnTo>
                  <a:lnTo>
                    <a:pt x="2488123" y="484909"/>
                  </a:lnTo>
                  <a:lnTo>
                    <a:pt x="2510752" y="484909"/>
                  </a:lnTo>
                  <a:lnTo>
                    <a:pt x="2510752" y="477366"/>
                  </a:lnTo>
                  <a:close/>
                </a:path>
                <a:path w="4736465" h="485140">
                  <a:moveTo>
                    <a:pt x="2481657" y="477366"/>
                  </a:moveTo>
                  <a:lnTo>
                    <a:pt x="2459028" y="477366"/>
                  </a:lnTo>
                  <a:lnTo>
                    <a:pt x="2459028" y="484909"/>
                  </a:lnTo>
                  <a:lnTo>
                    <a:pt x="2481657" y="484909"/>
                  </a:lnTo>
                  <a:lnTo>
                    <a:pt x="2481657" y="477366"/>
                  </a:lnTo>
                  <a:close/>
                </a:path>
                <a:path w="4736465" h="485140">
                  <a:moveTo>
                    <a:pt x="2452563" y="477366"/>
                  </a:moveTo>
                  <a:lnTo>
                    <a:pt x="2429934" y="477366"/>
                  </a:lnTo>
                  <a:lnTo>
                    <a:pt x="2429934" y="484909"/>
                  </a:lnTo>
                  <a:lnTo>
                    <a:pt x="2452563" y="484909"/>
                  </a:lnTo>
                  <a:lnTo>
                    <a:pt x="2452563" y="477366"/>
                  </a:lnTo>
                  <a:close/>
                </a:path>
                <a:path w="4736465" h="485140">
                  <a:moveTo>
                    <a:pt x="2423468" y="477366"/>
                  </a:moveTo>
                  <a:lnTo>
                    <a:pt x="2400839" y="477366"/>
                  </a:lnTo>
                  <a:lnTo>
                    <a:pt x="2400839" y="484909"/>
                  </a:lnTo>
                  <a:lnTo>
                    <a:pt x="2423468" y="484909"/>
                  </a:lnTo>
                  <a:lnTo>
                    <a:pt x="2423468" y="477366"/>
                  </a:lnTo>
                  <a:close/>
                </a:path>
                <a:path w="4736465" h="485140">
                  <a:moveTo>
                    <a:pt x="2394374" y="477366"/>
                  </a:moveTo>
                  <a:lnTo>
                    <a:pt x="2372822" y="477366"/>
                  </a:lnTo>
                  <a:lnTo>
                    <a:pt x="2372822" y="484909"/>
                  </a:lnTo>
                  <a:lnTo>
                    <a:pt x="2394374" y="484909"/>
                  </a:lnTo>
                  <a:lnTo>
                    <a:pt x="2394374" y="477366"/>
                  </a:lnTo>
                  <a:close/>
                </a:path>
                <a:path w="4736465" h="485140">
                  <a:moveTo>
                    <a:pt x="2365279" y="477366"/>
                  </a:moveTo>
                  <a:lnTo>
                    <a:pt x="2343728" y="477366"/>
                  </a:lnTo>
                  <a:lnTo>
                    <a:pt x="2343728" y="484909"/>
                  </a:lnTo>
                  <a:lnTo>
                    <a:pt x="2365279" y="484909"/>
                  </a:lnTo>
                  <a:lnTo>
                    <a:pt x="2365279" y="477366"/>
                  </a:lnTo>
                  <a:close/>
                </a:path>
                <a:path w="4736465" h="485140">
                  <a:moveTo>
                    <a:pt x="2336185" y="477366"/>
                  </a:moveTo>
                  <a:lnTo>
                    <a:pt x="2314633" y="477366"/>
                  </a:lnTo>
                  <a:lnTo>
                    <a:pt x="2314633" y="484909"/>
                  </a:lnTo>
                  <a:lnTo>
                    <a:pt x="2336185" y="484909"/>
                  </a:lnTo>
                  <a:lnTo>
                    <a:pt x="2336185" y="477366"/>
                  </a:lnTo>
                  <a:close/>
                </a:path>
                <a:path w="4736465" h="485140">
                  <a:moveTo>
                    <a:pt x="2307090" y="477366"/>
                  </a:moveTo>
                  <a:lnTo>
                    <a:pt x="2285539" y="477366"/>
                  </a:lnTo>
                  <a:lnTo>
                    <a:pt x="2285539" y="484909"/>
                  </a:lnTo>
                  <a:lnTo>
                    <a:pt x="2307090" y="484909"/>
                  </a:lnTo>
                  <a:lnTo>
                    <a:pt x="2307090" y="477366"/>
                  </a:lnTo>
                  <a:close/>
                </a:path>
                <a:path w="4736465" h="485140">
                  <a:moveTo>
                    <a:pt x="2277996" y="477366"/>
                  </a:moveTo>
                  <a:lnTo>
                    <a:pt x="2256444" y="477366"/>
                  </a:lnTo>
                  <a:lnTo>
                    <a:pt x="2256444" y="484909"/>
                  </a:lnTo>
                  <a:lnTo>
                    <a:pt x="2277996" y="484909"/>
                  </a:lnTo>
                  <a:lnTo>
                    <a:pt x="2277996" y="477366"/>
                  </a:lnTo>
                  <a:close/>
                </a:path>
                <a:path w="4736465" h="485140">
                  <a:moveTo>
                    <a:pt x="2248901" y="477366"/>
                  </a:moveTo>
                  <a:lnTo>
                    <a:pt x="2227349" y="477366"/>
                  </a:lnTo>
                  <a:lnTo>
                    <a:pt x="2227349" y="484909"/>
                  </a:lnTo>
                  <a:lnTo>
                    <a:pt x="2248901" y="484909"/>
                  </a:lnTo>
                  <a:lnTo>
                    <a:pt x="2248901" y="477366"/>
                  </a:lnTo>
                  <a:close/>
                </a:path>
                <a:path w="4736465" h="485140">
                  <a:moveTo>
                    <a:pt x="2219806" y="477366"/>
                  </a:moveTo>
                  <a:lnTo>
                    <a:pt x="2198255" y="477366"/>
                  </a:lnTo>
                  <a:lnTo>
                    <a:pt x="2198255" y="484909"/>
                  </a:lnTo>
                  <a:lnTo>
                    <a:pt x="2219806" y="484909"/>
                  </a:lnTo>
                  <a:lnTo>
                    <a:pt x="2219806" y="477366"/>
                  </a:lnTo>
                  <a:close/>
                </a:path>
                <a:path w="4736465" h="485140">
                  <a:moveTo>
                    <a:pt x="2190712" y="477366"/>
                  </a:moveTo>
                  <a:lnTo>
                    <a:pt x="2169160" y="477366"/>
                  </a:lnTo>
                  <a:lnTo>
                    <a:pt x="2169160" y="484909"/>
                  </a:lnTo>
                  <a:lnTo>
                    <a:pt x="2190712" y="484909"/>
                  </a:lnTo>
                  <a:lnTo>
                    <a:pt x="2190712" y="477366"/>
                  </a:lnTo>
                  <a:close/>
                </a:path>
                <a:path w="4736465" h="485140">
                  <a:moveTo>
                    <a:pt x="2161617" y="477366"/>
                  </a:moveTo>
                  <a:lnTo>
                    <a:pt x="2140066" y="477366"/>
                  </a:lnTo>
                  <a:lnTo>
                    <a:pt x="2140066" y="484909"/>
                  </a:lnTo>
                  <a:lnTo>
                    <a:pt x="2161617" y="484909"/>
                  </a:lnTo>
                  <a:lnTo>
                    <a:pt x="2161617" y="477366"/>
                  </a:lnTo>
                  <a:close/>
                </a:path>
                <a:path w="4736465" h="485140">
                  <a:moveTo>
                    <a:pt x="2132523" y="477366"/>
                  </a:moveTo>
                  <a:lnTo>
                    <a:pt x="2110971" y="477366"/>
                  </a:lnTo>
                  <a:lnTo>
                    <a:pt x="2110971" y="484909"/>
                  </a:lnTo>
                  <a:lnTo>
                    <a:pt x="2132523" y="484909"/>
                  </a:lnTo>
                  <a:lnTo>
                    <a:pt x="2132523" y="477366"/>
                  </a:lnTo>
                  <a:close/>
                </a:path>
                <a:path w="4736465" h="485140">
                  <a:moveTo>
                    <a:pt x="2103428" y="477366"/>
                  </a:moveTo>
                  <a:lnTo>
                    <a:pt x="2081877" y="477366"/>
                  </a:lnTo>
                  <a:lnTo>
                    <a:pt x="2081877" y="484909"/>
                  </a:lnTo>
                  <a:lnTo>
                    <a:pt x="2103428" y="484909"/>
                  </a:lnTo>
                  <a:lnTo>
                    <a:pt x="2103428" y="477366"/>
                  </a:lnTo>
                  <a:close/>
                </a:path>
                <a:path w="4736465" h="485140">
                  <a:moveTo>
                    <a:pt x="2074334" y="477366"/>
                  </a:moveTo>
                  <a:lnTo>
                    <a:pt x="2052782" y="477366"/>
                  </a:lnTo>
                  <a:lnTo>
                    <a:pt x="2052782" y="484909"/>
                  </a:lnTo>
                  <a:lnTo>
                    <a:pt x="2074334" y="484909"/>
                  </a:lnTo>
                  <a:lnTo>
                    <a:pt x="2074334" y="477366"/>
                  </a:lnTo>
                  <a:close/>
                </a:path>
                <a:path w="4736465" h="485140">
                  <a:moveTo>
                    <a:pt x="2045239" y="477366"/>
                  </a:moveTo>
                  <a:lnTo>
                    <a:pt x="2023688" y="477366"/>
                  </a:lnTo>
                  <a:lnTo>
                    <a:pt x="2023688" y="484909"/>
                  </a:lnTo>
                  <a:lnTo>
                    <a:pt x="2045239" y="484909"/>
                  </a:lnTo>
                  <a:lnTo>
                    <a:pt x="2045239" y="477366"/>
                  </a:lnTo>
                  <a:close/>
                </a:path>
                <a:path w="4736465" h="485140">
                  <a:moveTo>
                    <a:pt x="2016145" y="477366"/>
                  </a:moveTo>
                  <a:lnTo>
                    <a:pt x="1994593" y="477366"/>
                  </a:lnTo>
                  <a:lnTo>
                    <a:pt x="1994593" y="484909"/>
                  </a:lnTo>
                  <a:lnTo>
                    <a:pt x="2016145" y="484909"/>
                  </a:lnTo>
                  <a:lnTo>
                    <a:pt x="2016145" y="477366"/>
                  </a:lnTo>
                  <a:close/>
                </a:path>
                <a:path w="4736465" h="485140">
                  <a:moveTo>
                    <a:pt x="1987050" y="477366"/>
                  </a:moveTo>
                  <a:lnTo>
                    <a:pt x="1965498" y="477366"/>
                  </a:lnTo>
                  <a:lnTo>
                    <a:pt x="1965498" y="484909"/>
                  </a:lnTo>
                  <a:lnTo>
                    <a:pt x="1987050" y="484909"/>
                  </a:lnTo>
                  <a:lnTo>
                    <a:pt x="1987050" y="477366"/>
                  </a:lnTo>
                  <a:close/>
                </a:path>
                <a:path w="4736465" h="485140">
                  <a:moveTo>
                    <a:pt x="1957955" y="477366"/>
                  </a:moveTo>
                  <a:lnTo>
                    <a:pt x="1936404" y="477366"/>
                  </a:lnTo>
                  <a:lnTo>
                    <a:pt x="1936404" y="484909"/>
                  </a:lnTo>
                  <a:lnTo>
                    <a:pt x="1957955" y="484909"/>
                  </a:lnTo>
                  <a:lnTo>
                    <a:pt x="1957955" y="477366"/>
                  </a:lnTo>
                  <a:close/>
                </a:path>
                <a:path w="4736465" h="485140">
                  <a:moveTo>
                    <a:pt x="1928861" y="477366"/>
                  </a:moveTo>
                  <a:lnTo>
                    <a:pt x="1907309" y="477366"/>
                  </a:lnTo>
                  <a:lnTo>
                    <a:pt x="1907309" y="484909"/>
                  </a:lnTo>
                  <a:lnTo>
                    <a:pt x="1928861" y="484909"/>
                  </a:lnTo>
                  <a:lnTo>
                    <a:pt x="1928861" y="477366"/>
                  </a:lnTo>
                  <a:close/>
                </a:path>
                <a:path w="4736465" h="485140">
                  <a:moveTo>
                    <a:pt x="1899766" y="477366"/>
                  </a:moveTo>
                  <a:lnTo>
                    <a:pt x="1878215" y="477366"/>
                  </a:lnTo>
                  <a:lnTo>
                    <a:pt x="1878215" y="484909"/>
                  </a:lnTo>
                  <a:lnTo>
                    <a:pt x="1899766" y="484909"/>
                  </a:lnTo>
                  <a:lnTo>
                    <a:pt x="1899766" y="477366"/>
                  </a:lnTo>
                  <a:close/>
                </a:path>
                <a:path w="4736465" h="485140">
                  <a:moveTo>
                    <a:pt x="1870672" y="477366"/>
                  </a:moveTo>
                  <a:lnTo>
                    <a:pt x="1849120" y="477366"/>
                  </a:lnTo>
                  <a:lnTo>
                    <a:pt x="1849120" y="484909"/>
                  </a:lnTo>
                  <a:lnTo>
                    <a:pt x="1870672" y="484909"/>
                  </a:lnTo>
                  <a:lnTo>
                    <a:pt x="1870672" y="477366"/>
                  </a:lnTo>
                  <a:close/>
                </a:path>
                <a:path w="4736465" h="485140">
                  <a:moveTo>
                    <a:pt x="1841577" y="477366"/>
                  </a:moveTo>
                  <a:lnTo>
                    <a:pt x="1820026" y="477366"/>
                  </a:lnTo>
                  <a:lnTo>
                    <a:pt x="1820026" y="484909"/>
                  </a:lnTo>
                  <a:lnTo>
                    <a:pt x="1841577" y="484909"/>
                  </a:lnTo>
                  <a:lnTo>
                    <a:pt x="1841577" y="477366"/>
                  </a:lnTo>
                  <a:close/>
                </a:path>
                <a:path w="4736465" h="485140">
                  <a:moveTo>
                    <a:pt x="1812483" y="477366"/>
                  </a:moveTo>
                  <a:lnTo>
                    <a:pt x="1790931" y="477366"/>
                  </a:lnTo>
                  <a:lnTo>
                    <a:pt x="1790931" y="484909"/>
                  </a:lnTo>
                  <a:lnTo>
                    <a:pt x="1812483" y="484909"/>
                  </a:lnTo>
                  <a:lnTo>
                    <a:pt x="1812483" y="477366"/>
                  </a:lnTo>
                  <a:close/>
                </a:path>
                <a:path w="4736465" h="485140">
                  <a:moveTo>
                    <a:pt x="1783388" y="477366"/>
                  </a:moveTo>
                  <a:lnTo>
                    <a:pt x="1761837" y="477366"/>
                  </a:lnTo>
                  <a:lnTo>
                    <a:pt x="1761837" y="484909"/>
                  </a:lnTo>
                  <a:lnTo>
                    <a:pt x="1783388" y="484909"/>
                  </a:lnTo>
                  <a:lnTo>
                    <a:pt x="1783388" y="477366"/>
                  </a:lnTo>
                  <a:close/>
                </a:path>
                <a:path w="4736465" h="485140">
                  <a:moveTo>
                    <a:pt x="1754294" y="477366"/>
                  </a:moveTo>
                  <a:lnTo>
                    <a:pt x="1732742" y="477366"/>
                  </a:lnTo>
                  <a:lnTo>
                    <a:pt x="1732742" y="484909"/>
                  </a:lnTo>
                  <a:lnTo>
                    <a:pt x="1754294" y="484909"/>
                  </a:lnTo>
                  <a:lnTo>
                    <a:pt x="1754294" y="477366"/>
                  </a:lnTo>
                  <a:close/>
                </a:path>
                <a:path w="4736465" h="485140">
                  <a:moveTo>
                    <a:pt x="1725199" y="477366"/>
                  </a:moveTo>
                  <a:lnTo>
                    <a:pt x="1703647" y="477366"/>
                  </a:lnTo>
                  <a:lnTo>
                    <a:pt x="1703647" y="484909"/>
                  </a:lnTo>
                  <a:lnTo>
                    <a:pt x="1725199" y="484909"/>
                  </a:lnTo>
                  <a:lnTo>
                    <a:pt x="1725199" y="477366"/>
                  </a:lnTo>
                  <a:close/>
                </a:path>
                <a:path w="4736465" h="485140">
                  <a:moveTo>
                    <a:pt x="1696104" y="477366"/>
                  </a:moveTo>
                  <a:lnTo>
                    <a:pt x="1674553" y="477366"/>
                  </a:lnTo>
                  <a:lnTo>
                    <a:pt x="1674553" y="484909"/>
                  </a:lnTo>
                  <a:lnTo>
                    <a:pt x="1696104" y="484909"/>
                  </a:lnTo>
                  <a:lnTo>
                    <a:pt x="1696104" y="477366"/>
                  </a:lnTo>
                  <a:close/>
                </a:path>
                <a:path w="4736465" h="485140">
                  <a:moveTo>
                    <a:pt x="1667010" y="477366"/>
                  </a:moveTo>
                  <a:lnTo>
                    <a:pt x="1645458" y="477366"/>
                  </a:lnTo>
                  <a:lnTo>
                    <a:pt x="1645458" y="484909"/>
                  </a:lnTo>
                  <a:lnTo>
                    <a:pt x="1667010" y="484909"/>
                  </a:lnTo>
                  <a:lnTo>
                    <a:pt x="1667010" y="477366"/>
                  </a:lnTo>
                  <a:close/>
                </a:path>
                <a:path w="4736465" h="485140">
                  <a:moveTo>
                    <a:pt x="1637915" y="477366"/>
                  </a:moveTo>
                  <a:lnTo>
                    <a:pt x="1616364" y="477366"/>
                  </a:lnTo>
                  <a:lnTo>
                    <a:pt x="1616364" y="484909"/>
                  </a:lnTo>
                  <a:lnTo>
                    <a:pt x="1637915" y="484909"/>
                  </a:lnTo>
                  <a:lnTo>
                    <a:pt x="1637915" y="477366"/>
                  </a:lnTo>
                  <a:close/>
                </a:path>
                <a:path w="4736465" h="485140">
                  <a:moveTo>
                    <a:pt x="1608821" y="477366"/>
                  </a:moveTo>
                  <a:lnTo>
                    <a:pt x="1587269" y="477366"/>
                  </a:lnTo>
                  <a:lnTo>
                    <a:pt x="1587269" y="484909"/>
                  </a:lnTo>
                  <a:lnTo>
                    <a:pt x="1608821" y="484909"/>
                  </a:lnTo>
                  <a:lnTo>
                    <a:pt x="1608821" y="477366"/>
                  </a:lnTo>
                  <a:close/>
                </a:path>
                <a:path w="4736465" h="485140">
                  <a:moveTo>
                    <a:pt x="1579726" y="477366"/>
                  </a:moveTo>
                  <a:lnTo>
                    <a:pt x="1558175" y="477366"/>
                  </a:lnTo>
                  <a:lnTo>
                    <a:pt x="1558175" y="484909"/>
                  </a:lnTo>
                  <a:lnTo>
                    <a:pt x="1579726" y="484909"/>
                  </a:lnTo>
                  <a:lnTo>
                    <a:pt x="1579726" y="477366"/>
                  </a:lnTo>
                  <a:close/>
                </a:path>
                <a:path w="4736465" h="485140">
                  <a:moveTo>
                    <a:pt x="1550632" y="477366"/>
                  </a:moveTo>
                  <a:lnTo>
                    <a:pt x="1529080" y="477366"/>
                  </a:lnTo>
                  <a:lnTo>
                    <a:pt x="1529080" y="484909"/>
                  </a:lnTo>
                  <a:lnTo>
                    <a:pt x="1550632" y="484909"/>
                  </a:lnTo>
                  <a:lnTo>
                    <a:pt x="1550632" y="477366"/>
                  </a:lnTo>
                  <a:close/>
                </a:path>
                <a:path w="4736465" h="485140">
                  <a:moveTo>
                    <a:pt x="1521537" y="477366"/>
                  </a:moveTo>
                  <a:lnTo>
                    <a:pt x="1499986" y="477366"/>
                  </a:lnTo>
                  <a:lnTo>
                    <a:pt x="1499986" y="484909"/>
                  </a:lnTo>
                  <a:lnTo>
                    <a:pt x="1521537" y="484909"/>
                  </a:lnTo>
                  <a:lnTo>
                    <a:pt x="1521537" y="477366"/>
                  </a:lnTo>
                  <a:close/>
                </a:path>
                <a:path w="4736465" h="485140">
                  <a:moveTo>
                    <a:pt x="1492443" y="477366"/>
                  </a:moveTo>
                  <a:lnTo>
                    <a:pt x="1470891" y="477366"/>
                  </a:lnTo>
                  <a:lnTo>
                    <a:pt x="1470891" y="484909"/>
                  </a:lnTo>
                  <a:lnTo>
                    <a:pt x="1492443" y="484909"/>
                  </a:lnTo>
                  <a:lnTo>
                    <a:pt x="1492443" y="477366"/>
                  </a:lnTo>
                  <a:close/>
                </a:path>
                <a:path w="4736465" h="485140">
                  <a:moveTo>
                    <a:pt x="1463348" y="477366"/>
                  </a:moveTo>
                  <a:lnTo>
                    <a:pt x="1441796" y="477366"/>
                  </a:lnTo>
                  <a:lnTo>
                    <a:pt x="1441796" y="484909"/>
                  </a:lnTo>
                  <a:lnTo>
                    <a:pt x="1463348" y="484909"/>
                  </a:lnTo>
                  <a:lnTo>
                    <a:pt x="1463348" y="477366"/>
                  </a:lnTo>
                  <a:close/>
                </a:path>
                <a:path w="4736465" h="485140">
                  <a:moveTo>
                    <a:pt x="1434253" y="477366"/>
                  </a:moveTo>
                  <a:lnTo>
                    <a:pt x="1412702" y="477366"/>
                  </a:lnTo>
                  <a:lnTo>
                    <a:pt x="1412702" y="484909"/>
                  </a:lnTo>
                  <a:lnTo>
                    <a:pt x="1434253" y="484909"/>
                  </a:lnTo>
                  <a:lnTo>
                    <a:pt x="1434253" y="477366"/>
                  </a:lnTo>
                  <a:close/>
                </a:path>
                <a:path w="4736465" h="485140">
                  <a:moveTo>
                    <a:pt x="1405159" y="477366"/>
                  </a:moveTo>
                  <a:lnTo>
                    <a:pt x="1383607" y="477366"/>
                  </a:lnTo>
                  <a:lnTo>
                    <a:pt x="1383607" y="484909"/>
                  </a:lnTo>
                  <a:lnTo>
                    <a:pt x="1405159" y="484909"/>
                  </a:lnTo>
                  <a:lnTo>
                    <a:pt x="1405159" y="477366"/>
                  </a:lnTo>
                  <a:close/>
                </a:path>
                <a:path w="4736465" h="485140">
                  <a:moveTo>
                    <a:pt x="1376064" y="477366"/>
                  </a:moveTo>
                  <a:lnTo>
                    <a:pt x="1354513" y="477366"/>
                  </a:lnTo>
                  <a:lnTo>
                    <a:pt x="1354513" y="484909"/>
                  </a:lnTo>
                  <a:lnTo>
                    <a:pt x="1376064" y="484909"/>
                  </a:lnTo>
                  <a:lnTo>
                    <a:pt x="1376064" y="477366"/>
                  </a:lnTo>
                  <a:close/>
                </a:path>
                <a:path w="4736465" h="485140">
                  <a:moveTo>
                    <a:pt x="1346970" y="477366"/>
                  </a:moveTo>
                  <a:lnTo>
                    <a:pt x="1325418" y="477366"/>
                  </a:lnTo>
                  <a:lnTo>
                    <a:pt x="1325418" y="484909"/>
                  </a:lnTo>
                  <a:lnTo>
                    <a:pt x="1346970" y="484909"/>
                  </a:lnTo>
                  <a:lnTo>
                    <a:pt x="1346970" y="477366"/>
                  </a:lnTo>
                  <a:close/>
                </a:path>
                <a:path w="4736465" h="485140">
                  <a:moveTo>
                    <a:pt x="1318953" y="477366"/>
                  </a:moveTo>
                  <a:lnTo>
                    <a:pt x="1296324" y="477366"/>
                  </a:lnTo>
                  <a:lnTo>
                    <a:pt x="1296324" y="484909"/>
                  </a:lnTo>
                  <a:lnTo>
                    <a:pt x="1318953" y="484909"/>
                  </a:lnTo>
                  <a:lnTo>
                    <a:pt x="1318953" y="477366"/>
                  </a:lnTo>
                  <a:close/>
                </a:path>
                <a:path w="4736465" h="485140">
                  <a:moveTo>
                    <a:pt x="1289858" y="477366"/>
                  </a:moveTo>
                  <a:lnTo>
                    <a:pt x="1267229" y="477366"/>
                  </a:lnTo>
                  <a:lnTo>
                    <a:pt x="1267229" y="484909"/>
                  </a:lnTo>
                  <a:lnTo>
                    <a:pt x="1289858" y="484909"/>
                  </a:lnTo>
                  <a:lnTo>
                    <a:pt x="1289858" y="477366"/>
                  </a:lnTo>
                  <a:close/>
                </a:path>
                <a:path w="4736465" h="485140">
                  <a:moveTo>
                    <a:pt x="1260764" y="477366"/>
                  </a:moveTo>
                  <a:lnTo>
                    <a:pt x="1238135" y="477366"/>
                  </a:lnTo>
                  <a:lnTo>
                    <a:pt x="1238135" y="484909"/>
                  </a:lnTo>
                  <a:lnTo>
                    <a:pt x="1260764" y="484909"/>
                  </a:lnTo>
                  <a:lnTo>
                    <a:pt x="1260764" y="477366"/>
                  </a:lnTo>
                  <a:close/>
                </a:path>
                <a:path w="4736465" h="485140">
                  <a:moveTo>
                    <a:pt x="1231669" y="477366"/>
                  </a:moveTo>
                  <a:lnTo>
                    <a:pt x="1209040" y="477366"/>
                  </a:lnTo>
                  <a:lnTo>
                    <a:pt x="1209040" y="484909"/>
                  </a:lnTo>
                  <a:lnTo>
                    <a:pt x="1231669" y="484909"/>
                  </a:lnTo>
                  <a:lnTo>
                    <a:pt x="1231669" y="477366"/>
                  </a:lnTo>
                  <a:close/>
                </a:path>
                <a:path w="4736465" h="485140">
                  <a:moveTo>
                    <a:pt x="1202575" y="477366"/>
                  </a:moveTo>
                  <a:lnTo>
                    <a:pt x="1179945" y="477366"/>
                  </a:lnTo>
                  <a:lnTo>
                    <a:pt x="1179945" y="484909"/>
                  </a:lnTo>
                  <a:lnTo>
                    <a:pt x="1202575" y="484909"/>
                  </a:lnTo>
                  <a:lnTo>
                    <a:pt x="1202575" y="477366"/>
                  </a:lnTo>
                  <a:close/>
                </a:path>
                <a:path w="4736465" h="485140">
                  <a:moveTo>
                    <a:pt x="1173480" y="477366"/>
                  </a:moveTo>
                  <a:lnTo>
                    <a:pt x="1150851" y="477366"/>
                  </a:lnTo>
                  <a:lnTo>
                    <a:pt x="1150851" y="484909"/>
                  </a:lnTo>
                  <a:lnTo>
                    <a:pt x="1173480" y="484909"/>
                  </a:lnTo>
                  <a:lnTo>
                    <a:pt x="1173480" y="477366"/>
                  </a:lnTo>
                  <a:close/>
                </a:path>
                <a:path w="4736465" h="485140">
                  <a:moveTo>
                    <a:pt x="1144385" y="477366"/>
                  </a:moveTo>
                  <a:lnTo>
                    <a:pt x="1121756" y="477366"/>
                  </a:lnTo>
                  <a:lnTo>
                    <a:pt x="1121756" y="484909"/>
                  </a:lnTo>
                  <a:lnTo>
                    <a:pt x="1144385" y="484909"/>
                  </a:lnTo>
                  <a:lnTo>
                    <a:pt x="1144385" y="477366"/>
                  </a:lnTo>
                  <a:close/>
                </a:path>
                <a:path w="4736465" h="485140">
                  <a:moveTo>
                    <a:pt x="1115291" y="477366"/>
                  </a:moveTo>
                  <a:lnTo>
                    <a:pt x="1092662" y="477366"/>
                  </a:lnTo>
                  <a:lnTo>
                    <a:pt x="1092662" y="484909"/>
                  </a:lnTo>
                  <a:lnTo>
                    <a:pt x="1115291" y="484909"/>
                  </a:lnTo>
                  <a:lnTo>
                    <a:pt x="1115291" y="477366"/>
                  </a:lnTo>
                  <a:close/>
                </a:path>
                <a:path w="4736465" h="485140">
                  <a:moveTo>
                    <a:pt x="1086196" y="477366"/>
                  </a:moveTo>
                  <a:lnTo>
                    <a:pt x="1063567" y="477366"/>
                  </a:lnTo>
                  <a:lnTo>
                    <a:pt x="1063567" y="484909"/>
                  </a:lnTo>
                  <a:lnTo>
                    <a:pt x="1086196" y="484909"/>
                  </a:lnTo>
                  <a:lnTo>
                    <a:pt x="1086196" y="477366"/>
                  </a:lnTo>
                  <a:close/>
                </a:path>
                <a:path w="4736465" h="485140">
                  <a:moveTo>
                    <a:pt x="1057102" y="477366"/>
                  </a:moveTo>
                  <a:lnTo>
                    <a:pt x="1034473" y="477366"/>
                  </a:lnTo>
                  <a:lnTo>
                    <a:pt x="1034473" y="484909"/>
                  </a:lnTo>
                  <a:lnTo>
                    <a:pt x="1057102" y="484909"/>
                  </a:lnTo>
                  <a:lnTo>
                    <a:pt x="1057102" y="477366"/>
                  </a:lnTo>
                  <a:close/>
                </a:path>
                <a:path w="4736465" h="485140">
                  <a:moveTo>
                    <a:pt x="1028007" y="477366"/>
                  </a:moveTo>
                  <a:lnTo>
                    <a:pt x="1005378" y="477366"/>
                  </a:lnTo>
                  <a:lnTo>
                    <a:pt x="1005378" y="484909"/>
                  </a:lnTo>
                  <a:lnTo>
                    <a:pt x="1028007" y="484909"/>
                  </a:lnTo>
                  <a:lnTo>
                    <a:pt x="1028007" y="477366"/>
                  </a:lnTo>
                  <a:close/>
                </a:path>
                <a:path w="4736465" h="485140">
                  <a:moveTo>
                    <a:pt x="998913" y="477366"/>
                  </a:moveTo>
                  <a:lnTo>
                    <a:pt x="977361" y="477366"/>
                  </a:lnTo>
                  <a:lnTo>
                    <a:pt x="977361" y="484909"/>
                  </a:lnTo>
                  <a:lnTo>
                    <a:pt x="998913" y="484909"/>
                  </a:lnTo>
                  <a:lnTo>
                    <a:pt x="998913" y="477366"/>
                  </a:lnTo>
                  <a:close/>
                </a:path>
                <a:path w="4736465" h="485140">
                  <a:moveTo>
                    <a:pt x="969818" y="477366"/>
                  </a:moveTo>
                  <a:lnTo>
                    <a:pt x="948267" y="477366"/>
                  </a:lnTo>
                  <a:lnTo>
                    <a:pt x="948267" y="484909"/>
                  </a:lnTo>
                  <a:lnTo>
                    <a:pt x="969818" y="484909"/>
                  </a:lnTo>
                  <a:lnTo>
                    <a:pt x="969818" y="477366"/>
                  </a:lnTo>
                  <a:close/>
                </a:path>
                <a:path w="4736465" h="485140">
                  <a:moveTo>
                    <a:pt x="940723" y="477366"/>
                  </a:moveTo>
                  <a:lnTo>
                    <a:pt x="919172" y="477366"/>
                  </a:lnTo>
                  <a:lnTo>
                    <a:pt x="919172" y="484909"/>
                  </a:lnTo>
                  <a:lnTo>
                    <a:pt x="940723" y="484909"/>
                  </a:lnTo>
                  <a:lnTo>
                    <a:pt x="940723" y="477366"/>
                  </a:lnTo>
                  <a:close/>
                </a:path>
                <a:path w="4736465" h="485140">
                  <a:moveTo>
                    <a:pt x="911629" y="477366"/>
                  </a:moveTo>
                  <a:lnTo>
                    <a:pt x="890077" y="477366"/>
                  </a:lnTo>
                  <a:lnTo>
                    <a:pt x="890077" y="484909"/>
                  </a:lnTo>
                  <a:lnTo>
                    <a:pt x="911629" y="484909"/>
                  </a:lnTo>
                  <a:lnTo>
                    <a:pt x="911629" y="477366"/>
                  </a:lnTo>
                  <a:close/>
                </a:path>
                <a:path w="4736465" h="485140">
                  <a:moveTo>
                    <a:pt x="882534" y="477366"/>
                  </a:moveTo>
                  <a:lnTo>
                    <a:pt x="860983" y="477366"/>
                  </a:lnTo>
                  <a:lnTo>
                    <a:pt x="860983" y="484909"/>
                  </a:lnTo>
                  <a:lnTo>
                    <a:pt x="882534" y="484909"/>
                  </a:lnTo>
                  <a:lnTo>
                    <a:pt x="882534" y="477366"/>
                  </a:lnTo>
                  <a:close/>
                </a:path>
                <a:path w="4736465" h="485140">
                  <a:moveTo>
                    <a:pt x="853440" y="477366"/>
                  </a:moveTo>
                  <a:lnTo>
                    <a:pt x="831888" y="477366"/>
                  </a:lnTo>
                  <a:lnTo>
                    <a:pt x="831888" y="484909"/>
                  </a:lnTo>
                  <a:lnTo>
                    <a:pt x="853440" y="484909"/>
                  </a:lnTo>
                  <a:lnTo>
                    <a:pt x="853440" y="477366"/>
                  </a:lnTo>
                  <a:close/>
                </a:path>
                <a:path w="4736465" h="485140">
                  <a:moveTo>
                    <a:pt x="824345" y="477366"/>
                  </a:moveTo>
                  <a:lnTo>
                    <a:pt x="802794" y="477366"/>
                  </a:lnTo>
                  <a:lnTo>
                    <a:pt x="802794" y="484909"/>
                  </a:lnTo>
                  <a:lnTo>
                    <a:pt x="824345" y="484909"/>
                  </a:lnTo>
                  <a:lnTo>
                    <a:pt x="824345" y="477366"/>
                  </a:lnTo>
                  <a:close/>
                </a:path>
                <a:path w="4736465" h="485140">
                  <a:moveTo>
                    <a:pt x="795251" y="477366"/>
                  </a:moveTo>
                  <a:lnTo>
                    <a:pt x="773699" y="477366"/>
                  </a:lnTo>
                  <a:lnTo>
                    <a:pt x="773699" y="484909"/>
                  </a:lnTo>
                  <a:lnTo>
                    <a:pt x="795251" y="484909"/>
                  </a:lnTo>
                  <a:lnTo>
                    <a:pt x="795251" y="477366"/>
                  </a:lnTo>
                  <a:close/>
                </a:path>
                <a:path w="4736465" h="485140">
                  <a:moveTo>
                    <a:pt x="766156" y="477366"/>
                  </a:moveTo>
                  <a:lnTo>
                    <a:pt x="744605" y="477366"/>
                  </a:lnTo>
                  <a:lnTo>
                    <a:pt x="744605" y="484909"/>
                  </a:lnTo>
                  <a:lnTo>
                    <a:pt x="766156" y="484909"/>
                  </a:lnTo>
                  <a:lnTo>
                    <a:pt x="766156" y="477366"/>
                  </a:lnTo>
                  <a:close/>
                </a:path>
                <a:path w="4736465" h="485140">
                  <a:moveTo>
                    <a:pt x="737062" y="477366"/>
                  </a:moveTo>
                  <a:lnTo>
                    <a:pt x="715510" y="477366"/>
                  </a:lnTo>
                  <a:lnTo>
                    <a:pt x="715510" y="484909"/>
                  </a:lnTo>
                  <a:lnTo>
                    <a:pt x="737062" y="484909"/>
                  </a:lnTo>
                  <a:lnTo>
                    <a:pt x="737062" y="477366"/>
                  </a:lnTo>
                  <a:close/>
                </a:path>
                <a:path w="4736465" h="485140">
                  <a:moveTo>
                    <a:pt x="707967" y="477366"/>
                  </a:moveTo>
                  <a:lnTo>
                    <a:pt x="686416" y="477366"/>
                  </a:lnTo>
                  <a:lnTo>
                    <a:pt x="686416" y="484909"/>
                  </a:lnTo>
                  <a:lnTo>
                    <a:pt x="707967" y="484909"/>
                  </a:lnTo>
                  <a:lnTo>
                    <a:pt x="707967" y="477366"/>
                  </a:lnTo>
                  <a:close/>
                </a:path>
                <a:path w="4736465" h="485140">
                  <a:moveTo>
                    <a:pt x="678872" y="477366"/>
                  </a:moveTo>
                  <a:lnTo>
                    <a:pt x="657321" y="477366"/>
                  </a:lnTo>
                  <a:lnTo>
                    <a:pt x="657321" y="484909"/>
                  </a:lnTo>
                  <a:lnTo>
                    <a:pt x="678872" y="484909"/>
                  </a:lnTo>
                  <a:lnTo>
                    <a:pt x="678872" y="477366"/>
                  </a:lnTo>
                  <a:close/>
                </a:path>
                <a:path w="4736465" h="485140">
                  <a:moveTo>
                    <a:pt x="649778" y="477366"/>
                  </a:moveTo>
                  <a:lnTo>
                    <a:pt x="628226" y="477366"/>
                  </a:lnTo>
                  <a:lnTo>
                    <a:pt x="628226" y="484909"/>
                  </a:lnTo>
                  <a:lnTo>
                    <a:pt x="649778" y="484909"/>
                  </a:lnTo>
                  <a:lnTo>
                    <a:pt x="649778" y="477366"/>
                  </a:lnTo>
                  <a:close/>
                </a:path>
                <a:path w="4736465" h="485140">
                  <a:moveTo>
                    <a:pt x="620683" y="477366"/>
                  </a:moveTo>
                  <a:lnTo>
                    <a:pt x="599132" y="477366"/>
                  </a:lnTo>
                  <a:lnTo>
                    <a:pt x="599132" y="484909"/>
                  </a:lnTo>
                  <a:lnTo>
                    <a:pt x="620683" y="484909"/>
                  </a:lnTo>
                  <a:lnTo>
                    <a:pt x="620683" y="477366"/>
                  </a:lnTo>
                  <a:close/>
                </a:path>
                <a:path w="4736465" h="485140">
                  <a:moveTo>
                    <a:pt x="591589" y="477366"/>
                  </a:moveTo>
                  <a:lnTo>
                    <a:pt x="570037" y="477366"/>
                  </a:lnTo>
                  <a:lnTo>
                    <a:pt x="570037" y="484909"/>
                  </a:lnTo>
                  <a:lnTo>
                    <a:pt x="591589" y="484909"/>
                  </a:lnTo>
                  <a:lnTo>
                    <a:pt x="591589" y="477366"/>
                  </a:lnTo>
                  <a:close/>
                </a:path>
                <a:path w="4736465" h="485140">
                  <a:moveTo>
                    <a:pt x="562494" y="477366"/>
                  </a:moveTo>
                  <a:lnTo>
                    <a:pt x="540943" y="477366"/>
                  </a:lnTo>
                  <a:lnTo>
                    <a:pt x="540943" y="484909"/>
                  </a:lnTo>
                  <a:lnTo>
                    <a:pt x="562494" y="484909"/>
                  </a:lnTo>
                  <a:lnTo>
                    <a:pt x="562494" y="477366"/>
                  </a:lnTo>
                  <a:close/>
                </a:path>
                <a:path w="4736465" h="485140">
                  <a:moveTo>
                    <a:pt x="533400" y="477366"/>
                  </a:moveTo>
                  <a:lnTo>
                    <a:pt x="511848" y="477366"/>
                  </a:lnTo>
                  <a:lnTo>
                    <a:pt x="511848" y="484909"/>
                  </a:lnTo>
                  <a:lnTo>
                    <a:pt x="533400" y="484909"/>
                  </a:lnTo>
                  <a:lnTo>
                    <a:pt x="533400" y="477366"/>
                  </a:lnTo>
                  <a:close/>
                </a:path>
                <a:path w="4736465" h="485140">
                  <a:moveTo>
                    <a:pt x="504305" y="477366"/>
                  </a:moveTo>
                  <a:lnTo>
                    <a:pt x="482754" y="477366"/>
                  </a:lnTo>
                  <a:lnTo>
                    <a:pt x="482754" y="484909"/>
                  </a:lnTo>
                  <a:lnTo>
                    <a:pt x="504305" y="484909"/>
                  </a:lnTo>
                  <a:lnTo>
                    <a:pt x="504305" y="477366"/>
                  </a:lnTo>
                  <a:close/>
                </a:path>
                <a:path w="4736465" h="485140">
                  <a:moveTo>
                    <a:pt x="475211" y="477366"/>
                  </a:moveTo>
                  <a:lnTo>
                    <a:pt x="453659" y="477366"/>
                  </a:lnTo>
                  <a:lnTo>
                    <a:pt x="453659" y="484909"/>
                  </a:lnTo>
                  <a:lnTo>
                    <a:pt x="475211" y="484909"/>
                  </a:lnTo>
                  <a:lnTo>
                    <a:pt x="475211" y="477366"/>
                  </a:lnTo>
                  <a:close/>
                </a:path>
                <a:path w="4736465" h="485140">
                  <a:moveTo>
                    <a:pt x="446116" y="477366"/>
                  </a:moveTo>
                  <a:lnTo>
                    <a:pt x="424565" y="477366"/>
                  </a:lnTo>
                  <a:lnTo>
                    <a:pt x="424565" y="484909"/>
                  </a:lnTo>
                  <a:lnTo>
                    <a:pt x="446116" y="484909"/>
                  </a:lnTo>
                  <a:lnTo>
                    <a:pt x="446116" y="477366"/>
                  </a:lnTo>
                  <a:close/>
                </a:path>
                <a:path w="4736465" h="485140">
                  <a:moveTo>
                    <a:pt x="417021" y="477366"/>
                  </a:moveTo>
                  <a:lnTo>
                    <a:pt x="395470" y="477366"/>
                  </a:lnTo>
                  <a:lnTo>
                    <a:pt x="395470" y="484909"/>
                  </a:lnTo>
                  <a:lnTo>
                    <a:pt x="417021" y="484909"/>
                  </a:lnTo>
                  <a:lnTo>
                    <a:pt x="417021" y="477366"/>
                  </a:lnTo>
                  <a:close/>
                </a:path>
                <a:path w="4736465" h="485140">
                  <a:moveTo>
                    <a:pt x="387927" y="477366"/>
                  </a:moveTo>
                  <a:lnTo>
                    <a:pt x="366375" y="477366"/>
                  </a:lnTo>
                  <a:lnTo>
                    <a:pt x="366375" y="484909"/>
                  </a:lnTo>
                  <a:lnTo>
                    <a:pt x="387927" y="484909"/>
                  </a:lnTo>
                  <a:lnTo>
                    <a:pt x="387927" y="477366"/>
                  </a:lnTo>
                  <a:close/>
                </a:path>
                <a:path w="4736465" h="485140">
                  <a:moveTo>
                    <a:pt x="358832" y="477366"/>
                  </a:moveTo>
                  <a:lnTo>
                    <a:pt x="337281" y="477366"/>
                  </a:lnTo>
                  <a:lnTo>
                    <a:pt x="337281" y="484909"/>
                  </a:lnTo>
                  <a:lnTo>
                    <a:pt x="358832" y="484909"/>
                  </a:lnTo>
                  <a:lnTo>
                    <a:pt x="358832" y="477366"/>
                  </a:lnTo>
                  <a:close/>
                </a:path>
                <a:path w="4736465" h="485140">
                  <a:moveTo>
                    <a:pt x="329738" y="477366"/>
                  </a:moveTo>
                  <a:lnTo>
                    <a:pt x="308186" y="477366"/>
                  </a:lnTo>
                  <a:lnTo>
                    <a:pt x="308186" y="484909"/>
                  </a:lnTo>
                  <a:lnTo>
                    <a:pt x="329738" y="484909"/>
                  </a:lnTo>
                  <a:lnTo>
                    <a:pt x="329738" y="477366"/>
                  </a:lnTo>
                  <a:close/>
                </a:path>
                <a:path w="4736465" h="485140">
                  <a:moveTo>
                    <a:pt x="300643" y="477366"/>
                  </a:moveTo>
                  <a:lnTo>
                    <a:pt x="279092" y="477366"/>
                  </a:lnTo>
                  <a:lnTo>
                    <a:pt x="279092" y="484909"/>
                  </a:lnTo>
                  <a:lnTo>
                    <a:pt x="300643" y="484909"/>
                  </a:lnTo>
                  <a:lnTo>
                    <a:pt x="300643" y="477366"/>
                  </a:lnTo>
                  <a:close/>
                </a:path>
                <a:path w="4736465" h="485140">
                  <a:moveTo>
                    <a:pt x="271549" y="477366"/>
                  </a:moveTo>
                  <a:lnTo>
                    <a:pt x="249997" y="477366"/>
                  </a:lnTo>
                  <a:lnTo>
                    <a:pt x="249997" y="484909"/>
                  </a:lnTo>
                  <a:lnTo>
                    <a:pt x="271549" y="484909"/>
                  </a:lnTo>
                  <a:lnTo>
                    <a:pt x="271549" y="477366"/>
                  </a:lnTo>
                  <a:close/>
                </a:path>
                <a:path w="4736465" h="485140">
                  <a:moveTo>
                    <a:pt x="242454" y="477366"/>
                  </a:moveTo>
                  <a:lnTo>
                    <a:pt x="220903" y="477366"/>
                  </a:lnTo>
                  <a:lnTo>
                    <a:pt x="220903" y="484909"/>
                  </a:lnTo>
                  <a:lnTo>
                    <a:pt x="242454" y="484909"/>
                  </a:lnTo>
                  <a:lnTo>
                    <a:pt x="242454" y="477366"/>
                  </a:lnTo>
                  <a:close/>
                </a:path>
                <a:path w="4736465" h="485140">
                  <a:moveTo>
                    <a:pt x="213360" y="477366"/>
                  </a:moveTo>
                  <a:lnTo>
                    <a:pt x="191808" y="477366"/>
                  </a:lnTo>
                  <a:lnTo>
                    <a:pt x="191808" y="484909"/>
                  </a:lnTo>
                  <a:lnTo>
                    <a:pt x="213360" y="484909"/>
                  </a:lnTo>
                  <a:lnTo>
                    <a:pt x="213360" y="477366"/>
                  </a:lnTo>
                  <a:close/>
                </a:path>
                <a:path w="4736465" h="485140">
                  <a:moveTo>
                    <a:pt x="184265" y="477366"/>
                  </a:moveTo>
                  <a:lnTo>
                    <a:pt x="162714" y="477366"/>
                  </a:lnTo>
                  <a:lnTo>
                    <a:pt x="162714" y="484909"/>
                  </a:lnTo>
                  <a:lnTo>
                    <a:pt x="184265" y="484909"/>
                  </a:lnTo>
                  <a:lnTo>
                    <a:pt x="184265" y="477366"/>
                  </a:lnTo>
                  <a:close/>
                </a:path>
                <a:path w="4736465" h="485140">
                  <a:moveTo>
                    <a:pt x="155170" y="477366"/>
                  </a:moveTo>
                  <a:lnTo>
                    <a:pt x="133619" y="477366"/>
                  </a:lnTo>
                  <a:lnTo>
                    <a:pt x="133619" y="484909"/>
                  </a:lnTo>
                  <a:lnTo>
                    <a:pt x="155170" y="484909"/>
                  </a:lnTo>
                  <a:lnTo>
                    <a:pt x="155170" y="477366"/>
                  </a:lnTo>
                  <a:close/>
                </a:path>
                <a:path w="4736465" h="485140">
                  <a:moveTo>
                    <a:pt x="126076" y="477366"/>
                  </a:moveTo>
                  <a:lnTo>
                    <a:pt x="104524" y="477366"/>
                  </a:lnTo>
                  <a:lnTo>
                    <a:pt x="104524" y="484909"/>
                  </a:lnTo>
                  <a:lnTo>
                    <a:pt x="126076" y="484909"/>
                  </a:lnTo>
                  <a:lnTo>
                    <a:pt x="126076" y="477366"/>
                  </a:lnTo>
                  <a:close/>
                </a:path>
                <a:path w="4736465" h="485140">
                  <a:moveTo>
                    <a:pt x="96981" y="477366"/>
                  </a:moveTo>
                  <a:lnTo>
                    <a:pt x="75430" y="477366"/>
                  </a:lnTo>
                  <a:lnTo>
                    <a:pt x="75430" y="484909"/>
                  </a:lnTo>
                  <a:lnTo>
                    <a:pt x="96981" y="484909"/>
                  </a:lnTo>
                  <a:lnTo>
                    <a:pt x="96981" y="477366"/>
                  </a:lnTo>
                  <a:close/>
                </a:path>
                <a:path w="4736465" h="485140">
                  <a:moveTo>
                    <a:pt x="67887" y="477366"/>
                  </a:moveTo>
                  <a:lnTo>
                    <a:pt x="46335" y="477366"/>
                  </a:lnTo>
                  <a:lnTo>
                    <a:pt x="46335" y="484909"/>
                  </a:lnTo>
                  <a:lnTo>
                    <a:pt x="67887" y="484909"/>
                  </a:lnTo>
                  <a:lnTo>
                    <a:pt x="67887" y="477366"/>
                  </a:lnTo>
                  <a:close/>
                </a:path>
                <a:path w="4736465" h="485140">
                  <a:moveTo>
                    <a:pt x="38792" y="477366"/>
                  </a:moveTo>
                  <a:lnTo>
                    <a:pt x="17241" y="477366"/>
                  </a:lnTo>
                  <a:lnTo>
                    <a:pt x="17241" y="484909"/>
                  </a:lnTo>
                  <a:lnTo>
                    <a:pt x="38792" y="484909"/>
                  </a:lnTo>
                  <a:lnTo>
                    <a:pt x="38792" y="477366"/>
                  </a:lnTo>
                  <a:close/>
                </a:path>
              </a:pathLst>
            </a:custGeom>
            <a:solidFill>
              <a:srgbClr val="7E7E7E"/>
            </a:solidFill>
          </p:spPr>
          <p:txBody>
            <a:bodyPr wrap="square" lIns="0" tIns="0" rIns="0" bIns="0" rtlCol="0"/>
            <a:lstStyle/>
            <a:p>
              <a:endParaRPr sz="1749"/>
            </a:p>
          </p:txBody>
        </p:sp>
        <p:sp>
          <p:nvSpPr>
            <p:cNvPr id="117" name="object 117"/>
            <p:cNvSpPr/>
            <p:nvPr/>
          </p:nvSpPr>
          <p:spPr>
            <a:xfrm>
              <a:off x="5894754" y="783397"/>
              <a:ext cx="28575" cy="28575"/>
            </a:xfrm>
            <a:custGeom>
              <a:avLst/>
              <a:gdLst/>
              <a:ahLst/>
              <a:cxnLst/>
              <a:rect l="l" t="t" r="r" b="b"/>
              <a:pathLst>
                <a:path w="28575" h="28575">
                  <a:moveTo>
                    <a:pt x="17241" y="0"/>
                  </a:moveTo>
                  <a:lnTo>
                    <a:pt x="9698" y="0"/>
                  </a:lnTo>
                  <a:lnTo>
                    <a:pt x="6465" y="1077"/>
                  </a:lnTo>
                  <a:lnTo>
                    <a:pt x="1077" y="6465"/>
                  </a:lnTo>
                  <a:lnTo>
                    <a:pt x="0" y="10775"/>
                  </a:lnTo>
                  <a:lnTo>
                    <a:pt x="0" y="14008"/>
                  </a:lnTo>
                  <a:lnTo>
                    <a:pt x="0" y="18318"/>
                  </a:lnTo>
                  <a:lnTo>
                    <a:pt x="1077" y="21551"/>
                  </a:lnTo>
                  <a:lnTo>
                    <a:pt x="6465" y="26939"/>
                  </a:lnTo>
                  <a:lnTo>
                    <a:pt x="9698" y="28016"/>
                  </a:lnTo>
                  <a:lnTo>
                    <a:pt x="17241" y="28016"/>
                  </a:lnTo>
                  <a:lnTo>
                    <a:pt x="20473" y="26939"/>
                  </a:lnTo>
                  <a:lnTo>
                    <a:pt x="25861" y="21551"/>
                  </a:lnTo>
                  <a:lnTo>
                    <a:pt x="28016" y="18318"/>
                  </a:lnTo>
                  <a:lnTo>
                    <a:pt x="28016" y="10775"/>
                  </a:lnTo>
                  <a:lnTo>
                    <a:pt x="25861" y="6465"/>
                  </a:lnTo>
                  <a:lnTo>
                    <a:pt x="20473" y="1077"/>
                  </a:lnTo>
                  <a:lnTo>
                    <a:pt x="17241" y="0"/>
                  </a:lnTo>
                  <a:close/>
                </a:path>
              </a:pathLst>
            </a:custGeom>
            <a:solidFill>
              <a:srgbClr val="3F3F3F"/>
            </a:solidFill>
          </p:spPr>
          <p:txBody>
            <a:bodyPr wrap="square" lIns="0" tIns="0" rIns="0" bIns="0" rtlCol="0"/>
            <a:lstStyle/>
            <a:p>
              <a:endParaRPr sz="1749"/>
            </a:p>
          </p:txBody>
        </p:sp>
        <p:pic>
          <p:nvPicPr>
            <p:cNvPr id="118" name="object 118"/>
            <p:cNvPicPr/>
            <p:nvPr/>
          </p:nvPicPr>
          <p:blipFill>
            <a:blip r:embed="rId42" cstate="print"/>
            <a:stretch>
              <a:fillRect/>
            </a:stretch>
          </p:blipFill>
          <p:spPr>
            <a:xfrm>
              <a:off x="6020830" y="739217"/>
              <a:ext cx="3649750" cy="109912"/>
            </a:xfrm>
            <a:prstGeom prst="rect">
              <a:avLst/>
            </a:prstGeom>
          </p:spPr>
        </p:pic>
        <p:sp>
          <p:nvSpPr>
            <p:cNvPr id="119" name="object 119"/>
            <p:cNvSpPr/>
            <p:nvPr/>
          </p:nvSpPr>
          <p:spPr>
            <a:xfrm>
              <a:off x="9694278" y="743533"/>
              <a:ext cx="81280" cy="101600"/>
            </a:xfrm>
            <a:custGeom>
              <a:avLst/>
              <a:gdLst/>
              <a:ahLst/>
              <a:cxnLst/>
              <a:rect l="l" t="t" r="r" b="b"/>
              <a:pathLst>
                <a:path w="81279" h="101600">
                  <a:moveTo>
                    <a:pt x="80822" y="22631"/>
                  </a:moveTo>
                  <a:lnTo>
                    <a:pt x="65735" y="22631"/>
                  </a:lnTo>
                  <a:lnTo>
                    <a:pt x="68973" y="0"/>
                  </a:lnTo>
                  <a:lnTo>
                    <a:pt x="58191" y="0"/>
                  </a:lnTo>
                  <a:lnTo>
                    <a:pt x="53886" y="22631"/>
                  </a:lnTo>
                  <a:lnTo>
                    <a:pt x="52806" y="22631"/>
                  </a:lnTo>
                  <a:lnTo>
                    <a:pt x="52806" y="34480"/>
                  </a:lnTo>
                  <a:lnTo>
                    <a:pt x="47421" y="66814"/>
                  </a:lnTo>
                  <a:lnTo>
                    <a:pt x="28016" y="66814"/>
                  </a:lnTo>
                  <a:lnTo>
                    <a:pt x="33413" y="34480"/>
                  </a:lnTo>
                  <a:lnTo>
                    <a:pt x="52806" y="34480"/>
                  </a:lnTo>
                  <a:lnTo>
                    <a:pt x="52806" y="22631"/>
                  </a:lnTo>
                  <a:lnTo>
                    <a:pt x="34480" y="22631"/>
                  </a:lnTo>
                  <a:lnTo>
                    <a:pt x="38798" y="0"/>
                  </a:lnTo>
                  <a:lnTo>
                    <a:pt x="26936" y="0"/>
                  </a:lnTo>
                  <a:lnTo>
                    <a:pt x="23710" y="22631"/>
                  </a:lnTo>
                  <a:lnTo>
                    <a:pt x="5397" y="22631"/>
                  </a:lnTo>
                  <a:lnTo>
                    <a:pt x="5397" y="34480"/>
                  </a:lnTo>
                  <a:lnTo>
                    <a:pt x="21551" y="34480"/>
                  </a:lnTo>
                  <a:lnTo>
                    <a:pt x="17246" y="66814"/>
                  </a:lnTo>
                  <a:lnTo>
                    <a:pt x="0" y="66814"/>
                  </a:lnTo>
                  <a:lnTo>
                    <a:pt x="0" y="78663"/>
                  </a:lnTo>
                  <a:lnTo>
                    <a:pt x="15087" y="78663"/>
                  </a:lnTo>
                  <a:lnTo>
                    <a:pt x="11861" y="101295"/>
                  </a:lnTo>
                  <a:lnTo>
                    <a:pt x="22631" y="101295"/>
                  </a:lnTo>
                  <a:lnTo>
                    <a:pt x="26936" y="78663"/>
                  </a:lnTo>
                  <a:lnTo>
                    <a:pt x="46342" y="78663"/>
                  </a:lnTo>
                  <a:lnTo>
                    <a:pt x="42024" y="101295"/>
                  </a:lnTo>
                  <a:lnTo>
                    <a:pt x="53886" y="101295"/>
                  </a:lnTo>
                  <a:lnTo>
                    <a:pt x="57111" y="78663"/>
                  </a:lnTo>
                  <a:lnTo>
                    <a:pt x="75438" y="78663"/>
                  </a:lnTo>
                  <a:lnTo>
                    <a:pt x="75438" y="66814"/>
                  </a:lnTo>
                  <a:lnTo>
                    <a:pt x="59270" y="66814"/>
                  </a:lnTo>
                  <a:lnTo>
                    <a:pt x="63576" y="34480"/>
                  </a:lnTo>
                  <a:lnTo>
                    <a:pt x="80822" y="34480"/>
                  </a:lnTo>
                  <a:lnTo>
                    <a:pt x="80822" y="22631"/>
                  </a:lnTo>
                  <a:close/>
                </a:path>
              </a:pathLst>
            </a:custGeom>
            <a:solidFill>
              <a:srgbClr val="3F3F3F"/>
            </a:solidFill>
          </p:spPr>
          <p:txBody>
            <a:bodyPr wrap="square" lIns="0" tIns="0" rIns="0" bIns="0" rtlCol="0"/>
            <a:lstStyle/>
            <a:p>
              <a:endParaRPr sz="1749"/>
            </a:p>
          </p:txBody>
        </p:sp>
        <p:pic>
          <p:nvPicPr>
            <p:cNvPr id="120" name="object 120"/>
            <p:cNvPicPr/>
            <p:nvPr/>
          </p:nvPicPr>
          <p:blipFill>
            <a:blip r:embed="rId43" cstate="print"/>
            <a:stretch>
              <a:fillRect/>
            </a:stretch>
          </p:blipFill>
          <p:spPr>
            <a:xfrm>
              <a:off x="9798812" y="745682"/>
              <a:ext cx="67759" cy="98059"/>
            </a:xfrm>
            <a:prstGeom prst="rect">
              <a:avLst/>
            </a:prstGeom>
          </p:spPr>
        </p:pic>
        <p:pic>
          <p:nvPicPr>
            <p:cNvPr id="121" name="object 121"/>
            <p:cNvPicPr/>
            <p:nvPr/>
          </p:nvPicPr>
          <p:blipFill>
            <a:blip r:embed="rId44" cstate="print"/>
            <a:stretch>
              <a:fillRect/>
            </a:stretch>
          </p:blipFill>
          <p:spPr>
            <a:xfrm>
              <a:off x="9887174" y="745682"/>
              <a:ext cx="67759" cy="98059"/>
            </a:xfrm>
            <a:prstGeom prst="rect">
              <a:avLst/>
            </a:prstGeom>
          </p:spPr>
        </p:pic>
        <p:sp>
          <p:nvSpPr>
            <p:cNvPr id="122" name="object 122"/>
            <p:cNvSpPr/>
            <p:nvPr/>
          </p:nvSpPr>
          <p:spPr>
            <a:xfrm>
              <a:off x="9976613" y="746760"/>
              <a:ext cx="39370" cy="93980"/>
            </a:xfrm>
            <a:custGeom>
              <a:avLst/>
              <a:gdLst/>
              <a:ahLst/>
              <a:cxnLst/>
              <a:rect l="l" t="t" r="r" b="b"/>
              <a:pathLst>
                <a:path w="39370" h="93980">
                  <a:moveTo>
                    <a:pt x="38792" y="0"/>
                  </a:moveTo>
                  <a:lnTo>
                    <a:pt x="28016" y="0"/>
                  </a:lnTo>
                  <a:lnTo>
                    <a:pt x="21972" y="2424"/>
                  </a:lnTo>
                  <a:lnTo>
                    <a:pt x="15220" y="4849"/>
                  </a:lnTo>
                  <a:lnTo>
                    <a:pt x="0" y="9698"/>
                  </a:lnTo>
                  <a:lnTo>
                    <a:pt x="2155" y="20473"/>
                  </a:lnTo>
                  <a:lnTo>
                    <a:pt x="16163" y="18318"/>
                  </a:lnTo>
                  <a:lnTo>
                    <a:pt x="24784" y="15086"/>
                  </a:lnTo>
                  <a:lnTo>
                    <a:pt x="24784" y="93749"/>
                  </a:lnTo>
                  <a:lnTo>
                    <a:pt x="38792" y="93749"/>
                  </a:lnTo>
                  <a:lnTo>
                    <a:pt x="38792" y="0"/>
                  </a:lnTo>
                  <a:close/>
                </a:path>
              </a:pathLst>
            </a:custGeom>
            <a:solidFill>
              <a:srgbClr val="3F3F3F"/>
            </a:solidFill>
          </p:spPr>
          <p:txBody>
            <a:bodyPr wrap="square" lIns="0" tIns="0" rIns="0" bIns="0" rtlCol="0"/>
            <a:lstStyle/>
            <a:p>
              <a:endParaRPr sz="1749"/>
            </a:p>
          </p:txBody>
        </p:sp>
        <p:pic>
          <p:nvPicPr>
            <p:cNvPr id="123" name="object 123"/>
            <p:cNvPicPr/>
            <p:nvPr/>
          </p:nvPicPr>
          <p:blipFill>
            <a:blip r:embed="rId45" cstate="print"/>
            <a:stretch>
              <a:fillRect/>
            </a:stretch>
          </p:blipFill>
          <p:spPr>
            <a:xfrm>
              <a:off x="10048810" y="740294"/>
              <a:ext cx="417021" cy="107757"/>
            </a:xfrm>
            <a:prstGeom prst="rect">
              <a:avLst/>
            </a:prstGeom>
          </p:spPr>
        </p:pic>
        <p:sp>
          <p:nvSpPr>
            <p:cNvPr id="124" name="object 124"/>
            <p:cNvSpPr/>
            <p:nvPr/>
          </p:nvSpPr>
          <p:spPr>
            <a:xfrm>
              <a:off x="5894743" y="849134"/>
              <a:ext cx="4586605" cy="241935"/>
            </a:xfrm>
            <a:custGeom>
              <a:avLst/>
              <a:gdLst/>
              <a:ahLst/>
              <a:cxnLst/>
              <a:rect l="l" t="t" r="r" b="b"/>
              <a:pathLst>
                <a:path w="4586605" h="241934">
                  <a:moveTo>
                    <a:pt x="28016" y="224142"/>
                  </a:moveTo>
                  <a:lnTo>
                    <a:pt x="25869" y="219824"/>
                  </a:lnTo>
                  <a:lnTo>
                    <a:pt x="20485" y="214439"/>
                  </a:lnTo>
                  <a:lnTo>
                    <a:pt x="17246" y="213360"/>
                  </a:lnTo>
                  <a:lnTo>
                    <a:pt x="9702" y="213360"/>
                  </a:lnTo>
                  <a:lnTo>
                    <a:pt x="6464" y="214439"/>
                  </a:lnTo>
                  <a:lnTo>
                    <a:pt x="1079" y="219824"/>
                  </a:lnTo>
                  <a:lnTo>
                    <a:pt x="0" y="224142"/>
                  </a:lnTo>
                  <a:lnTo>
                    <a:pt x="0" y="227368"/>
                  </a:lnTo>
                  <a:lnTo>
                    <a:pt x="0" y="231686"/>
                  </a:lnTo>
                  <a:lnTo>
                    <a:pt x="1079" y="234911"/>
                  </a:lnTo>
                  <a:lnTo>
                    <a:pt x="6464" y="240296"/>
                  </a:lnTo>
                  <a:lnTo>
                    <a:pt x="9702" y="241376"/>
                  </a:lnTo>
                  <a:lnTo>
                    <a:pt x="17246" y="241376"/>
                  </a:lnTo>
                  <a:lnTo>
                    <a:pt x="20485" y="240296"/>
                  </a:lnTo>
                  <a:lnTo>
                    <a:pt x="25869" y="234911"/>
                  </a:lnTo>
                  <a:lnTo>
                    <a:pt x="28016" y="231686"/>
                  </a:lnTo>
                  <a:lnTo>
                    <a:pt x="28016" y="224142"/>
                  </a:lnTo>
                  <a:close/>
                </a:path>
                <a:path w="4586605" h="241934">
                  <a:moveTo>
                    <a:pt x="4586173" y="0"/>
                  </a:moveTo>
                  <a:lnTo>
                    <a:pt x="2551709" y="0"/>
                  </a:lnTo>
                  <a:lnTo>
                    <a:pt x="2551709" y="5384"/>
                  </a:lnTo>
                  <a:lnTo>
                    <a:pt x="4586173" y="5384"/>
                  </a:lnTo>
                  <a:lnTo>
                    <a:pt x="4586173" y="0"/>
                  </a:lnTo>
                  <a:close/>
                </a:path>
              </a:pathLst>
            </a:custGeom>
            <a:solidFill>
              <a:srgbClr val="3F3F3F"/>
            </a:solidFill>
          </p:spPr>
          <p:txBody>
            <a:bodyPr wrap="square" lIns="0" tIns="0" rIns="0" bIns="0" rtlCol="0"/>
            <a:lstStyle/>
            <a:p>
              <a:endParaRPr sz="1749"/>
            </a:p>
          </p:txBody>
        </p:sp>
        <p:pic>
          <p:nvPicPr>
            <p:cNvPr id="125" name="object 125"/>
            <p:cNvPicPr/>
            <p:nvPr/>
          </p:nvPicPr>
          <p:blipFill>
            <a:blip r:embed="rId46" cstate="print"/>
            <a:stretch>
              <a:fillRect/>
            </a:stretch>
          </p:blipFill>
          <p:spPr>
            <a:xfrm>
              <a:off x="6019753" y="878224"/>
              <a:ext cx="4351252" cy="255385"/>
            </a:xfrm>
            <a:prstGeom prst="rect">
              <a:avLst/>
            </a:prstGeom>
          </p:spPr>
        </p:pic>
      </p:grpSp>
      <p:grpSp>
        <p:nvGrpSpPr>
          <p:cNvPr id="126" name="object 126"/>
          <p:cNvGrpSpPr/>
          <p:nvPr/>
        </p:nvGrpSpPr>
        <p:grpSpPr>
          <a:xfrm>
            <a:off x="4619546" y="195478"/>
            <a:ext cx="4474804" cy="187333"/>
            <a:chOff x="5402302" y="0"/>
            <a:chExt cx="5233035" cy="219075"/>
          </a:xfrm>
        </p:grpSpPr>
        <p:sp>
          <p:nvSpPr>
            <p:cNvPr id="127" name="object 127"/>
            <p:cNvSpPr/>
            <p:nvPr/>
          </p:nvSpPr>
          <p:spPr>
            <a:xfrm>
              <a:off x="5402302" y="0"/>
              <a:ext cx="5233035" cy="219075"/>
            </a:xfrm>
            <a:custGeom>
              <a:avLst/>
              <a:gdLst/>
              <a:ahLst/>
              <a:cxnLst/>
              <a:rect l="l" t="t" r="r" b="b"/>
              <a:pathLst>
                <a:path w="5233034" h="219075">
                  <a:moveTo>
                    <a:pt x="5232710" y="0"/>
                  </a:moveTo>
                  <a:lnTo>
                    <a:pt x="0" y="0"/>
                  </a:lnTo>
                  <a:lnTo>
                    <a:pt x="0" y="218747"/>
                  </a:lnTo>
                  <a:lnTo>
                    <a:pt x="5232710" y="218747"/>
                  </a:lnTo>
                  <a:lnTo>
                    <a:pt x="5232710" y="0"/>
                  </a:lnTo>
                  <a:close/>
                </a:path>
              </a:pathLst>
            </a:custGeom>
            <a:solidFill>
              <a:srgbClr val="7E7E7E"/>
            </a:solidFill>
          </p:spPr>
          <p:txBody>
            <a:bodyPr wrap="square" lIns="0" tIns="0" rIns="0" bIns="0" rtlCol="0"/>
            <a:lstStyle/>
            <a:p>
              <a:endParaRPr sz="1749"/>
            </a:p>
          </p:txBody>
        </p:sp>
        <p:sp>
          <p:nvSpPr>
            <p:cNvPr id="128" name="object 128"/>
            <p:cNvSpPr/>
            <p:nvPr/>
          </p:nvSpPr>
          <p:spPr>
            <a:xfrm>
              <a:off x="5478809" y="70042"/>
              <a:ext cx="56515" cy="93345"/>
            </a:xfrm>
            <a:custGeom>
              <a:avLst/>
              <a:gdLst/>
              <a:ahLst/>
              <a:cxnLst/>
              <a:rect l="l" t="t" r="r" b="b"/>
              <a:pathLst>
                <a:path w="56514" h="93345">
                  <a:moveTo>
                    <a:pt x="34482" y="0"/>
                  </a:moveTo>
                  <a:lnTo>
                    <a:pt x="26939" y="0"/>
                  </a:lnTo>
                  <a:lnTo>
                    <a:pt x="19396" y="1077"/>
                  </a:lnTo>
                  <a:lnTo>
                    <a:pt x="11853" y="4310"/>
                  </a:lnTo>
                  <a:lnTo>
                    <a:pt x="7543" y="10775"/>
                  </a:lnTo>
                  <a:lnTo>
                    <a:pt x="3232" y="15086"/>
                  </a:lnTo>
                  <a:lnTo>
                    <a:pt x="2155" y="20473"/>
                  </a:lnTo>
                  <a:lnTo>
                    <a:pt x="2155" y="34482"/>
                  </a:lnTo>
                  <a:lnTo>
                    <a:pt x="3232" y="39870"/>
                  </a:lnTo>
                  <a:lnTo>
                    <a:pt x="7543" y="43103"/>
                  </a:lnTo>
                  <a:lnTo>
                    <a:pt x="9698" y="46335"/>
                  </a:lnTo>
                  <a:lnTo>
                    <a:pt x="12930" y="47413"/>
                  </a:lnTo>
                  <a:lnTo>
                    <a:pt x="15086" y="49568"/>
                  </a:lnTo>
                  <a:lnTo>
                    <a:pt x="34482" y="57111"/>
                  </a:lnTo>
                  <a:lnTo>
                    <a:pt x="38792" y="59266"/>
                  </a:lnTo>
                  <a:lnTo>
                    <a:pt x="40947" y="62499"/>
                  </a:lnTo>
                  <a:lnTo>
                    <a:pt x="40947" y="72197"/>
                  </a:lnTo>
                  <a:lnTo>
                    <a:pt x="38792" y="76507"/>
                  </a:lnTo>
                  <a:lnTo>
                    <a:pt x="34482" y="78663"/>
                  </a:lnTo>
                  <a:lnTo>
                    <a:pt x="30172" y="79740"/>
                  </a:lnTo>
                  <a:lnTo>
                    <a:pt x="25861" y="79740"/>
                  </a:lnTo>
                  <a:lnTo>
                    <a:pt x="22629" y="77585"/>
                  </a:lnTo>
                  <a:lnTo>
                    <a:pt x="19396" y="76507"/>
                  </a:lnTo>
                  <a:lnTo>
                    <a:pt x="17241" y="75430"/>
                  </a:lnTo>
                  <a:lnTo>
                    <a:pt x="16163" y="72197"/>
                  </a:lnTo>
                  <a:lnTo>
                    <a:pt x="15086" y="70042"/>
                  </a:lnTo>
                  <a:lnTo>
                    <a:pt x="14008" y="66809"/>
                  </a:lnTo>
                  <a:lnTo>
                    <a:pt x="14008" y="62499"/>
                  </a:lnTo>
                  <a:lnTo>
                    <a:pt x="0" y="62499"/>
                  </a:lnTo>
                  <a:lnTo>
                    <a:pt x="25558" y="93210"/>
                  </a:lnTo>
                  <a:lnTo>
                    <a:pt x="32596" y="93210"/>
                  </a:lnTo>
                  <a:lnTo>
                    <a:pt x="56033" y="71120"/>
                  </a:lnTo>
                  <a:lnTo>
                    <a:pt x="56033" y="59266"/>
                  </a:lnTo>
                  <a:lnTo>
                    <a:pt x="53878" y="53878"/>
                  </a:lnTo>
                  <a:lnTo>
                    <a:pt x="50646" y="49568"/>
                  </a:lnTo>
                  <a:lnTo>
                    <a:pt x="47413" y="47413"/>
                  </a:lnTo>
                  <a:lnTo>
                    <a:pt x="45258" y="45258"/>
                  </a:lnTo>
                  <a:lnTo>
                    <a:pt x="40947" y="43103"/>
                  </a:lnTo>
                  <a:lnTo>
                    <a:pt x="25861" y="36637"/>
                  </a:lnTo>
                  <a:lnTo>
                    <a:pt x="22629" y="35560"/>
                  </a:lnTo>
                  <a:lnTo>
                    <a:pt x="20473" y="34482"/>
                  </a:lnTo>
                  <a:lnTo>
                    <a:pt x="19396" y="32327"/>
                  </a:lnTo>
                  <a:lnTo>
                    <a:pt x="17241" y="30172"/>
                  </a:lnTo>
                  <a:lnTo>
                    <a:pt x="16163" y="28016"/>
                  </a:lnTo>
                  <a:lnTo>
                    <a:pt x="16163" y="21551"/>
                  </a:lnTo>
                  <a:lnTo>
                    <a:pt x="18318" y="18318"/>
                  </a:lnTo>
                  <a:lnTo>
                    <a:pt x="20473" y="16163"/>
                  </a:lnTo>
                  <a:lnTo>
                    <a:pt x="23706" y="14008"/>
                  </a:lnTo>
                  <a:lnTo>
                    <a:pt x="26939" y="12930"/>
                  </a:lnTo>
                  <a:lnTo>
                    <a:pt x="36637" y="16163"/>
                  </a:lnTo>
                  <a:lnTo>
                    <a:pt x="39870" y="21551"/>
                  </a:lnTo>
                  <a:lnTo>
                    <a:pt x="40947" y="29094"/>
                  </a:lnTo>
                  <a:lnTo>
                    <a:pt x="53878" y="29094"/>
                  </a:lnTo>
                  <a:lnTo>
                    <a:pt x="53878" y="20473"/>
                  </a:lnTo>
                  <a:lnTo>
                    <a:pt x="51723" y="14008"/>
                  </a:lnTo>
                  <a:lnTo>
                    <a:pt x="40947" y="3232"/>
                  </a:lnTo>
                  <a:lnTo>
                    <a:pt x="34482" y="0"/>
                  </a:lnTo>
                  <a:close/>
                </a:path>
              </a:pathLst>
            </a:custGeom>
            <a:solidFill>
              <a:srgbClr val="FFFFFF"/>
            </a:solidFill>
          </p:spPr>
          <p:txBody>
            <a:bodyPr wrap="square" lIns="0" tIns="0" rIns="0" bIns="0" rtlCol="0"/>
            <a:lstStyle/>
            <a:p>
              <a:endParaRPr sz="1749"/>
            </a:p>
          </p:txBody>
        </p:sp>
        <p:pic>
          <p:nvPicPr>
            <p:cNvPr id="129" name="object 129"/>
            <p:cNvPicPr/>
            <p:nvPr/>
          </p:nvPicPr>
          <p:blipFill>
            <a:blip r:embed="rId47" cstate="print"/>
            <a:stretch>
              <a:fillRect/>
            </a:stretch>
          </p:blipFill>
          <p:spPr>
            <a:xfrm>
              <a:off x="5544542" y="65732"/>
              <a:ext cx="759691" cy="104524"/>
            </a:xfrm>
            <a:prstGeom prst="rect">
              <a:avLst/>
            </a:prstGeom>
          </p:spPr>
        </p:pic>
        <p:sp>
          <p:nvSpPr>
            <p:cNvPr id="130" name="object 130"/>
            <p:cNvSpPr/>
            <p:nvPr/>
          </p:nvSpPr>
          <p:spPr>
            <a:xfrm>
              <a:off x="6534834" y="25861"/>
              <a:ext cx="0" cy="165100"/>
            </a:xfrm>
            <a:custGeom>
              <a:avLst/>
              <a:gdLst/>
              <a:ahLst/>
              <a:cxnLst/>
              <a:rect l="l" t="t" r="r" b="b"/>
              <a:pathLst>
                <a:path h="165100">
                  <a:moveTo>
                    <a:pt x="0" y="0"/>
                  </a:moveTo>
                  <a:lnTo>
                    <a:pt x="0" y="164869"/>
                  </a:lnTo>
                </a:path>
              </a:pathLst>
            </a:custGeom>
            <a:ln w="7543">
              <a:solidFill>
                <a:srgbClr val="FFFFFF"/>
              </a:solidFill>
            </a:ln>
          </p:spPr>
          <p:txBody>
            <a:bodyPr wrap="square" lIns="0" tIns="0" rIns="0" bIns="0" rtlCol="0"/>
            <a:lstStyle/>
            <a:p>
              <a:endParaRPr sz="1749"/>
            </a:p>
          </p:txBody>
        </p:sp>
        <p:sp>
          <p:nvSpPr>
            <p:cNvPr id="131" name="object 131"/>
            <p:cNvSpPr/>
            <p:nvPr/>
          </p:nvSpPr>
          <p:spPr>
            <a:xfrm>
              <a:off x="6534834" y="25861"/>
              <a:ext cx="0" cy="165100"/>
            </a:xfrm>
            <a:custGeom>
              <a:avLst/>
              <a:gdLst/>
              <a:ahLst/>
              <a:cxnLst/>
              <a:rect l="l" t="t" r="r" b="b"/>
              <a:pathLst>
                <a:path h="165100">
                  <a:moveTo>
                    <a:pt x="0" y="0"/>
                  </a:moveTo>
                  <a:lnTo>
                    <a:pt x="0" y="164869"/>
                  </a:lnTo>
                </a:path>
              </a:pathLst>
            </a:custGeom>
            <a:ln w="3175">
              <a:solidFill>
                <a:srgbClr val="FFFFFF"/>
              </a:solidFill>
            </a:ln>
          </p:spPr>
          <p:txBody>
            <a:bodyPr wrap="square" lIns="0" tIns="0" rIns="0" bIns="0" rtlCol="0"/>
            <a:lstStyle/>
            <a:p>
              <a:endParaRPr sz="1749"/>
            </a:p>
          </p:txBody>
        </p:sp>
        <p:pic>
          <p:nvPicPr>
            <p:cNvPr id="132" name="object 132"/>
            <p:cNvPicPr/>
            <p:nvPr/>
          </p:nvPicPr>
          <p:blipFill>
            <a:blip r:embed="rId48" cstate="print"/>
            <a:stretch>
              <a:fillRect/>
            </a:stretch>
          </p:blipFill>
          <p:spPr>
            <a:xfrm>
              <a:off x="6609187" y="58189"/>
              <a:ext cx="2344805" cy="108835"/>
            </a:xfrm>
            <a:prstGeom prst="rect">
              <a:avLst/>
            </a:prstGeom>
          </p:spPr>
        </p:pic>
        <p:sp>
          <p:nvSpPr>
            <p:cNvPr id="133" name="object 133"/>
            <p:cNvSpPr/>
            <p:nvPr/>
          </p:nvSpPr>
          <p:spPr>
            <a:xfrm>
              <a:off x="10161956" y="28016"/>
              <a:ext cx="384810" cy="160655"/>
            </a:xfrm>
            <a:custGeom>
              <a:avLst/>
              <a:gdLst/>
              <a:ahLst/>
              <a:cxnLst/>
              <a:rect l="l" t="t" r="r" b="b"/>
              <a:pathLst>
                <a:path w="384809" h="160655">
                  <a:moveTo>
                    <a:pt x="357755" y="0"/>
                  </a:moveTo>
                  <a:lnTo>
                    <a:pt x="26939" y="0"/>
                  </a:lnTo>
                  <a:lnTo>
                    <a:pt x="16365" y="2087"/>
                  </a:lnTo>
                  <a:lnTo>
                    <a:pt x="7812" y="7812"/>
                  </a:lnTo>
                  <a:lnTo>
                    <a:pt x="2087" y="16365"/>
                  </a:lnTo>
                  <a:lnTo>
                    <a:pt x="0" y="26939"/>
                  </a:lnTo>
                  <a:lnTo>
                    <a:pt x="0" y="133619"/>
                  </a:lnTo>
                  <a:lnTo>
                    <a:pt x="2087" y="144193"/>
                  </a:lnTo>
                  <a:lnTo>
                    <a:pt x="7812" y="152746"/>
                  </a:lnTo>
                  <a:lnTo>
                    <a:pt x="16365" y="158471"/>
                  </a:lnTo>
                  <a:lnTo>
                    <a:pt x="26939" y="160558"/>
                  </a:lnTo>
                  <a:lnTo>
                    <a:pt x="357755" y="160558"/>
                  </a:lnTo>
                  <a:lnTo>
                    <a:pt x="368329" y="158471"/>
                  </a:lnTo>
                  <a:lnTo>
                    <a:pt x="376882" y="152746"/>
                  </a:lnTo>
                  <a:lnTo>
                    <a:pt x="382606" y="144193"/>
                  </a:lnTo>
                  <a:lnTo>
                    <a:pt x="384694" y="133619"/>
                  </a:lnTo>
                  <a:lnTo>
                    <a:pt x="384694" y="26939"/>
                  </a:lnTo>
                  <a:lnTo>
                    <a:pt x="382606" y="16365"/>
                  </a:lnTo>
                  <a:lnTo>
                    <a:pt x="376882" y="7812"/>
                  </a:lnTo>
                  <a:lnTo>
                    <a:pt x="368329" y="2087"/>
                  </a:lnTo>
                  <a:lnTo>
                    <a:pt x="357755" y="0"/>
                  </a:lnTo>
                  <a:close/>
                </a:path>
              </a:pathLst>
            </a:custGeom>
            <a:solidFill>
              <a:srgbClr val="FFFFFF"/>
            </a:solidFill>
          </p:spPr>
          <p:txBody>
            <a:bodyPr wrap="square" lIns="0" tIns="0" rIns="0" bIns="0" rtlCol="0"/>
            <a:lstStyle/>
            <a:p>
              <a:endParaRPr sz="1749"/>
            </a:p>
          </p:txBody>
        </p:sp>
        <p:pic>
          <p:nvPicPr>
            <p:cNvPr id="134" name="object 134"/>
            <p:cNvPicPr/>
            <p:nvPr/>
          </p:nvPicPr>
          <p:blipFill>
            <a:blip r:embed="rId49" cstate="print"/>
            <a:stretch>
              <a:fillRect/>
            </a:stretch>
          </p:blipFill>
          <p:spPr>
            <a:xfrm>
              <a:off x="10219067" y="76508"/>
              <a:ext cx="265083" cy="86206"/>
            </a:xfrm>
            <a:prstGeom prst="rect">
              <a:avLst/>
            </a:prstGeom>
          </p:spPr>
        </p:pic>
      </p:grpSp>
      <p:grpSp>
        <p:nvGrpSpPr>
          <p:cNvPr id="135" name="object 135"/>
          <p:cNvGrpSpPr/>
          <p:nvPr/>
        </p:nvGrpSpPr>
        <p:grpSpPr>
          <a:xfrm>
            <a:off x="4619546" y="3308571"/>
            <a:ext cx="4475890" cy="6516"/>
            <a:chOff x="5402302" y="3640590"/>
            <a:chExt cx="5234305" cy="7620"/>
          </a:xfrm>
        </p:grpSpPr>
        <p:sp>
          <p:nvSpPr>
            <p:cNvPr id="136" name="object 136"/>
            <p:cNvSpPr/>
            <p:nvPr/>
          </p:nvSpPr>
          <p:spPr>
            <a:xfrm>
              <a:off x="5402302" y="3644362"/>
              <a:ext cx="5234305" cy="0"/>
            </a:xfrm>
            <a:custGeom>
              <a:avLst/>
              <a:gdLst/>
              <a:ahLst/>
              <a:cxnLst/>
              <a:rect l="l" t="t" r="r" b="b"/>
              <a:pathLst>
                <a:path w="5234305">
                  <a:moveTo>
                    <a:pt x="0" y="0"/>
                  </a:moveTo>
                  <a:lnTo>
                    <a:pt x="5233787" y="0"/>
                  </a:lnTo>
                </a:path>
              </a:pathLst>
            </a:custGeom>
            <a:ln w="7543">
              <a:solidFill>
                <a:srgbClr val="BFBFBF"/>
              </a:solidFill>
            </a:ln>
          </p:spPr>
          <p:txBody>
            <a:bodyPr wrap="square" lIns="0" tIns="0" rIns="0" bIns="0" rtlCol="0"/>
            <a:lstStyle/>
            <a:p>
              <a:endParaRPr sz="1749"/>
            </a:p>
          </p:txBody>
        </p:sp>
        <p:sp>
          <p:nvSpPr>
            <p:cNvPr id="137" name="object 137"/>
            <p:cNvSpPr/>
            <p:nvPr/>
          </p:nvSpPr>
          <p:spPr>
            <a:xfrm>
              <a:off x="5402302" y="3644362"/>
              <a:ext cx="5234305" cy="0"/>
            </a:xfrm>
            <a:custGeom>
              <a:avLst/>
              <a:gdLst/>
              <a:ahLst/>
              <a:cxnLst/>
              <a:rect l="l" t="t" r="r" b="b"/>
              <a:pathLst>
                <a:path w="5234305">
                  <a:moveTo>
                    <a:pt x="0" y="0"/>
                  </a:moveTo>
                  <a:lnTo>
                    <a:pt x="5233787" y="0"/>
                  </a:lnTo>
                </a:path>
              </a:pathLst>
            </a:custGeom>
            <a:ln w="3175">
              <a:solidFill>
                <a:srgbClr val="BFBFBF"/>
              </a:solidFill>
            </a:ln>
          </p:spPr>
          <p:txBody>
            <a:bodyPr wrap="square" lIns="0" tIns="0" rIns="0" bIns="0" rtlCol="0"/>
            <a:lstStyle/>
            <a:p>
              <a:endParaRPr sz="1749"/>
            </a:p>
          </p:txBody>
        </p:sp>
      </p:grpSp>
      <p:grpSp>
        <p:nvGrpSpPr>
          <p:cNvPr id="138" name="object 138"/>
          <p:cNvGrpSpPr/>
          <p:nvPr/>
        </p:nvGrpSpPr>
        <p:grpSpPr>
          <a:xfrm>
            <a:off x="7335498" y="1258362"/>
            <a:ext cx="1447619" cy="1915136"/>
            <a:chOff x="8578457" y="1242984"/>
            <a:chExt cx="1692910" cy="2239645"/>
          </a:xfrm>
        </p:grpSpPr>
        <p:pic>
          <p:nvPicPr>
            <p:cNvPr id="139" name="object 139"/>
            <p:cNvPicPr/>
            <p:nvPr/>
          </p:nvPicPr>
          <p:blipFill>
            <a:blip r:embed="rId50" cstate="print"/>
            <a:stretch>
              <a:fillRect/>
            </a:stretch>
          </p:blipFill>
          <p:spPr>
            <a:xfrm>
              <a:off x="8789123" y="1423478"/>
              <a:ext cx="1475201" cy="2052782"/>
            </a:xfrm>
            <a:prstGeom prst="rect">
              <a:avLst/>
            </a:prstGeom>
          </p:spPr>
        </p:pic>
        <p:sp>
          <p:nvSpPr>
            <p:cNvPr id="140" name="object 140"/>
            <p:cNvSpPr/>
            <p:nvPr/>
          </p:nvSpPr>
          <p:spPr>
            <a:xfrm>
              <a:off x="8786968" y="1421322"/>
              <a:ext cx="1480820" cy="2057400"/>
            </a:xfrm>
            <a:custGeom>
              <a:avLst/>
              <a:gdLst/>
              <a:ahLst/>
              <a:cxnLst/>
              <a:rect l="l" t="t" r="r" b="b"/>
              <a:pathLst>
                <a:path w="1480820" h="2057400">
                  <a:moveTo>
                    <a:pt x="0" y="0"/>
                  </a:moveTo>
                  <a:lnTo>
                    <a:pt x="1480589" y="0"/>
                  </a:lnTo>
                  <a:lnTo>
                    <a:pt x="1480589" y="2057092"/>
                  </a:lnTo>
                  <a:lnTo>
                    <a:pt x="0" y="2057092"/>
                  </a:lnTo>
                  <a:lnTo>
                    <a:pt x="0" y="0"/>
                  </a:lnTo>
                  <a:close/>
                </a:path>
              </a:pathLst>
            </a:custGeom>
            <a:ln w="7543">
              <a:solidFill>
                <a:srgbClr val="000000"/>
              </a:solidFill>
            </a:ln>
          </p:spPr>
          <p:txBody>
            <a:bodyPr wrap="square" lIns="0" tIns="0" rIns="0" bIns="0" rtlCol="0"/>
            <a:lstStyle/>
            <a:p>
              <a:endParaRPr sz="1749"/>
            </a:p>
          </p:txBody>
        </p:sp>
        <p:pic>
          <p:nvPicPr>
            <p:cNvPr id="141" name="object 141"/>
            <p:cNvPicPr/>
            <p:nvPr/>
          </p:nvPicPr>
          <p:blipFill>
            <a:blip r:embed="rId51" cstate="print"/>
            <a:stretch>
              <a:fillRect/>
            </a:stretch>
          </p:blipFill>
          <p:spPr>
            <a:xfrm>
              <a:off x="8716926" y="1310332"/>
              <a:ext cx="1475201" cy="2107739"/>
            </a:xfrm>
            <a:prstGeom prst="rect">
              <a:avLst/>
            </a:prstGeom>
          </p:spPr>
        </p:pic>
        <p:sp>
          <p:nvSpPr>
            <p:cNvPr id="142" name="object 142"/>
            <p:cNvSpPr/>
            <p:nvPr/>
          </p:nvSpPr>
          <p:spPr>
            <a:xfrm>
              <a:off x="8714771" y="1307099"/>
              <a:ext cx="1480820" cy="2114550"/>
            </a:xfrm>
            <a:custGeom>
              <a:avLst/>
              <a:gdLst/>
              <a:ahLst/>
              <a:cxnLst/>
              <a:rect l="l" t="t" r="r" b="b"/>
              <a:pathLst>
                <a:path w="1480820" h="2114550">
                  <a:moveTo>
                    <a:pt x="0" y="0"/>
                  </a:moveTo>
                  <a:lnTo>
                    <a:pt x="1480589" y="0"/>
                  </a:lnTo>
                  <a:lnTo>
                    <a:pt x="1480589" y="2114204"/>
                  </a:lnTo>
                  <a:lnTo>
                    <a:pt x="0" y="2114204"/>
                  </a:lnTo>
                  <a:lnTo>
                    <a:pt x="0" y="0"/>
                  </a:lnTo>
                  <a:close/>
                </a:path>
              </a:pathLst>
            </a:custGeom>
            <a:ln w="7543">
              <a:solidFill>
                <a:srgbClr val="000000"/>
              </a:solidFill>
            </a:ln>
          </p:spPr>
          <p:txBody>
            <a:bodyPr wrap="square" lIns="0" tIns="0" rIns="0" bIns="0" rtlCol="0"/>
            <a:lstStyle/>
            <a:p>
              <a:endParaRPr sz="1749"/>
            </a:p>
          </p:txBody>
        </p:sp>
        <p:pic>
          <p:nvPicPr>
            <p:cNvPr id="143" name="object 143"/>
            <p:cNvPicPr/>
            <p:nvPr/>
          </p:nvPicPr>
          <p:blipFill>
            <a:blip r:embed="rId52" cstate="print"/>
            <a:stretch>
              <a:fillRect/>
            </a:stretch>
          </p:blipFill>
          <p:spPr>
            <a:xfrm>
              <a:off x="8584384" y="1248910"/>
              <a:ext cx="1534468" cy="2078644"/>
            </a:xfrm>
            <a:prstGeom prst="rect">
              <a:avLst/>
            </a:prstGeom>
          </p:spPr>
        </p:pic>
        <p:sp>
          <p:nvSpPr>
            <p:cNvPr id="144" name="object 144"/>
            <p:cNvSpPr/>
            <p:nvPr/>
          </p:nvSpPr>
          <p:spPr>
            <a:xfrm>
              <a:off x="8582229" y="1246755"/>
              <a:ext cx="1541145" cy="2083435"/>
            </a:xfrm>
            <a:custGeom>
              <a:avLst/>
              <a:gdLst/>
              <a:ahLst/>
              <a:cxnLst/>
              <a:rect l="l" t="t" r="r" b="b"/>
              <a:pathLst>
                <a:path w="1541145" h="2083435">
                  <a:moveTo>
                    <a:pt x="0" y="0"/>
                  </a:moveTo>
                  <a:lnTo>
                    <a:pt x="1540933" y="0"/>
                  </a:lnTo>
                  <a:lnTo>
                    <a:pt x="1540933" y="2082954"/>
                  </a:lnTo>
                  <a:lnTo>
                    <a:pt x="0" y="2082954"/>
                  </a:lnTo>
                  <a:lnTo>
                    <a:pt x="0" y="0"/>
                  </a:lnTo>
                  <a:close/>
                </a:path>
              </a:pathLst>
            </a:custGeom>
            <a:ln w="7543">
              <a:solidFill>
                <a:srgbClr val="000000"/>
              </a:solidFill>
            </a:ln>
          </p:spPr>
          <p:txBody>
            <a:bodyPr wrap="square" lIns="0" tIns="0" rIns="0" bIns="0" rtlCol="0"/>
            <a:lstStyle/>
            <a:p>
              <a:endParaRPr sz="1749"/>
            </a:p>
          </p:txBody>
        </p:sp>
      </p:grpSp>
      <p:grpSp>
        <p:nvGrpSpPr>
          <p:cNvPr id="145" name="object 145"/>
          <p:cNvGrpSpPr/>
          <p:nvPr/>
        </p:nvGrpSpPr>
        <p:grpSpPr>
          <a:xfrm>
            <a:off x="5027745" y="1231178"/>
            <a:ext cx="1296667" cy="1924367"/>
            <a:chOff x="5879668" y="1211195"/>
            <a:chExt cx="1516380" cy="2250440"/>
          </a:xfrm>
        </p:grpSpPr>
        <p:pic>
          <p:nvPicPr>
            <p:cNvPr id="146" name="object 146"/>
            <p:cNvPicPr/>
            <p:nvPr/>
          </p:nvPicPr>
          <p:blipFill>
            <a:blip r:embed="rId53" cstate="print"/>
            <a:stretch>
              <a:fillRect/>
            </a:stretch>
          </p:blipFill>
          <p:spPr>
            <a:xfrm>
              <a:off x="5879668" y="1211195"/>
              <a:ext cx="1503218" cy="1070033"/>
            </a:xfrm>
            <a:prstGeom prst="rect">
              <a:avLst/>
            </a:prstGeom>
          </p:spPr>
        </p:pic>
        <p:pic>
          <p:nvPicPr>
            <p:cNvPr id="147" name="object 147"/>
            <p:cNvPicPr/>
            <p:nvPr/>
          </p:nvPicPr>
          <p:blipFill>
            <a:blip r:embed="rId54" cstate="print"/>
            <a:stretch>
              <a:fillRect/>
            </a:stretch>
          </p:blipFill>
          <p:spPr>
            <a:xfrm>
              <a:off x="5883978" y="2322176"/>
              <a:ext cx="1511839" cy="1138998"/>
            </a:xfrm>
            <a:prstGeom prst="rect">
              <a:avLst/>
            </a:prstGeom>
          </p:spPr>
        </p:pic>
      </p:grpSp>
      <p:grpSp>
        <p:nvGrpSpPr>
          <p:cNvPr id="148" name="object 148"/>
          <p:cNvGrpSpPr/>
          <p:nvPr/>
        </p:nvGrpSpPr>
        <p:grpSpPr>
          <a:xfrm>
            <a:off x="8689098" y="6463594"/>
            <a:ext cx="412132" cy="200364"/>
            <a:chOff x="10161417" y="7330213"/>
            <a:chExt cx="481965" cy="234315"/>
          </a:xfrm>
        </p:grpSpPr>
        <p:sp>
          <p:nvSpPr>
            <p:cNvPr id="149" name="object 149"/>
            <p:cNvSpPr/>
            <p:nvPr/>
          </p:nvSpPr>
          <p:spPr>
            <a:xfrm>
              <a:off x="10168421"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14008">
              <a:solidFill>
                <a:srgbClr val="001F60"/>
              </a:solidFill>
            </a:ln>
          </p:spPr>
          <p:txBody>
            <a:bodyPr wrap="square" lIns="0" tIns="0" rIns="0" bIns="0" rtlCol="0"/>
            <a:lstStyle/>
            <a:p>
              <a:endParaRPr sz="1749"/>
            </a:p>
          </p:txBody>
        </p:sp>
        <p:sp>
          <p:nvSpPr>
            <p:cNvPr id="150" name="object 150"/>
            <p:cNvSpPr/>
            <p:nvPr/>
          </p:nvSpPr>
          <p:spPr>
            <a:xfrm>
              <a:off x="10168421"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8620">
              <a:solidFill>
                <a:srgbClr val="001F60"/>
              </a:solidFill>
            </a:ln>
          </p:spPr>
          <p:txBody>
            <a:bodyPr wrap="square" lIns="0" tIns="0" rIns="0" bIns="0" rtlCol="0"/>
            <a:lstStyle/>
            <a:p>
              <a:endParaRPr sz="1749"/>
            </a:p>
          </p:txBody>
        </p:sp>
        <p:sp>
          <p:nvSpPr>
            <p:cNvPr id="151" name="object 151"/>
            <p:cNvSpPr/>
            <p:nvPr/>
          </p:nvSpPr>
          <p:spPr>
            <a:xfrm>
              <a:off x="10168421"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6465">
              <a:solidFill>
                <a:srgbClr val="001F60"/>
              </a:solidFill>
            </a:ln>
          </p:spPr>
          <p:txBody>
            <a:bodyPr wrap="square" lIns="0" tIns="0" rIns="0" bIns="0" rtlCol="0"/>
            <a:lstStyle/>
            <a:p>
              <a:endParaRPr sz="1749"/>
            </a:p>
          </p:txBody>
        </p:sp>
        <p:pic>
          <p:nvPicPr>
            <p:cNvPr id="152" name="object 152"/>
            <p:cNvPicPr/>
            <p:nvPr/>
          </p:nvPicPr>
          <p:blipFill>
            <a:blip r:embed="rId38" cstate="print"/>
            <a:stretch>
              <a:fillRect/>
            </a:stretch>
          </p:blipFill>
          <p:spPr>
            <a:xfrm>
              <a:off x="10338678" y="7411570"/>
              <a:ext cx="257540" cy="89439"/>
            </a:xfrm>
            <a:prstGeom prst="rect">
              <a:avLst/>
            </a:prstGeom>
          </p:spPr>
        </p:pic>
        <p:pic>
          <p:nvPicPr>
            <p:cNvPr id="153" name="object 153"/>
            <p:cNvPicPr/>
            <p:nvPr/>
          </p:nvPicPr>
          <p:blipFill>
            <a:blip r:embed="rId55" cstate="print"/>
            <a:stretch>
              <a:fillRect/>
            </a:stretch>
          </p:blipFill>
          <p:spPr>
            <a:xfrm>
              <a:off x="10174887" y="7346916"/>
              <a:ext cx="200429" cy="199351"/>
            </a:xfrm>
            <a:prstGeom prst="rect">
              <a:avLst/>
            </a:prstGeom>
          </p:spPr>
        </p:pic>
      </p:grpSp>
      <p:pic>
        <p:nvPicPr>
          <p:cNvPr id="154" name="object 154"/>
          <p:cNvPicPr/>
          <p:nvPr/>
        </p:nvPicPr>
        <p:blipFill>
          <a:blip r:embed="rId56" cstate="print"/>
          <a:stretch>
            <a:fillRect/>
          </a:stretch>
        </p:blipFill>
        <p:spPr>
          <a:xfrm>
            <a:off x="4773427" y="3199381"/>
            <a:ext cx="665281" cy="69108"/>
          </a:xfrm>
          <a:prstGeom prst="rect">
            <a:avLst/>
          </a:prstGeom>
        </p:spPr>
      </p:pic>
      <p:pic>
        <p:nvPicPr>
          <p:cNvPr id="155" name="object 155"/>
          <p:cNvPicPr/>
          <p:nvPr/>
        </p:nvPicPr>
        <p:blipFill>
          <a:blip r:embed="rId57" cstate="print"/>
          <a:stretch>
            <a:fillRect/>
          </a:stretch>
        </p:blipFill>
        <p:spPr>
          <a:xfrm>
            <a:off x="5529010" y="3197538"/>
            <a:ext cx="994236" cy="70951"/>
          </a:xfrm>
          <a:prstGeom prst="rect">
            <a:avLst/>
          </a:prstGeom>
        </p:spPr>
      </p:pic>
      <p:pic>
        <p:nvPicPr>
          <p:cNvPr id="156" name="object 156"/>
          <p:cNvPicPr/>
          <p:nvPr/>
        </p:nvPicPr>
        <p:blipFill>
          <a:blip r:embed="rId58" cstate="print"/>
          <a:stretch>
            <a:fillRect/>
          </a:stretch>
        </p:blipFill>
        <p:spPr>
          <a:xfrm>
            <a:off x="6976596" y="3203067"/>
            <a:ext cx="2039153" cy="70029"/>
          </a:xfrm>
          <a:prstGeom prst="rect">
            <a:avLst/>
          </a:prstGeom>
        </p:spPr>
      </p:pic>
      <p:sp>
        <p:nvSpPr>
          <p:cNvPr id="157" name="object 157"/>
          <p:cNvSpPr/>
          <p:nvPr/>
        </p:nvSpPr>
        <p:spPr>
          <a:xfrm>
            <a:off x="4571402" y="195478"/>
            <a:ext cx="0" cy="6464872"/>
          </a:xfrm>
          <a:custGeom>
            <a:avLst/>
            <a:gdLst/>
            <a:ahLst/>
            <a:cxnLst/>
            <a:rect l="l" t="t" r="r" b="b"/>
            <a:pathLst>
              <a:path h="7560309">
                <a:moveTo>
                  <a:pt x="0" y="7560005"/>
                </a:moveTo>
                <a:lnTo>
                  <a:pt x="0" y="0"/>
                </a:lnTo>
              </a:path>
            </a:pathLst>
          </a:custGeom>
          <a:ln w="12700">
            <a:solidFill>
              <a:srgbClr val="000000"/>
            </a:solidFill>
          </a:ln>
        </p:spPr>
        <p:txBody>
          <a:bodyPr wrap="square" lIns="0" tIns="0" rIns="0" bIns="0" rtlCol="0"/>
          <a:lstStyle/>
          <a:p>
            <a:endParaRPr sz="1749"/>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209853" y="6496305"/>
            <a:ext cx="153881" cy="106888"/>
          </a:xfrm>
          <a:prstGeom prst="rect">
            <a:avLst/>
          </a:prstGeom>
        </p:spPr>
      </p:pic>
      <p:grpSp>
        <p:nvGrpSpPr>
          <p:cNvPr id="3" name="object 3"/>
          <p:cNvGrpSpPr/>
          <p:nvPr/>
        </p:nvGrpSpPr>
        <p:grpSpPr>
          <a:xfrm>
            <a:off x="397835" y="438277"/>
            <a:ext cx="4055614" cy="294302"/>
            <a:chOff x="465246" y="283941"/>
            <a:chExt cx="4742815" cy="344170"/>
          </a:xfrm>
        </p:grpSpPr>
        <p:sp>
          <p:nvSpPr>
            <p:cNvPr id="4" name="object 4"/>
            <p:cNvSpPr/>
            <p:nvPr/>
          </p:nvSpPr>
          <p:spPr>
            <a:xfrm>
              <a:off x="472251" y="290945"/>
              <a:ext cx="4728845" cy="330200"/>
            </a:xfrm>
            <a:custGeom>
              <a:avLst/>
              <a:gdLst/>
              <a:ahLst/>
              <a:cxnLst/>
              <a:rect l="l" t="t" r="r" b="b"/>
              <a:pathLst>
                <a:path w="4728845" h="330200">
                  <a:moveTo>
                    <a:pt x="0" y="0"/>
                  </a:moveTo>
                  <a:lnTo>
                    <a:pt x="4728404" y="0"/>
                  </a:lnTo>
                  <a:lnTo>
                    <a:pt x="4728404" y="329738"/>
                  </a:lnTo>
                  <a:lnTo>
                    <a:pt x="0" y="329738"/>
                  </a:lnTo>
                  <a:lnTo>
                    <a:pt x="0" y="0"/>
                  </a:lnTo>
                  <a:close/>
                </a:path>
              </a:pathLst>
            </a:custGeom>
            <a:ln w="14008">
              <a:solidFill>
                <a:srgbClr val="3F3F3F"/>
              </a:solidFill>
            </a:ln>
          </p:spPr>
          <p:txBody>
            <a:bodyPr wrap="square" lIns="0" tIns="0" rIns="0" bIns="0" rtlCol="0"/>
            <a:lstStyle/>
            <a:p>
              <a:endParaRPr sz="1749"/>
            </a:p>
          </p:txBody>
        </p:sp>
        <p:sp>
          <p:nvSpPr>
            <p:cNvPr id="5" name="object 5"/>
            <p:cNvSpPr/>
            <p:nvPr/>
          </p:nvSpPr>
          <p:spPr>
            <a:xfrm>
              <a:off x="472251" y="290945"/>
              <a:ext cx="4728845" cy="330200"/>
            </a:xfrm>
            <a:custGeom>
              <a:avLst/>
              <a:gdLst/>
              <a:ahLst/>
              <a:cxnLst/>
              <a:rect l="l" t="t" r="r" b="b"/>
              <a:pathLst>
                <a:path w="4728845" h="330200">
                  <a:moveTo>
                    <a:pt x="0" y="0"/>
                  </a:moveTo>
                  <a:lnTo>
                    <a:pt x="4728404" y="0"/>
                  </a:lnTo>
                  <a:lnTo>
                    <a:pt x="4728404" y="329738"/>
                  </a:lnTo>
                  <a:lnTo>
                    <a:pt x="0" y="329738"/>
                  </a:lnTo>
                  <a:lnTo>
                    <a:pt x="0" y="0"/>
                  </a:lnTo>
                  <a:close/>
                </a:path>
              </a:pathLst>
            </a:custGeom>
            <a:ln w="8620">
              <a:solidFill>
                <a:srgbClr val="3F3F3F"/>
              </a:solidFill>
            </a:ln>
          </p:spPr>
          <p:txBody>
            <a:bodyPr wrap="square" lIns="0" tIns="0" rIns="0" bIns="0" rtlCol="0"/>
            <a:lstStyle/>
            <a:p>
              <a:endParaRPr sz="1749"/>
            </a:p>
          </p:txBody>
        </p:sp>
        <p:sp>
          <p:nvSpPr>
            <p:cNvPr id="6" name="object 6"/>
            <p:cNvSpPr/>
            <p:nvPr/>
          </p:nvSpPr>
          <p:spPr>
            <a:xfrm>
              <a:off x="472251" y="290945"/>
              <a:ext cx="4728845" cy="330200"/>
            </a:xfrm>
            <a:custGeom>
              <a:avLst/>
              <a:gdLst/>
              <a:ahLst/>
              <a:cxnLst/>
              <a:rect l="l" t="t" r="r" b="b"/>
              <a:pathLst>
                <a:path w="4728845" h="330200">
                  <a:moveTo>
                    <a:pt x="0" y="0"/>
                  </a:moveTo>
                  <a:lnTo>
                    <a:pt x="4728404" y="0"/>
                  </a:lnTo>
                  <a:lnTo>
                    <a:pt x="4728404" y="329738"/>
                  </a:lnTo>
                  <a:lnTo>
                    <a:pt x="0" y="329738"/>
                  </a:lnTo>
                  <a:lnTo>
                    <a:pt x="0" y="0"/>
                  </a:lnTo>
                  <a:close/>
                </a:path>
              </a:pathLst>
            </a:custGeom>
            <a:ln w="6465">
              <a:solidFill>
                <a:srgbClr val="3F3F3F"/>
              </a:solidFill>
            </a:ln>
          </p:spPr>
          <p:txBody>
            <a:bodyPr wrap="square" lIns="0" tIns="0" rIns="0" bIns="0" rtlCol="0"/>
            <a:lstStyle/>
            <a:p>
              <a:endParaRPr sz="1749"/>
            </a:p>
          </p:txBody>
        </p:sp>
        <p:pic>
          <p:nvPicPr>
            <p:cNvPr id="7" name="object 7"/>
            <p:cNvPicPr/>
            <p:nvPr/>
          </p:nvPicPr>
          <p:blipFill>
            <a:blip r:embed="rId3" cstate="print"/>
            <a:stretch>
              <a:fillRect/>
            </a:stretch>
          </p:blipFill>
          <p:spPr>
            <a:xfrm>
              <a:off x="558457" y="401936"/>
              <a:ext cx="3739189" cy="129309"/>
            </a:xfrm>
            <a:prstGeom prst="rect">
              <a:avLst/>
            </a:prstGeom>
          </p:spPr>
        </p:pic>
        <p:sp>
          <p:nvSpPr>
            <p:cNvPr id="8" name="object 8"/>
            <p:cNvSpPr/>
            <p:nvPr/>
          </p:nvSpPr>
          <p:spPr>
            <a:xfrm>
              <a:off x="4333202" y="431507"/>
              <a:ext cx="41275" cy="100330"/>
            </a:xfrm>
            <a:custGeom>
              <a:avLst/>
              <a:gdLst/>
              <a:ahLst/>
              <a:cxnLst/>
              <a:rect l="l" t="t" r="r" b="b"/>
              <a:pathLst>
                <a:path w="41275" h="100329">
                  <a:moveTo>
                    <a:pt x="40944" y="0"/>
                  </a:moveTo>
                  <a:lnTo>
                    <a:pt x="26936" y="0"/>
                  </a:lnTo>
                  <a:lnTo>
                    <a:pt x="26936" y="86360"/>
                  </a:lnTo>
                  <a:lnTo>
                    <a:pt x="0" y="86360"/>
                  </a:lnTo>
                  <a:lnTo>
                    <a:pt x="0" y="100330"/>
                  </a:lnTo>
                  <a:lnTo>
                    <a:pt x="40944" y="100330"/>
                  </a:lnTo>
                  <a:lnTo>
                    <a:pt x="40944" y="86360"/>
                  </a:lnTo>
                  <a:lnTo>
                    <a:pt x="40944" y="0"/>
                  </a:lnTo>
                  <a:close/>
                </a:path>
              </a:pathLst>
            </a:custGeom>
            <a:solidFill>
              <a:srgbClr val="3F3F3F"/>
            </a:solidFill>
          </p:spPr>
          <p:txBody>
            <a:bodyPr wrap="square" lIns="0" tIns="0" rIns="0" bIns="0" rtlCol="0"/>
            <a:lstStyle/>
            <a:p>
              <a:endParaRPr sz="1749"/>
            </a:p>
          </p:txBody>
        </p:sp>
      </p:grpSp>
      <p:grpSp>
        <p:nvGrpSpPr>
          <p:cNvPr id="9" name="object 9"/>
          <p:cNvGrpSpPr/>
          <p:nvPr/>
        </p:nvGrpSpPr>
        <p:grpSpPr>
          <a:xfrm>
            <a:off x="77634" y="444267"/>
            <a:ext cx="282356" cy="282356"/>
            <a:chOff x="90789" y="290945"/>
            <a:chExt cx="330200" cy="330200"/>
          </a:xfrm>
        </p:grpSpPr>
        <p:sp>
          <p:nvSpPr>
            <p:cNvPr id="10" name="object 10"/>
            <p:cNvSpPr/>
            <p:nvPr/>
          </p:nvSpPr>
          <p:spPr>
            <a:xfrm>
              <a:off x="90789" y="290945"/>
              <a:ext cx="330200" cy="330200"/>
            </a:xfrm>
            <a:custGeom>
              <a:avLst/>
              <a:gdLst/>
              <a:ahLst/>
              <a:cxnLst/>
              <a:rect l="l" t="t" r="r" b="b"/>
              <a:pathLst>
                <a:path w="330200" h="330200">
                  <a:moveTo>
                    <a:pt x="329738" y="0"/>
                  </a:moveTo>
                  <a:lnTo>
                    <a:pt x="0" y="0"/>
                  </a:lnTo>
                  <a:lnTo>
                    <a:pt x="0" y="329738"/>
                  </a:lnTo>
                  <a:lnTo>
                    <a:pt x="329738" y="329738"/>
                  </a:lnTo>
                  <a:lnTo>
                    <a:pt x="329738" y="0"/>
                  </a:lnTo>
                  <a:close/>
                </a:path>
              </a:pathLst>
            </a:custGeom>
            <a:solidFill>
              <a:srgbClr val="595959"/>
            </a:solidFill>
          </p:spPr>
          <p:txBody>
            <a:bodyPr wrap="square" lIns="0" tIns="0" rIns="0" bIns="0" rtlCol="0"/>
            <a:lstStyle/>
            <a:p>
              <a:endParaRPr sz="1749"/>
            </a:p>
          </p:txBody>
        </p:sp>
        <p:pic>
          <p:nvPicPr>
            <p:cNvPr id="11" name="object 11"/>
            <p:cNvPicPr/>
            <p:nvPr/>
          </p:nvPicPr>
          <p:blipFill>
            <a:blip r:embed="rId4" cstate="print"/>
            <a:stretch>
              <a:fillRect/>
            </a:stretch>
          </p:blipFill>
          <p:spPr>
            <a:xfrm>
              <a:off x="166219" y="380384"/>
              <a:ext cx="174567" cy="198274"/>
            </a:xfrm>
            <a:prstGeom prst="rect">
              <a:avLst/>
            </a:prstGeom>
          </p:spPr>
        </p:pic>
      </p:grpSp>
      <p:grpSp>
        <p:nvGrpSpPr>
          <p:cNvPr id="12" name="object 12"/>
          <p:cNvGrpSpPr/>
          <p:nvPr/>
        </p:nvGrpSpPr>
        <p:grpSpPr>
          <a:xfrm>
            <a:off x="71644" y="776447"/>
            <a:ext cx="4378695" cy="297560"/>
            <a:chOff x="83784" y="679411"/>
            <a:chExt cx="5120640" cy="347980"/>
          </a:xfrm>
        </p:grpSpPr>
        <p:sp>
          <p:nvSpPr>
            <p:cNvPr id="13" name="object 13"/>
            <p:cNvSpPr/>
            <p:nvPr/>
          </p:nvSpPr>
          <p:spPr>
            <a:xfrm>
              <a:off x="90789" y="686415"/>
              <a:ext cx="330200" cy="330200"/>
            </a:xfrm>
            <a:custGeom>
              <a:avLst/>
              <a:gdLst/>
              <a:ahLst/>
              <a:cxnLst/>
              <a:rect l="l" t="t" r="r" b="b"/>
              <a:pathLst>
                <a:path w="330200" h="330200">
                  <a:moveTo>
                    <a:pt x="0" y="0"/>
                  </a:moveTo>
                  <a:lnTo>
                    <a:pt x="329738" y="0"/>
                  </a:lnTo>
                  <a:lnTo>
                    <a:pt x="329738" y="329738"/>
                  </a:lnTo>
                  <a:lnTo>
                    <a:pt x="0" y="329738"/>
                  </a:lnTo>
                  <a:lnTo>
                    <a:pt x="0" y="0"/>
                  </a:lnTo>
                  <a:close/>
                </a:path>
              </a:pathLst>
            </a:custGeom>
            <a:ln w="14008">
              <a:solidFill>
                <a:srgbClr val="3F3F3F"/>
              </a:solidFill>
            </a:ln>
          </p:spPr>
          <p:txBody>
            <a:bodyPr wrap="square" lIns="0" tIns="0" rIns="0" bIns="0" rtlCol="0"/>
            <a:lstStyle/>
            <a:p>
              <a:endParaRPr sz="1749"/>
            </a:p>
          </p:txBody>
        </p:sp>
        <p:sp>
          <p:nvSpPr>
            <p:cNvPr id="14" name="object 14"/>
            <p:cNvSpPr/>
            <p:nvPr/>
          </p:nvSpPr>
          <p:spPr>
            <a:xfrm>
              <a:off x="90789" y="686415"/>
              <a:ext cx="330200" cy="330200"/>
            </a:xfrm>
            <a:custGeom>
              <a:avLst/>
              <a:gdLst/>
              <a:ahLst/>
              <a:cxnLst/>
              <a:rect l="l" t="t" r="r" b="b"/>
              <a:pathLst>
                <a:path w="330200" h="330200">
                  <a:moveTo>
                    <a:pt x="0" y="0"/>
                  </a:moveTo>
                  <a:lnTo>
                    <a:pt x="329738" y="0"/>
                  </a:lnTo>
                  <a:lnTo>
                    <a:pt x="329738" y="329738"/>
                  </a:lnTo>
                  <a:lnTo>
                    <a:pt x="0" y="329738"/>
                  </a:lnTo>
                  <a:lnTo>
                    <a:pt x="0" y="0"/>
                  </a:lnTo>
                  <a:close/>
                </a:path>
              </a:pathLst>
            </a:custGeom>
            <a:ln w="8620">
              <a:solidFill>
                <a:srgbClr val="3F3F3F"/>
              </a:solidFill>
            </a:ln>
          </p:spPr>
          <p:txBody>
            <a:bodyPr wrap="square" lIns="0" tIns="0" rIns="0" bIns="0" rtlCol="0"/>
            <a:lstStyle/>
            <a:p>
              <a:endParaRPr sz="1749"/>
            </a:p>
          </p:txBody>
        </p:sp>
        <p:sp>
          <p:nvSpPr>
            <p:cNvPr id="15" name="object 15"/>
            <p:cNvSpPr/>
            <p:nvPr/>
          </p:nvSpPr>
          <p:spPr>
            <a:xfrm>
              <a:off x="90789" y="686415"/>
              <a:ext cx="330200" cy="330200"/>
            </a:xfrm>
            <a:custGeom>
              <a:avLst/>
              <a:gdLst/>
              <a:ahLst/>
              <a:cxnLst/>
              <a:rect l="l" t="t" r="r" b="b"/>
              <a:pathLst>
                <a:path w="330200" h="330200">
                  <a:moveTo>
                    <a:pt x="0" y="0"/>
                  </a:moveTo>
                  <a:lnTo>
                    <a:pt x="329738" y="0"/>
                  </a:lnTo>
                  <a:lnTo>
                    <a:pt x="329738" y="329738"/>
                  </a:lnTo>
                  <a:lnTo>
                    <a:pt x="0" y="329738"/>
                  </a:lnTo>
                  <a:lnTo>
                    <a:pt x="0" y="0"/>
                  </a:lnTo>
                  <a:close/>
                </a:path>
              </a:pathLst>
            </a:custGeom>
            <a:ln w="6465">
              <a:solidFill>
                <a:srgbClr val="3F3F3F"/>
              </a:solidFill>
            </a:ln>
          </p:spPr>
          <p:txBody>
            <a:bodyPr wrap="square" lIns="0" tIns="0" rIns="0" bIns="0" rtlCol="0"/>
            <a:lstStyle/>
            <a:p>
              <a:endParaRPr sz="1749"/>
            </a:p>
          </p:txBody>
        </p:sp>
        <p:pic>
          <p:nvPicPr>
            <p:cNvPr id="16" name="object 16"/>
            <p:cNvPicPr/>
            <p:nvPr/>
          </p:nvPicPr>
          <p:blipFill>
            <a:blip r:embed="rId5" cstate="print"/>
            <a:stretch>
              <a:fillRect/>
            </a:stretch>
          </p:blipFill>
          <p:spPr>
            <a:xfrm>
              <a:off x="185615" y="790941"/>
              <a:ext cx="136852" cy="151938"/>
            </a:xfrm>
            <a:prstGeom prst="rect">
              <a:avLst/>
            </a:prstGeom>
          </p:spPr>
        </p:pic>
        <p:sp>
          <p:nvSpPr>
            <p:cNvPr id="17" name="object 17"/>
            <p:cNvSpPr/>
            <p:nvPr/>
          </p:nvSpPr>
          <p:spPr>
            <a:xfrm>
              <a:off x="467940" y="683183"/>
              <a:ext cx="4736465" cy="344170"/>
            </a:xfrm>
            <a:custGeom>
              <a:avLst/>
              <a:gdLst/>
              <a:ahLst/>
              <a:cxnLst/>
              <a:rect l="l" t="t" r="r" b="b"/>
              <a:pathLst>
                <a:path w="4736465" h="344169">
                  <a:moveTo>
                    <a:pt x="7543" y="337281"/>
                  </a:moveTo>
                  <a:lnTo>
                    <a:pt x="4310" y="337281"/>
                  </a:lnTo>
                  <a:lnTo>
                    <a:pt x="4310" y="343746"/>
                  </a:lnTo>
                  <a:lnTo>
                    <a:pt x="19396" y="343746"/>
                  </a:lnTo>
                  <a:lnTo>
                    <a:pt x="19396" y="340514"/>
                  </a:lnTo>
                  <a:lnTo>
                    <a:pt x="7543" y="340514"/>
                  </a:lnTo>
                  <a:lnTo>
                    <a:pt x="7543" y="337281"/>
                  </a:lnTo>
                  <a:close/>
                </a:path>
                <a:path w="4736465" h="344169">
                  <a:moveTo>
                    <a:pt x="7543" y="318962"/>
                  </a:moveTo>
                  <a:lnTo>
                    <a:pt x="0" y="318962"/>
                  </a:lnTo>
                  <a:lnTo>
                    <a:pt x="0" y="340514"/>
                  </a:lnTo>
                  <a:lnTo>
                    <a:pt x="4310" y="340514"/>
                  </a:lnTo>
                  <a:lnTo>
                    <a:pt x="4310" y="337281"/>
                  </a:lnTo>
                  <a:lnTo>
                    <a:pt x="7543" y="337281"/>
                  </a:lnTo>
                  <a:lnTo>
                    <a:pt x="7543" y="318962"/>
                  </a:lnTo>
                  <a:close/>
                </a:path>
                <a:path w="4736465" h="344169">
                  <a:moveTo>
                    <a:pt x="19396" y="337281"/>
                  </a:moveTo>
                  <a:lnTo>
                    <a:pt x="7543" y="337281"/>
                  </a:lnTo>
                  <a:lnTo>
                    <a:pt x="7543" y="340514"/>
                  </a:lnTo>
                  <a:lnTo>
                    <a:pt x="19396" y="340514"/>
                  </a:lnTo>
                  <a:lnTo>
                    <a:pt x="19396" y="337281"/>
                  </a:lnTo>
                  <a:close/>
                </a:path>
                <a:path w="4736465" h="344169">
                  <a:moveTo>
                    <a:pt x="7543" y="289867"/>
                  </a:moveTo>
                  <a:lnTo>
                    <a:pt x="0" y="289867"/>
                  </a:lnTo>
                  <a:lnTo>
                    <a:pt x="0" y="311419"/>
                  </a:lnTo>
                  <a:lnTo>
                    <a:pt x="7543" y="311419"/>
                  </a:lnTo>
                  <a:lnTo>
                    <a:pt x="7543" y="289867"/>
                  </a:lnTo>
                  <a:close/>
                </a:path>
                <a:path w="4736465" h="344169">
                  <a:moveTo>
                    <a:pt x="7543" y="260773"/>
                  </a:moveTo>
                  <a:lnTo>
                    <a:pt x="0" y="260773"/>
                  </a:lnTo>
                  <a:lnTo>
                    <a:pt x="0" y="282324"/>
                  </a:lnTo>
                  <a:lnTo>
                    <a:pt x="7543" y="282324"/>
                  </a:lnTo>
                  <a:lnTo>
                    <a:pt x="7543" y="260773"/>
                  </a:lnTo>
                  <a:close/>
                </a:path>
                <a:path w="4736465" h="344169">
                  <a:moveTo>
                    <a:pt x="7543" y="231678"/>
                  </a:moveTo>
                  <a:lnTo>
                    <a:pt x="0" y="231678"/>
                  </a:lnTo>
                  <a:lnTo>
                    <a:pt x="0" y="253230"/>
                  </a:lnTo>
                  <a:lnTo>
                    <a:pt x="7543" y="253230"/>
                  </a:lnTo>
                  <a:lnTo>
                    <a:pt x="7543" y="231678"/>
                  </a:lnTo>
                  <a:close/>
                </a:path>
                <a:path w="4736465" h="344169">
                  <a:moveTo>
                    <a:pt x="7543" y="202584"/>
                  </a:moveTo>
                  <a:lnTo>
                    <a:pt x="0" y="202584"/>
                  </a:lnTo>
                  <a:lnTo>
                    <a:pt x="0" y="224135"/>
                  </a:lnTo>
                  <a:lnTo>
                    <a:pt x="7543" y="224135"/>
                  </a:lnTo>
                  <a:lnTo>
                    <a:pt x="7543" y="202584"/>
                  </a:lnTo>
                  <a:close/>
                </a:path>
                <a:path w="4736465" h="344169">
                  <a:moveTo>
                    <a:pt x="7543" y="173489"/>
                  </a:moveTo>
                  <a:lnTo>
                    <a:pt x="0" y="173489"/>
                  </a:lnTo>
                  <a:lnTo>
                    <a:pt x="0" y="195041"/>
                  </a:lnTo>
                  <a:lnTo>
                    <a:pt x="7543" y="195041"/>
                  </a:lnTo>
                  <a:lnTo>
                    <a:pt x="7543" y="173489"/>
                  </a:lnTo>
                  <a:close/>
                </a:path>
                <a:path w="4736465" h="344169">
                  <a:moveTo>
                    <a:pt x="7543" y="144395"/>
                  </a:moveTo>
                  <a:lnTo>
                    <a:pt x="0" y="144395"/>
                  </a:lnTo>
                  <a:lnTo>
                    <a:pt x="0" y="165946"/>
                  </a:lnTo>
                  <a:lnTo>
                    <a:pt x="7543" y="165946"/>
                  </a:lnTo>
                  <a:lnTo>
                    <a:pt x="7543" y="144395"/>
                  </a:lnTo>
                  <a:close/>
                </a:path>
                <a:path w="4736465" h="344169">
                  <a:moveTo>
                    <a:pt x="7543" y="115300"/>
                  </a:moveTo>
                  <a:lnTo>
                    <a:pt x="0" y="115300"/>
                  </a:lnTo>
                  <a:lnTo>
                    <a:pt x="0" y="136852"/>
                  </a:lnTo>
                  <a:lnTo>
                    <a:pt x="7543" y="136852"/>
                  </a:lnTo>
                  <a:lnTo>
                    <a:pt x="7543" y="115300"/>
                  </a:lnTo>
                  <a:close/>
                </a:path>
                <a:path w="4736465" h="344169">
                  <a:moveTo>
                    <a:pt x="7543" y="86206"/>
                  </a:moveTo>
                  <a:lnTo>
                    <a:pt x="0" y="86206"/>
                  </a:lnTo>
                  <a:lnTo>
                    <a:pt x="0" y="107757"/>
                  </a:lnTo>
                  <a:lnTo>
                    <a:pt x="7543" y="107757"/>
                  </a:lnTo>
                  <a:lnTo>
                    <a:pt x="7543" y="86206"/>
                  </a:lnTo>
                  <a:close/>
                </a:path>
                <a:path w="4736465" h="344169">
                  <a:moveTo>
                    <a:pt x="7543" y="57111"/>
                  </a:moveTo>
                  <a:lnTo>
                    <a:pt x="0" y="57111"/>
                  </a:lnTo>
                  <a:lnTo>
                    <a:pt x="0" y="78663"/>
                  </a:lnTo>
                  <a:lnTo>
                    <a:pt x="7543" y="78663"/>
                  </a:lnTo>
                  <a:lnTo>
                    <a:pt x="7543" y="57111"/>
                  </a:lnTo>
                  <a:close/>
                </a:path>
                <a:path w="4736465" h="344169">
                  <a:moveTo>
                    <a:pt x="7543" y="28016"/>
                  </a:moveTo>
                  <a:lnTo>
                    <a:pt x="0" y="28016"/>
                  </a:lnTo>
                  <a:lnTo>
                    <a:pt x="0" y="49568"/>
                  </a:lnTo>
                  <a:lnTo>
                    <a:pt x="7543" y="49568"/>
                  </a:lnTo>
                  <a:lnTo>
                    <a:pt x="7543" y="28016"/>
                  </a:lnTo>
                  <a:close/>
                </a:path>
                <a:path w="4736465" h="344169">
                  <a:moveTo>
                    <a:pt x="8620" y="0"/>
                  </a:moveTo>
                  <a:lnTo>
                    <a:pt x="2155" y="0"/>
                  </a:lnTo>
                  <a:lnTo>
                    <a:pt x="0" y="1077"/>
                  </a:lnTo>
                  <a:lnTo>
                    <a:pt x="0" y="20473"/>
                  </a:lnTo>
                  <a:lnTo>
                    <a:pt x="7543" y="20473"/>
                  </a:lnTo>
                  <a:lnTo>
                    <a:pt x="7543" y="6465"/>
                  </a:lnTo>
                  <a:lnTo>
                    <a:pt x="4310" y="6465"/>
                  </a:lnTo>
                  <a:lnTo>
                    <a:pt x="7543" y="3232"/>
                  </a:lnTo>
                  <a:lnTo>
                    <a:pt x="8620" y="3232"/>
                  </a:lnTo>
                  <a:lnTo>
                    <a:pt x="8620" y="0"/>
                  </a:lnTo>
                  <a:close/>
                </a:path>
                <a:path w="4736465" h="344169">
                  <a:moveTo>
                    <a:pt x="7543" y="3232"/>
                  </a:moveTo>
                  <a:lnTo>
                    <a:pt x="4310" y="6465"/>
                  </a:lnTo>
                  <a:lnTo>
                    <a:pt x="7543" y="6465"/>
                  </a:lnTo>
                  <a:lnTo>
                    <a:pt x="7543" y="3232"/>
                  </a:lnTo>
                  <a:close/>
                </a:path>
                <a:path w="4736465" h="344169">
                  <a:moveTo>
                    <a:pt x="8620" y="3232"/>
                  </a:moveTo>
                  <a:lnTo>
                    <a:pt x="7543" y="3232"/>
                  </a:lnTo>
                  <a:lnTo>
                    <a:pt x="7543" y="6465"/>
                  </a:lnTo>
                  <a:lnTo>
                    <a:pt x="8620" y="6465"/>
                  </a:lnTo>
                  <a:lnTo>
                    <a:pt x="8620" y="3232"/>
                  </a:lnTo>
                  <a:close/>
                </a:path>
                <a:path w="4736465" h="344169">
                  <a:moveTo>
                    <a:pt x="37715" y="0"/>
                  </a:moveTo>
                  <a:lnTo>
                    <a:pt x="16163" y="0"/>
                  </a:lnTo>
                  <a:lnTo>
                    <a:pt x="16163" y="6465"/>
                  </a:lnTo>
                  <a:lnTo>
                    <a:pt x="37715" y="6465"/>
                  </a:lnTo>
                  <a:lnTo>
                    <a:pt x="37715" y="0"/>
                  </a:lnTo>
                  <a:close/>
                </a:path>
                <a:path w="4736465" h="344169">
                  <a:moveTo>
                    <a:pt x="66809" y="0"/>
                  </a:moveTo>
                  <a:lnTo>
                    <a:pt x="45258" y="0"/>
                  </a:lnTo>
                  <a:lnTo>
                    <a:pt x="45258" y="6465"/>
                  </a:lnTo>
                  <a:lnTo>
                    <a:pt x="66809" y="6465"/>
                  </a:lnTo>
                  <a:lnTo>
                    <a:pt x="66809" y="0"/>
                  </a:lnTo>
                  <a:close/>
                </a:path>
                <a:path w="4736465" h="344169">
                  <a:moveTo>
                    <a:pt x="95904" y="0"/>
                  </a:moveTo>
                  <a:lnTo>
                    <a:pt x="74352" y="0"/>
                  </a:lnTo>
                  <a:lnTo>
                    <a:pt x="74352" y="6465"/>
                  </a:lnTo>
                  <a:lnTo>
                    <a:pt x="95904" y="6465"/>
                  </a:lnTo>
                  <a:lnTo>
                    <a:pt x="95904" y="0"/>
                  </a:lnTo>
                  <a:close/>
                </a:path>
                <a:path w="4736465" h="344169">
                  <a:moveTo>
                    <a:pt x="124998" y="0"/>
                  </a:moveTo>
                  <a:lnTo>
                    <a:pt x="102369" y="0"/>
                  </a:lnTo>
                  <a:lnTo>
                    <a:pt x="102369" y="6465"/>
                  </a:lnTo>
                  <a:lnTo>
                    <a:pt x="124998" y="6465"/>
                  </a:lnTo>
                  <a:lnTo>
                    <a:pt x="124998" y="0"/>
                  </a:lnTo>
                  <a:close/>
                </a:path>
                <a:path w="4736465" h="344169">
                  <a:moveTo>
                    <a:pt x="154093" y="0"/>
                  </a:moveTo>
                  <a:lnTo>
                    <a:pt x="131464" y="0"/>
                  </a:lnTo>
                  <a:lnTo>
                    <a:pt x="131464" y="6465"/>
                  </a:lnTo>
                  <a:lnTo>
                    <a:pt x="154093" y="6465"/>
                  </a:lnTo>
                  <a:lnTo>
                    <a:pt x="154093" y="0"/>
                  </a:lnTo>
                  <a:close/>
                </a:path>
                <a:path w="4736465" h="344169">
                  <a:moveTo>
                    <a:pt x="183187" y="0"/>
                  </a:moveTo>
                  <a:lnTo>
                    <a:pt x="160558" y="0"/>
                  </a:lnTo>
                  <a:lnTo>
                    <a:pt x="160558" y="6465"/>
                  </a:lnTo>
                  <a:lnTo>
                    <a:pt x="183187" y="6465"/>
                  </a:lnTo>
                  <a:lnTo>
                    <a:pt x="183187" y="0"/>
                  </a:lnTo>
                  <a:close/>
                </a:path>
                <a:path w="4736465" h="344169">
                  <a:moveTo>
                    <a:pt x="212282" y="0"/>
                  </a:moveTo>
                  <a:lnTo>
                    <a:pt x="189653" y="0"/>
                  </a:lnTo>
                  <a:lnTo>
                    <a:pt x="189653" y="6465"/>
                  </a:lnTo>
                  <a:lnTo>
                    <a:pt x="212282" y="6465"/>
                  </a:lnTo>
                  <a:lnTo>
                    <a:pt x="212282" y="0"/>
                  </a:lnTo>
                  <a:close/>
                </a:path>
                <a:path w="4736465" h="344169">
                  <a:moveTo>
                    <a:pt x="241377" y="0"/>
                  </a:moveTo>
                  <a:lnTo>
                    <a:pt x="218747" y="0"/>
                  </a:lnTo>
                  <a:lnTo>
                    <a:pt x="218747" y="6465"/>
                  </a:lnTo>
                  <a:lnTo>
                    <a:pt x="241377" y="6465"/>
                  </a:lnTo>
                  <a:lnTo>
                    <a:pt x="241377" y="0"/>
                  </a:lnTo>
                  <a:close/>
                </a:path>
                <a:path w="4736465" h="344169">
                  <a:moveTo>
                    <a:pt x="270471" y="0"/>
                  </a:moveTo>
                  <a:lnTo>
                    <a:pt x="247842" y="0"/>
                  </a:lnTo>
                  <a:lnTo>
                    <a:pt x="247842" y="6465"/>
                  </a:lnTo>
                  <a:lnTo>
                    <a:pt x="270471" y="6465"/>
                  </a:lnTo>
                  <a:lnTo>
                    <a:pt x="270471" y="0"/>
                  </a:lnTo>
                  <a:close/>
                </a:path>
                <a:path w="4736465" h="344169">
                  <a:moveTo>
                    <a:pt x="299566" y="0"/>
                  </a:moveTo>
                  <a:lnTo>
                    <a:pt x="276937" y="0"/>
                  </a:lnTo>
                  <a:lnTo>
                    <a:pt x="276937" y="6465"/>
                  </a:lnTo>
                  <a:lnTo>
                    <a:pt x="299566" y="6465"/>
                  </a:lnTo>
                  <a:lnTo>
                    <a:pt x="299566" y="0"/>
                  </a:lnTo>
                  <a:close/>
                </a:path>
                <a:path w="4736465" h="344169">
                  <a:moveTo>
                    <a:pt x="328660" y="0"/>
                  </a:moveTo>
                  <a:lnTo>
                    <a:pt x="306031" y="0"/>
                  </a:lnTo>
                  <a:lnTo>
                    <a:pt x="306031" y="6465"/>
                  </a:lnTo>
                  <a:lnTo>
                    <a:pt x="328660" y="6465"/>
                  </a:lnTo>
                  <a:lnTo>
                    <a:pt x="328660" y="0"/>
                  </a:lnTo>
                  <a:close/>
                </a:path>
                <a:path w="4736465" h="344169">
                  <a:moveTo>
                    <a:pt x="357755" y="0"/>
                  </a:moveTo>
                  <a:lnTo>
                    <a:pt x="335126" y="0"/>
                  </a:lnTo>
                  <a:lnTo>
                    <a:pt x="335126" y="6465"/>
                  </a:lnTo>
                  <a:lnTo>
                    <a:pt x="357755" y="6465"/>
                  </a:lnTo>
                  <a:lnTo>
                    <a:pt x="357755" y="0"/>
                  </a:lnTo>
                  <a:close/>
                </a:path>
                <a:path w="4736465" h="344169">
                  <a:moveTo>
                    <a:pt x="386849" y="0"/>
                  </a:moveTo>
                  <a:lnTo>
                    <a:pt x="364220" y="0"/>
                  </a:lnTo>
                  <a:lnTo>
                    <a:pt x="364220" y="6465"/>
                  </a:lnTo>
                  <a:lnTo>
                    <a:pt x="386849" y="6465"/>
                  </a:lnTo>
                  <a:lnTo>
                    <a:pt x="386849" y="0"/>
                  </a:lnTo>
                  <a:close/>
                </a:path>
                <a:path w="4736465" h="344169">
                  <a:moveTo>
                    <a:pt x="415944" y="0"/>
                  </a:moveTo>
                  <a:lnTo>
                    <a:pt x="393315" y="0"/>
                  </a:lnTo>
                  <a:lnTo>
                    <a:pt x="393315" y="6465"/>
                  </a:lnTo>
                  <a:lnTo>
                    <a:pt x="415944" y="6465"/>
                  </a:lnTo>
                  <a:lnTo>
                    <a:pt x="415944" y="0"/>
                  </a:lnTo>
                  <a:close/>
                </a:path>
                <a:path w="4736465" h="344169">
                  <a:moveTo>
                    <a:pt x="443961" y="0"/>
                  </a:moveTo>
                  <a:lnTo>
                    <a:pt x="422409" y="0"/>
                  </a:lnTo>
                  <a:lnTo>
                    <a:pt x="422409" y="6465"/>
                  </a:lnTo>
                  <a:lnTo>
                    <a:pt x="443961" y="6465"/>
                  </a:lnTo>
                  <a:lnTo>
                    <a:pt x="443961" y="0"/>
                  </a:lnTo>
                  <a:close/>
                </a:path>
                <a:path w="4736465" h="344169">
                  <a:moveTo>
                    <a:pt x="473055" y="0"/>
                  </a:moveTo>
                  <a:lnTo>
                    <a:pt x="451504" y="0"/>
                  </a:lnTo>
                  <a:lnTo>
                    <a:pt x="451504" y="6465"/>
                  </a:lnTo>
                  <a:lnTo>
                    <a:pt x="473055" y="6465"/>
                  </a:lnTo>
                  <a:lnTo>
                    <a:pt x="473055" y="0"/>
                  </a:lnTo>
                  <a:close/>
                </a:path>
                <a:path w="4736465" h="344169">
                  <a:moveTo>
                    <a:pt x="502150" y="0"/>
                  </a:moveTo>
                  <a:lnTo>
                    <a:pt x="480598" y="0"/>
                  </a:lnTo>
                  <a:lnTo>
                    <a:pt x="480598" y="6465"/>
                  </a:lnTo>
                  <a:lnTo>
                    <a:pt x="502150" y="6465"/>
                  </a:lnTo>
                  <a:lnTo>
                    <a:pt x="502150" y="0"/>
                  </a:lnTo>
                  <a:close/>
                </a:path>
                <a:path w="4736465" h="344169">
                  <a:moveTo>
                    <a:pt x="531245" y="0"/>
                  </a:moveTo>
                  <a:lnTo>
                    <a:pt x="509693" y="0"/>
                  </a:lnTo>
                  <a:lnTo>
                    <a:pt x="509693" y="6465"/>
                  </a:lnTo>
                  <a:lnTo>
                    <a:pt x="531245" y="6465"/>
                  </a:lnTo>
                  <a:lnTo>
                    <a:pt x="531245" y="0"/>
                  </a:lnTo>
                  <a:close/>
                </a:path>
                <a:path w="4736465" h="344169">
                  <a:moveTo>
                    <a:pt x="560339" y="0"/>
                  </a:moveTo>
                  <a:lnTo>
                    <a:pt x="538788" y="0"/>
                  </a:lnTo>
                  <a:lnTo>
                    <a:pt x="538788" y="6465"/>
                  </a:lnTo>
                  <a:lnTo>
                    <a:pt x="560339" y="6465"/>
                  </a:lnTo>
                  <a:lnTo>
                    <a:pt x="560339" y="0"/>
                  </a:lnTo>
                  <a:close/>
                </a:path>
                <a:path w="4736465" h="344169">
                  <a:moveTo>
                    <a:pt x="589434" y="0"/>
                  </a:moveTo>
                  <a:lnTo>
                    <a:pt x="567882" y="0"/>
                  </a:lnTo>
                  <a:lnTo>
                    <a:pt x="567882" y="6465"/>
                  </a:lnTo>
                  <a:lnTo>
                    <a:pt x="589434" y="6465"/>
                  </a:lnTo>
                  <a:lnTo>
                    <a:pt x="589434" y="0"/>
                  </a:lnTo>
                  <a:close/>
                </a:path>
                <a:path w="4736465" h="344169">
                  <a:moveTo>
                    <a:pt x="618528" y="0"/>
                  </a:moveTo>
                  <a:lnTo>
                    <a:pt x="596977" y="0"/>
                  </a:lnTo>
                  <a:lnTo>
                    <a:pt x="596977" y="6465"/>
                  </a:lnTo>
                  <a:lnTo>
                    <a:pt x="618528" y="6465"/>
                  </a:lnTo>
                  <a:lnTo>
                    <a:pt x="618528" y="0"/>
                  </a:lnTo>
                  <a:close/>
                </a:path>
                <a:path w="4736465" h="344169">
                  <a:moveTo>
                    <a:pt x="647623" y="0"/>
                  </a:moveTo>
                  <a:lnTo>
                    <a:pt x="626071" y="0"/>
                  </a:lnTo>
                  <a:lnTo>
                    <a:pt x="626071" y="6465"/>
                  </a:lnTo>
                  <a:lnTo>
                    <a:pt x="647623" y="6465"/>
                  </a:lnTo>
                  <a:lnTo>
                    <a:pt x="647623" y="0"/>
                  </a:lnTo>
                  <a:close/>
                </a:path>
                <a:path w="4736465" h="344169">
                  <a:moveTo>
                    <a:pt x="676717" y="0"/>
                  </a:moveTo>
                  <a:lnTo>
                    <a:pt x="655166" y="0"/>
                  </a:lnTo>
                  <a:lnTo>
                    <a:pt x="655166" y="6465"/>
                  </a:lnTo>
                  <a:lnTo>
                    <a:pt x="676717" y="6465"/>
                  </a:lnTo>
                  <a:lnTo>
                    <a:pt x="676717" y="0"/>
                  </a:lnTo>
                  <a:close/>
                </a:path>
                <a:path w="4736465" h="344169">
                  <a:moveTo>
                    <a:pt x="705812" y="0"/>
                  </a:moveTo>
                  <a:lnTo>
                    <a:pt x="684260" y="0"/>
                  </a:lnTo>
                  <a:lnTo>
                    <a:pt x="684260" y="6465"/>
                  </a:lnTo>
                  <a:lnTo>
                    <a:pt x="705812" y="6465"/>
                  </a:lnTo>
                  <a:lnTo>
                    <a:pt x="705812" y="0"/>
                  </a:lnTo>
                  <a:close/>
                </a:path>
                <a:path w="4736465" h="344169">
                  <a:moveTo>
                    <a:pt x="734906" y="0"/>
                  </a:moveTo>
                  <a:lnTo>
                    <a:pt x="713355" y="0"/>
                  </a:lnTo>
                  <a:lnTo>
                    <a:pt x="713355" y="6465"/>
                  </a:lnTo>
                  <a:lnTo>
                    <a:pt x="734906" y="6465"/>
                  </a:lnTo>
                  <a:lnTo>
                    <a:pt x="734906" y="0"/>
                  </a:lnTo>
                  <a:close/>
                </a:path>
                <a:path w="4736465" h="344169">
                  <a:moveTo>
                    <a:pt x="764001" y="0"/>
                  </a:moveTo>
                  <a:lnTo>
                    <a:pt x="742449" y="0"/>
                  </a:lnTo>
                  <a:lnTo>
                    <a:pt x="742449" y="6465"/>
                  </a:lnTo>
                  <a:lnTo>
                    <a:pt x="764001" y="6465"/>
                  </a:lnTo>
                  <a:lnTo>
                    <a:pt x="764001" y="0"/>
                  </a:lnTo>
                  <a:close/>
                </a:path>
                <a:path w="4736465" h="344169">
                  <a:moveTo>
                    <a:pt x="793096" y="0"/>
                  </a:moveTo>
                  <a:lnTo>
                    <a:pt x="771544" y="0"/>
                  </a:lnTo>
                  <a:lnTo>
                    <a:pt x="771544" y="6465"/>
                  </a:lnTo>
                  <a:lnTo>
                    <a:pt x="793096" y="6465"/>
                  </a:lnTo>
                  <a:lnTo>
                    <a:pt x="793096" y="0"/>
                  </a:lnTo>
                  <a:close/>
                </a:path>
                <a:path w="4736465" h="344169">
                  <a:moveTo>
                    <a:pt x="822190" y="0"/>
                  </a:moveTo>
                  <a:lnTo>
                    <a:pt x="800639" y="0"/>
                  </a:lnTo>
                  <a:lnTo>
                    <a:pt x="800639" y="6465"/>
                  </a:lnTo>
                  <a:lnTo>
                    <a:pt x="822190" y="6465"/>
                  </a:lnTo>
                  <a:lnTo>
                    <a:pt x="822190" y="0"/>
                  </a:lnTo>
                  <a:close/>
                </a:path>
                <a:path w="4736465" h="344169">
                  <a:moveTo>
                    <a:pt x="851285" y="0"/>
                  </a:moveTo>
                  <a:lnTo>
                    <a:pt x="829733" y="0"/>
                  </a:lnTo>
                  <a:lnTo>
                    <a:pt x="829733" y="6465"/>
                  </a:lnTo>
                  <a:lnTo>
                    <a:pt x="851285" y="6465"/>
                  </a:lnTo>
                  <a:lnTo>
                    <a:pt x="851285" y="0"/>
                  </a:lnTo>
                  <a:close/>
                </a:path>
                <a:path w="4736465" h="344169">
                  <a:moveTo>
                    <a:pt x="880379" y="0"/>
                  </a:moveTo>
                  <a:lnTo>
                    <a:pt x="858828" y="0"/>
                  </a:lnTo>
                  <a:lnTo>
                    <a:pt x="858828" y="6465"/>
                  </a:lnTo>
                  <a:lnTo>
                    <a:pt x="880379" y="6465"/>
                  </a:lnTo>
                  <a:lnTo>
                    <a:pt x="880379" y="0"/>
                  </a:lnTo>
                  <a:close/>
                </a:path>
                <a:path w="4736465" h="344169">
                  <a:moveTo>
                    <a:pt x="909474" y="0"/>
                  </a:moveTo>
                  <a:lnTo>
                    <a:pt x="887922" y="0"/>
                  </a:lnTo>
                  <a:lnTo>
                    <a:pt x="887922" y="6465"/>
                  </a:lnTo>
                  <a:lnTo>
                    <a:pt x="909474" y="6465"/>
                  </a:lnTo>
                  <a:lnTo>
                    <a:pt x="909474" y="0"/>
                  </a:lnTo>
                  <a:close/>
                </a:path>
                <a:path w="4736465" h="344169">
                  <a:moveTo>
                    <a:pt x="938568" y="0"/>
                  </a:moveTo>
                  <a:lnTo>
                    <a:pt x="917017" y="0"/>
                  </a:lnTo>
                  <a:lnTo>
                    <a:pt x="917017" y="6465"/>
                  </a:lnTo>
                  <a:lnTo>
                    <a:pt x="938568" y="6465"/>
                  </a:lnTo>
                  <a:lnTo>
                    <a:pt x="938568" y="0"/>
                  </a:lnTo>
                  <a:close/>
                </a:path>
                <a:path w="4736465" h="344169">
                  <a:moveTo>
                    <a:pt x="967663" y="0"/>
                  </a:moveTo>
                  <a:lnTo>
                    <a:pt x="946111" y="0"/>
                  </a:lnTo>
                  <a:lnTo>
                    <a:pt x="946111" y="6465"/>
                  </a:lnTo>
                  <a:lnTo>
                    <a:pt x="967663" y="6465"/>
                  </a:lnTo>
                  <a:lnTo>
                    <a:pt x="967663" y="0"/>
                  </a:lnTo>
                  <a:close/>
                </a:path>
                <a:path w="4736465" h="344169">
                  <a:moveTo>
                    <a:pt x="996757" y="0"/>
                  </a:moveTo>
                  <a:lnTo>
                    <a:pt x="975206" y="0"/>
                  </a:lnTo>
                  <a:lnTo>
                    <a:pt x="975206" y="6465"/>
                  </a:lnTo>
                  <a:lnTo>
                    <a:pt x="996757" y="6465"/>
                  </a:lnTo>
                  <a:lnTo>
                    <a:pt x="996757" y="0"/>
                  </a:lnTo>
                  <a:close/>
                </a:path>
                <a:path w="4736465" h="344169">
                  <a:moveTo>
                    <a:pt x="1025852" y="0"/>
                  </a:moveTo>
                  <a:lnTo>
                    <a:pt x="1004300" y="0"/>
                  </a:lnTo>
                  <a:lnTo>
                    <a:pt x="1004300" y="6465"/>
                  </a:lnTo>
                  <a:lnTo>
                    <a:pt x="1025852" y="6465"/>
                  </a:lnTo>
                  <a:lnTo>
                    <a:pt x="1025852" y="0"/>
                  </a:lnTo>
                  <a:close/>
                </a:path>
                <a:path w="4736465" h="344169">
                  <a:moveTo>
                    <a:pt x="1054947" y="0"/>
                  </a:moveTo>
                  <a:lnTo>
                    <a:pt x="1033395" y="0"/>
                  </a:lnTo>
                  <a:lnTo>
                    <a:pt x="1033395" y="6465"/>
                  </a:lnTo>
                  <a:lnTo>
                    <a:pt x="1054947" y="6465"/>
                  </a:lnTo>
                  <a:lnTo>
                    <a:pt x="1054947" y="0"/>
                  </a:lnTo>
                  <a:close/>
                </a:path>
                <a:path w="4736465" h="344169">
                  <a:moveTo>
                    <a:pt x="1084041" y="0"/>
                  </a:moveTo>
                  <a:lnTo>
                    <a:pt x="1062490" y="0"/>
                  </a:lnTo>
                  <a:lnTo>
                    <a:pt x="1062490" y="6465"/>
                  </a:lnTo>
                  <a:lnTo>
                    <a:pt x="1084041" y="6465"/>
                  </a:lnTo>
                  <a:lnTo>
                    <a:pt x="1084041" y="0"/>
                  </a:lnTo>
                  <a:close/>
                </a:path>
                <a:path w="4736465" h="344169">
                  <a:moveTo>
                    <a:pt x="1113136" y="0"/>
                  </a:moveTo>
                  <a:lnTo>
                    <a:pt x="1091584" y="0"/>
                  </a:lnTo>
                  <a:lnTo>
                    <a:pt x="1091584" y="6465"/>
                  </a:lnTo>
                  <a:lnTo>
                    <a:pt x="1113136" y="6465"/>
                  </a:lnTo>
                  <a:lnTo>
                    <a:pt x="1113136" y="0"/>
                  </a:lnTo>
                  <a:close/>
                </a:path>
                <a:path w="4736465" h="344169">
                  <a:moveTo>
                    <a:pt x="1142230" y="0"/>
                  </a:moveTo>
                  <a:lnTo>
                    <a:pt x="1120679" y="0"/>
                  </a:lnTo>
                  <a:lnTo>
                    <a:pt x="1120679" y="6465"/>
                  </a:lnTo>
                  <a:lnTo>
                    <a:pt x="1142230" y="6465"/>
                  </a:lnTo>
                  <a:lnTo>
                    <a:pt x="1142230" y="0"/>
                  </a:lnTo>
                  <a:close/>
                </a:path>
                <a:path w="4736465" h="344169">
                  <a:moveTo>
                    <a:pt x="1171325" y="0"/>
                  </a:moveTo>
                  <a:lnTo>
                    <a:pt x="1149773" y="0"/>
                  </a:lnTo>
                  <a:lnTo>
                    <a:pt x="1149773" y="6465"/>
                  </a:lnTo>
                  <a:lnTo>
                    <a:pt x="1171325" y="6465"/>
                  </a:lnTo>
                  <a:lnTo>
                    <a:pt x="1171325" y="0"/>
                  </a:lnTo>
                  <a:close/>
                </a:path>
                <a:path w="4736465" h="344169">
                  <a:moveTo>
                    <a:pt x="1200419" y="0"/>
                  </a:moveTo>
                  <a:lnTo>
                    <a:pt x="1178868" y="0"/>
                  </a:lnTo>
                  <a:lnTo>
                    <a:pt x="1178868" y="6465"/>
                  </a:lnTo>
                  <a:lnTo>
                    <a:pt x="1200419" y="6465"/>
                  </a:lnTo>
                  <a:lnTo>
                    <a:pt x="1200419" y="0"/>
                  </a:lnTo>
                  <a:close/>
                </a:path>
                <a:path w="4736465" h="344169">
                  <a:moveTo>
                    <a:pt x="1229514" y="0"/>
                  </a:moveTo>
                  <a:lnTo>
                    <a:pt x="1207962" y="0"/>
                  </a:lnTo>
                  <a:lnTo>
                    <a:pt x="1207962" y="6465"/>
                  </a:lnTo>
                  <a:lnTo>
                    <a:pt x="1229514" y="6465"/>
                  </a:lnTo>
                  <a:lnTo>
                    <a:pt x="1229514" y="0"/>
                  </a:lnTo>
                  <a:close/>
                </a:path>
                <a:path w="4736465" h="344169">
                  <a:moveTo>
                    <a:pt x="1258608" y="0"/>
                  </a:moveTo>
                  <a:lnTo>
                    <a:pt x="1237057" y="0"/>
                  </a:lnTo>
                  <a:lnTo>
                    <a:pt x="1237057" y="6465"/>
                  </a:lnTo>
                  <a:lnTo>
                    <a:pt x="1258608" y="6465"/>
                  </a:lnTo>
                  <a:lnTo>
                    <a:pt x="1258608" y="0"/>
                  </a:lnTo>
                  <a:close/>
                </a:path>
                <a:path w="4736465" h="344169">
                  <a:moveTo>
                    <a:pt x="1287703" y="0"/>
                  </a:moveTo>
                  <a:lnTo>
                    <a:pt x="1266152" y="0"/>
                  </a:lnTo>
                  <a:lnTo>
                    <a:pt x="1266152" y="6465"/>
                  </a:lnTo>
                  <a:lnTo>
                    <a:pt x="1287703" y="6465"/>
                  </a:lnTo>
                  <a:lnTo>
                    <a:pt x="1287703" y="0"/>
                  </a:lnTo>
                  <a:close/>
                </a:path>
                <a:path w="4736465" h="344169">
                  <a:moveTo>
                    <a:pt x="1316798" y="0"/>
                  </a:moveTo>
                  <a:lnTo>
                    <a:pt x="1295246" y="0"/>
                  </a:lnTo>
                  <a:lnTo>
                    <a:pt x="1295246" y="6465"/>
                  </a:lnTo>
                  <a:lnTo>
                    <a:pt x="1316798" y="6465"/>
                  </a:lnTo>
                  <a:lnTo>
                    <a:pt x="1316798" y="0"/>
                  </a:lnTo>
                  <a:close/>
                </a:path>
                <a:path w="4736465" h="344169">
                  <a:moveTo>
                    <a:pt x="1345892" y="0"/>
                  </a:moveTo>
                  <a:lnTo>
                    <a:pt x="1324341" y="0"/>
                  </a:lnTo>
                  <a:lnTo>
                    <a:pt x="1324341" y="6465"/>
                  </a:lnTo>
                  <a:lnTo>
                    <a:pt x="1345892" y="6465"/>
                  </a:lnTo>
                  <a:lnTo>
                    <a:pt x="1345892" y="0"/>
                  </a:lnTo>
                  <a:close/>
                </a:path>
                <a:path w="4736465" h="344169">
                  <a:moveTo>
                    <a:pt x="1374987" y="0"/>
                  </a:moveTo>
                  <a:lnTo>
                    <a:pt x="1353435" y="0"/>
                  </a:lnTo>
                  <a:lnTo>
                    <a:pt x="1353435" y="6465"/>
                  </a:lnTo>
                  <a:lnTo>
                    <a:pt x="1374987" y="6465"/>
                  </a:lnTo>
                  <a:lnTo>
                    <a:pt x="1374987" y="0"/>
                  </a:lnTo>
                  <a:close/>
                </a:path>
                <a:path w="4736465" h="344169">
                  <a:moveTo>
                    <a:pt x="1404081" y="0"/>
                  </a:moveTo>
                  <a:lnTo>
                    <a:pt x="1382530" y="0"/>
                  </a:lnTo>
                  <a:lnTo>
                    <a:pt x="1382530" y="6465"/>
                  </a:lnTo>
                  <a:lnTo>
                    <a:pt x="1404081" y="6465"/>
                  </a:lnTo>
                  <a:lnTo>
                    <a:pt x="1404081" y="0"/>
                  </a:lnTo>
                  <a:close/>
                </a:path>
                <a:path w="4736465" h="344169">
                  <a:moveTo>
                    <a:pt x="1433176" y="0"/>
                  </a:moveTo>
                  <a:lnTo>
                    <a:pt x="1411624" y="0"/>
                  </a:lnTo>
                  <a:lnTo>
                    <a:pt x="1411624" y="6465"/>
                  </a:lnTo>
                  <a:lnTo>
                    <a:pt x="1433176" y="6465"/>
                  </a:lnTo>
                  <a:lnTo>
                    <a:pt x="1433176" y="0"/>
                  </a:lnTo>
                  <a:close/>
                </a:path>
                <a:path w="4736465" h="344169">
                  <a:moveTo>
                    <a:pt x="1462270" y="0"/>
                  </a:moveTo>
                  <a:lnTo>
                    <a:pt x="1440719" y="0"/>
                  </a:lnTo>
                  <a:lnTo>
                    <a:pt x="1440719" y="6465"/>
                  </a:lnTo>
                  <a:lnTo>
                    <a:pt x="1462270" y="6465"/>
                  </a:lnTo>
                  <a:lnTo>
                    <a:pt x="1462270" y="0"/>
                  </a:lnTo>
                  <a:close/>
                </a:path>
                <a:path w="4736465" h="344169">
                  <a:moveTo>
                    <a:pt x="1491365" y="0"/>
                  </a:moveTo>
                  <a:lnTo>
                    <a:pt x="1469813" y="0"/>
                  </a:lnTo>
                  <a:lnTo>
                    <a:pt x="1469813" y="6465"/>
                  </a:lnTo>
                  <a:lnTo>
                    <a:pt x="1491365" y="6465"/>
                  </a:lnTo>
                  <a:lnTo>
                    <a:pt x="1491365" y="0"/>
                  </a:lnTo>
                  <a:close/>
                </a:path>
                <a:path w="4736465" h="344169">
                  <a:moveTo>
                    <a:pt x="1520459" y="0"/>
                  </a:moveTo>
                  <a:lnTo>
                    <a:pt x="1497830" y="0"/>
                  </a:lnTo>
                  <a:lnTo>
                    <a:pt x="1497830" y="6465"/>
                  </a:lnTo>
                  <a:lnTo>
                    <a:pt x="1520459" y="6465"/>
                  </a:lnTo>
                  <a:lnTo>
                    <a:pt x="1520459" y="0"/>
                  </a:lnTo>
                  <a:close/>
                </a:path>
                <a:path w="4736465" h="344169">
                  <a:moveTo>
                    <a:pt x="1549554" y="0"/>
                  </a:moveTo>
                  <a:lnTo>
                    <a:pt x="1526925" y="0"/>
                  </a:lnTo>
                  <a:lnTo>
                    <a:pt x="1526925" y="6465"/>
                  </a:lnTo>
                  <a:lnTo>
                    <a:pt x="1549554" y="6465"/>
                  </a:lnTo>
                  <a:lnTo>
                    <a:pt x="1549554" y="0"/>
                  </a:lnTo>
                  <a:close/>
                </a:path>
                <a:path w="4736465" h="344169">
                  <a:moveTo>
                    <a:pt x="1578649" y="0"/>
                  </a:moveTo>
                  <a:lnTo>
                    <a:pt x="1556019" y="0"/>
                  </a:lnTo>
                  <a:lnTo>
                    <a:pt x="1556019" y="6465"/>
                  </a:lnTo>
                  <a:lnTo>
                    <a:pt x="1578649" y="6465"/>
                  </a:lnTo>
                  <a:lnTo>
                    <a:pt x="1578649" y="0"/>
                  </a:lnTo>
                  <a:close/>
                </a:path>
                <a:path w="4736465" h="344169">
                  <a:moveTo>
                    <a:pt x="1607743" y="0"/>
                  </a:moveTo>
                  <a:lnTo>
                    <a:pt x="1585114" y="0"/>
                  </a:lnTo>
                  <a:lnTo>
                    <a:pt x="1585114" y="6465"/>
                  </a:lnTo>
                  <a:lnTo>
                    <a:pt x="1607743" y="6465"/>
                  </a:lnTo>
                  <a:lnTo>
                    <a:pt x="1607743" y="0"/>
                  </a:lnTo>
                  <a:close/>
                </a:path>
                <a:path w="4736465" h="344169">
                  <a:moveTo>
                    <a:pt x="1636838" y="0"/>
                  </a:moveTo>
                  <a:lnTo>
                    <a:pt x="1614209" y="0"/>
                  </a:lnTo>
                  <a:lnTo>
                    <a:pt x="1614209" y="6465"/>
                  </a:lnTo>
                  <a:lnTo>
                    <a:pt x="1636838" y="6465"/>
                  </a:lnTo>
                  <a:lnTo>
                    <a:pt x="1636838" y="0"/>
                  </a:lnTo>
                  <a:close/>
                </a:path>
                <a:path w="4736465" h="344169">
                  <a:moveTo>
                    <a:pt x="1665932" y="0"/>
                  </a:moveTo>
                  <a:lnTo>
                    <a:pt x="1643303" y="0"/>
                  </a:lnTo>
                  <a:lnTo>
                    <a:pt x="1643303" y="6465"/>
                  </a:lnTo>
                  <a:lnTo>
                    <a:pt x="1665932" y="6465"/>
                  </a:lnTo>
                  <a:lnTo>
                    <a:pt x="1665932" y="0"/>
                  </a:lnTo>
                  <a:close/>
                </a:path>
                <a:path w="4736465" h="344169">
                  <a:moveTo>
                    <a:pt x="1695027" y="0"/>
                  </a:moveTo>
                  <a:lnTo>
                    <a:pt x="1672398" y="0"/>
                  </a:lnTo>
                  <a:lnTo>
                    <a:pt x="1672398" y="6465"/>
                  </a:lnTo>
                  <a:lnTo>
                    <a:pt x="1695027" y="6465"/>
                  </a:lnTo>
                  <a:lnTo>
                    <a:pt x="1695027" y="0"/>
                  </a:lnTo>
                  <a:close/>
                </a:path>
                <a:path w="4736465" h="344169">
                  <a:moveTo>
                    <a:pt x="1724121" y="0"/>
                  </a:moveTo>
                  <a:lnTo>
                    <a:pt x="1701492" y="0"/>
                  </a:lnTo>
                  <a:lnTo>
                    <a:pt x="1701492" y="6465"/>
                  </a:lnTo>
                  <a:lnTo>
                    <a:pt x="1724121" y="6465"/>
                  </a:lnTo>
                  <a:lnTo>
                    <a:pt x="1724121" y="0"/>
                  </a:lnTo>
                  <a:close/>
                </a:path>
                <a:path w="4736465" h="344169">
                  <a:moveTo>
                    <a:pt x="1753216" y="0"/>
                  </a:moveTo>
                  <a:lnTo>
                    <a:pt x="1730587" y="0"/>
                  </a:lnTo>
                  <a:lnTo>
                    <a:pt x="1730587" y="6465"/>
                  </a:lnTo>
                  <a:lnTo>
                    <a:pt x="1753216" y="6465"/>
                  </a:lnTo>
                  <a:lnTo>
                    <a:pt x="1753216" y="0"/>
                  </a:lnTo>
                  <a:close/>
                </a:path>
                <a:path w="4736465" h="344169">
                  <a:moveTo>
                    <a:pt x="1782310" y="0"/>
                  </a:moveTo>
                  <a:lnTo>
                    <a:pt x="1759681" y="0"/>
                  </a:lnTo>
                  <a:lnTo>
                    <a:pt x="1759681" y="6465"/>
                  </a:lnTo>
                  <a:lnTo>
                    <a:pt x="1782310" y="6465"/>
                  </a:lnTo>
                  <a:lnTo>
                    <a:pt x="1782310" y="0"/>
                  </a:lnTo>
                  <a:close/>
                </a:path>
                <a:path w="4736465" h="344169">
                  <a:moveTo>
                    <a:pt x="1811405" y="0"/>
                  </a:moveTo>
                  <a:lnTo>
                    <a:pt x="1788776" y="0"/>
                  </a:lnTo>
                  <a:lnTo>
                    <a:pt x="1788776" y="6465"/>
                  </a:lnTo>
                  <a:lnTo>
                    <a:pt x="1811405" y="6465"/>
                  </a:lnTo>
                  <a:lnTo>
                    <a:pt x="1811405" y="0"/>
                  </a:lnTo>
                  <a:close/>
                </a:path>
                <a:path w="4736465" h="344169">
                  <a:moveTo>
                    <a:pt x="1839422" y="0"/>
                  </a:moveTo>
                  <a:lnTo>
                    <a:pt x="1817871" y="0"/>
                  </a:lnTo>
                  <a:lnTo>
                    <a:pt x="1817871" y="6465"/>
                  </a:lnTo>
                  <a:lnTo>
                    <a:pt x="1839422" y="6465"/>
                  </a:lnTo>
                  <a:lnTo>
                    <a:pt x="1839422" y="0"/>
                  </a:lnTo>
                  <a:close/>
                </a:path>
                <a:path w="4736465" h="344169">
                  <a:moveTo>
                    <a:pt x="1868517" y="0"/>
                  </a:moveTo>
                  <a:lnTo>
                    <a:pt x="1846965" y="0"/>
                  </a:lnTo>
                  <a:lnTo>
                    <a:pt x="1846965" y="6465"/>
                  </a:lnTo>
                  <a:lnTo>
                    <a:pt x="1868517" y="6465"/>
                  </a:lnTo>
                  <a:lnTo>
                    <a:pt x="1868517" y="0"/>
                  </a:lnTo>
                  <a:close/>
                </a:path>
                <a:path w="4736465" h="344169">
                  <a:moveTo>
                    <a:pt x="1897611" y="0"/>
                  </a:moveTo>
                  <a:lnTo>
                    <a:pt x="1876060" y="0"/>
                  </a:lnTo>
                  <a:lnTo>
                    <a:pt x="1876060" y="6465"/>
                  </a:lnTo>
                  <a:lnTo>
                    <a:pt x="1897611" y="6465"/>
                  </a:lnTo>
                  <a:lnTo>
                    <a:pt x="1897611" y="0"/>
                  </a:lnTo>
                  <a:close/>
                </a:path>
                <a:path w="4736465" h="344169">
                  <a:moveTo>
                    <a:pt x="1926706" y="0"/>
                  </a:moveTo>
                  <a:lnTo>
                    <a:pt x="1905154" y="0"/>
                  </a:lnTo>
                  <a:lnTo>
                    <a:pt x="1905154" y="6465"/>
                  </a:lnTo>
                  <a:lnTo>
                    <a:pt x="1926706" y="6465"/>
                  </a:lnTo>
                  <a:lnTo>
                    <a:pt x="1926706" y="0"/>
                  </a:lnTo>
                  <a:close/>
                </a:path>
                <a:path w="4736465" h="344169">
                  <a:moveTo>
                    <a:pt x="1955800" y="0"/>
                  </a:moveTo>
                  <a:lnTo>
                    <a:pt x="1934249" y="0"/>
                  </a:lnTo>
                  <a:lnTo>
                    <a:pt x="1934249" y="6465"/>
                  </a:lnTo>
                  <a:lnTo>
                    <a:pt x="1955800" y="6465"/>
                  </a:lnTo>
                  <a:lnTo>
                    <a:pt x="1955800" y="0"/>
                  </a:lnTo>
                  <a:close/>
                </a:path>
                <a:path w="4736465" h="344169">
                  <a:moveTo>
                    <a:pt x="1984895" y="0"/>
                  </a:moveTo>
                  <a:lnTo>
                    <a:pt x="1963343" y="0"/>
                  </a:lnTo>
                  <a:lnTo>
                    <a:pt x="1963343" y="6465"/>
                  </a:lnTo>
                  <a:lnTo>
                    <a:pt x="1984895" y="6465"/>
                  </a:lnTo>
                  <a:lnTo>
                    <a:pt x="1984895" y="0"/>
                  </a:lnTo>
                  <a:close/>
                </a:path>
                <a:path w="4736465" h="344169">
                  <a:moveTo>
                    <a:pt x="2013989" y="0"/>
                  </a:moveTo>
                  <a:lnTo>
                    <a:pt x="1992438" y="0"/>
                  </a:lnTo>
                  <a:lnTo>
                    <a:pt x="1992438" y="6465"/>
                  </a:lnTo>
                  <a:lnTo>
                    <a:pt x="2013989" y="6465"/>
                  </a:lnTo>
                  <a:lnTo>
                    <a:pt x="2013989" y="0"/>
                  </a:lnTo>
                  <a:close/>
                </a:path>
                <a:path w="4736465" h="344169">
                  <a:moveTo>
                    <a:pt x="2043084" y="0"/>
                  </a:moveTo>
                  <a:lnTo>
                    <a:pt x="2021532" y="0"/>
                  </a:lnTo>
                  <a:lnTo>
                    <a:pt x="2021532" y="6465"/>
                  </a:lnTo>
                  <a:lnTo>
                    <a:pt x="2043084" y="6465"/>
                  </a:lnTo>
                  <a:lnTo>
                    <a:pt x="2043084" y="0"/>
                  </a:lnTo>
                  <a:close/>
                </a:path>
                <a:path w="4736465" h="344169">
                  <a:moveTo>
                    <a:pt x="2072178" y="0"/>
                  </a:moveTo>
                  <a:lnTo>
                    <a:pt x="2050627" y="0"/>
                  </a:lnTo>
                  <a:lnTo>
                    <a:pt x="2050627" y="6465"/>
                  </a:lnTo>
                  <a:lnTo>
                    <a:pt x="2072178" y="6465"/>
                  </a:lnTo>
                  <a:lnTo>
                    <a:pt x="2072178" y="0"/>
                  </a:lnTo>
                  <a:close/>
                </a:path>
                <a:path w="4736465" h="344169">
                  <a:moveTo>
                    <a:pt x="2101273" y="0"/>
                  </a:moveTo>
                  <a:lnTo>
                    <a:pt x="2079722" y="0"/>
                  </a:lnTo>
                  <a:lnTo>
                    <a:pt x="2079722" y="6465"/>
                  </a:lnTo>
                  <a:lnTo>
                    <a:pt x="2101273" y="6465"/>
                  </a:lnTo>
                  <a:lnTo>
                    <a:pt x="2101273" y="0"/>
                  </a:lnTo>
                  <a:close/>
                </a:path>
                <a:path w="4736465" h="344169">
                  <a:moveTo>
                    <a:pt x="2130368" y="0"/>
                  </a:moveTo>
                  <a:lnTo>
                    <a:pt x="2108816" y="0"/>
                  </a:lnTo>
                  <a:lnTo>
                    <a:pt x="2108816" y="6465"/>
                  </a:lnTo>
                  <a:lnTo>
                    <a:pt x="2130368" y="6465"/>
                  </a:lnTo>
                  <a:lnTo>
                    <a:pt x="2130368" y="0"/>
                  </a:lnTo>
                  <a:close/>
                </a:path>
                <a:path w="4736465" h="344169">
                  <a:moveTo>
                    <a:pt x="2159462" y="0"/>
                  </a:moveTo>
                  <a:lnTo>
                    <a:pt x="2137911" y="0"/>
                  </a:lnTo>
                  <a:lnTo>
                    <a:pt x="2137911" y="6465"/>
                  </a:lnTo>
                  <a:lnTo>
                    <a:pt x="2159462" y="6465"/>
                  </a:lnTo>
                  <a:lnTo>
                    <a:pt x="2159462" y="0"/>
                  </a:lnTo>
                  <a:close/>
                </a:path>
                <a:path w="4736465" h="344169">
                  <a:moveTo>
                    <a:pt x="2188557" y="0"/>
                  </a:moveTo>
                  <a:lnTo>
                    <a:pt x="2167005" y="0"/>
                  </a:lnTo>
                  <a:lnTo>
                    <a:pt x="2167005" y="6465"/>
                  </a:lnTo>
                  <a:lnTo>
                    <a:pt x="2188557" y="6465"/>
                  </a:lnTo>
                  <a:lnTo>
                    <a:pt x="2188557" y="0"/>
                  </a:lnTo>
                  <a:close/>
                </a:path>
                <a:path w="4736465" h="344169">
                  <a:moveTo>
                    <a:pt x="2217651" y="0"/>
                  </a:moveTo>
                  <a:lnTo>
                    <a:pt x="2196100" y="0"/>
                  </a:lnTo>
                  <a:lnTo>
                    <a:pt x="2196100" y="6465"/>
                  </a:lnTo>
                  <a:lnTo>
                    <a:pt x="2217651" y="6465"/>
                  </a:lnTo>
                  <a:lnTo>
                    <a:pt x="2217651" y="0"/>
                  </a:lnTo>
                  <a:close/>
                </a:path>
                <a:path w="4736465" h="344169">
                  <a:moveTo>
                    <a:pt x="2246746" y="0"/>
                  </a:moveTo>
                  <a:lnTo>
                    <a:pt x="2225194" y="0"/>
                  </a:lnTo>
                  <a:lnTo>
                    <a:pt x="2225194" y="6465"/>
                  </a:lnTo>
                  <a:lnTo>
                    <a:pt x="2246746" y="6465"/>
                  </a:lnTo>
                  <a:lnTo>
                    <a:pt x="2246746" y="0"/>
                  </a:lnTo>
                  <a:close/>
                </a:path>
                <a:path w="4736465" h="344169">
                  <a:moveTo>
                    <a:pt x="2275840" y="0"/>
                  </a:moveTo>
                  <a:lnTo>
                    <a:pt x="2254289" y="0"/>
                  </a:lnTo>
                  <a:lnTo>
                    <a:pt x="2254289" y="6465"/>
                  </a:lnTo>
                  <a:lnTo>
                    <a:pt x="2275840" y="6465"/>
                  </a:lnTo>
                  <a:lnTo>
                    <a:pt x="2275840" y="0"/>
                  </a:lnTo>
                  <a:close/>
                </a:path>
                <a:path w="4736465" h="344169">
                  <a:moveTo>
                    <a:pt x="2304935" y="0"/>
                  </a:moveTo>
                  <a:lnTo>
                    <a:pt x="2283383" y="0"/>
                  </a:lnTo>
                  <a:lnTo>
                    <a:pt x="2283383" y="6465"/>
                  </a:lnTo>
                  <a:lnTo>
                    <a:pt x="2304935" y="6465"/>
                  </a:lnTo>
                  <a:lnTo>
                    <a:pt x="2304935" y="0"/>
                  </a:lnTo>
                  <a:close/>
                </a:path>
                <a:path w="4736465" h="344169">
                  <a:moveTo>
                    <a:pt x="2334029" y="0"/>
                  </a:moveTo>
                  <a:lnTo>
                    <a:pt x="2312478" y="0"/>
                  </a:lnTo>
                  <a:lnTo>
                    <a:pt x="2312478" y="6465"/>
                  </a:lnTo>
                  <a:lnTo>
                    <a:pt x="2334029" y="6465"/>
                  </a:lnTo>
                  <a:lnTo>
                    <a:pt x="2334029" y="0"/>
                  </a:lnTo>
                  <a:close/>
                </a:path>
                <a:path w="4736465" h="344169">
                  <a:moveTo>
                    <a:pt x="2363124" y="0"/>
                  </a:moveTo>
                  <a:lnTo>
                    <a:pt x="2341573" y="0"/>
                  </a:lnTo>
                  <a:lnTo>
                    <a:pt x="2341573" y="6465"/>
                  </a:lnTo>
                  <a:lnTo>
                    <a:pt x="2363124" y="6465"/>
                  </a:lnTo>
                  <a:lnTo>
                    <a:pt x="2363124" y="0"/>
                  </a:lnTo>
                  <a:close/>
                </a:path>
                <a:path w="4736465" h="344169">
                  <a:moveTo>
                    <a:pt x="2392219" y="0"/>
                  </a:moveTo>
                  <a:lnTo>
                    <a:pt x="2370667" y="0"/>
                  </a:lnTo>
                  <a:lnTo>
                    <a:pt x="2370667" y="6465"/>
                  </a:lnTo>
                  <a:lnTo>
                    <a:pt x="2392219" y="6465"/>
                  </a:lnTo>
                  <a:lnTo>
                    <a:pt x="2392219" y="0"/>
                  </a:lnTo>
                  <a:close/>
                </a:path>
                <a:path w="4736465" h="344169">
                  <a:moveTo>
                    <a:pt x="2421313" y="0"/>
                  </a:moveTo>
                  <a:lnTo>
                    <a:pt x="2399762" y="0"/>
                  </a:lnTo>
                  <a:lnTo>
                    <a:pt x="2399762" y="6465"/>
                  </a:lnTo>
                  <a:lnTo>
                    <a:pt x="2421313" y="6465"/>
                  </a:lnTo>
                  <a:lnTo>
                    <a:pt x="2421313" y="0"/>
                  </a:lnTo>
                  <a:close/>
                </a:path>
                <a:path w="4736465" h="344169">
                  <a:moveTo>
                    <a:pt x="2450408" y="0"/>
                  </a:moveTo>
                  <a:lnTo>
                    <a:pt x="2428856" y="0"/>
                  </a:lnTo>
                  <a:lnTo>
                    <a:pt x="2428856" y="6465"/>
                  </a:lnTo>
                  <a:lnTo>
                    <a:pt x="2450408" y="6465"/>
                  </a:lnTo>
                  <a:lnTo>
                    <a:pt x="2450408" y="0"/>
                  </a:lnTo>
                  <a:close/>
                </a:path>
                <a:path w="4736465" h="344169">
                  <a:moveTo>
                    <a:pt x="2479502" y="0"/>
                  </a:moveTo>
                  <a:lnTo>
                    <a:pt x="2457951" y="0"/>
                  </a:lnTo>
                  <a:lnTo>
                    <a:pt x="2457951" y="6465"/>
                  </a:lnTo>
                  <a:lnTo>
                    <a:pt x="2479502" y="6465"/>
                  </a:lnTo>
                  <a:lnTo>
                    <a:pt x="2479502" y="0"/>
                  </a:lnTo>
                  <a:close/>
                </a:path>
                <a:path w="4736465" h="344169">
                  <a:moveTo>
                    <a:pt x="2508597" y="0"/>
                  </a:moveTo>
                  <a:lnTo>
                    <a:pt x="2487045" y="0"/>
                  </a:lnTo>
                  <a:lnTo>
                    <a:pt x="2487045" y="6465"/>
                  </a:lnTo>
                  <a:lnTo>
                    <a:pt x="2508597" y="6465"/>
                  </a:lnTo>
                  <a:lnTo>
                    <a:pt x="2508597" y="0"/>
                  </a:lnTo>
                  <a:close/>
                </a:path>
                <a:path w="4736465" h="344169">
                  <a:moveTo>
                    <a:pt x="2537691" y="0"/>
                  </a:moveTo>
                  <a:lnTo>
                    <a:pt x="2516140" y="0"/>
                  </a:lnTo>
                  <a:lnTo>
                    <a:pt x="2516140" y="6465"/>
                  </a:lnTo>
                  <a:lnTo>
                    <a:pt x="2537691" y="6465"/>
                  </a:lnTo>
                  <a:lnTo>
                    <a:pt x="2537691" y="0"/>
                  </a:lnTo>
                  <a:close/>
                </a:path>
                <a:path w="4736465" h="344169">
                  <a:moveTo>
                    <a:pt x="2566786" y="0"/>
                  </a:moveTo>
                  <a:lnTo>
                    <a:pt x="2545234" y="0"/>
                  </a:lnTo>
                  <a:lnTo>
                    <a:pt x="2545234" y="6465"/>
                  </a:lnTo>
                  <a:lnTo>
                    <a:pt x="2566786" y="6465"/>
                  </a:lnTo>
                  <a:lnTo>
                    <a:pt x="2566786" y="0"/>
                  </a:lnTo>
                  <a:close/>
                </a:path>
                <a:path w="4736465" h="344169">
                  <a:moveTo>
                    <a:pt x="2595881" y="0"/>
                  </a:moveTo>
                  <a:lnTo>
                    <a:pt x="2574329" y="0"/>
                  </a:lnTo>
                  <a:lnTo>
                    <a:pt x="2574329" y="6465"/>
                  </a:lnTo>
                  <a:lnTo>
                    <a:pt x="2595881" y="6465"/>
                  </a:lnTo>
                  <a:lnTo>
                    <a:pt x="2595881" y="0"/>
                  </a:lnTo>
                  <a:close/>
                </a:path>
                <a:path w="4736465" h="344169">
                  <a:moveTo>
                    <a:pt x="2624975" y="0"/>
                  </a:moveTo>
                  <a:lnTo>
                    <a:pt x="2603424" y="0"/>
                  </a:lnTo>
                  <a:lnTo>
                    <a:pt x="2603424" y="6465"/>
                  </a:lnTo>
                  <a:lnTo>
                    <a:pt x="2624975" y="6465"/>
                  </a:lnTo>
                  <a:lnTo>
                    <a:pt x="2624975" y="0"/>
                  </a:lnTo>
                  <a:close/>
                </a:path>
                <a:path w="4736465" h="344169">
                  <a:moveTo>
                    <a:pt x="2654070" y="0"/>
                  </a:moveTo>
                  <a:lnTo>
                    <a:pt x="2632518" y="0"/>
                  </a:lnTo>
                  <a:lnTo>
                    <a:pt x="2632518" y="6465"/>
                  </a:lnTo>
                  <a:lnTo>
                    <a:pt x="2654070" y="6465"/>
                  </a:lnTo>
                  <a:lnTo>
                    <a:pt x="2654070" y="0"/>
                  </a:lnTo>
                  <a:close/>
                </a:path>
                <a:path w="4736465" h="344169">
                  <a:moveTo>
                    <a:pt x="2683164" y="0"/>
                  </a:moveTo>
                  <a:lnTo>
                    <a:pt x="2661613" y="0"/>
                  </a:lnTo>
                  <a:lnTo>
                    <a:pt x="2661613" y="6465"/>
                  </a:lnTo>
                  <a:lnTo>
                    <a:pt x="2683164" y="6465"/>
                  </a:lnTo>
                  <a:lnTo>
                    <a:pt x="2683164" y="0"/>
                  </a:lnTo>
                  <a:close/>
                </a:path>
                <a:path w="4736465" h="344169">
                  <a:moveTo>
                    <a:pt x="2712259" y="0"/>
                  </a:moveTo>
                  <a:lnTo>
                    <a:pt x="2690707" y="0"/>
                  </a:lnTo>
                  <a:lnTo>
                    <a:pt x="2690707" y="6465"/>
                  </a:lnTo>
                  <a:lnTo>
                    <a:pt x="2712259" y="6465"/>
                  </a:lnTo>
                  <a:lnTo>
                    <a:pt x="2712259" y="0"/>
                  </a:lnTo>
                  <a:close/>
                </a:path>
                <a:path w="4736465" h="344169">
                  <a:moveTo>
                    <a:pt x="2741353" y="0"/>
                  </a:moveTo>
                  <a:lnTo>
                    <a:pt x="2719802" y="0"/>
                  </a:lnTo>
                  <a:lnTo>
                    <a:pt x="2719802" y="6465"/>
                  </a:lnTo>
                  <a:lnTo>
                    <a:pt x="2741353" y="6465"/>
                  </a:lnTo>
                  <a:lnTo>
                    <a:pt x="2741353" y="0"/>
                  </a:lnTo>
                  <a:close/>
                </a:path>
                <a:path w="4736465" h="344169">
                  <a:moveTo>
                    <a:pt x="2770448" y="0"/>
                  </a:moveTo>
                  <a:lnTo>
                    <a:pt x="2748896" y="0"/>
                  </a:lnTo>
                  <a:lnTo>
                    <a:pt x="2748896" y="6465"/>
                  </a:lnTo>
                  <a:lnTo>
                    <a:pt x="2770448" y="6465"/>
                  </a:lnTo>
                  <a:lnTo>
                    <a:pt x="2770448" y="0"/>
                  </a:lnTo>
                  <a:close/>
                </a:path>
                <a:path w="4736465" h="344169">
                  <a:moveTo>
                    <a:pt x="2799542" y="0"/>
                  </a:moveTo>
                  <a:lnTo>
                    <a:pt x="2777991" y="0"/>
                  </a:lnTo>
                  <a:lnTo>
                    <a:pt x="2777991" y="6465"/>
                  </a:lnTo>
                  <a:lnTo>
                    <a:pt x="2799542" y="6465"/>
                  </a:lnTo>
                  <a:lnTo>
                    <a:pt x="2799542" y="0"/>
                  </a:lnTo>
                  <a:close/>
                </a:path>
                <a:path w="4736465" h="344169">
                  <a:moveTo>
                    <a:pt x="2828637" y="0"/>
                  </a:moveTo>
                  <a:lnTo>
                    <a:pt x="2807085" y="0"/>
                  </a:lnTo>
                  <a:lnTo>
                    <a:pt x="2807085" y="6465"/>
                  </a:lnTo>
                  <a:lnTo>
                    <a:pt x="2828637" y="6465"/>
                  </a:lnTo>
                  <a:lnTo>
                    <a:pt x="2828637" y="0"/>
                  </a:lnTo>
                  <a:close/>
                </a:path>
                <a:path w="4736465" h="344169">
                  <a:moveTo>
                    <a:pt x="2857732" y="0"/>
                  </a:moveTo>
                  <a:lnTo>
                    <a:pt x="2836180" y="0"/>
                  </a:lnTo>
                  <a:lnTo>
                    <a:pt x="2836180" y="6465"/>
                  </a:lnTo>
                  <a:lnTo>
                    <a:pt x="2857732" y="6465"/>
                  </a:lnTo>
                  <a:lnTo>
                    <a:pt x="2857732" y="0"/>
                  </a:lnTo>
                  <a:close/>
                </a:path>
                <a:path w="4736465" h="344169">
                  <a:moveTo>
                    <a:pt x="2886826" y="0"/>
                  </a:moveTo>
                  <a:lnTo>
                    <a:pt x="2865275" y="0"/>
                  </a:lnTo>
                  <a:lnTo>
                    <a:pt x="2865275" y="6465"/>
                  </a:lnTo>
                  <a:lnTo>
                    <a:pt x="2886826" y="6465"/>
                  </a:lnTo>
                  <a:lnTo>
                    <a:pt x="2886826" y="0"/>
                  </a:lnTo>
                  <a:close/>
                </a:path>
                <a:path w="4736465" h="344169">
                  <a:moveTo>
                    <a:pt x="2915921" y="0"/>
                  </a:moveTo>
                  <a:lnTo>
                    <a:pt x="2893292" y="0"/>
                  </a:lnTo>
                  <a:lnTo>
                    <a:pt x="2893292" y="6465"/>
                  </a:lnTo>
                  <a:lnTo>
                    <a:pt x="2915921" y="6465"/>
                  </a:lnTo>
                  <a:lnTo>
                    <a:pt x="2915921" y="0"/>
                  </a:lnTo>
                  <a:close/>
                </a:path>
                <a:path w="4736465" h="344169">
                  <a:moveTo>
                    <a:pt x="2945015" y="0"/>
                  </a:moveTo>
                  <a:lnTo>
                    <a:pt x="2922386" y="0"/>
                  </a:lnTo>
                  <a:lnTo>
                    <a:pt x="2922386" y="6465"/>
                  </a:lnTo>
                  <a:lnTo>
                    <a:pt x="2945015" y="6465"/>
                  </a:lnTo>
                  <a:lnTo>
                    <a:pt x="2945015" y="0"/>
                  </a:lnTo>
                  <a:close/>
                </a:path>
                <a:path w="4736465" h="344169">
                  <a:moveTo>
                    <a:pt x="2974110" y="0"/>
                  </a:moveTo>
                  <a:lnTo>
                    <a:pt x="2951481" y="0"/>
                  </a:lnTo>
                  <a:lnTo>
                    <a:pt x="2951481" y="6465"/>
                  </a:lnTo>
                  <a:lnTo>
                    <a:pt x="2974110" y="6465"/>
                  </a:lnTo>
                  <a:lnTo>
                    <a:pt x="2974110" y="0"/>
                  </a:lnTo>
                  <a:close/>
                </a:path>
                <a:path w="4736465" h="344169">
                  <a:moveTo>
                    <a:pt x="3003204" y="0"/>
                  </a:moveTo>
                  <a:lnTo>
                    <a:pt x="2980575" y="0"/>
                  </a:lnTo>
                  <a:lnTo>
                    <a:pt x="2980575" y="6465"/>
                  </a:lnTo>
                  <a:lnTo>
                    <a:pt x="3003204" y="6465"/>
                  </a:lnTo>
                  <a:lnTo>
                    <a:pt x="3003204" y="0"/>
                  </a:lnTo>
                  <a:close/>
                </a:path>
                <a:path w="4736465" h="344169">
                  <a:moveTo>
                    <a:pt x="3032299" y="0"/>
                  </a:moveTo>
                  <a:lnTo>
                    <a:pt x="3009670" y="0"/>
                  </a:lnTo>
                  <a:lnTo>
                    <a:pt x="3009670" y="6465"/>
                  </a:lnTo>
                  <a:lnTo>
                    <a:pt x="3032299" y="6465"/>
                  </a:lnTo>
                  <a:lnTo>
                    <a:pt x="3032299" y="0"/>
                  </a:lnTo>
                  <a:close/>
                </a:path>
                <a:path w="4736465" h="344169">
                  <a:moveTo>
                    <a:pt x="3061393" y="0"/>
                  </a:moveTo>
                  <a:lnTo>
                    <a:pt x="3038764" y="0"/>
                  </a:lnTo>
                  <a:lnTo>
                    <a:pt x="3038764" y="6465"/>
                  </a:lnTo>
                  <a:lnTo>
                    <a:pt x="3061393" y="6465"/>
                  </a:lnTo>
                  <a:lnTo>
                    <a:pt x="3061393" y="0"/>
                  </a:lnTo>
                  <a:close/>
                </a:path>
                <a:path w="4736465" h="344169">
                  <a:moveTo>
                    <a:pt x="3090488" y="0"/>
                  </a:moveTo>
                  <a:lnTo>
                    <a:pt x="3067859" y="0"/>
                  </a:lnTo>
                  <a:lnTo>
                    <a:pt x="3067859" y="6465"/>
                  </a:lnTo>
                  <a:lnTo>
                    <a:pt x="3090488" y="6465"/>
                  </a:lnTo>
                  <a:lnTo>
                    <a:pt x="3090488" y="0"/>
                  </a:lnTo>
                  <a:close/>
                </a:path>
                <a:path w="4736465" h="344169">
                  <a:moveTo>
                    <a:pt x="3119583" y="0"/>
                  </a:moveTo>
                  <a:lnTo>
                    <a:pt x="3096953" y="0"/>
                  </a:lnTo>
                  <a:lnTo>
                    <a:pt x="3096953" y="6465"/>
                  </a:lnTo>
                  <a:lnTo>
                    <a:pt x="3119583" y="6465"/>
                  </a:lnTo>
                  <a:lnTo>
                    <a:pt x="3119583" y="0"/>
                  </a:lnTo>
                  <a:close/>
                </a:path>
                <a:path w="4736465" h="344169">
                  <a:moveTo>
                    <a:pt x="3148677" y="0"/>
                  </a:moveTo>
                  <a:lnTo>
                    <a:pt x="3126048" y="0"/>
                  </a:lnTo>
                  <a:lnTo>
                    <a:pt x="3126048" y="6465"/>
                  </a:lnTo>
                  <a:lnTo>
                    <a:pt x="3148677" y="6465"/>
                  </a:lnTo>
                  <a:lnTo>
                    <a:pt x="3148677" y="0"/>
                  </a:lnTo>
                  <a:close/>
                </a:path>
                <a:path w="4736465" h="344169">
                  <a:moveTo>
                    <a:pt x="3177772" y="0"/>
                  </a:moveTo>
                  <a:lnTo>
                    <a:pt x="3155143" y="0"/>
                  </a:lnTo>
                  <a:lnTo>
                    <a:pt x="3155143" y="6465"/>
                  </a:lnTo>
                  <a:lnTo>
                    <a:pt x="3177772" y="6465"/>
                  </a:lnTo>
                  <a:lnTo>
                    <a:pt x="3177772" y="0"/>
                  </a:lnTo>
                  <a:close/>
                </a:path>
                <a:path w="4736465" h="344169">
                  <a:moveTo>
                    <a:pt x="3206866" y="0"/>
                  </a:moveTo>
                  <a:lnTo>
                    <a:pt x="3184237" y="0"/>
                  </a:lnTo>
                  <a:lnTo>
                    <a:pt x="3184237" y="6465"/>
                  </a:lnTo>
                  <a:lnTo>
                    <a:pt x="3206866" y="6465"/>
                  </a:lnTo>
                  <a:lnTo>
                    <a:pt x="3206866" y="0"/>
                  </a:lnTo>
                  <a:close/>
                </a:path>
                <a:path w="4736465" h="344169">
                  <a:moveTo>
                    <a:pt x="3234883" y="0"/>
                  </a:moveTo>
                  <a:lnTo>
                    <a:pt x="3213332" y="0"/>
                  </a:lnTo>
                  <a:lnTo>
                    <a:pt x="3213332" y="6465"/>
                  </a:lnTo>
                  <a:lnTo>
                    <a:pt x="3234883" y="6465"/>
                  </a:lnTo>
                  <a:lnTo>
                    <a:pt x="3234883" y="0"/>
                  </a:lnTo>
                  <a:close/>
                </a:path>
                <a:path w="4736465" h="344169">
                  <a:moveTo>
                    <a:pt x="3263978" y="0"/>
                  </a:moveTo>
                  <a:lnTo>
                    <a:pt x="3242426" y="0"/>
                  </a:lnTo>
                  <a:lnTo>
                    <a:pt x="3242426" y="6465"/>
                  </a:lnTo>
                  <a:lnTo>
                    <a:pt x="3263978" y="6465"/>
                  </a:lnTo>
                  <a:lnTo>
                    <a:pt x="3263978" y="0"/>
                  </a:lnTo>
                  <a:close/>
                </a:path>
                <a:path w="4736465" h="344169">
                  <a:moveTo>
                    <a:pt x="3293072" y="0"/>
                  </a:moveTo>
                  <a:lnTo>
                    <a:pt x="3271521" y="0"/>
                  </a:lnTo>
                  <a:lnTo>
                    <a:pt x="3271521" y="6465"/>
                  </a:lnTo>
                  <a:lnTo>
                    <a:pt x="3293072" y="6465"/>
                  </a:lnTo>
                  <a:lnTo>
                    <a:pt x="3293072" y="0"/>
                  </a:lnTo>
                  <a:close/>
                </a:path>
                <a:path w="4736465" h="344169">
                  <a:moveTo>
                    <a:pt x="3322167" y="0"/>
                  </a:moveTo>
                  <a:lnTo>
                    <a:pt x="3300615" y="0"/>
                  </a:lnTo>
                  <a:lnTo>
                    <a:pt x="3300615" y="6465"/>
                  </a:lnTo>
                  <a:lnTo>
                    <a:pt x="3322167" y="6465"/>
                  </a:lnTo>
                  <a:lnTo>
                    <a:pt x="3322167" y="0"/>
                  </a:lnTo>
                  <a:close/>
                </a:path>
                <a:path w="4736465" h="344169">
                  <a:moveTo>
                    <a:pt x="3351261" y="0"/>
                  </a:moveTo>
                  <a:lnTo>
                    <a:pt x="3329710" y="0"/>
                  </a:lnTo>
                  <a:lnTo>
                    <a:pt x="3329710" y="6465"/>
                  </a:lnTo>
                  <a:lnTo>
                    <a:pt x="3351261" y="6465"/>
                  </a:lnTo>
                  <a:lnTo>
                    <a:pt x="3351261" y="0"/>
                  </a:lnTo>
                  <a:close/>
                </a:path>
                <a:path w="4736465" h="344169">
                  <a:moveTo>
                    <a:pt x="3380356" y="0"/>
                  </a:moveTo>
                  <a:lnTo>
                    <a:pt x="3358804" y="0"/>
                  </a:lnTo>
                  <a:lnTo>
                    <a:pt x="3358804" y="6465"/>
                  </a:lnTo>
                  <a:lnTo>
                    <a:pt x="3380356" y="6465"/>
                  </a:lnTo>
                  <a:lnTo>
                    <a:pt x="3380356" y="0"/>
                  </a:lnTo>
                  <a:close/>
                </a:path>
                <a:path w="4736465" h="344169">
                  <a:moveTo>
                    <a:pt x="3409451" y="0"/>
                  </a:moveTo>
                  <a:lnTo>
                    <a:pt x="3387899" y="0"/>
                  </a:lnTo>
                  <a:lnTo>
                    <a:pt x="3387899" y="6465"/>
                  </a:lnTo>
                  <a:lnTo>
                    <a:pt x="3409451" y="6465"/>
                  </a:lnTo>
                  <a:lnTo>
                    <a:pt x="3409451" y="0"/>
                  </a:lnTo>
                  <a:close/>
                </a:path>
                <a:path w="4736465" h="344169">
                  <a:moveTo>
                    <a:pt x="3438545" y="0"/>
                  </a:moveTo>
                  <a:lnTo>
                    <a:pt x="3416994" y="0"/>
                  </a:lnTo>
                  <a:lnTo>
                    <a:pt x="3416994" y="6465"/>
                  </a:lnTo>
                  <a:lnTo>
                    <a:pt x="3438545" y="6465"/>
                  </a:lnTo>
                  <a:lnTo>
                    <a:pt x="3438545" y="0"/>
                  </a:lnTo>
                  <a:close/>
                </a:path>
                <a:path w="4736465" h="344169">
                  <a:moveTo>
                    <a:pt x="3467640" y="0"/>
                  </a:moveTo>
                  <a:lnTo>
                    <a:pt x="3446088" y="0"/>
                  </a:lnTo>
                  <a:lnTo>
                    <a:pt x="3446088" y="6465"/>
                  </a:lnTo>
                  <a:lnTo>
                    <a:pt x="3467640" y="6465"/>
                  </a:lnTo>
                  <a:lnTo>
                    <a:pt x="3467640" y="0"/>
                  </a:lnTo>
                  <a:close/>
                </a:path>
                <a:path w="4736465" h="344169">
                  <a:moveTo>
                    <a:pt x="3496734" y="0"/>
                  </a:moveTo>
                  <a:lnTo>
                    <a:pt x="3475183" y="0"/>
                  </a:lnTo>
                  <a:lnTo>
                    <a:pt x="3475183" y="6465"/>
                  </a:lnTo>
                  <a:lnTo>
                    <a:pt x="3496734" y="6465"/>
                  </a:lnTo>
                  <a:lnTo>
                    <a:pt x="3496734" y="0"/>
                  </a:lnTo>
                  <a:close/>
                </a:path>
                <a:path w="4736465" h="344169">
                  <a:moveTo>
                    <a:pt x="3525829" y="0"/>
                  </a:moveTo>
                  <a:lnTo>
                    <a:pt x="3504277" y="0"/>
                  </a:lnTo>
                  <a:lnTo>
                    <a:pt x="3504277" y="6465"/>
                  </a:lnTo>
                  <a:lnTo>
                    <a:pt x="3525829" y="6465"/>
                  </a:lnTo>
                  <a:lnTo>
                    <a:pt x="3525829" y="0"/>
                  </a:lnTo>
                  <a:close/>
                </a:path>
                <a:path w="4736465" h="344169">
                  <a:moveTo>
                    <a:pt x="3554923" y="0"/>
                  </a:moveTo>
                  <a:lnTo>
                    <a:pt x="3533372" y="0"/>
                  </a:lnTo>
                  <a:lnTo>
                    <a:pt x="3533372" y="6465"/>
                  </a:lnTo>
                  <a:lnTo>
                    <a:pt x="3554923" y="6465"/>
                  </a:lnTo>
                  <a:lnTo>
                    <a:pt x="3554923" y="0"/>
                  </a:lnTo>
                  <a:close/>
                </a:path>
                <a:path w="4736465" h="344169">
                  <a:moveTo>
                    <a:pt x="3584018" y="0"/>
                  </a:moveTo>
                  <a:lnTo>
                    <a:pt x="3562466" y="0"/>
                  </a:lnTo>
                  <a:lnTo>
                    <a:pt x="3562466" y="6465"/>
                  </a:lnTo>
                  <a:lnTo>
                    <a:pt x="3584018" y="6465"/>
                  </a:lnTo>
                  <a:lnTo>
                    <a:pt x="3584018" y="0"/>
                  </a:lnTo>
                  <a:close/>
                </a:path>
                <a:path w="4736465" h="344169">
                  <a:moveTo>
                    <a:pt x="3613112" y="0"/>
                  </a:moveTo>
                  <a:lnTo>
                    <a:pt x="3591561" y="0"/>
                  </a:lnTo>
                  <a:lnTo>
                    <a:pt x="3591561" y="6465"/>
                  </a:lnTo>
                  <a:lnTo>
                    <a:pt x="3613112" y="6465"/>
                  </a:lnTo>
                  <a:lnTo>
                    <a:pt x="3613112" y="0"/>
                  </a:lnTo>
                  <a:close/>
                </a:path>
                <a:path w="4736465" h="344169">
                  <a:moveTo>
                    <a:pt x="3642207" y="0"/>
                  </a:moveTo>
                  <a:lnTo>
                    <a:pt x="3620655" y="0"/>
                  </a:lnTo>
                  <a:lnTo>
                    <a:pt x="3620655" y="6465"/>
                  </a:lnTo>
                  <a:lnTo>
                    <a:pt x="3642207" y="6465"/>
                  </a:lnTo>
                  <a:lnTo>
                    <a:pt x="3642207" y="0"/>
                  </a:lnTo>
                  <a:close/>
                </a:path>
                <a:path w="4736465" h="344169">
                  <a:moveTo>
                    <a:pt x="3671302" y="0"/>
                  </a:moveTo>
                  <a:lnTo>
                    <a:pt x="3649750" y="0"/>
                  </a:lnTo>
                  <a:lnTo>
                    <a:pt x="3649750" y="6465"/>
                  </a:lnTo>
                  <a:lnTo>
                    <a:pt x="3671302" y="6465"/>
                  </a:lnTo>
                  <a:lnTo>
                    <a:pt x="3671302" y="0"/>
                  </a:lnTo>
                  <a:close/>
                </a:path>
                <a:path w="4736465" h="344169">
                  <a:moveTo>
                    <a:pt x="3700396" y="0"/>
                  </a:moveTo>
                  <a:lnTo>
                    <a:pt x="3678845" y="0"/>
                  </a:lnTo>
                  <a:lnTo>
                    <a:pt x="3678845" y="6465"/>
                  </a:lnTo>
                  <a:lnTo>
                    <a:pt x="3700396" y="6465"/>
                  </a:lnTo>
                  <a:lnTo>
                    <a:pt x="3700396" y="0"/>
                  </a:lnTo>
                  <a:close/>
                </a:path>
                <a:path w="4736465" h="344169">
                  <a:moveTo>
                    <a:pt x="3729491" y="0"/>
                  </a:moveTo>
                  <a:lnTo>
                    <a:pt x="3707939" y="0"/>
                  </a:lnTo>
                  <a:lnTo>
                    <a:pt x="3707939" y="6465"/>
                  </a:lnTo>
                  <a:lnTo>
                    <a:pt x="3729491" y="6465"/>
                  </a:lnTo>
                  <a:lnTo>
                    <a:pt x="3729491" y="0"/>
                  </a:lnTo>
                  <a:close/>
                </a:path>
                <a:path w="4736465" h="344169">
                  <a:moveTo>
                    <a:pt x="3758585" y="0"/>
                  </a:moveTo>
                  <a:lnTo>
                    <a:pt x="3737034" y="0"/>
                  </a:lnTo>
                  <a:lnTo>
                    <a:pt x="3737034" y="6465"/>
                  </a:lnTo>
                  <a:lnTo>
                    <a:pt x="3758585" y="6465"/>
                  </a:lnTo>
                  <a:lnTo>
                    <a:pt x="3758585" y="0"/>
                  </a:lnTo>
                  <a:close/>
                </a:path>
                <a:path w="4736465" h="344169">
                  <a:moveTo>
                    <a:pt x="3787680" y="0"/>
                  </a:moveTo>
                  <a:lnTo>
                    <a:pt x="3766128" y="0"/>
                  </a:lnTo>
                  <a:lnTo>
                    <a:pt x="3766128" y="6465"/>
                  </a:lnTo>
                  <a:lnTo>
                    <a:pt x="3787680" y="6465"/>
                  </a:lnTo>
                  <a:lnTo>
                    <a:pt x="3787680" y="0"/>
                  </a:lnTo>
                  <a:close/>
                </a:path>
                <a:path w="4736465" h="344169">
                  <a:moveTo>
                    <a:pt x="3816774" y="0"/>
                  </a:moveTo>
                  <a:lnTo>
                    <a:pt x="3795223" y="0"/>
                  </a:lnTo>
                  <a:lnTo>
                    <a:pt x="3795223" y="6465"/>
                  </a:lnTo>
                  <a:lnTo>
                    <a:pt x="3816774" y="6465"/>
                  </a:lnTo>
                  <a:lnTo>
                    <a:pt x="3816774" y="0"/>
                  </a:lnTo>
                  <a:close/>
                </a:path>
                <a:path w="4736465" h="344169">
                  <a:moveTo>
                    <a:pt x="3845869" y="0"/>
                  </a:moveTo>
                  <a:lnTo>
                    <a:pt x="3824317" y="0"/>
                  </a:lnTo>
                  <a:lnTo>
                    <a:pt x="3824317" y="6465"/>
                  </a:lnTo>
                  <a:lnTo>
                    <a:pt x="3845869" y="6465"/>
                  </a:lnTo>
                  <a:lnTo>
                    <a:pt x="3845869" y="0"/>
                  </a:lnTo>
                  <a:close/>
                </a:path>
                <a:path w="4736465" h="344169">
                  <a:moveTo>
                    <a:pt x="3874963" y="0"/>
                  </a:moveTo>
                  <a:lnTo>
                    <a:pt x="3853412" y="0"/>
                  </a:lnTo>
                  <a:lnTo>
                    <a:pt x="3853412" y="6465"/>
                  </a:lnTo>
                  <a:lnTo>
                    <a:pt x="3874963" y="6465"/>
                  </a:lnTo>
                  <a:lnTo>
                    <a:pt x="3874963" y="0"/>
                  </a:lnTo>
                  <a:close/>
                </a:path>
                <a:path w="4736465" h="344169">
                  <a:moveTo>
                    <a:pt x="3904058" y="0"/>
                  </a:moveTo>
                  <a:lnTo>
                    <a:pt x="3882506" y="0"/>
                  </a:lnTo>
                  <a:lnTo>
                    <a:pt x="3882506" y="6465"/>
                  </a:lnTo>
                  <a:lnTo>
                    <a:pt x="3904058" y="6465"/>
                  </a:lnTo>
                  <a:lnTo>
                    <a:pt x="3904058" y="0"/>
                  </a:lnTo>
                  <a:close/>
                </a:path>
                <a:path w="4736465" h="344169">
                  <a:moveTo>
                    <a:pt x="3933153" y="0"/>
                  </a:moveTo>
                  <a:lnTo>
                    <a:pt x="3911601" y="0"/>
                  </a:lnTo>
                  <a:lnTo>
                    <a:pt x="3911601" y="6465"/>
                  </a:lnTo>
                  <a:lnTo>
                    <a:pt x="3933153" y="6465"/>
                  </a:lnTo>
                  <a:lnTo>
                    <a:pt x="3933153" y="0"/>
                  </a:lnTo>
                  <a:close/>
                </a:path>
                <a:path w="4736465" h="344169">
                  <a:moveTo>
                    <a:pt x="3962247" y="0"/>
                  </a:moveTo>
                  <a:lnTo>
                    <a:pt x="3940696" y="0"/>
                  </a:lnTo>
                  <a:lnTo>
                    <a:pt x="3940696" y="6465"/>
                  </a:lnTo>
                  <a:lnTo>
                    <a:pt x="3962247" y="6465"/>
                  </a:lnTo>
                  <a:lnTo>
                    <a:pt x="3962247" y="0"/>
                  </a:lnTo>
                  <a:close/>
                </a:path>
                <a:path w="4736465" h="344169">
                  <a:moveTo>
                    <a:pt x="3991342" y="0"/>
                  </a:moveTo>
                  <a:lnTo>
                    <a:pt x="3969790" y="0"/>
                  </a:lnTo>
                  <a:lnTo>
                    <a:pt x="3969790" y="6465"/>
                  </a:lnTo>
                  <a:lnTo>
                    <a:pt x="3991342" y="6465"/>
                  </a:lnTo>
                  <a:lnTo>
                    <a:pt x="3991342" y="0"/>
                  </a:lnTo>
                  <a:close/>
                </a:path>
                <a:path w="4736465" h="344169">
                  <a:moveTo>
                    <a:pt x="4020436" y="0"/>
                  </a:moveTo>
                  <a:lnTo>
                    <a:pt x="3998885" y="0"/>
                  </a:lnTo>
                  <a:lnTo>
                    <a:pt x="3998885" y="6465"/>
                  </a:lnTo>
                  <a:lnTo>
                    <a:pt x="4020436" y="6465"/>
                  </a:lnTo>
                  <a:lnTo>
                    <a:pt x="4020436" y="0"/>
                  </a:lnTo>
                  <a:close/>
                </a:path>
                <a:path w="4736465" h="344169">
                  <a:moveTo>
                    <a:pt x="4049531" y="0"/>
                  </a:moveTo>
                  <a:lnTo>
                    <a:pt x="4027979" y="0"/>
                  </a:lnTo>
                  <a:lnTo>
                    <a:pt x="4027979" y="6465"/>
                  </a:lnTo>
                  <a:lnTo>
                    <a:pt x="4049531" y="6465"/>
                  </a:lnTo>
                  <a:lnTo>
                    <a:pt x="4049531" y="0"/>
                  </a:lnTo>
                  <a:close/>
                </a:path>
                <a:path w="4736465" h="344169">
                  <a:moveTo>
                    <a:pt x="4078625" y="0"/>
                  </a:moveTo>
                  <a:lnTo>
                    <a:pt x="4057074" y="0"/>
                  </a:lnTo>
                  <a:lnTo>
                    <a:pt x="4057074" y="6465"/>
                  </a:lnTo>
                  <a:lnTo>
                    <a:pt x="4078625" y="6465"/>
                  </a:lnTo>
                  <a:lnTo>
                    <a:pt x="4078625" y="0"/>
                  </a:lnTo>
                  <a:close/>
                </a:path>
                <a:path w="4736465" h="344169">
                  <a:moveTo>
                    <a:pt x="4107720" y="0"/>
                  </a:moveTo>
                  <a:lnTo>
                    <a:pt x="4086168" y="0"/>
                  </a:lnTo>
                  <a:lnTo>
                    <a:pt x="4086168" y="6465"/>
                  </a:lnTo>
                  <a:lnTo>
                    <a:pt x="4107720" y="6465"/>
                  </a:lnTo>
                  <a:lnTo>
                    <a:pt x="4107720" y="0"/>
                  </a:lnTo>
                  <a:close/>
                </a:path>
                <a:path w="4736465" h="344169">
                  <a:moveTo>
                    <a:pt x="4136814" y="0"/>
                  </a:moveTo>
                  <a:lnTo>
                    <a:pt x="4115263" y="0"/>
                  </a:lnTo>
                  <a:lnTo>
                    <a:pt x="4115263" y="6465"/>
                  </a:lnTo>
                  <a:lnTo>
                    <a:pt x="4136814" y="6465"/>
                  </a:lnTo>
                  <a:lnTo>
                    <a:pt x="4136814" y="0"/>
                  </a:lnTo>
                  <a:close/>
                </a:path>
                <a:path w="4736465" h="344169">
                  <a:moveTo>
                    <a:pt x="4165909" y="0"/>
                  </a:moveTo>
                  <a:lnTo>
                    <a:pt x="4144357" y="0"/>
                  </a:lnTo>
                  <a:lnTo>
                    <a:pt x="4144357" y="6465"/>
                  </a:lnTo>
                  <a:lnTo>
                    <a:pt x="4165909" y="6465"/>
                  </a:lnTo>
                  <a:lnTo>
                    <a:pt x="4165909" y="0"/>
                  </a:lnTo>
                  <a:close/>
                </a:path>
                <a:path w="4736465" h="344169">
                  <a:moveTo>
                    <a:pt x="4195004" y="0"/>
                  </a:moveTo>
                  <a:lnTo>
                    <a:pt x="4173452" y="0"/>
                  </a:lnTo>
                  <a:lnTo>
                    <a:pt x="4173452" y="6465"/>
                  </a:lnTo>
                  <a:lnTo>
                    <a:pt x="4195004" y="6465"/>
                  </a:lnTo>
                  <a:lnTo>
                    <a:pt x="4195004" y="0"/>
                  </a:lnTo>
                  <a:close/>
                </a:path>
                <a:path w="4736465" h="344169">
                  <a:moveTo>
                    <a:pt x="4224098" y="0"/>
                  </a:moveTo>
                  <a:lnTo>
                    <a:pt x="4202547" y="0"/>
                  </a:lnTo>
                  <a:lnTo>
                    <a:pt x="4202547" y="6465"/>
                  </a:lnTo>
                  <a:lnTo>
                    <a:pt x="4224098" y="6465"/>
                  </a:lnTo>
                  <a:lnTo>
                    <a:pt x="4224098" y="0"/>
                  </a:lnTo>
                  <a:close/>
                </a:path>
                <a:path w="4736465" h="344169">
                  <a:moveTo>
                    <a:pt x="4253193" y="0"/>
                  </a:moveTo>
                  <a:lnTo>
                    <a:pt x="4231641" y="0"/>
                  </a:lnTo>
                  <a:lnTo>
                    <a:pt x="4231641" y="6465"/>
                  </a:lnTo>
                  <a:lnTo>
                    <a:pt x="4253193" y="6465"/>
                  </a:lnTo>
                  <a:lnTo>
                    <a:pt x="4253193" y="0"/>
                  </a:lnTo>
                  <a:close/>
                </a:path>
                <a:path w="4736465" h="344169">
                  <a:moveTo>
                    <a:pt x="4282287" y="0"/>
                  </a:moveTo>
                  <a:lnTo>
                    <a:pt x="4260736" y="0"/>
                  </a:lnTo>
                  <a:lnTo>
                    <a:pt x="4260736" y="6465"/>
                  </a:lnTo>
                  <a:lnTo>
                    <a:pt x="4282287" y="6465"/>
                  </a:lnTo>
                  <a:lnTo>
                    <a:pt x="4282287" y="0"/>
                  </a:lnTo>
                  <a:close/>
                </a:path>
                <a:path w="4736465" h="344169">
                  <a:moveTo>
                    <a:pt x="4311382" y="0"/>
                  </a:moveTo>
                  <a:lnTo>
                    <a:pt x="4288753" y="0"/>
                  </a:lnTo>
                  <a:lnTo>
                    <a:pt x="4288753" y="6465"/>
                  </a:lnTo>
                  <a:lnTo>
                    <a:pt x="4311382" y="6465"/>
                  </a:lnTo>
                  <a:lnTo>
                    <a:pt x="4311382" y="0"/>
                  </a:lnTo>
                  <a:close/>
                </a:path>
                <a:path w="4736465" h="344169">
                  <a:moveTo>
                    <a:pt x="4340476" y="0"/>
                  </a:moveTo>
                  <a:lnTo>
                    <a:pt x="4317847" y="0"/>
                  </a:lnTo>
                  <a:lnTo>
                    <a:pt x="4317847" y="6465"/>
                  </a:lnTo>
                  <a:lnTo>
                    <a:pt x="4340476" y="6465"/>
                  </a:lnTo>
                  <a:lnTo>
                    <a:pt x="4340476" y="0"/>
                  </a:lnTo>
                  <a:close/>
                </a:path>
                <a:path w="4736465" h="344169">
                  <a:moveTo>
                    <a:pt x="4369571" y="0"/>
                  </a:moveTo>
                  <a:lnTo>
                    <a:pt x="4346942" y="0"/>
                  </a:lnTo>
                  <a:lnTo>
                    <a:pt x="4346942" y="6465"/>
                  </a:lnTo>
                  <a:lnTo>
                    <a:pt x="4369571" y="6465"/>
                  </a:lnTo>
                  <a:lnTo>
                    <a:pt x="4369571" y="0"/>
                  </a:lnTo>
                  <a:close/>
                </a:path>
                <a:path w="4736465" h="344169">
                  <a:moveTo>
                    <a:pt x="4398665" y="0"/>
                  </a:moveTo>
                  <a:lnTo>
                    <a:pt x="4376036" y="0"/>
                  </a:lnTo>
                  <a:lnTo>
                    <a:pt x="4376036" y="6465"/>
                  </a:lnTo>
                  <a:lnTo>
                    <a:pt x="4398665" y="6465"/>
                  </a:lnTo>
                  <a:lnTo>
                    <a:pt x="4398665" y="0"/>
                  </a:lnTo>
                  <a:close/>
                </a:path>
                <a:path w="4736465" h="344169">
                  <a:moveTo>
                    <a:pt x="4427760" y="0"/>
                  </a:moveTo>
                  <a:lnTo>
                    <a:pt x="4405131" y="0"/>
                  </a:lnTo>
                  <a:lnTo>
                    <a:pt x="4405131" y="6465"/>
                  </a:lnTo>
                  <a:lnTo>
                    <a:pt x="4427760" y="6465"/>
                  </a:lnTo>
                  <a:lnTo>
                    <a:pt x="4427760" y="0"/>
                  </a:lnTo>
                  <a:close/>
                </a:path>
                <a:path w="4736465" h="344169">
                  <a:moveTo>
                    <a:pt x="4456855" y="0"/>
                  </a:moveTo>
                  <a:lnTo>
                    <a:pt x="4434225" y="0"/>
                  </a:lnTo>
                  <a:lnTo>
                    <a:pt x="4434225" y="6465"/>
                  </a:lnTo>
                  <a:lnTo>
                    <a:pt x="4456855" y="6465"/>
                  </a:lnTo>
                  <a:lnTo>
                    <a:pt x="4456855" y="0"/>
                  </a:lnTo>
                  <a:close/>
                </a:path>
                <a:path w="4736465" h="344169">
                  <a:moveTo>
                    <a:pt x="4485949" y="0"/>
                  </a:moveTo>
                  <a:lnTo>
                    <a:pt x="4463320" y="0"/>
                  </a:lnTo>
                  <a:lnTo>
                    <a:pt x="4463320" y="6465"/>
                  </a:lnTo>
                  <a:lnTo>
                    <a:pt x="4485949" y="6465"/>
                  </a:lnTo>
                  <a:lnTo>
                    <a:pt x="4485949" y="0"/>
                  </a:lnTo>
                  <a:close/>
                </a:path>
                <a:path w="4736465" h="344169">
                  <a:moveTo>
                    <a:pt x="4515044" y="0"/>
                  </a:moveTo>
                  <a:lnTo>
                    <a:pt x="4492415" y="0"/>
                  </a:lnTo>
                  <a:lnTo>
                    <a:pt x="4492415" y="6465"/>
                  </a:lnTo>
                  <a:lnTo>
                    <a:pt x="4515044" y="6465"/>
                  </a:lnTo>
                  <a:lnTo>
                    <a:pt x="4515044" y="0"/>
                  </a:lnTo>
                  <a:close/>
                </a:path>
                <a:path w="4736465" h="344169">
                  <a:moveTo>
                    <a:pt x="4544138" y="0"/>
                  </a:moveTo>
                  <a:lnTo>
                    <a:pt x="4521509" y="0"/>
                  </a:lnTo>
                  <a:lnTo>
                    <a:pt x="4521509" y="6465"/>
                  </a:lnTo>
                  <a:lnTo>
                    <a:pt x="4544138" y="6465"/>
                  </a:lnTo>
                  <a:lnTo>
                    <a:pt x="4544138" y="0"/>
                  </a:lnTo>
                  <a:close/>
                </a:path>
                <a:path w="4736465" h="344169">
                  <a:moveTo>
                    <a:pt x="4573233" y="0"/>
                  </a:moveTo>
                  <a:lnTo>
                    <a:pt x="4550604" y="0"/>
                  </a:lnTo>
                  <a:lnTo>
                    <a:pt x="4550604" y="6465"/>
                  </a:lnTo>
                  <a:lnTo>
                    <a:pt x="4573233" y="6465"/>
                  </a:lnTo>
                  <a:lnTo>
                    <a:pt x="4573233" y="0"/>
                  </a:lnTo>
                  <a:close/>
                </a:path>
                <a:path w="4736465" h="344169">
                  <a:moveTo>
                    <a:pt x="4602327" y="0"/>
                  </a:moveTo>
                  <a:lnTo>
                    <a:pt x="4579698" y="0"/>
                  </a:lnTo>
                  <a:lnTo>
                    <a:pt x="4579698" y="6465"/>
                  </a:lnTo>
                  <a:lnTo>
                    <a:pt x="4602327" y="6465"/>
                  </a:lnTo>
                  <a:lnTo>
                    <a:pt x="4602327" y="0"/>
                  </a:lnTo>
                  <a:close/>
                </a:path>
                <a:path w="4736465" h="344169">
                  <a:moveTo>
                    <a:pt x="4630344" y="0"/>
                  </a:moveTo>
                  <a:lnTo>
                    <a:pt x="4608793" y="0"/>
                  </a:lnTo>
                  <a:lnTo>
                    <a:pt x="4608793" y="6465"/>
                  </a:lnTo>
                  <a:lnTo>
                    <a:pt x="4630344" y="6465"/>
                  </a:lnTo>
                  <a:lnTo>
                    <a:pt x="4630344" y="0"/>
                  </a:lnTo>
                  <a:close/>
                </a:path>
                <a:path w="4736465" h="344169">
                  <a:moveTo>
                    <a:pt x="4659439" y="0"/>
                  </a:moveTo>
                  <a:lnTo>
                    <a:pt x="4637887" y="0"/>
                  </a:lnTo>
                  <a:lnTo>
                    <a:pt x="4637887" y="6465"/>
                  </a:lnTo>
                  <a:lnTo>
                    <a:pt x="4659439" y="6465"/>
                  </a:lnTo>
                  <a:lnTo>
                    <a:pt x="4659439" y="0"/>
                  </a:lnTo>
                  <a:close/>
                </a:path>
                <a:path w="4736465" h="344169">
                  <a:moveTo>
                    <a:pt x="4688533" y="0"/>
                  </a:moveTo>
                  <a:lnTo>
                    <a:pt x="4666982" y="0"/>
                  </a:lnTo>
                  <a:lnTo>
                    <a:pt x="4666982" y="6465"/>
                  </a:lnTo>
                  <a:lnTo>
                    <a:pt x="4688533" y="6465"/>
                  </a:lnTo>
                  <a:lnTo>
                    <a:pt x="4688533" y="0"/>
                  </a:lnTo>
                  <a:close/>
                </a:path>
                <a:path w="4736465" h="344169">
                  <a:moveTo>
                    <a:pt x="4717628" y="0"/>
                  </a:moveTo>
                  <a:lnTo>
                    <a:pt x="4696076" y="0"/>
                  </a:lnTo>
                  <a:lnTo>
                    <a:pt x="4696076" y="6465"/>
                  </a:lnTo>
                  <a:lnTo>
                    <a:pt x="4717628" y="6465"/>
                  </a:lnTo>
                  <a:lnTo>
                    <a:pt x="4717628" y="0"/>
                  </a:lnTo>
                  <a:close/>
                </a:path>
                <a:path w="4736465" h="344169">
                  <a:moveTo>
                    <a:pt x="4729481" y="3232"/>
                  </a:moveTo>
                  <a:lnTo>
                    <a:pt x="4729481" y="17241"/>
                  </a:lnTo>
                  <a:lnTo>
                    <a:pt x="4735947" y="17241"/>
                  </a:lnTo>
                  <a:lnTo>
                    <a:pt x="4735947" y="6465"/>
                  </a:lnTo>
                  <a:lnTo>
                    <a:pt x="4732714" y="6465"/>
                  </a:lnTo>
                  <a:lnTo>
                    <a:pt x="4729481" y="3232"/>
                  </a:lnTo>
                  <a:close/>
                </a:path>
                <a:path w="4736465" h="344169">
                  <a:moveTo>
                    <a:pt x="4734869" y="0"/>
                  </a:moveTo>
                  <a:lnTo>
                    <a:pt x="4725171" y="0"/>
                  </a:lnTo>
                  <a:lnTo>
                    <a:pt x="4725171" y="6465"/>
                  </a:lnTo>
                  <a:lnTo>
                    <a:pt x="4729481" y="6465"/>
                  </a:lnTo>
                  <a:lnTo>
                    <a:pt x="4729481" y="3232"/>
                  </a:lnTo>
                  <a:lnTo>
                    <a:pt x="4735947" y="3232"/>
                  </a:lnTo>
                  <a:lnTo>
                    <a:pt x="4735947" y="1077"/>
                  </a:lnTo>
                  <a:lnTo>
                    <a:pt x="4734869" y="0"/>
                  </a:lnTo>
                  <a:close/>
                </a:path>
                <a:path w="4736465" h="344169">
                  <a:moveTo>
                    <a:pt x="4735947" y="3232"/>
                  </a:moveTo>
                  <a:lnTo>
                    <a:pt x="4729481" y="3232"/>
                  </a:lnTo>
                  <a:lnTo>
                    <a:pt x="4732714" y="6465"/>
                  </a:lnTo>
                  <a:lnTo>
                    <a:pt x="4735947" y="6465"/>
                  </a:lnTo>
                  <a:lnTo>
                    <a:pt x="4735947" y="3232"/>
                  </a:lnTo>
                  <a:close/>
                </a:path>
                <a:path w="4736465" h="344169">
                  <a:moveTo>
                    <a:pt x="4735947" y="24784"/>
                  </a:moveTo>
                  <a:lnTo>
                    <a:pt x="4729481" y="24784"/>
                  </a:lnTo>
                  <a:lnTo>
                    <a:pt x="4729481" y="46335"/>
                  </a:lnTo>
                  <a:lnTo>
                    <a:pt x="4735947" y="46335"/>
                  </a:lnTo>
                  <a:lnTo>
                    <a:pt x="4735947" y="24784"/>
                  </a:lnTo>
                  <a:close/>
                </a:path>
                <a:path w="4736465" h="344169">
                  <a:moveTo>
                    <a:pt x="4735947" y="53878"/>
                  </a:moveTo>
                  <a:lnTo>
                    <a:pt x="4729481" y="53878"/>
                  </a:lnTo>
                  <a:lnTo>
                    <a:pt x="4729481" y="75430"/>
                  </a:lnTo>
                  <a:lnTo>
                    <a:pt x="4735947" y="75430"/>
                  </a:lnTo>
                  <a:lnTo>
                    <a:pt x="4735947" y="53878"/>
                  </a:lnTo>
                  <a:close/>
                </a:path>
                <a:path w="4736465" h="344169">
                  <a:moveTo>
                    <a:pt x="4735947" y="82973"/>
                  </a:moveTo>
                  <a:lnTo>
                    <a:pt x="4729481" y="82973"/>
                  </a:lnTo>
                  <a:lnTo>
                    <a:pt x="4729481" y="104524"/>
                  </a:lnTo>
                  <a:lnTo>
                    <a:pt x="4735947" y="104524"/>
                  </a:lnTo>
                  <a:lnTo>
                    <a:pt x="4735947" y="82973"/>
                  </a:lnTo>
                  <a:close/>
                </a:path>
                <a:path w="4736465" h="344169">
                  <a:moveTo>
                    <a:pt x="4735947" y="112067"/>
                  </a:moveTo>
                  <a:lnTo>
                    <a:pt x="4729481" y="112067"/>
                  </a:lnTo>
                  <a:lnTo>
                    <a:pt x="4729481" y="133619"/>
                  </a:lnTo>
                  <a:lnTo>
                    <a:pt x="4735947" y="133619"/>
                  </a:lnTo>
                  <a:lnTo>
                    <a:pt x="4735947" y="112067"/>
                  </a:lnTo>
                  <a:close/>
                </a:path>
                <a:path w="4736465" h="344169">
                  <a:moveTo>
                    <a:pt x="4735947" y="141162"/>
                  </a:moveTo>
                  <a:lnTo>
                    <a:pt x="4729481" y="141162"/>
                  </a:lnTo>
                  <a:lnTo>
                    <a:pt x="4729481" y="162714"/>
                  </a:lnTo>
                  <a:lnTo>
                    <a:pt x="4735947" y="162714"/>
                  </a:lnTo>
                  <a:lnTo>
                    <a:pt x="4735947" y="141162"/>
                  </a:lnTo>
                  <a:close/>
                </a:path>
                <a:path w="4736465" h="344169">
                  <a:moveTo>
                    <a:pt x="4735947" y="170257"/>
                  </a:moveTo>
                  <a:lnTo>
                    <a:pt x="4729481" y="170257"/>
                  </a:lnTo>
                  <a:lnTo>
                    <a:pt x="4729481" y="191808"/>
                  </a:lnTo>
                  <a:lnTo>
                    <a:pt x="4735947" y="191808"/>
                  </a:lnTo>
                  <a:lnTo>
                    <a:pt x="4735947" y="170257"/>
                  </a:lnTo>
                  <a:close/>
                </a:path>
                <a:path w="4736465" h="344169">
                  <a:moveTo>
                    <a:pt x="4735947" y="199351"/>
                  </a:moveTo>
                  <a:lnTo>
                    <a:pt x="4729481" y="199351"/>
                  </a:lnTo>
                  <a:lnTo>
                    <a:pt x="4729481" y="220903"/>
                  </a:lnTo>
                  <a:lnTo>
                    <a:pt x="4735947" y="220903"/>
                  </a:lnTo>
                  <a:lnTo>
                    <a:pt x="4735947" y="199351"/>
                  </a:lnTo>
                  <a:close/>
                </a:path>
                <a:path w="4736465" h="344169">
                  <a:moveTo>
                    <a:pt x="4735947" y="228446"/>
                  </a:moveTo>
                  <a:lnTo>
                    <a:pt x="4729481" y="228446"/>
                  </a:lnTo>
                  <a:lnTo>
                    <a:pt x="4729481" y="249997"/>
                  </a:lnTo>
                  <a:lnTo>
                    <a:pt x="4735947" y="249997"/>
                  </a:lnTo>
                  <a:lnTo>
                    <a:pt x="4735947" y="228446"/>
                  </a:lnTo>
                  <a:close/>
                </a:path>
                <a:path w="4736465" h="344169">
                  <a:moveTo>
                    <a:pt x="4735947" y="257540"/>
                  </a:moveTo>
                  <a:lnTo>
                    <a:pt x="4729481" y="257540"/>
                  </a:lnTo>
                  <a:lnTo>
                    <a:pt x="4729481" y="279092"/>
                  </a:lnTo>
                  <a:lnTo>
                    <a:pt x="4735947" y="279092"/>
                  </a:lnTo>
                  <a:lnTo>
                    <a:pt x="4735947" y="257540"/>
                  </a:lnTo>
                  <a:close/>
                </a:path>
                <a:path w="4736465" h="344169">
                  <a:moveTo>
                    <a:pt x="4735947" y="286635"/>
                  </a:moveTo>
                  <a:lnTo>
                    <a:pt x="4729481" y="286635"/>
                  </a:lnTo>
                  <a:lnTo>
                    <a:pt x="4729481" y="308186"/>
                  </a:lnTo>
                  <a:lnTo>
                    <a:pt x="4735947" y="308186"/>
                  </a:lnTo>
                  <a:lnTo>
                    <a:pt x="4735947" y="286635"/>
                  </a:lnTo>
                  <a:close/>
                </a:path>
                <a:path w="4736465" h="344169">
                  <a:moveTo>
                    <a:pt x="4735947" y="315729"/>
                  </a:moveTo>
                  <a:lnTo>
                    <a:pt x="4729481" y="315729"/>
                  </a:lnTo>
                  <a:lnTo>
                    <a:pt x="4729481" y="337281"/>
                  </a:lnTo>
                  <a:lnTo>
                    <a:pt x="4735947" y="337281"/>
                  </a:lnTo>
                  <a:lnTo>
                    <a:pt x="4735947" y="315729"/>
                  </a:lnTo>
                  <a:close/>
                </a:path>
                <a:path w="4736465" h="344169">
                  <a:moveTo>
                    <a:pt x="4728404" y="337281"/>
                  </a:moveTo>
                  <a:lnTo>
                    <a:pt x="4706852" y="337281"/>
                  </a:lnTo>
                  <a:lnTo>
                    <a:pt x="4706852" y="343746"/>
                  </a:lnTo>
                  <a:lnTo>
                    <a:pt x="4728404" y="343746"/>
                  </a:lnTo>
                  <a:lnTo>
                    <a:pt x="4728404" y="337281"/>
                  </a:lnTo>
                  <a:close/>
                </a:path>
                <a:path w="4736465" h="344169">
                  <a:moveTo>
                    <a:pt x="4699309" y="337281"/>
                  </a:moveTo>
                  <a:lnTo>
                    <a:pt x="4677758" y="337281"/>
                  </a:lnTo>
                  <a:lnTo>
                    <a:pt x="4677758" y="343746"/>
                  </a:lnTo>
                  <a:lnTo>
                    <a:pt x="4699309" y="343746"/>
                  </a:lnTo>
                  <a:lnTo>
                    <a:pt x="4699309" y="337281"/>
                  </a:lnTo>
                  <a:close/>
                </a:path>
                <a:path w="4736465" h="344169">
                  <a:moveTo>
                    <a:pt x="4670215" y="337281"/>
                  </a:moveTo>
                  <a:lnTo>
                    <a:pt x="4648663" y="337281"/>
                  </a:lnTo>
                  <a:lnTo>
                    <a:pt x="4648663" y="343746"/>
                  </a:lnTo>
                  <a:lnTo>
                    <a:pt x="4670215" y="343746"/>
                  </a:lnTo>
                  <a:lnTo>
                    <a:pt x="4670215" y="337281"/>
                  </a:lnTo>
                  <a:close/>
                </a:path>
                <a:path w="4736465" h="344169">
                  <a:moveTo>
                    <a:pt x="4641120" y="337281"/>
                  </a:moveTo>
                  <a:lnTo>
                    <a:pt x="4619569" y="337281"/>
                  </a:lnTo>
                  <a:lnTo>
                    <a:pt x="4619569" y="343746"/>
                  </a:lnTo>
                  <a:lnTo>
                    <a:pt x="4641120" y="343746"/>
                  </a:lnTo>
                  <a:lnTo>
                    <a:pt x="4641120" y="337281"/>
                  </a:lnTo>
                  <a:close/>
                </a:path>
                <a:path w="4736465" h="344169">
                  <a:moveTo>
                    <a:pt x="4612026" y="337281"/>
                  </a:moveTo>
                  <a:lnTo>
                    <a:pt x="4590474" y="337281"/>
                  </a:lnTo>
                  <a:lnTo>
                    <a:pt x="4590474" y="343746"/>
                  </a:lnTo>
                  <a:lnTo>
                    <a:pt x="4612026" y="343746"/>
                  </a:lnTo>
                  <a:lnTo>
                    <a:pt x="4612026" y="337281"/>
                  </a:lnTo>
                  <a:close/>
                </a:path>
                <a:path w="4736465" h="344169">
                  <a:moveTo>
                    <a:pt x="4582931" y="337281"/>
                  </a:moveTo>
                  <a:lnTo>
                    <a:pt x="4561379" y="337281"/>
                  </a:lnTo>
                  <a:lnTo>
                    <a:pt x="4561379" y="343746"/>
                  </a:lnTo>
                  <a:lnTo>
                    <a:pt x="4582931" y="343746"/>
                  </a:lnTo>
                  <a:lnTo>
                    <a:pt x="4582931" y="337281"/>
                  </a:lnTo>
                  <a:close/>
                </a:path>
                <a:path w="4736465" h="344169">
                  <a:moveTo>
                    <a:pt x="4553836" y="337281"/>
                  </a:moveTo>
                  <a:lnTo>
                    <a:pt x="4532285" y="337281"/>
                  </a:lnTo>
                  <a:lnTo>
                    <a:pt x="4532285" y="343746"/>
                  </a:lnTo>
                  <a:lnTo>
                    <a:pt x="4553836" y="343746"/>
                  </a:lnTo>
                  <a:lnTo>
                    <a:pt x="4553836" y="337281"/>
                  </a:lnTo>
                  <a:close/>
                </a:path>
                <a:path w="4736465" h="344169">
                  <a:moveTo>
                    <a:pt x="4524742" y="337281"/>
                  </a:moveTo>
                  <a:lnTo>
                    <a:pt x="4503190" y="337281"/>
                  </a:lnTo>
                  <a:lnTo>
                    <a:pt x="4503190" y="343746"/>
                  </a:lnTo>
                  <a:lnTo>
                    <a:pt x="4524742" y="343746"/>
                  </a:lnTo>
                  <a:lnTo>
                    <a:pt x="4524742" y="337281"/>
                  </a:lnTo>
                  <a:close/>
                </a:path>
                <a:path w="4736465" h="344169">
                  <a:moveTo>
                    <a:pt x="4496725" y="337281"/>
                  </a:moveTo>
                  <a:lnTo>
                    <a:pt x="4474096" y="337281"/>
                  </a:lnTo>
                  <a:lnTo>
                    <a:pt x="4474096" y="343746"/>
                  </a:lnTo>
                  <a:lnTo>
                    <a:pt x="4496725" y="343746"/>
                  </a:lnTo>
                  <a:lnTo>
                    <a:pt x="4496725" y="337281"/>
                  </a:lnTo>
                  <a:close/>
                </a:path>
                <a:path w="4736465" h="344169">
                  <a:moveTo>
                    <a:pt x="4467630" y="337281"/>
                  </a:moveTo>
                  <a:lnTo>
                    <a:pt x="4445001" y="337281"/>
                  </a:lnTo>
                  <a:lnTo>
                    <a:pt x="4445001" y="343746"/>
                  </a:lnTo>
                  <a:lnTo>
                    <a:pt x="4467630" y="343746"/>
                  </a:lnTo>
                  <a:lnTo>
                    <a:pt x="4467630" y="337281"/>
                  </a:lnTo>
                  <a:close/>
                </a:path>
                <a:path w="4736465" h="344169">
                  <a:moveTo>
                    <a:pt x="4438536" y="337281"/>
                  </a:moveTo>
                  <a:lnTo>
                    <a:pt x="4415907" y="337281"/>
                  </a:lnTo>
                  <a:lnTo>
                    <a:pt x="4415907" y="343746"/>
                  </a:lnTo>
                  <a:lnTo>
                    <a:pt x="4438536" y="343746"/>
                  </a:lnTo>
                  <a:lnTo>
                    <a:pt x="4438536" y="337281"/>
                  </a:lnTo>
                  <a:close/>
                </a:path>
                <a:path w="4736465" h="344169">
                  <a:moveTo>
                    <a:pt x="4409441" y="337281"/>
                  </a:moveTo>
                  <a:lnTo>
                    <a:pt x="4386812" y="337281"/>
                  </a:lnTo>
                  <a:lnTo>
                    <a:pt x="4386812" y="343746"/>
                  </a:lnTo>
                  <a:lnTo>
                    <a:pt x="4409441" y="343746"/>
                  </a:lnTo>
                  <a:lnTo>
                    <a:pt x="4409441" y="337281"/>
                  </a:lnTo>
                  <a:close/>
                </a:path>
                <a:path w="4736465" h="344169">
                  <a:moveTo>
                    <a:pt x="4380347" y="337281"/>
                  </a:moveTo>
                  <a:lnTo>
                    <a:pt x="4357718" y="337281"/>
                  </a:lnTo>
                  <a:lnTo>
                    <a:pt x="4357718" y="343746"/>
                  </a:lnTo>
                  <a:lnTo>
                    <a:pt x="4380347" y="343746"/>
                  </a:lnTo>
                  <a:lnTo>
                    <a:pt x="4380347" y="337281"/>
                  </a:lnTo>
                  <a:close/>
                </a:path>
                <a:path w="4736465" h="344169">
                  <a:moveTo>
                    <a:pt x="4351252" y="337281"/>
                  </a:moveTo>
                  <a:lnTo>
                    <a:pt x="4328623" y="337281"/>
                  </a:lnTo>
                  <a:lnTo>
                    <a:pt x="4328623" y="343746"/>
                  </a:lnTo>
                  <a:lnTo>
                    <a:pt x="4351252" y="343746"/>
                  </a:lnTo>
                  <a:lnTo>
                    <a:pt x="4351252" y="337281"/>
                  </a:lnTo>
                  <a:close/>
                </a:path>
                <a:path w="4736465" h="344169">
                  <a:moveTo>
                    <a:pt x="4322158" y="337281"/>
                  </a:moveTo>
                  <a:lnTo>
                    <a:pt x="4299528" y="337281"/>
                  </a:lnTo>
                  <a:lnTo>
                    <a:pt x="4299528" y="343746"/>
                  </a:lnTo>
                  <a:lnTo>
                    <a:pt x="4322158" y="343746"/>
                  </a:lnTo>
                  <a:lnTo>
                    <a:pt x="4322158" y="337281"/>
                  </a:lnTo>
                  <a:close/>
                </a:path>
                <a:path w="4736465" h="344169">
                  <a:moveTo>
                    <a:pt x="4293063" y="337281"/>
                  </a:moveTo>
                  <a:lnTo>
                    <a:pt x="4270434" y="337281"/>
                  </a:lnTo>
                  <a:lnTo>
                    <a:pt x="4270434" y="343746"/>
                  </a:lnTo>
                  <a:lnTo>
                    <a:pt x="4293063" y="343746"/>
                  </a:lnTo>
                  <a:lnTo>
                    <a:pt x="4293063" y="337281"/>
                  </a:lnTo>
                  <a:close/>
                </a:path>
                <a:path w="4736465" h="344169">
                  <a:moveTo>
                    <a:pt x="4263968" y="337281"/>
                  </a:moveTo>
                  <a:lnTo>
                    <a:pt x="4241339" y="337281"/>
                  </a:lnTo>
                  <a:lnTo>
                    <a:pt x="4241339" y="343746"/>
                  </a:lnTo>
                  <a:lnTo>
                    <a:pt x="4263968" y="343746"/>
                  </a:lnTo>
                  <a:lnTo>
                    <a:pt x="4263968" y="337281"/>
                  </a:lnTo>
                  <a:close/>
                </a:path>
                <a:path w="4736465" h="344169">
                  <a:moveTo>
                    <a:pt x="4234874" y="337281"/>
                  </a:moveTo>
                  <a:lnTo>
                    <a:pt x="4212245" y="337281"/>
                  </a:lnTo>
                  <a:lnTo>
                    <a:pt x="4212245" y="343746"/>
                  </a:lnTo>
                  <a:lnTo>
                    <a:pt x="4234874" y="343746"/>
                  </a:lnTo>
                  <a:lnTo>
                    <a:pt x="4234874" y="337281"/>
                  </a:lnTo>
                  <a:close/>
                </a:path>
                <a:path w="4736465" h="344169">
                  <a:moveTo>
                    <a:pt x="4205779" y="337281"/>
                  </a:moveTo>
                  <a:lnTo>
                    <a:pt x="4183150" y="337281"/>
                  </a:lnTo>
                  <a:lnTo>
                    <a:pt x="4183150" y="343746"/>
                  </a:lnTo>
                  <a:lnTo>
                    <a:pt x="4205779" y="343746"/>
                  </a:lnTo>
                  <a:lnTo>
                    <a:pt x="4205779" y="337281"/>
                  </a:lnTo>
                  <a:close/>
                </a:path>
                <a:path w="4736465" h="344169">
                  <a:moveTo>
                    <a:pt x="4176685" y="337281"/>
                  </a:moveTo>
                  <a:lnTo>
                    <a:pt x="4155133" y="337281"/>
                  </a:lnTo>
                  <a:lnTo>
                    <a:pt x="4155133" y="343746"/>
                  </a:lnTo>
                  <a:lnTo>
                    <a:pt x="4176685" y="343746"/>
                  </a:lnTo>
                  <a:lnTo>
                    <a:pt x="4176685" y="337281"/>
                  </a:lnTo>
                  <a:close/>
                </a:path>
                <a:path w="4736465" h="344169">
                  <a:moveTo>
                    <a:pt x="4147590" y="337281"/>
                  </a:moveTo>
                  <a:lnTo>
                    <a:pt x="4126039" y="337281"/>
                  </a:lnTo>
                  <a:lnTo>
                    <a:pt x="4126039" y="343746"/>
                  </a:lnTo>
                  <a:lnTo>
                    <a:pt x="4147590" y="343746"/>
                  </a:lnTo>
                  <a:lnTo>
                    <a:pt x="4147590" y="337281"/>
                  </a:lnTo>
                  <a:close/>
                </a:path>
                <a:path w="4736465" h="344169">
                  <a:moveTo>
                    <a:pt x="4118496" y="337281"/>
                  </a:moveTo>
                  <a:lnTo>
                    <a:pt x="4096944" y="337281"/>
                  </a:lnTo>
                  <a:lnTo>
                    <a:pt x="4096944" y="343746"/>
                  </a:lnTo>
                  <a:lnTo>
                    <a:pt x="4118496" y="343746"/>
                  </a:lnTo>
                  <a:lnTo>
                    <a:pt x="4118496" y="337281"/>
                  </a:lnTo>
                  <a:close/>
                </a:path>
                <a:path w="4736465" h="344169">
                  <a:moveTo>
                    <a:pt x="4089401" y="337281"/>
                  </a:moveTo>
                  <a:lnTo>
                    <a:pt x="4067850" y="337281"/>
                  </a:lnTo>
                  <a:lnTo>
                    <a:pt x="4067850" y="343746"/>
                  </a:lnTo>
                  <a:lnTo>
                    <a:pt x="4089401" y="343746"/>
                  </a:lnTo>
                  <a:lnTo>
                    <a:pt x="4089401" y="337281"/>
                  </a:lnTo>
                  <a:close/>
                </a:path>
                <a:path w="4736465" h="344169">
                  <a:moveTo>
                    <a:pt x="4060307" y="337281"/>
                  </a:moveTo>
                  <a:lnTo>
                    <a:pt x="4038755" y="337281"/>
                  </a:lnTo>
                  <a:lnTo>
                    <a:pt x="4038755" y="343746"/>
                  </a:lnTo>
                  <a:lnTo>
                    <a:pt x="4060307" y="343746"/>
                  </a:lnTo>
                  <a:lnTo>
                    <a:pt x="4060307" y="337281"/>
                  </a:lnTo>
                  <a:close/>
                </a:path>
                <a:path w="4736465" h="344169">
                  <a:moveTo>
                    <a:pt x="4031212" y="337281"/>
                  </a:moveTo>
                  <a:lnTo>
                    <a:pt x="4009660" y="337281"/>
                  </a:lnTo>
                  <a:lnTo>
                    <a:pt x="4009660" y="343746"/>
                  </a:lnTo>
                  <a:lnTo>
                    <a:pt x="4031212" y="343746"/>
                  </a:lnTo>
                  <a:lnTo>
                    <a:pt x="4031212" y="337281"/>
                  </a:lnTo>
                  <a:close/>
                </a:path>
                <a:path w="4736465" h="344169">
                  <a:moveTo>
                    <a:pt x="4002117" y="337281"/>
                  </a:moveTo>
                  <a:lnTo>
                    <a:pt x="3980566" y="337281"/>
                  </a:lnTo>
                  <a:lnTo>
                    <a:pt x="3980566" y="343746"/>
                  </a:lnTo>
                  <a:lnTo>
                    <a:pt x="4002117" y="343746"/>
                  </a:lnTo>
                  <a:lnTo>
                    <a:pt x="4002117" y="337281"/>
                  </a:lnTo>
                  <a:close/>
                </a:path>
                <a:path w="4736465" h="344169">
                  <a:moveTo>
                    <a:pt x="3973023" y="337281"/>
                  </a:moveTo>
                  <a:lnTo>
                    <a:pt x="3951471" y="337281"/>
                  </a:lnTo>
                  <a:lnTo>
                    <a:pt x="3951471" y="343746"/>
                  </a:lnTo>
                  <a:lnTo>
                    <a:pt x="3973023" y="343746"/>
                  </a:lnTo>
                  <a:lnTo>
                    <a:pt x="3973023" y="337281"/>
                  </a:lnTo>
                  <a:close/>
                </a:path>
                <a:path w="4736465" h="344169">
                  <a:moveTo>
                    <a:pt x="3943928" y="337281"/>
                  </a:moveTo>
                  <a:lnTo>
                    <a:pt x="3922377" y="337281"/>
                  </a:lnTo>
                  <a:lnTo>
                    <a:pt x="3922377" y="343746"/>
                  </a:lnTo>
                  <a:lnTo>
                    <a:pt x="3943928" y="343746"/>
                  </a:lnTo>
                  <a:lnTo>
                    <a:pt x="3943928" y="337281"/>
                  </a:lnTo>
                  <a:close/>
                </a:path>
                <a:path w="4736465" h="344169">
                  <a:moveTo>
                    <a:pt x="3914834" y="337281"/>
                  </a:moveTo>
                  <a:lnTo>
                    <a:pt x="3893282" y="337281"/>
                  </a:lnTo>
                  <a:lnTo>
                    <a:pt x="3893282" y="343746"/>
                  </a:lnTo>
                  <a:lnTo>
                    <a:pt x="3914834" y="343746"/>
                  </a:lnTo>
                  <a:lnTo>
                    <a:pt x="3914834" y="337281"/>
                  </a:lnTo>
                  <a:close/>
                </a:path>
                <a:path w="4736465" h="344169">
                  <a:moveTo>
                    <a:pt x="3885739" y="337281"/>
                  </a:moveTo>
                  <a:lnTo>
                    <a:pt x="3864188" y="337281"/>
                  </a:lnTo>
                  <a:lnTo>
                    <a:pt x="3864188" y="343746"/>
                  </a:lnTo>
                  <a:lnTo>
                    <a:pt x="3885739" y="343746"/>
                  </a:lnTo>
                  <a:lnTo>
                    <a:pt x="3885739" y="337281"/>
                  </a:lnTo>
                  <a:close/>
                </a:path>
                <a:path w="4736465" h="344169">
                  <a:moveTo>
                    <a:pt x="3856645" y="337281"/>
                  </a:moveTo>
                  <a:lnTo>
                    <a:pt x="3835093" y="337281"/>
                  </a:lnTo>
                  <a:lnTo>
                    <a:pt x="3835093" y="343746"/>
                  </a:lnTo>
                  <a:lnTo>
                    <a:pt x="3856645" y="343746"/>
                  </a:lnTo>
                  <a:lnTo>
                    <a:pt x="3856645" y="337281"/>
                  </a:lnTo>
                  <a:close/>
                </a:path>
                <a:path w="4736465" h="344169">
                  <a:moveTo>
                    <a:pt x="3827550" y="337281"/>
                  </a:moveTo>
                  <a:lnTo>
                    <a:pt x="3805999" y="337281"/>
                  </a:lnTo>
                  <a:lnTo>
                    <a:pt x="3805999" y="343746"/>
                  </a:lnTo>
                  <a:lnTo>
                    <a:pt x="3827550" y="343746"/>
                  </a:lnTo>
                  <a:lnTo>
                    <a:pt x="3827550" y="337281"/>
                  </a:lnTo>
                  <a:close/>
                </a:path>
                <a:path w="4736465" h="344169">
                  <a:moveTo>
                    <a:pt x="3798456" y="337281"/>
                  </a:moveTo>
                  <a:lnTo>
                    <a:pt x="3776904" y="337281"/>
                  </a:lnTo>
                  <a:lnTo>
                    <a:pt x="3776904" y="343746"/>
                  </a:lnTo>
                  <a:lnTo>
                    <a:pt x="3798456" y="343746"/>
                  </a:lnTo>
                  <a:lnTo>
                    <a:pt x="3798456" y="337281"/>
                  </a:lnTo>
                  <a:close/>
                </a:path>
                <a:path w="4736465" h="344169">
                  <a:moveTo>
                    <a:pt x="3769361" y="337281"/>
                  </a:moveTo>
                  <a:lnTo>
                    <a:pt x="3747809" y="337281"/>
                  </a:lnTo>
                  <a:lnTo>
                    <a:pt x="3747809" y="343746"/>
                  </a:lnTo>
                  <a:lnTo>
                    <a:pt x="3769361" y="343746"/>
                  </a:lnTo>
                  <a:lnTo>
                    <a:pt x="3769361" y="337281"/>
                  </a:lnTo>
                  <a:close/>
                </a:path>
                <a:path w="4736465" h="344169">
                  <a:moveTo>
                    <a:pt x="3740266" y="337281"/>
                  </a:moveTo>
                  <a:lnTo>
                    <a:pt x="3718715" y="337281"/>
                  </a:lnTo>
                  <a:lnTo>
                    <a:pt x="3718715" y="343746"/>
                  </a:lnTo>
                  <a:lnTo>
                    <a:pt x="3740266" y="343746"/>
                  </a:lnTo>
                  <a:lnTo>
                    <a:pt x="3740266" y="337281"/>
                  </a:lnTo>
                  <a:close/>
                </a:path>
                <a:path w="4736465" h="344169">
                  <a:moveTo>
                    <a:pt x="3711172" y="337281"/>
                  </a:moveTo>
                  <a:lnTo>
                    <a:pt x="3689620" y="337281"/>
                  </a:lnTo>
                  <a:lnTo>
                    <a:pt x="3689620" y="343746"/>
                  </a:lnTo>
                  <a:lnTo>
                    <a:pt x="3711172" y="343746"/>
                  </a:lnTo>
                  <a:lnTo>
                    <a:pt x="3711172" y="337281"/>
                  </a:lnTo>
                  <a:close/>
                </a:path>
                <a:path w="4736465" h="344169">
                  <a:moveTo>
                    <a:pt x="3682077" y="337281"/>
                  </a:moveTo>
                  <a:lnTo>
                    <a:pt x="3660526" y="337281"/>
                  </a:lnTo>
                  <a:lnTo>
                    <a:pt x="3660526" y="343746"/>
                  </a:lnTo>
                  <a:lnTo>
                    <a:pt x="3682077" y="343746"/>
                  </a:lnTo>
                  <a:lnTo>
                    <a:pt x="3682077" y="337281"/>
                  </a:lnTo>
                  <a:close/>
                </a:path>
                <a:path w="4736465" h="344169">
                  <a:moveTo>
                    <a:pt x="3652983" y="337281"/>
                  </a:moveTo>
                  <a:lnTo>
                    <a:pt x="3631431" y="337281"/>
                  </a:lnTo>
                  <a:lnTo>
                    <a:pt x="3631431" y="343746"/>
                  </a:lnTo>
                  <a:lnTo>
                    <a:pt x="3652983" y="343746"/>
                  </a:lnTo>
                  <a:lnTo>
                    <a:pt x="3652983" y="337281"/>
                  </a:lnTo>
                  <a:close/>
                </a:path>
                <a:path w="4736465" h="344169">
                  <a:moveTo>
                    <a:pt x="3623888" y="337281"/>
                  </a:moveTo>
                  <a:lnTo>
                    <a:pt x="3602337" y="337281"/>
                  </a:lnTo>
                  <a:lnTo>
                    <a:pt x="3602337" y="343746"/>
                  </a:lnTo>
                  <a:lnTo>
                    <a:pt x="3623888" y="343746"/>
                  </a:lnTo>
                  <a:lnTo>
                    <a:pt x="3623888" y="337281"/>
                  </a:lnTo>
                  <a:close/>
                </a:path>
                <a:path w="4736465" h="344169">
                  <a:moveTo>
                    <a:pt x="3594794" y="337281"/>
                  </a:moveTo>
                  <a:lnTo>
                    <a:pt x="3573242" y="337281"/>
                  </a:lnTo>
                  <a:lnTo>
                    <a:pt x="3573242" y="343746"/>
                  </a:lnTo>
                  <a:lnTo>
                    <a:pt x="3594794" y="343746"/>
                  </a:lnTo>
                  <a:lnTo>
                    <a:pt x="3594794" y="337281"/>
                  </a:lnTo>
                  <a:close/>
                </a:path>
                <a:path w="4736465" h="344169">
                  <a:moveTo>
                    <a:pt x="3565699" y="337281"/>
                  </a:moveTo>
                  <a:lnTo>
                    <a:pt x="3544148" y="337281"/>
                  </a:lnTo>
                  <a:lnTo>
                    <a:pt x="3544148" y="343746"/>
                  </a:lnTo>
                  <a:lnTo>
                    <a:pt x="3565699" y="343746"/>
                  </a:lnTo>
                  <a:lnTo>
                    <a:pt x="3565699" y="337281"/>
                  </a:lnTo>
                  <a:close/>
                </a:path>
                <a:path w="4736465" h="344169">
                  <a:moveTo>
                    <a:pt x="3536605" y="337281"/>
                  </a:moveTo>
                  <a:lnTo>
                    <a:pt x="3515053" y="337281"/>
                  </a:lnTo>
                  <a:lnTo>
                    <a:pt x="3515053" y="343746"/>
                  </a:lnTo>
                  <a:lnTo>
                    <a:pt x="3536605" y="343746"/>
                  </a:lnTo>
                  <a:lnTo>
                    <a:pt x="3536605" y="337281"/>
                  </a:lnTo>
                  <a:close/>
                </a:path>
                <a:path w="4736465" h="344169">
                  <a:moveTo>
                    <a:pt x="3507510" y="337281"/>
                  </a:moveTo>
                  <a:lnTo>
                    <a:pt x="3485958" y="337281"/>
                  </a:lnTo>
                  <a:lnTo>
                    <a:pt x="3485958" y="343746"/>
                  </a:lnTo>
                  <a:lnTo>
                    <a:pt x="3507510" y="343746"/>
                  </a:lnTo>
                  <a:lnTo>
                    <a:pt x="3507510" y="337281"/>
                  </a:lnTo>
                  <a:close/>
                </a:path>
                <a:path w="4736465" h="344169">
                  <a:moveTo>
                    <a:pt x="3478415" y="337281"/>
                  </a:moveTo>
                  <a:lnTo>
                    <a:pt x="3456864" y="337281"/>
                  </a:lnTo>
                  <a:lnTo>
                    <a:pt x="3456864" y="343746"/>
                  </a:lnTo>
                  <a:lnTo>
                    <a:pt x="3478415" y="343746"/>
                  </a:lnTo>
                  <a:lnTo>
                    <a:pt x="3478415" y="337281"/>
                  </a:lnTo>
                  <a:close/>
                </a:path>
                <a:path w="4736465" h="344169">
                  <a:moveTo>
                    <a:pt x="3449321" y="337281"/>
                  </a:moveTo>
                  <a:lnTo>
                    <a:pt x="3427769" y="337281"/>
                  </a:lnTo>
                  <a:lnTo>
                    <a:pt x="3427769" y="343746"/>
                  </a:lnTo>
                  <a:lnTo>
                    <a:pt x="3449321" y="343746"/>
                  </a:lnTo>
                  <a:lnTo>
                    <a:pt x="3449321" y="337281"/>
                  </a:lnTo>
                  <a:close/>
                </a:path>
                <a:path w="4736465" h="344169">
                  <a:moveTo>
                    <a:pt x="3420226" y="337281"/>
                  </a:moveTo>
                  <a:lnTo>
                    <a:pt x="3398675" y="337281"/>
                  </a:lnTo>
                  <a:lnTo>
                    <a:pt x="3398675" y="343746"/>
                  </a:lnTo>
                  <a:lnTo>
                    <a:pt x="3420226" y="343746"/>
                  </a:lnTo>
                  <a:lnTo>
                    <a:pt x="3420226" y="337281"/>
                  </a:lnTo>
                  <a:close/>
                </a:path>
                <a:path w="4736465" h="344169">
                  <a:moveTo>
                    <a:pt x="3391132" y="337281"/>
                  </a:moveTo>
                  <a:lnTo>
                    <a:pt x="3369580" y="337281"/>
                  </a:lnTo>
                  <a:lnTo>
                    <a:pt x="3369580" y="343746"/>
                  </a:lnTo>
                  <a:lnTo>
                    <a:pt x="3391132" y="343746"/>
                  </a:lnTo>
                  <a:lnTo>
                    <a:pt x="3391132" y="337281"/>
                  </a:lnTo>
                  <a:close/>
                </a:path>
                <a:path w="4736465" h="344169">
                  <a:moveTo>
                    <a:pt x="3362037" y="337281"/>
                  </a:moveTo>
                  <a:lnTo>
                    <a:pt x="3340486" y="337281"/>
                  </a:lnTo>
                  <a:lnTo>
                    <a:pt x="3340486" y="343746"/>
                  </a:lnTo>
                  <a:lnTo>
                    <a:pt x="3362037" y="343746"/>
                  </a:lnTo>
                  <a:lnTo>
                    <a:pt x="3362037" y="337281"/>
                  </a:lnTo>
                  <a:close/>
                </a:path>
                <a:path w="4736465" h="344169">
                  <a:moveTo>
                    <a:pt x="3332943" y="337281"/>
                  </a:moveTo>
                  <a:lnTo>
                    <a:pt x="3311391" y="337281"/>
                  </a:lnTo>
                  <a:lnTo>
                    <a:pt x="3311391" y="343746"/>
                  </a:lnTo>
                  <a:lnTo>
                    <a:pt x="3332943" y="343746"/>
                  </a:lnTo>
                  <a:lnTo>
                    <a:pt x="3332943" y="337281"/>
                  </a:lnTo>
                  <a:close/>
                </a:path>
                <a:path w="4736465" h="344169">
                  <a:moveTo>
                    <a:pt x="3303848" y="337281"/>
                  </a:moveTo>
                  <a:lnTo>
                    <a:pt x="3282297" y="337281"/>
                  </a:lnTo>
                  <a:lnTo>
                    <a:pt x="3282297" y="343746"/>
                  </a:lnTo>
                  <a:lnTo>
                    <a:pt x="3303848" y="343746"/>
                  </a:lnTo>
                  <a:lnTo>
                    <a:pt x="3303848" y="337281"/>
                  </a:lnTo>
                  <a:close/>
                </a:path>
                <a:path w="4736465" h="344169">
                  <a:moveTo>
                    <a:pt x="3274753" y="337281"/>
                  </a:moveTo>
                  <a:lnTo>
                    <a:pt x="3253202" y="337281"/>
                  </a:lnTo>
                  <a:lnTo>
                    <a:pt x="3253202" y="343746"/>
                  </a:lnTo>
                  <a:lnTo>
                    <a:pt x="3274753" y="343746"/>
                  </a:lnTo>
                  <a:lnTo>
                    <a:pt x="3274753" y="337281"/>
                  </a:lnTo>
                  <a:close/>
                </a:path>
                <a:path w="4736465" h="344169">
                  <a:moveTo>
                    <a:pt x="3245659" y="337281"/>
                  </a:moveTo>
                  <a:lnTo>
                    <a:pt x="3224107" y="337281"/>
                  </a:lnTo>
                  <a:lnTo>
                    <a:pt x="3224107" y="343746"/>
                  </a:lnTo>
                  <a:lnTo>
                    <a:pt x="3245659" y="343746"/>
                  </a:lnTo>
                  <a:lnTo>
                    <a:pt x="3245659" y="337281"/>
                  </a:lnTo>
                  <a:close/>
                </a:path>
                <a:path w="4736465" h="344169">
                  <a:moveTo>
                    <a:pt x="3216564" y="337281"/>
                  </a:moveTo>
                  <a:lnTo>
                    <a:pt x="3195013" y="337281"/>
                  </a:lnTo>
                  <a:lnTo>
                    <a:pt x="3195013" y="343746"/>
                  </a:lnTo>
                  <a:lnTo>
                    <a:pt x="3216564" y="343746"/>
                  </a:lnTo>
                  <a:lnTo>
                    <a:pt x="3216564" y="337281"/>
                  </a:lnTo>
                  <a:close/>
                </a:path>
                <a:path w="4736465" h="344169">
                  <a:moveTo>
                    <a:pt x="3187470" y="337281"/>
                  </a:moveTo>
                  <a:lnTo>
                    <a:pt x="3165918" y="337281"/>
                  </a:lnTo>
                  <a:lnTo>
                    <a:pt x="3165918" y="343746"/>
                  </a:lnTo>
                  <a:lnTo>
                    <a:pt x="3187470" y="343746"/>
                  </a:lnTo>
                  <a:lnTo>
                    <a:pt x="3187470" y="337281"/>
                  </a:lnTo>
                  <a:close/>
                </a:path>
                <a:path w="4736465" h="344169">
                  <a:moveTo>
                    <a:pt x="3158375" y="337281"/>
                  </a:moveTo>
                  <a:lnTo>
                    <a:pt x="3136824" y="337281"/>
                  </a:lnTo>
                  <a:lnTo>
                    <a:pt x="3136824" y="343746"/>
                  </a:lnTo>
                  <a:lnTo>
                    <a:pt x="3158375" y="343746"/>
                  </a:lnTo>
                  <a:lnTo>
                    <a:pt x="3158375" y="337281"/>
                  </a:lnTo>
                  <a:close/>
                </a:path>
                <a:path w="4736465" h="344169">
                  <a:moveTo>
                    <a:pt x="3129281" y="337281"/>
                  </a:moveTo>
                  <a:lnTo>
                    <a:pt x="3107729" y="337281"/>
                  </a:lnTo>
                  <a:lnTo>
                    <a:pt x="3107729" y="343746"/>
                  </a:lnTo>
                  <a:lnTo>
                    <a:pt x="3129281" y="343746"/>
                  </a:lnTo>
                  <a:lnTo>
                    <a:pt x="3129281" y="337281"/>
                  </a:lnTo>
                  <a:close/>
                </a:path>
                <a:path w="4736465" h="344169">
                  <a:moveTo>
                    <a:pt x="3101264" y="337281"/>
                  </a:moveTo>
                  <a:lnTo>
                    <a:pt x="3078635" y="337281"/>
                  </a:lnTo>
                  <a:lnTo>
                    <a:pt x="3078635" y="343746"/>
                  </a:lnTo>
                  <a:lnTo>
                    <a:pt x="3101264" y="343746"/>
                  </a:lnTo>
                  <a:lnTo>
                    <a:pt x="3101264" y="337281"/>
                  </a:lnTo>
                  <a:close/>
                </a:path>
                <a:path w="4736465" h="344169">
                  <a:moveTo>
                    <a:pt x="3072169" y="337281"/>
                  </a:moveTo>
                  <a:lnTo>
                    <a:pt x="3049540" y="337281"/>
                  </a:lnTo>
                  <a:lnTo>
                    <a:pt x="3049540" y="343746"/>
                  </a:lnTo>
                  <a:lnTo>
                    <a:pt x="3072169" y="343746"/>
                  </a:lnTo>
                  <a:lnTo>
                    <a:pt x="3072169" y="337281"/>
                  </a:lnTo>
                  <a:close/>
                </a:path>
                <a:path w="4736465" h="344169">
                  <a:moveTo>
                    <a:pt x="3043075" y="337281"/>
                  </a:moveTo>
                  <a:lnTo>
                    <a:pt x="3020446" y="337281"/>
                  </a:lnTo>
                  <a:lnTo>
                    <a:pt x="3020446" y="343746"/>
                  </a:lnTo>
                  <a:lnTo>
                    <a:pt x="3043075" y="343746"/>
                  </a:lnTo>
                  <a:lnTo>
                    <a:pt x="3043075" y="337281"/>
                  </a:lnTo>
                  <a:close/>
                </a:path>
                <a:path w="4736465" h="344169">
                  <a:moveTo>
                    <a:pt x="3013980" y="337281"/>
                  </a:moveTo>
                  <a:lnTo>
                    <a:pt x="2991351" y="337281"/>
                  </a:lnTo>
                  <a:lnTo>
                    <a:pt x="2991351" y="343746"/>
                  </a:lnTo>
                  <a:lnTo>
                    <a:pt x="3013980" y="343746"/>
                  </a:lnTo>
                  <a:lnTo>
                    <a:pt x="3013980" y="337281"/>
                  </a:lnTo>
                  <a:close/>
                </a:path>
                <a:path w="4736465" h="344169">
                  <a:moveTo>
                    <a:pt x="2984886" y="337281"/>
                  </a:moveTo>
                  <a:lnTo>
                    <a:pt x="2962256" y="337281"/>
                  </a:lnTo>
                  <a:lnTo>
                    <a:pt x="2962256" y="343746"/>
                  </a:lnTo>
                  <a:lnTo>
                    <a:pt x="2984886" y="343746"/>
                  </a:lnTo>
                  <a:lnTo>
                    <a:pt x="2984886" y="337281"/>
                  </a:lnTo>
                  <a:close/>
                </a:path>
                <a:path w="4736465" h="344169">
                  <a:moveTo>
                    <a:pt x="2955791" y="337281"/>
                  </a:moveTo>
                  <a:lnTo>
                    <a:pt x="2933162" y="337281"/>
                  </a:lnTo>
                  <a:lnTo>
                    <a:pt x="2933162" y="343746"/>
                  </a:lnTo>
                  <a:lnTo>
                    <a:pt x="2955791" y="343746"/>
                  </a:lnTo>
                  <a:lnTo>
                    <a:pt x="2955791" y="337281"/>
                  </a:lnTo>
                  <a:close/>
                </a:path>
                <a:path w="4736465" h="344169">
                  <a:moveTo>
                    <a:pt x="2926696" y="337281"/>
                  </a:moveTo>
                  <a:lnTo>
                    <a:pt x="2904067" y="337281"/>
                  </a:lnTo>
                  <a:lnTo>
                    <a:pt x="2904067" y="343746"/>
                  </a:lnTo>
                  <a:lnTo>
                    <a:pt x="2926696" y="343746"/>
                  </a:lnTo>
                  <a:lnTo>
                    <a:pt x="2926696" y="337281"/>
                  </a:lnTo>
                  <a:close/>
                </a:path>
                <a:path w="4736465" h="344169">
                  <a:moveTo>
                    <a:pt x="2897602" y="337281"/>
                  </a:moveTo>
                  <a:lnTo>
                    <a:pt x="2874973" y="337281"/>
                  </a:lnTo>
                  <a:lnTo>
                    <a:pt x="2874973" y="343746"/>
                  </a:lnTo>
                  <a:lnTo>
                    <a:pt x="2897602" y="343746"/>
                  </a:lnTo>
                  <a:lnTo>
                    <a:pt x="2897602" y="337281"/>
                  </a:lnTo>
                  <a:close/>
                </a:path>
                <a:path w="4736465" h="344169">
                  <a:moveTo>
                    <a:pt x="2868507" y="337281"/>
                  </a:moveTo>
                  <a:lnTo>
                    <a:pt x="2845878" y="337281"/>
                  </a:lnTo>
                  <a:lnTo>
                    <a:pt x="2845878" y="343746"/>
                  </a:lnTo>
                  <a:lnTo>
                    <a:pt x="2868507" y="343746"/>
                  </a:lnTo>
                  <a:lnTo>
                    <a:pt x="2868507" y="337281"/>
                  </a:lnTo>
                  <a:close/>
                </a:path>
                <a:path w="4736465" h="344169">
                  <a:moveTo>
                    <a:pt x="2839413" y="337281"/>
                  </a:moveTo>
                  <a:lnTo>
                    <a:pt x="2816784" y="337281"/>
                  </a:lnTo>
                  <a:lnTo>
                    <a:pt x="2816784" y="343746"/>
                  </a:lnTo>
                  <a:lnTo>
                    <a:pt x="2839413" y="343746"/>
                  </a:lnTo>
                  <a:lnTo>
                    <a:pt x="2839413" y="337281"/>
                  </a:lnTo>
                  <a:close/>
                </a:path>
                <a:path w="4736465" h="344169">
                  <a:moveTo>
                    <a:pt x="2810318" y="337281"/>
                  </a:moveTo>
                  <a:lnTo>
                    <a:pt x="2787689" y="337281"/>
                  </a:lnTo>
                  <a:lnTo>
                    <a:pt x="2787689" y="343746"/>
                  </a:lnTo>
                  <a:lnTo>
                    <a:pt x="2810318" y="343746"/>
                  </a:lnTo>
                  <a:lnTo>
                    <a:pt x="2810318" y="337281"/>
                  </a:lnTo>
                  <a:close/>
                </a:path>
                <a:path w="4736465" h="344169">
                  <a:moveTo>
                    <a:pt x="2781224" y="337281"/>
                  </a:moveTo>
                  <a:lnTo>
                    <a:pt x="2759672" y="337281"/>
                  </a:lnTo>
                  <a:lnTo>
                    <a:pt x="2759672" y="343746"/>
                  </a:lnTo>
                  <a:lnTo>
                    <a:pt x="2781224" y="343746"/>
                  </a:lnTo>
                  <a:lnTo>
                    <a:pt x="2781224" y="337281"/>
                  </a:lnTo>
                  <a:close/>
                </a:path>
                <a:path w="4736465" h="344169">
                  <a:moveTo>
                    <a:pt x="2752129" y="337281"/>
                  </a:moveTo>
                  <a:lnTo>
                    <a:pt x="2730578" y="337281"/>
                  </a:lnTo>
                  <a:lnTo>
                    <a:pt x="2730578" y="343746"/>
                  </a:lnTo>
                  <a:lnTo>
                    <a:pt x="2752129" y="343746"/>
                  </a:lnTo>
                  <a:lnTo>
                    <a:pt x="2752129" y="337281"/>
                  </a:lnTo>
                  <a:close/>
                </a:path>
                <a:path w="4736465" h="344169">
                  <a:moveTo>
                    <a:pt x="2723034" y="337281"/>
                  </a:moveTo>
                  <a:lnTo>
                    <a:pt x="2701483" y="337281"/>
                  </a:lnTo>
                  <a:lnTo>
                    <a:pt x="2701483" y="343746"/>
                  </a:lnTo>
                  <a:lnTo>
                    <a:pt x="2723034" y="343746"/>
                  </a:lnTo>
                  <a:lnTo>
                    <a:pt x="2723034" y="337281"/>
                  </a:lnTo>
                  <a:close/>
                </a:path>
                <a:path w="4736465" h="344169">
                  <a:moveTo>
                    <a:pt x="2693940" y="337281"/>
                  </a:moveTo>
                  <a:lnTo>
                    <a:pt x="2672388" y="337281"/>
                  </a:lnTo>
                  <a:lnTo>
                    <a:pt x="2672388" y="343746"/>
                  </a:lnTo>
                  <a:lnTo>
                    <a:pt x="2693940" y="343746"/>
                  </a:lnTo>
                  <a:lnTo>
                    <a:pt x="2693940" y="337281"/>
                  </a:lnTo>
                  <a:close/>
                </a:path>
                <a:path w="4736465" h="344169">
                  <a:moveTo>
                    <a:pt x="2664845" y="337281"/>
                  </a:moveTo>
                  <a:lnTo>
                    <a:pt x="2643294" y="337281"/>
                  </a:lnTo>
                  <a:lnTo>
                    <a:pt x="2643294" y="343746"/>
                  </a:lnTo>
                  <a:lnTo>
                    <a:pt x="2664845" y="343746"/>
                  </a:lnTo>
                  <a:lnTo>
                    <a:pt x="2664845" y="337281"/>
                  </a:lnTo>
                  <a:close/>
                </a:path>
                <a:path w="4736465" h="344169">
                  <a:moveTo>
                    <a:pt x="2635751" y="337281"/>
                  </a:moveTo>
                  <a:lnTo>
                    <a:pt x="2614199" y="337281"/>
                  </a:lnTo>
                  <a:lnTo>
                    <a:pt x="2614199" y="343746"/>
                  </a:lnTo>
                  <a:lnTo>
                    <a:pt x="2635751" y="343746"/>
                  </a:lnTo>
                  <a:lnTo>
                    <a:pt x="2635751" y="337281"/>
                  </a:lnTo>
                  <a:close/>
                </a:path>
                <a:path w="4736465" h="344169">
                  <a:moveTo>
                    <a:pt x="2606656" y="337281"/>
                  </a:moveTo>
                  <a:lnTo>
                    <a:pt x="2585105" y="337281"/>
                  </a:lnTo>
                  <a:lnTo>
                    <a:pt x="2585105" y="343746"/>
                  </a:lnTo>
                  <a:lnTo>
                    <a:pt x="2606656" y="343746"/>
                  </a:lnTo>
                  <a:lnTo>
                    <a:pt x="2606656" y="337281"/>
                  </a:lnTo>
                  <a:close/>
                </a:path>
                <a:path w="4736465" h="344169">
                  <a:moveTo>
                    <a:pt x="2577562" y="337281"/>
                  </a:moveTo>
                  <a:lnTo>
                    <a:pt x="2556010" y="337281"/>
                  </a:lnTo>
                  <a:lnTo>
                    <a:pt x="2556010" y="343746"/>
                  </a:lnTo>
                  <a:lnTo>
                    <a:pt x="2577562" y="343746"/>
                  </a:lnTo>
                  <a:lnTo>
                    <a:pt x="2577562" y="337281"/>
                  </a:lnTo>
                  <a:close/>
                </a:path>
                <a:path w="4736465" h="344169">
                  <a:moveTo>
                    <a:pt x="2548467" y="337281"/>
                  </a:moveTo>
                  <a:lnTo>
                    <a:pt x="2526916" y="337281"/>
                  </a:lnTo>
                  <a:lnTo>
                    <a:pt x="2526916" y="343746"/>
                  </a:lnTo>
                  <a:lnTo>
                    <a:pt x="2548467" y="343746"/>
                  </a:lnTo>
                  <a:lnTo>
                    <a:pt x="2548467" y="337281"/>
                  </a:lnTo>
                  <a:close/>
                </a:path>
                <a:path w="4736465" h="344169">
                  <a:moveTo>
                    <a:pt x="2519373" y="337281"/>
                  </a:moveTo>
                  <a:lnTo>
                    <a:pt x="2497821" y="337281"/>
                  </a:lnTo>
                  <a:lnTo>
                    <a:pt x="2497821" y="343746"/>
                  </a:lnTo>
                  <a:lnTo>
                    <a:pt x="2519373" y="343746"/>
                  </a:lnTo>
                  <a:lnTo>
                    <a:pt x="2519373" y="337281"/>
                  </a:lnTo>
                  <a:close/>
                </a:path>
                <a:path w="4736465" h="344169">
                  <a:moveTo>
                    <a:pt x="2490278" y="337281"/>
                  </a:moveTo>
                  <a:lnTo>
                    <a:pt x="2468727" y="337281"/>
                  </a:lnTo>
                  <a:lnTo>
                    <a:pt x="2468727" y="343746"/>
                  </a:lnTo>
                  <a:lnTo>
                    <a:pt x="2490278" y="343746"/>
                  </a:lnTo>
                  <a:lnTo>
                    <a:pt x="2490278" y="337281"/>
                  </a:lnTo>
                  <a:close/>
                </a:path>
                <a:path w="4736465" h="344169">
                  <a:moveTo>
                    <a:pt x="2461183" y="337281"/>
                  </a:moveTo>
                  <a:lnTo>
                    <a:pt x="2439632" y="337281"/>
                  </a:lnTo>
                  <a:lnTo>
                    <a:pt x="2439632" y="343746"/>
                  </a:lnTo>
                  <a:lnTo>
                    <a:pt x="2461183" y="343746"/>
                  </a:lnTo>
                  <a:lnTo>
                    <a:pt x="2461183" y="337281"/>
                  </a:lnTo>
                  <a:close/>
                </a:path>
                <a:path w="4736465" h="344169">
                  <a:moveTo>
                    <a:pt x="2432089" y="337281"/>
                  </a:moveTo>
                  <a:lnTo>
                    <a:pt x="2410537" y="337281"/>
                  </a:lnTo>
                  <a:lnTo>
                    <a:pt x="2410537" y="343746"/>
                  </a:lnTo>
                  <a:lnTo>
                    <a:pt x="2432089" y="343746"/>
                  </a:lnTo>
                  <a:lnTo>
                    <a:pt x="2432089" y="337281"/>
                  </a:lnTo>
                  <a:close/>
                </a:path>
                <a:path w="4736465" h="344169">
                  <a:moveTo>
                    <a:pt x="2402994" y="337281"/>
                  </a:moveTo>
                  <a:lnTo>
                    <a:pt x="2381443" y="337281"/>
                  </a:lnTo>
                  <a:lnTo>
                    <a:pt x="2381443" y="343746"/>
                  </a:lnTo>
                  <a:lnTo>
                    <a:pt x="2402994" y="343746"/>
                  </a:lnTo>
                  <a:lnTo>
                    <a:pt x="2402994" y="337281"/>
                  </a:lnTo>
                  <a:close/>
                </a:path>
                <a:path w="4736465" h="344169">
                  <a:moveTo>
                    <a:pt x="2373900" y="337281"/>
                  </a:moveTo>
                  <a:lnTo>
                    <a:pt x="2352348" y="337281"/>
                  </a:lnTo>
                  <a:lnTo>
                    <a:pt x="2352348" y="343746"/>
                  </a:lnTo>
                  <a:lnTo>
                    <a:pt x="2373900" y="343746"/>
                  </a:lnTo>
                  <a:lnTo>
                    <a:pt x="2373900" y="337281"/>
                  </a:lnTo>
                  <a:close/>
                </a:path>
                <a:path w="4736465" h="344169">
                  <a:moveTo>
                    <a:pt x="2344805" y="337281"/>
                  </a:moveTo>
                  <a:lnTo>
                    <a:pt x="2323254" y="337281"/>
                  </a:lnTo>
                  <a:lnTo>
                    <a:pt x="2323254" y="343746"/>
                  </a:lnTo>
                  <a:lnTo>
                    <a:pt x="2344805" y="343746"/>
                  </a:lnTo>
                  <a:lnTo>
                    <a:pt x="2344805" y="337281"/>
                  </a:lnTo>
                  <a:close/>
                </a:path>
                <a:path w="4736465" h="344169">
                  <a:moveTo>
                    <a:pt x="2315711" y="337281"/>
                  </a:moveTo>
                  <a:lnTo>
                    <a:pt x="2294159" y="337281"/>
                  </a:lnTo>
                  <a:lnTo>
                    <a:pt x="2294159" y="343746"/>
                  </a:lnTo>
                  <a:lnTo>
                    <a:pt x="2315711" y="343746"/>
                  </a:lnTo>
                  <a:lnTo>
                    <a:pt x="2315711" y="337281"/>
                  </a:lnTo>
                  <a:close/>
                </a:path>
                <a:path w="4736465" h="344169">
                  <a:moveTo>
                    <a:pt x="2286616" y="337281"/>
                  </a:moveTo>
                  <a:lnTo>
                    <a:pt x="2265065" y="337281"/>
                  </a:lnTo>
                  <a:lnTo>
                    <a:pt x="2265065" y="343746"/>
                  </a:lnTo>
                  <a:lnTo>
                    <a:pt x="2286616" y="343746"/>
                  </a:lnTo>
                  <a:lnTo>
                    <a:pt x="2286616" y="337281"/>
                  </a:lnTo>
                  <a:close/>
                </a:path>
                <a:path w="4736465" h="344169">
                  <a:moveTo>
                    <a:pt x="2257522" y="337281"/>
                  </a:moveTo>
                  <a:lnTo>
                    <a:pt x="2235970" y="337281"/>
                  </a:lnTo>
                  <a:lnTo>
                    <a:pt x="2235970" y="343746"/>
                  </a:lnTo>
                  <a:lnTo>
                    <a:pt x="2257522" y="343746"/>
                  </a:lnTo>
                  <a:lnTo>
                    <a:pt x="2257522" y="337281"/>
                  </a:lnTo>
                  <a:close/>
                </a:path>
                <a:path w="4736465" h="344169">
                  <a:moveTo>
                    <a:pt x="2228427" y="337281"/>
                  </a:moveTo>
                  <a:lnTo>
                    <a:pt x="2206876" y="337281"/>
                  </a:lnTo>
                  <a:lnTo>
                    <a:pt x="2206876" y="343746"/>
                  </a:lnTo>
                  <a:lnTo>
                    <a:pt x="2228427" y="343746"/>
                  </a:lnTo>
                  <a:lnTo>
                    <a:pt x="2228427" y="337281"/>
                  </a:lnTo>
                  <a:close/>
                </a:path>
                <a:path w="4736465" h="344169">
                  <a:moveTo>
                    <a:pt x="2199332" y="337281"/>
                  </a:moveTo>
                  <a:lnTo>
                    <a:pt x="2177781" y="337281"/>
                  </a:lnTo>
                  <a:lnTo>
                    <a:pt x="2177781" y="343746"/>
                  </a:lnTo>
                  <a:lnTo>
                    <a:pt x="2199332" y="343746"/>
                  </a:lnTo>
                  <a:lnTo>
                    <a:pt x="2199332" y="337281"/>
                  </a:lnTo>
                  <a:close/>
                </a:path>
                <a:path w="4736465" h="344169">
                  <a:moveTo>
                    <a:pt x="2170238" y="337281"/>
                  </a:moveTo>
                  <a:lnTo>
                    <a:pt x="2148686" y="337281"/>
                  </a:lnTo>
                  <a:lnTo>
                    <a:pt x="2148686" y="343746"/>
                  </a:lnTo>
                  <a:lnTo>
                    <a:pt x="2170238" y="343746"/>
                  </a:lnTo>
                  <a:lnTo>
                    <a:pt x="2170238" y="337281"/>
                  </a:lnTo>
                  <a:close/>
                </a:path>
                <a:path w="4736465" h="344169">
                  <a:moveTo>
                    <a:pt x="2141143" y="337281"/>
                  </a:moveTo>
                  <a:lnTo>
                    <a:pt x="2119592" y="337281"/>
                  </a:lnTo>
                  <a:lnTo>
                    <a:pt x="2119592" y="343746"/>
                  </a:lnTo>
                  <a:lnTo>
                    <a:pt x="2141143" y="343746"/>
                  </a:lnTo>
                  <a:lnTo>
                    <a:pt x="2141143" y="337281"/>
                  </a:lnTo>
                  <a:close/>
                </a:path>
                <a:path w="4736465" h="344169">
                  <a:moveTo>
                    <a:pt x="2112049" y="337281"/>
                  </a:moveTo>
                  <a:lnTo>
                    <a:pt x="2090497" y="337281"/>
                  </a:lnTo>
                  <a:lnTo>
                    <a:pt x="2090497" y="343746"/>
                  </a:lnTo>
                  <a:lnTo>
                    <a:pt x="2112049" y="343746"/>
                  </a:lnTo>
                  <a:lnTo>
                    <a:pt x="2112049" y="337281"/>
                  </a:lnTo>
                  <a:close/>
                </a:path>
                <a:path w="4736465" h="344169">
                  <a:moveTo>
                    <a:pt x="2082954" y="337281"/>
                  </a:moveTo>
                  <a:lnTo>
                    <a:pt x="2061403" y="337281"/>
                  </a:lnTo>
                  <a:lnTo>
                    <a:pt x="2061403" y="343746"/>
                  </a:lnTo>
                  <a:lnTo>
                    <a:pt x="2082954" y="343746"/>
                  </a:lnTo>
                  <a:lnTo>
                    <a:pt x="2082954" y="337281"/>
                  </a:lnTo>
                  <a:close/>
                </a:path>
                <a:path w="4736465" h="344169">
                  <a:moveTo>
                    <a:pt x="2053860" y="337281"/>
                  </a:moveTo>
                  <a:lnTo>
                    <a:pt x="2032308" y="337281"/>
                  </a:lnTo>
                  <a:lnTo>
                    <a:pt x="2032308" y="343746"/>
                  </a:lnTo>
                  <a:lnTo>
                    <a:pt x="2053860" y="343746"/>
                  </a:lnTo>
                  <a:lnTo>
                    <a:pt x="2053860" y="337281"/>
                  </a:lnTo>
                  <a:close/>
                </a:path>
                <a:path w="4736465" h="344169">
                  <a:moveTo>
                    <a:pt x="2024765" y="337281"/>
                  </a:moveTo>
                  <a:lnTo>
                    <a:pt x="2003214" y="337281"/>
                  </a:lnTo>
                  <a:lnTo>
                    <a:pt x="2003214" y="343746"/>
                  </a:lnTo>
                  <a:lnTo>
                    <a:pt x="2024765" y="343746"/>
                  </a:lnTo>
                  <a:lnTo>
                    <a:pt x="2024765" y="337281"/>
                  </a:lnTo>
                  <a:close/>
                </a:path>
                <a:path w="4736465" h="344169">
                  <a:moveTo>
                    <a:pt x="1995671" y="337281"/>
                  </a:moveTo>
                  <a:lnTo>
                    <a:pt x="1974119" y="337281"/>
                  </a:lnTo>
                  <a:lnTo>
                    <a:pt x="1974119" y="343746"/>
                  </a:lnTo>
                  <a:lnTo>
                    <a:pt x="1995671" y="343746"/>
                  </a:lnTo>
                  <a:lnTo>
                    <a:pt x="1995671" y="337281"/>
                  </a:lnTo>
                  <a:close/>
                </a:path>
                <a:path w="4736465" h="344169">
                  <a:moveTo>
                    <a:pt x="1966576" y="337281"/>
                  </a:moveTo>
                  <a:lnTo>
                    <a:pt x="1945024" y="337281"/>
                  </a:lnTo>
                  <a:lnTo>
                    <a:pt x="1945024" y="343746"/>
                  </a:lnTo>
                  <a:lnTo>
                    <a:pt x="1966576" y="343746"/>
                  </a:lnTo>
                  <a:lnTo>
                    <a:pt x="1966576" y="337281"/>
                  </a:lnTo>
                  <a:close/>
                </a:path>
                <a:path w="4736465" h="344169">
                  <a:moveTo>
                    <a:pt x="1937481" y="337281"/>
                  </a:moveTo>
                  <a:lnTo>
                    <a:pt x="1915930" y="337281"/>
                  </a:lnTo>
                  <a:lnTo>
                    <a:pt x="1915930" y="343746"/>
                  </a:lnTo>
                  <a:lnTo>
                    <a:pt x="1937481" y="343746"/>
                  </a:lnTo>
                  <a:lnTo>
                    <a:pt x="1937481" y="337281"/>
                  </a:lnTo>
                  <a:close/>
                </a:path>
                <a:path w="4736465" h="344169">
                  <a:moveTo>
                    <a:pt x="1908387" y="337281"/>
                  </a:moveTo>
                  <a:lnTo>
                    <a:pt x="1886835" y="337281"/>
                  </a:lnTo>
                  <a:lnTo>
                    <a:pt x="1886835" y="343746"/>
                  </a:lnTo>
                  <a:lnTo>
                    <a:pt x="1908387" y="343746"/>
                  </a:lnTo>
                  <a:lnTo>
                    <a:pt x="1908387" y="337281"/>
                  </a:lnTo>
                  <a:close/>
                </a:path>
                <a:path w="4736465" h="344169">
                  <a:moveTo>
                    <a:pt x="1879292" y="337281"/>
                  </a:moveTo>
                  <a:lnTo>
                    <a:pt x="1857741" y="337281"/>
                  </a:lnTo>
                  <a:lnTo>
                    <a:pt x="1857741" y="343746"/>
                  </a:lnTo>
                  <a:lnTo>
                    <a:pt x="1879292" y="343746"/>
                  </a:lnTo>
                  <a:lnTo>
                    <a:pt x="1879292" y="337281"/>
                  </a:lnTo>
                  <a:close/>
                </a:path>
                <a:path w="4736465" h="344169">
                  <a:moveTo>
                    <a:pt x="1850198" y="337281"/>
                  </a:moveTo>
                  <a:lnTo>
                    <a:pt x="1828646" y="337281"/>
                  </a:lnTo>
                  <a:lnTo>
                    <a:pt x="1828646" y="343746"/>
                  </a:lnTo>
                  <a:lnTo>
                    <a:pt x="1850198" y="343746"/>
                  </a:lnTo>
                  <a:lnTo>
                    <a:pt x="1850198" y="337281"/>
                  </a:lnTo>
                  <a:close/>
                </a:path>
                <a:path w="4736465" h="344169">
                  <a:moveTo>
                    <a:pt x="1821103" y="337281"/>
                  </a:moveTo>
                  <a:lnTo>
                    <a:pt x="1799552" y="337281"/>
                  </a:lnTo>
                  <a:lnTo>
                    <a:pt x="1799552" y="343746"/>
                  </a:lnTo>
                  <a:lnTo>
                    <a:pt x="1821103" y="343746"/>
                  </a:lnTo>
                  <a:lnTo>
                    <a:pt x="1821103" y="337281"/>
                  </a:lnTo>
                  <a:close/>
                </a:path>
                <a:path w="4736465" h="344169">
                  <a:moveTo>
                    <a:pt x="1792009" y="337281"/>
                  </a:moveTo>
                  <a:lnTo>
                    <a:pt x="1770457" y="337281"/>
                  </a:lnTo>
                  <a:lnTo>
                    <a:pt x="1770457" y="343746"/>
                  </a:lnTo>
                  <a:lnTo>
                    <a:pt x="1792009" y="343746"/>
                  </a:lnTo>
                  <a:lnTo>
                    <a:pt x="1792009" y="337281"/>
                  </a:lnTo>
                  <a:close/>
                </a:path>
                <a:path w="4736465" h="344169">
                  <a:moveTo>
                    <a:pt x="1762914" y="337281"/>
                  </a:moveTo>
                  <a:lnTo>
                    <a:pt x="1741363" y="337281"/>
                  </a:lnTo>
                  <a:lnTo>
                    <a:pt x="1741363" y="343746"/>
                  </a:lnTo>
                  <a:lnTo>
                    <a:pt x="1762914" y="343746"/>
                  </a:lnTo>
                  <a:lnTo>
                    <a:pt x="1762914" y="337281"/>
                  </a:lnTo>
                  <a:close/>
                </a:path>
                <a:path w="4736465" h="344169">
                  <a:moveTo>
                    <a:pt x="1733820" y="337281"/>
                  </a:moveTo>
                  <a:lnTo>
                    <a:pt x="1712268" y="337281"/>
                  </a:lnTo>
                  <a:lnTo>
                    <a:pt x="1712268" y="343746"/>
                  </a:lnTo>
                  <a:lnTo>
                    <a:pt x="1733820" y="343746"/>
                  </a:lnTo>
                  <a:lnTo>
                    <a:pt x="1733820" y="337281"/>
                  </a:lnTo>
                  <a:close/>
                </a:path>
                <a:path w="4736465" h="344169">
                  <a:moveTo>
                    <a:pt x="1705803" y="337281"/>
                  </a:moveTo>
                  <a:lnTo>
                    <a:pt x="1683173" y="337281"/>
                  </a:lnTo>
                  <a:lnTo>
                    <a:pt x="1683173" y="343746"/>
                  </a:lnTo>
                  <a:lnTo>
                    <a:pt x="1705803" y="343746"/>
                  </a:lnTo>
                  <a:lnTo>
                    <a:pt x="1705803" y="337281"/>
                  </a:lnTo>
                  <a:close/>
                </a:path>
                <a:path w="4736465" h="344169">
                  <a:moveTo>
                    <a:pt x="1676708" y="337281"/>
                  </a:moveTo>
                  <a:lnTo>
                    <a:pt x="1654079" y="337281"/>
                  </a:lnTo>
                  <a:lnTo>
                    <a:pt x="1654079" y="343746"/>
                  </a:lnTo>
                  <a:lnTo>
                    <a:pt x="1676708" y="343746"/>
                  </a:lnTo>
                  <a:lnTo>
                    <a:pt x="1676708" y="337281"/>
                  </a:lnTo>
                  <a:close/>
                </a:path>
                <a:path w="4736465" h="344169">
                  <a:moveTo>
                    <a:pt x="1647613" y="337281"/>
                  </a:moveTo>
                  <a:lnTo>
                    <a:pt x="1624984" y="337281"/>
                  </a:lnTo>
                  <a:lnTo>
                    <a:pt x="1624984" y="343746"/>
                  </a:lnTo>
                  <a:lnTo>
                    <a:pt x="1647613" y="343746"/>
                  </a:lnTo>
                  <a:lnTo>
                    <a:pt x="1647613" y="337281"/>
                  </a:lnTo>
                  <a:close/>
                </a:path>
                <a:path w="4736465" h="344169">
                  <a:moveTo>
                    <a:pt x="1618519" y="337281"/>
                  </a:moveTo>
                  <a:lnTo>
                    <a:pt x="1595890" y="337281"/>
                  </a:lnTo>
                  <a:lnTo>
                    <a:pt x="1595890" y="343746"/>
                  </a:lnTo>
                  <a:lnTo>
                    <a:pt x="1618519" y="343746"/>
                  </a:lnTo>
                  <a:lnTo>
                    <a:pt x="1618519" y="337281"/>
                  </a:lnTo>
                  <a:close/>
                </a:path>
                <a:path w="4736465" h="344169">
                  <a:moveTo>
                    <a:pt x="1589424" y="337281"/>
                  </a:moveTo>
                  <a:lnTo>
                    <a:pt x="1566795" y="337281"/>
                  </a:lnTo>
                  <a:lnTo>
                    <a:pt x="1566795" y="343746"/>
                  </a:lnTo>
                  <a:lnTo>
                    <a:pt x="1589424" y="343746"/>
                  </a:lnTo>
                  <a:lnTo>
                    <a:pt x="1589424" y="337281"/>
                  </a:lnTo>
                  <a:close/>
                </a:path>
                <a:path w="4736465" h="344169">
                  <a:moveTo>
                    <a:pt x="1560330" y="337281"/>
                  </a:moveTo>
                  <a:lnTo>
                    <a:pt x="1537701" y="337281"/>
                  </a:lnTo>
                  <a:lnTo>
                    <a:pt x="1537701" y="343746"/>
                  </a:lnTo>
                  <a:lnTo>
                    <a:pt x="1560330" y="343746"/>
                  </a:lnTo>
                  <a:lnTo>
                    <a:pt x="1560330" y="337281"/>
                  </a:lnTo>
                  <a:close/>
                </a:path>
                <a:path w="4736465" h="344169">
                  <a:moveTo>
                    <a:pt x="1531235" y="337281"/>
                  </a:moveTo>
                  <a:lnTo>
                    <a:pt x="1508606" y="337281"/>
                  </a:lnTo>
                  <a:lnTo>
                    <a:pt x="1508606" y="343746"/>
                  </a:lnTo>
                  <a:lnTo>
                    <a:pt x="1531235" y="343746"/>
                  </a:lnTo>
                  <a:lnTo>
                    <a:pt x="1531235" y="337281"/>
                  </a:lnTo>
                  <a:close/>
                </a:path>
                <a:path w="4736465" h="344169">
                  <a:moveTo>
                    <a:pt x="1502141" y="337281"/>
                  </a:moveTo>
                  <a:lnTo>
                    <a:pt x="1479512" y="337281"/>
                  </a:lnTo>
                  <a:lnTo>
                    <a:pt x="1479512" y="343746"/>
                  </a:lnTo>
                  <a:lnTo>
                    <a:pt x="1502141" y="343746"/>
                  </a:lnTo>
                  <a:lnTo>
                    <a:pt x="1502141" y="337281"/>
                  </a:lnTo>
                  <a:close/>
                </a:path>
                <a:path w="4736465" h="344169">
                  <a:moveTo>
                    <a:pt x="1473046" y="337281"/>
                  </a:moveTo>
                  <a:lnTo>
                    <a:pt x="1450417" y="337281"/>
                  </a:lnTo>
                  <a:lnTo>
                    <a:pt x="1450417" y="343746"/>
                  </a:lnTo>
                  <a:lnTo>
                    <a:pt x="1473046" y="343746"/>
                  </a:lnTo>
                  <a:lnTo>
                    <a:pt x="1473046" y="337281"/>
                  </a:lnTo>
                  <a:close/>
                </a:path>
                <a:path w="4736465" h="344169">
                  <a:moveTo>
                    <a:pt x="1443952" y="337281"/>
                  </a:moveTo>
                  <a:lnTo>
                    <a:pt x="1421322" y="337281"/>
                  </a:lnTo>
                  <a:lnTo>
                    <a:pt x="1421322" y="343746"/>
                  </a:lnTo>
                  <a:lnTo>
                    <a:pt x="1443952" y="343746"/>
                  </a:lnTo>
                  <a:lnTo>
                    <a:pt x="1443952" y="337281"/>
                  </a:lnTo>
                  <a:close/>
                </a:path>
                <a:path w="4736465" h="344169">
                  <a:moveTo>
                    <a:pt x="1414857" y="337281"/>
                  </a:moveTo>
                  <a:lnTo>
                    <a:pt x="1392228" y="337281"/>
                  </a:lnTo>
                  <a:lnTo>
                    <a:pt x="1392228" y="343746"/>
                  </a:lnTo>
                  <a:lnTo>
                    <a:pt x="1414857" y="343746"/>
                  </a:lnTo>
                  <a:lnTo>
                    <a:pt x="1414857" y="337281"/>
                  </a:lnTo>
                  <a:close/>
                </a:path>
                <a:path w="4736465" h="344169">
                  <a:moveTo>
                    <a:pt x="1385762" y="337281"/>
                  </a:moveTo>
                  <a:lnTo>
                    <a:pt x="1364211" y="337281"/>
                  </a:lnTo>
                  <a:lnTo>
                    <a:pt x="1364211" y="343746"/>
                  </a:lnTo>
                  <a:lnTo>
                    <a:pt x="1385762" y="343746"/>
                  </a:lnTo>
                  <a:lnTo>
                    <a:pt x="1385762" y="337281"/>
                  </a:lnTo>
                  <a:close/>
                </a:path>
                <a:path w="4736465" h="344169">
                  <a:moveTo>
                    <a:pt x="1356668" y="337281"/>
                  </a:moveTo>
                  <a:lnTo>
                    <a:pt x="1335116" y="337281"/>
                  </a:lnTo>
                  <a:lnTo>
                    <a:pt x="1335116" y="343746"/>
                  </a:lnTo>
                  <a:lnTo>
                    <a:pt x="1356668" y="343746"/>
                  </a:lnTo>
                  <a:lnTo>
                    <a:pt x="1356668" y="337281"/>
                  </a:lnTo>
                  <a:close/>
                </a:path>
                <a:path w="4736465" h="344169">
                  <a:moveTo>
                    <a:pt x="1327573" y="337281"/>
                  </a:moveTo>
                  <a:lnTo>
                    <a:pt x="1306022" y="337281"/>
                  </a:lnTo>
                  <a:lnTo>
                    <a:pt x="1306022" y="343746"/>
                  </a:lnTo>
                  <a:lnTo>
                    <a:pt x="1327573" y="343746"/>
                  </a:lnTo>
                  <a:lnTo>
                    <a:pt x="1327573" y="337281"/>
                  </a:lnTo>
                  <a:close/>
                </a:path>
                <a:path w="4736465" h="344169">
                  <a:moveTo>
                    <a:pt x="1298479" y="337281"/>
                  </a:moveTo>
                  <a:lnTo>
                    <a:pt x="1276927" y="337281"/>
                  </a:lnTo>
                  <a:lnTo>
                    <a:pt x="1276927" y="343746"/>
                  </a:lnTo>
                  <a:lnTo>
                    <a:pt x="1298479" y="343746"/>
                  </a:lnTo>
                  <a:lnTo>
                    <a:pt x="1298479" y="337281"/>
                  </a:lnTo>
                  <a:close/>
                </a:path>
                <a:path w="4736465" h="344169">
                  <a:moveTo>
                    <a:pt x="1269384" y="337281"/>
                  </a:moveTo>
                  <a:lnTo>
                    <a:pt x="1247833" y="337281"/>
                  </a:lnTo>
                  <a:lnTo>
                    <a:pt x="1247833" y="343746"/>
                  </a:lnTo>
                  <a:lnTo>
                    <a:pt x="1269384" y="343746"/>
                  </a:lnTo>
                  <a:lnTo>
                    <a:pt x="1269384" y="337281"/>
                  </a:lnTo>
                  <a:close/>
                </a:path>
                <a:path w="4736465" h="344169">
                  <a:moveTo>
                    <a:pt x="1240290" y="337281"/>
                  </a:moveTo>
                  <a:lnTo>
                    <a:pt x="1218738" y="337281"/>
                  </a:lnTo>
                  <a:lnTo>
                    <a:pt x="1218738" y="343746"/>
                  </a:lnTo>
                  <a:lnTo>
                    <a:pt x="1240290" y="343746"/>
                  </a:lnTo>
                  <a:lnTo>
                    <a:pt x="1240290" y="337281"/>
                  </a:lnTo>
                  <a:close/>
                </a:path>
                <a:path w="4736465" h="344169">
                  <a:moveTo>
                    <a:pt x="1211195" y="337281"/>
                  </a:moveTo>
                  <a:lnTo>
                    <a:pt x="1189644" y="337281"/>
                  </a:lnTo>
                  <a:lnTo>
                    <a:pt x="1189644" y="343746"/>
                  </a:lnTo>
                  <a:lnTo>
                    <a:pt x="1211195" y="343746"/>
                  </a:lnTo>
                  <a:lnTo>
                    <a:pt x="1211195" y="337281"/>
                  </a:lnTo>
                  <a:close/>
                </a:path>
                <a:path w="4736465" h="344169">
                  <a:moveTo>
                    <a:pt x="1182101" y="337281"/>
                  </a:moveTo>
                  <a:lnTo>
                    <a:pt x="1160549" y="337281"/>
                  </a:lnTo>
                  <a:lnTo>
                    <a:pt x="1160549" y="343746"/>
                  </a:lnTo>
                  <a:lnTo>
                    <a:pt x="1182101" y="343746"/>
                  </a:lnTo>
                  <a:lnTo>
                    <a:pt x="1182101" y="337281"/>
                  </a:lnTo>
                  <a:close/>
                </a:path>
                <a:path w="4736465" h="344169">
                  <a:moveTo>
                    <a:pt x="1153006" y="337281"/>
                  </a:moveTo>
                  <a:lnTo>
                    <a:pt x="1131454" y="337281"/>
                  </a:lnTo>
                  <a:lnTo>
                    <a:pt x="1131454" y="343746"/>
                  </a:lnTo>
                  <a:lnTo>
                    <a:pt x="1153006" y="343746"/>
                  </a:lnTo>
                  <a:lnTo>
                    <a:pt x="1153006" y="337281"/>
                  </a:lnTo>
                  <a:close/>
                </a:path>
                <a:path w="4736465" h="344169">
                  <a:moveTo>
                    <a:pt x="1123911" y="337281"/>
                  </a:moveTo>
                  <a:lnTo>
                    <a:pt x="1102360" y="337281"/>
                  </a:lnTo>
                  <a:lnTo>
                    <a:pt x="1102360" y="343746"/>
                  </a:lnTo>
                  <a:lnTo>
                    <a:pt x="1123911" y="343746"/>
                  </a:lnTo>
                  <a:lnTo>
                    <a:pt x="1123911" y="337281"/>
                  </a:lnTo>
                  <a:close/>
                </a:path>
                <a:path w="4736465" h="344169">
                  <a:moveTo>
                    <a:pt x="1094817" y="337281"/>
                  </a:moveTo>
                  <a:lnTo>
                    <a:pt x="1073265" y="337281"/>
                  </a:lnTo>
                  <a:lnTo>
                    <a:pt x="1073265" y="343746"/>
                  </a:lnTo>
                  <a:lnTo>
                    <a:pt x="1094817" y="343746"/>
                  </a:lnTo>
                  <a:lnTo>
                    <a:pt x="1094817" y="337281"/>
                  </a:lnTo>
                  <a:close/>
                </a:path>
                <a:path w="4736465" h="344169">
                  <a:moveTo>
                    <a:pt x="1065722" y="337281"/>
                  </a:moveTo>
                  <a:lnTo>
                    <a:pt x="1044171" y="337281"/>
                  </a:lnTo>
                  <a:lnTo>
                    <a:pt x="1044171" y="343746"/>
                  </a:lnTo>
                  <a:lnTo>
                    <a:pt x="1065722" y="343746"/>
                  </a:lnTo>
                  <a:lnTo>
                    <a:pt x="1065722" y="337281"/>
                  </a:lnTo>
                  <a:close/>
                </a:path>
                <a:path w="4736465" h="344169">
                  <a:moveTo>
                    <a:pt x="1036628" y="337281"/>
                  </a:moveTo>
                  <a:lnTo>
                    <a:pt x="1015076" y="337281"/>
                  </a:lnTo>
                  <a:lnTo>
                    <a:pt x="1015076" y="343746"/>
                  </a:lnTo>
                  <a:lnTo>
                    <a:pt x="1036628" y="343746"/>
                  </a:lnTo>
                  <a:lnTo>
                    <a:pt x="1036628" y="337281"/>
                  </a:lnTo>
                  <a:close/>
                </a:path>
                <a:path w="4736465" h="344169">
                  <a:moveTo>
                    <a:pt x="1007533" y="337281"/>
                  </a:moveTo>
                  <a:lnTo>
                    <a:pt x="985982" y="337281"/>
                  </a:lnTo>
                  <a:lnTo>
                    <a:pt x="985982" y="343746"/>
                  </a:lnTo>
                  <a:lnTo>
                    <a:pt x="1007533" y="343746"/>
                  </a:lnTo>
                  <a:lnTo>
                    <a:pt x="1007533" y="337281"/>
                  </a:lnTo>
                  <a:close/>
                </a:path>
                <a:path w="4736465" h="344169">
                  <a:moveTo>
                    <a:pt x="978439" y="337281"/>
                  </a:moveTo>
                  <a:lnTo>
                    <a:pt x="956887" y="337281"/>
                  </a:lnTo>
                  <a:lnTo>
                    <a:pt x="956887" y="343746"/>
                  </a:lnTo>
                  <a:lnTo>
                    <a:pt x="978439" y="343746"/>
                  </a:lnTo>
                  <a:lnTo>
                    <a:pt x="978439" y="337281"/>
                  </a:lnTo>
                  <a:close/>
                </a:path>
                <a:path w="4736465" h="344169">
                  <a:moveTo>
                    <a:pt x="949344" y="337281"/>
                  </a:moveTo>
                  <a:lnTo>
                    <a:pt x="927793" y="337281"/>
                  </a:lnTo>
                  <a:lnTo>
                    <a:pt x="927793" y="343746"/>
                  </a:lnTo>
                  <a:lnTo>
                    <a:pt x="949344" y="343746"/>
                  </a:lnTo>
                  <a:lnTo>
                    <a:pt x="949344" y="337281"/>
                  </a:lnTo>
                  <a:close/>
                </a:path>
                <a:path w="4736465" h="344169">
                  <a:moveTo>
                    <a:pt x="920250" y="337281"/>
                  </a:moveTo>
                  <a:lnTo>
                    <a:pt x="898698" y="337281"/>
                  </a:lnTo>
                  <a:lnTo>
                    <a:pt x="898698" y="343746"/>
                  </a:lnTo>
                  <a:lnTo>
                    <a:pt x="920250" y="343746"/>
                  </a:lnTo>
                  <a:lnTo>
                    <a:pt x="920250" y="337281"/>
                  </a:lnTo>
                  <a:close/>
                </a:path>
                <a:path w="4736465" h="344169">
                  <a:moveTo>
                    <a:pt x="891155" y="337281"/>
                  </a:moveTo>
                  <a:lnTo>
                    <a:pt x="869603" y="337281"/>
                  </a:lnTo>
                  <a:lnTo>
                    <a:pt x="869603" y="343746"/>
                  </a:lnTo>
                  <a:lnTo>
                    <a:pt x="891155" y="343746"/>
                  </a:lnTo>
                  <a:lnTo>
                    <a:pt x="891155" y="337281"/>
                  </a:lnTo>
                  <a:close/>
                </a:path>
                <a:path w="4736465" h="344169">
                  <a:moveTo>
                    <a:pt x="862060" y="337281"/>
                  </a:moveTo>
                  <a:lnTo>
                    <a:pt x="840509" y="337281"/>
                  </a:lnTo>
                  <a:lnTo>
                    <a:pt x="840509" y="343746"/>
                  </a:lnTo>
                  <a:lnTo>
                    <a:pt x="862060" y="343746"/>
                  </a:lnTo>
                  <a:lnTo>
                    <a:pt x="862060" y="337281"/>
                  </a:lnTo>
                  <a:close/>
                </a:path>
                <a:path w="4736465" h="344169">
                  <a:moveTo>
                    <a:pt x="832966" y="337281"/>
                  </a:moveTo>
                  <a:lnTo>
                    <a:pt x="811414" y="337281"/>
                  </a:lnTo>
                  <a:lnTo>
                    <a:pt x="811414" y="343746"/>
                  </a:lnTo>
                  <a:lnTo>
                    <a:pt x="832966" y="343746"/>
                  </a:lnTo>
                  <a:lnTo>
                    <a:pt x="832966" y="337281"/>
                  </a:lnTo>
                  <a:close/>
                </a:path>
                <a:path w="4736465" h="344169">
                  <a:moveTo>
                    <a:pt x="803871" y="337281"/>
                  </a:moveTo>
                  <a:lnTo>
                    <a:pt x="782320" y="337281"/>
                  </a:lnTo>
                  <a:lnTo>
                    <a:pt x="782320" y="343746"/>
                  </a:lnTo>
                  <a:lnTo>
                    <a:pt x="803871" y="343746"/>
                  </a:lnTo>
                  <a:lnTo>
                    <a:pt x="803871" y="337281"/>
                  </a:lnTo>
                  <a:close/>
                </a:path>
                <a:path w="4736465" h="344169">
                  <a:moveTo>
                    <a:pt x="774777" y="337281"/>
                  </a:moveTo>
                  <a:lnTo>
                    <a:pt x="753225" y="337281"/>
                  </a:lnTo>
                  <a:lnTo>
                    <a:pt x="753225" y="343746"/>
                  </a:lnTo>
                  <a:lnTo>
                    <a:pt x="774777" y="343746"/>
                  </a:lnTo>
                  <a:lnTo>
                    <a:pt x="774777" y="337281"/>
                  </a:lnTo>
                  <a:close/>
                </a:path>
                <a:path w="4736465" h="344169">
                  <a:moveTo>
                    <a:pt x="745682" y="337281"/>
                  </a:moveTo>
                  <a:lnTo>
                    <a:pt x="724131" y="337281"/>
                  </a:lnTo>
                  <a:lnTo>
                    <a:pt x="724131" y="343746"/>
                  </a:lnTo>
                  <a:lnTo>
                    <a:pt x="745682" y="343746"/>
                  </a:lnTo>
                  <a:lnTo>
                    <a:pt x="745682" y="337281"/>
                  </a:lnTo>
                  <a:close/>
                </a:path>
                <a:path w="4736465" h="344169">
                  <a:moveTo>
                    <a:pt x="716588" y="337281"/>
                  </a:moveTo>
                  <a:lnTo>
                    <a:pt x="695036" y="337281"/>
                  </a:lnTo>
                  <a:lnTo>
                    <a:pt x="695036" y="343746"/>
                  </a:lnTo>
                  <a:lnTo>
                    <a:pt x="716588" y="343746"/>
                  </a:lnTo>
                  <a:lnTo>
                    <a:pt x="716588" y="337281"/>
                  </a:lnTo>
                  <a:close/>
                </a:path>
                <a:path w="4736465" h="344169">
                  <a:moveTo>
                    <a:pt x="687493" y="337281"/>
                  </a:moveTo>
                  <a:lnTo>
                    <a:pt x="665942" y="337281"/>
                  </a:lnTo>
                  <a:lnTo>
                    <a:pt x="665942" y="343746"/>
                  </a:lnTo>
                  <a:lnTo>
                    <a:pt x="687493" y="343746"/>
                  </a:lnTo>
                  <a:lnTo>
                    <a:pt x="687493" y="337281"/>
                  </a:lnTo>
                  <a:close/>
                </a:path>
                <a:path w="4736465" h="344169">
                  <a:moveTo>
                    <a:pt x="658399" y="337281"/>
                  </a:moveTo>
                  <a:lnTo>
                    <a:pt x="636847" y="337281"/>
                  </a:lnTo>
                  <a:lnTo>
                    <a:pt x="636847" y="343746"/>
                  </a:lnTo>
                  <a:lnTo>
                    <a:pt x="658399" y="343746"/>
                  </a:lnTo>
                  <a:lnTo>
                    <a:pt x="658399" y="337281"/>
                  </a:lnTo>
                  <a:close/>
                </a:path>
                <a:path w="4736465" h="344169">
                  <a:moveTo>
                    <a:pt x="629304" y="337281"/>
                  </a:moveTo>
                  <a:lnTo>
                    <a:pt x="607752" y="337281"/>
                  </a:lnTo>
                  <a:lnTo>
                    <a:pt x="607752" y="343746"/>
                  </a:lnTo>
                  <a:lnTo>
                    <a:pt x="629304" y="343746"/>
                  </a:lnTo>
                  <a:lnTo>
                    <a:pt x="629304" y="337281"/>
                  </a:lnTo>
                  <a:close/>
                </a:path>
                <a:path w="4736465" h="344169">
                  <a:moveTo>
                    <a:pt x="600209" y="337281"/>
                  </a:moveTo>
                  <a:lnTo>
                    <a:pt x="578658" y="337281"/>
                  </a:lnTo>
                  <a:lnTo>
                    <a:pt x="578658" y="343746"/>
                  </a:lnTo>
                  <a:lnTo>
                    <a:pt x="600209" y="343746"/>
                  </a:lnTo>
                  <a:lnTo>
                    <a:pt x="600209" y="337281"/>
                  </a:lnTo>
                  <a:close/>
                </a:path>
                <a:path w="4736465" h="344169">
                  <a:moveTo>
                    <a:pt x="571115" y="337281"/>
                  </a:moveTo>
                  <a:lnTo>
                    <a:pt x="549563" y="337281"/>
                  </a:lnTo>
                  <a:lnTo>
                    <a:pt x="549563" y="343746"/>
                  </a:lnTo>
                  <a:lnTo>
                    <a:pt x="571115" y="343746"/>
                  </a:lnTo>
                  <a:lnTo>
                    <a:pt x="571115" y="337281"/>
                  </a:lnTo>
                  <a:close/>
                </a:path>
                <a:path w="4736465" h="344169">
                  <a:moveTo>
                    <a:pt x="542020" y="337281"/>
                  </a:moveTo>
                  <a:lnTo>
                    <a:pt x="520469" y="337281"/>
                  </a:lnTo>
                  <a:lnTo>
                    <a:pt x="520469" y="343746"/>
                  </a:lnTo>
                  <a:lnTo>
                    <a:pt x="542020" y="343746"/>
                  </a:lnTo>
                  <a:lnTo>
                    <a:pt x="542020" y="337281"/>
                  </a:lnTo>
                  <a:close/>
                </a:path>
                <a:path w="4736465" h="344169">
                  <a:moveTo>
                    <a:pt x="512926" y="337281"/>
                  </a:moveTo>
                  <a:lnTo>
                    <a:pt x="491374" y="337281"/>
                  </a:lnTo>
                  <a:lnTo>
                    <a:pt x="491374" y="343746"/>
                  </a:lnTo>
                  <a:lnTo>
                    <a:pt x="512926" y="343746"/>
                  </a:lnTo>
                  <a:lnTo>
                    <a:pt x="512926" y="337281"/>
                  </a:lnTo>
                  <a:close/>
                </a:path>
                <a:path w="4736465" h="344169">
                  <a:moveTo>
                    <a:pt x="483831" y="337281"/>
                  </a:moveTo>
                  <a:lnTo>
                    <a:pt x="462280" y="337281"/>
                  </a:lnTo>
                  <a:lnTo>
                    <a:pt x="462280" y="343746"/>
                  </a:lnTo>
                  <a:lnTo>
                    <a:pt x="483831" y="343746"/>
                  </a:lnTo>
                  <a:lnTo>
                    <a:pt x="483831" y="337281"/>
                  </a:lnTo>
                  <a:close/>
                </a:path>
                <a:path w="4736465" h="344169">
                  <a:moveTo>
                    <a:pt x="454737" y="337281"/>
                  </a:moveTo>
                  <a:lnTo>
                    <a:pt x="433185" y="337281"/>
                  </a:lnTo>
                  <a:lnTo>
                    <a:pt x="433185" y="343746"/>
                  </a:lnTo>
                  <a:lnTo>
                    <a:pt x="454737" y="343746"/>
                  </a:lnTo>
                  <a:lnTo>
                    <a:pt x="454737" y="337281"/>
                  </a:lnTo>
                  <a:close/>
                </a:path>
                <a:path w="4736465" h="344169">
                  <a:moveTo>
                    <a:pt x="425642" y="337281"/>
                  </a:moveTo>
                  <a:lnTo>
                    <a:pt x="404091" y="337281"/>
                  </a:lnTo>
                  <a:lnTo>
                    <a:pt x="404091" y="343746"/>
                  </a:lnTo>
                  <a:lnTo>
                    <a:pt x="425642" y="343746"/>
                  </a:lnTo>
                  <a:lnTo>
                    <a:pt x="425642" y="337281"/>
                  </a:lnTo>
                  <a:close/>
                </a:path>
                <a:path w="4736465" h="344169">
                  <a:moveTo>
                    <a:pt x="396548" y="337281"/>
                  </a:moveTo>
                  <a:lnTo>
                    <a:pt x="374996" y="337281"/>
                  </a:lnTo>
                  <a:lnTo>
                    <a:pt x="374996" y="343746"/>
                  </a:lnTo>
                  <a:lnTo>
                    <a:pt x="396548" y="343746"/>
                  </a:lnTo>
                  <a:lnTo>
                    <a:pt x="396548" y="337281"/>
                  </a:lnTo>
                  <a:close/>
                </a:path>
                <a:path w="4736465" h="344169">
                  <a:moveTo>
                    <a:pt x="367453" y="337281"/>
                  </a:moveTo>
                  <a:lnTo>
                    <a:pt x="345901" y="337281"/>
                  </a:lnTo>
                  <a:lnTo>
                    <a:pt x="345901" y="343746"/>
                  </a:lnTo>
                  <a:lnTo>
                    <a:pt x="367453" y="343746"/>
                  </a:lnTo>
                  <a:lnTo>
                    <a:pt x="367453" y="337281"/>
                  </a:lnTo>
                  <a:close/>
                </a:path>
                <a:path w="4736465" h="344169">
                  <a:moveTo>
                    <a:pt x="338358" y="337281"/>
                  </a:moveTo>
                  <a:lnTo>
                    <a:pt x="316807" y="337281"/>
                  </a:lnTo>
                  <a:lnTo>
                    <a:pt x="316807" y="343746"/>
                  </a:lnTo>
                  <a:lnTo>
                    <a:pt x="338358" y="343746"/>
                  </a:lnTo>
                  <a:lnTo>
                    <a:pt x="338358" y="337281"/>
                  </a:lnTo>
                  <a:close/>
                </a:path>
                <a:path w="4736465" h="344169">
                  <a:moveTo>
                    <a:pt x="310341" y="337281"/>
                  </a:moveTo>
                  <a:lnTo>
                    <a:pt x="287712" y="337281"/>
                  </a:lnTo>
                  <a:lnTo>
                    <a:pt x="287712" y="343746"/>
                  </a:lnTo>
                  <a:lnTo>
                    <a:pt x="310341" y="343746"/>
                  </a:lnTo>
                  <a:lnTo>
                    <a:pt x="310341" y="337281"/>
                  </a:lnTo>
                  <a:close/>
                </a:path>
                <a:path w="4736465" h="344169">
                  <a:moveTo>
                    <a:pt x="281247" y="337281"/>
                  </a:moveTo>
                  <a:lnTo>
                    <a:pt x="258618" y="337281"/>
                  </a:lnTo>
                  <a:lnTo>
                    <a:pt x="258618" y="343746"/>
                  </a:lnTo>
                  <a:lnTo>
                    <a:pt x="281247" y="343746"/>
                  </a:lnTo>
                  <a:lnTo>
                    <a:pt x="281247" y="337281"/>
                  </a:lnTo>
                  <a:close/>
                </a:path>
                <a:path w="4736465" h="344169">
                  <a:moveTo>
                    <a:pt x="252152" y="337281"/>
                  </a:moveTo>
                  <a:lnTo>
                    <a:pt x="229523" y="337281"/>
                  </a:lnTo>
                  <a:lnTo>
                    <a:pt x="229523" y="343746"/>
                  </a:lnTo>
                  <a:lnTo>
                    <a:pt x="252152" y="343746"/>
                  </a:lnTo>
                  <a:lnTo>
                    <a:pt x="252152" y="337281"/>
                  </a:lnTo>
                  <a:close/>
                </a:path>
                <a:path w="4736465" h="344169">
                  <a:moveTo>
                    <a:pt x="223058" y="337281"/>
                  </a:moveTo>
                  <a:lnTo>
                    <a:pt x="200429" y="337281"/>
                  </a:lnTo>
                  <a:lnTo>
                    <a:pt x="200429" y="343746"/>
                  </a:lnTo>
                  <a:lnTo>
                    <a:pt x="223058" y="343746"/>
                  </a:lnTo>
                  <a:lnTo>
                    <a:pt x="223058" y="337281"/>
                  </a:lnTo>
                  <a:close/>
                </a:path>
                <a:path w="4736465" h="344169">
                  <a:moveTo>
                    <a:pt x="193963" y="337281"/>
                  </a:moveTo>
                  <a:lnTo>
                    <a:pt x="171334" y="337281"/>
                  </a:lnTo>
                  <a:lnTo>
                    <a:pt x="171334" y="343746"/>
                  </a:lnTo>
                  <a:lnTo>
                    <a:pt x="193963" y="343746"/>
                  </a:lnTo>
                  <a:lnTo>
                    <a:pt x="193963" y="337281"/>
                  </a:lnTo>
                  <a:close/>
                </a:path>
                <a:path w="4736465" h="344169">
                  <a:moveTo>
                    <a:pt x="164869" y="337281"/>
                  </a:moveTo>
                  <a:lnTo>
                    <a:pt x="142240" y="337281"/>
                  </a:lnTo>
                  <a:lnTo>
                    <a:pt x="142240" y="343746"/>
                  </a:lnTo>
                  <a:lnTo>
                    <a:pt x="164869" y="343746"/>
                  </a:lnTo>
                  <a:lnTo>
                    <a:pt x="164869" y="337281"/>
                  </a:lnTo>
                  <a:close/>
                </a:path>
                <a:path w="4736465" h="344169">
                  <a:moveTo>
                    <a:pt x="135774" y="337281"/>
                  </a:moveTo>
                  <a:lnTo>
                    <a:pt x="113145" y="337281"/>
                  </a:lnTo>
                  <a:lnTo>
                    <a:pt x="113145" y="343746"/>
                  </a:lnTo>
                  <a:lnTo>
                    <a:pt x="135774" y="343746"/>
                  </a:lnTo>
                  <a:lnTo>
                    <a:pt x="135774" y="337281"/>
                  </a:lnTo>
                  <a:close/>
                </a:path>
                <a:path w="4736465" h="344169">
                  <a:moveTo>
                    <a:pt x="106680" y="337281"/>
                  </a:moveTo>
                  <a:lnTo>
                    <a:pt x="84050" y="337281"/>
                  </a:lnTo>
                  <a:lnTo>
                    <a:pt x="84050" y="343746"/>
                  </a:lnTo>
                  <a:lnTo>
                    <a:pt x="106680" y="343746"/>
                  </a:lnTo>
                  <a:lnTo>
                    <a:pt x="106680" y="337281"/>
                  </a:lnTo>
                  <a:close/>
                </a:path>
                <a:path w="4736465" h="344169">
                  <a:moveTo>
                    <a:pt x="77585" y="337281"/>
                  </a:moveTo>
                  <a:lnTo>
                    <a:pt x="54956" y="337281"/>
                  </a:lnTo>
                  <a:lnTo>
                    <a:pt x="54956" y="343746"/>
                  </a:lnTo>
                  <a:lnTo>
                    <a:pt x="77585" y="343746"/>
                  </a:lnTo>
                  <a:lnTo>
                    <a:pt x="77585" y="337281"/>
                  </a:lnTo>
                  <a:close/>
                </a:path>
                <a:path w="4736465" h="344169">
                  <a:moveTo>
                    <a:pt x="48490" y="337281"/>
                  </a:moveTo>
                  <a:lnTo>
                    <a:pt x="25861" y="337281"/>
                  </a:lnTo>
                  <a:lnTo>
                    <a:pt x="25861" y="343746"/>
                  </a:lnTo>
                  <a:lnTo>
                    <a:pt x="48490" y="343746"/>
                  </a:lnTo>
                  <a:lnTo>
                    <a:pt x="48490" y="337281"/>
                  </a:lnTo>
                  <a:close/>
                </a:path>
              </a:pathLst>
            </a:custGeom>
            <a:solidFill>
              <a:srgbClr val="7E7E7E"/>
            </a:solidFill>
          </p:spPr>
          <p:txBody>
            <a:bodyPr wrap="square" lIns="0" tIns="0" rIns="0" bIns="0" rtlCol="0"/>
            <a:lstStyle/>
            <a:p>
              <a:endParaRPr sz="1749"/>
            </a:p>
          </p:txBody>
        </p:sp>
        <p:sp>
          <p:nvSpPr>
            <p:cNvPr id="18" name="object 18"/>
            <p:cNvSpPr/>
            <p:nvPr/>
          </p:nvSpPr>
          <p:spPr>
            <a:xfrm>
              <a:off x="548759" y="783397"/>
              <a:ext cx="28575" cy="28575"/>
            </a:xfrm>
            <a:custGeom>
              <a:avLst/>
              <a:gdLst/>
              <a:ahLst/>
              <a:cxnLst/>
              <a:rect l="l" t="t" r="r" b="b"/>
              <a:pathLst>
                <a:path w="28575" h="28575">
                  <a:moveTo>
                    <a:pt x="17241" y="0"/>
                  </a:moveTo>
                  <a:lnTo>
                    <a:pt x="9698" y="0"/>
                  </a:lnTo>
                  <a:lnTo>
                    <a:pt x="6465" y="1077"/>
                  </a:lnTo>
                  <a:lnTo>
                    <a:pt x="1077" y="6465"/>
                  </a:lnTo>
                  <a:lnTo>
                    <a:pt x="0" y="10775"/>
                  </a:lnTo>
                  <a:lnTo>
                    <a:pt x="0" y="14008"/>
                  </a:lnTo>
                  <a:lnTo>
                    <a:pt x="0" y="18318"/>
                  </a:lnTo>
                  <a:lnTo>
                    <a:pt x="1077" y="21551"/>
                  </a:lnTo>
                  <a:lnTo>
                    <a:pt x="6465" y="26939"/>
                  </a:lnTo>
                  <a:lnTo>
                    <a:pt x="9698" y="28016"/>
                  </a:lnTo>
                  <a:lnTo>
                    <a:pt x="17241" y="28016"/>
                  </a:lnTo>
                  <a:lnTo>
                    <a:pt x="20473" y="26939"/>
                  </a:lnTo>
                  <a:lnTo>
                    <a:pt x="25861" y="21551"/>
                  </a:lnTo>
                  <a:lnTo>
                    <a:pt x="28016" y="18318"/>
                  </a:lnTo>
                  <a:lnTo>
                    <a:pt x="28016" y="10775"/>
                  </a:lnTo>
                  <a:lnTo>
                    <a:pt x="25861" y="6465"/>
                  </a:lnTo>
                  <a:lnTo>
                    <a:pt x="20473" y="1077"/>
                  </a:lnTo>
                  <a:lnTo>
                    <a:pt x="17241" y="0"/>
                  </a:lnTo>
                  <a:close/>
                </a:path>
              </a:pathLst>
            </a:custGeom>
            <a:solidFill>
              <a:srgbClr val="3F3F3F"/>
            </a:solidFill>
          </p:spPr>
          <p:txBody>
            <a:bodyPr wrap="square" lIns="0" tIns="0" rIns="0" bIns="0" rtlCol="0"/>
            <a:lstStyle/>
            <a:p>
              <a:endParaRPr sz="1749"/>
            </a:p>
          </p:txBody>
        </p:sp>
        <p:pic>
          <p:nvPicPr>
            <p:cNvPr id="19" name="object 19"/>
            <p:cNvPicPr/>
            <p:nvPr/>
          </p:nvPicPr>
          <p:blipFill>
            <a:blip r:embed="rId6" cstate="print"/>
            <a:stretch>
              <a:fillRect/>
            </a:stretch>
          </p:blipFill>
          <p:spPr>
            <a:xfrm>
              <a:off x="673757" y="739217"/>
              <a:ext cx="4461165" cy="255385"/>
            </a:xfrm>
            <a:prstGeom prst="rect">
              <a:avLst/>
            </a:prstGeom>
          </p:spPr>
        </p:pic>
      </p:grpSp>
      <p:grpSp>
        <p:nvGrpSpPr>
          <p:cNvPr id="20" name="object 20"/>
          <p:cNvGrpSpPr/>
          <p:nvPr/>
        </p:nvGrpSpPr>
        <p:grpSpPr>
          <a:xfrm>
            <a:off x="48148" y="195478"/>
            <a:ext cx="4474804" cy="187333"/>
            <a:chOff x="56306" y="0"/>
            <a:chExt cx="5233035" cy="219075"/>
          </a:xfrm>
        </p:grpSpPr>
        <p:sp>
          <p:nvSpPr>
            <p:cNvPr id="21" name="object 21"/>
            <p:cNvSpPr/>
            <p:nvPr/>
          </p:nvSpPr>
          <p:spPr>
            <a:xfrm>
              <a:off x="56306" y="0"/>
              <a:ext cx="5233035" cy="219075"/>
            </a:xfrm>
            <a:custGeom>
              <a:avLst/>
              <a:gdLst/>
              <a:ahLst/>
              <a:cxnLst/>
              <a:rect l="l" t="t" r="r" b="b"/>
              <a:pathLst>
                <a:path w="5233035" h="219075">
                  <a:moveTo>
                    <a:pt x="5232710" y="0"/>
                  </a:moveTo>
                  <a:lnTo>
                    <a:pt x="0" y="0"/>
                  </a:lnTo>
                  <a:lnTo>
                    <a:pt x="0" y="218747"/>
                  </a:lnTo>
                  <a:lnTo>
                    <a:pt x="5232710" y="218747"/>
                  </a:lnTo>
                  <a:lnTo>
                    <a:pt x="5232710" y="0"/>
                  </a:lnTo>
                  <a:close/>
                </a:path>
              </a:pathLst>
            </a:custGeom>
            <a:solidFill>
              <a:srgbClr val="7E7E7E"/>
            </a:solidFill>
          </p:spPr>
          <p:txBody>
            <a:bodyPr wrap="square" lIns="0" tIns="0" rIns="0" bIns="0" rtlCol="0"/>
            <a:lstStyle/>
            <a:p>
              <a:endParaRPr sz="1749"/>
            </a:p>
          </p:txBody>
        </p:sp>
        <p:pic>
          <p:nvPicPr>
            <p:cNvPr id="22" name="object 22"/>
            <p:cNvPicPr/>
            <p:nvPr/>
          </p:nvPicPr>
          <p:blipFill>
            <a:blip r:embed="rId7" cstate="print"/>
            <a:stretch>
              <a:fillRect/>
            </a:stretch>
          </p:blipFill>
          <p:spPr>
            <a:xfrm>
              <a:off x="132814" y="70042"/>
              <a:ext cx="247842" cy="93210"/>
            </a:xfrm>
            <a:prstGeom prst="rect">
              <a:avLst/>
            </a:prstGeom>
          </p:spPr>
        </p:pic>
        <p:sp>
          <p:nvSpPr>
            <p:cNvPr id="23" name="object 23"/>
            <p:cNvSpPr/>
            <p:nvPr/>
          </p:nvSpPr>
          <p:spPr>
            <a:xfrm>
              <a:off x="402208" y="71119"/>
              <a:ext cx="32384" cy="92075"/>
            </a:xfrm>
            <a:custGeom>
              <a:avLst/>
              <a:gdLst/>
              <a:ahLst/>
              <a:cxnLst/>
              <a:rect l="l" t="t" r="r" b="b"/>
              <a:pathLst>
                <a:path w="32384" h="92075">
                  <a:moveTo>
                    <a:pt x="32327" y="0"/>
                  </a:moveTo>
                  <a:lnTo>
                    <a:pt x="20473" y="0"/>
                  </a:lnTo>
                  <a:lnTo>
                    <a:pt x="19396" y="6465"/>
                  </a:lnTo>
                  <a:lnTo>
                    <a:pt x="17241" y="9698"/>
                  </a:lnTo>
                  <a:lnTo>
                    <a:pt x="12930" y="11853"/>
                  </a:lnTo>
                  <a:lnTo>
                    <a:pt x="10775" y="14008"/>
                  </a:lnTo>
                  <a:lnTo>
                    <a:pt x="6465" y="15086"/>
                  </a:lnTo>
                  <a:lnTo>
                    <a:pt x="0" y="15086"/>
                  </a:lnTo>
                  <a:lnTo>
                    <a:pt x="0" y="26939"/>
                  </a:lnTo>
                  <a:lnTo>
                    <a:pt x="17241" y="26939"/>
                  </a:lnTo>
                  <a:lnTo>
                    <a:pt x="17241" y="91593"/>
                  </a:lnTo>
                  <a:lnTo>
                    <a:pt x="32327" y="91593"/>
                  </a:lnTo>
                  <a:lnTo>
                    <a:pt x="32327" y="0"/>
                  </a:lnTo>
                  <a:close/>
                </a:path>
              </a:pathLst>
            </a:custGeom>
            <a:solidFill>
              <a:srgbClr val="FFFFFF"/>
            </a:solidFill>
          </p:spPr>
          <p:txBody>
            <a:bodyPr wrap="square" lIns="0" tIns="0" rIns="0" bIns="0" rtlCol="0"/>
            <a:lstStyle/>
            <a:p>
              <a:endParaRPr sz="1749"/>
            </a:p>
          </p:txBody>
        </p:sp>
        <p:pic>
          <p:nvPicPr>
            <p:cNvPr id="24" name="object 24"/>
            <p:cNvPicPr/>
            <p:nvPr/>
          </p:nvPicPr>
          <p:blipFill>
            <a:blip r:embed="rId8" cstate="print"/>
            <a:stretch>
              <a:fillRect/>
            </a:stretch>
          </p:blipFill>
          <p:spPr>
            <a:xfrm>
              <a:off x="505655" y="70042"/>
              <a:ext cx="467668" cy="96981"/>
            </a:xfrm>
            <a:prstGeom prst="rect">
              <a:avLst/>
            </a:prstGeom>
          </p:spPr>
        </p:pic>
        <p:sp>
          <p:nvSpPr>
            <p:cNvPr id="25" name="object 25"/>
            <p:cNvSpPr/>
            <p:nvPr/>
          </p:nvSpPr>
          <p:spPr>
            <a:xfrm>
              <a:off x="1188839" y="25861"/>
              <a:ext cx="0" cy="165100"/>
            </a:xfrm>
            <a:custGeom>
              <a:avLst/>
              <a:gdLst/>
              <a:ahLst/>
              <a:cxnLst/>
              <a:rect l="l" t="t" r="r" b="b"/>
              <a:pathLst>
                <a:path h="165100">
                  <a:moveTo>
                    <a:pt x="0" y="0"/>
                  </a:moveTo>
                  <a:lnTo>
                    <a:pt x="0" y="164869"/>
                  </a:lnTo>
                </a:path>
              </a:pathLst>
            </a:custGeom>
            <a:ln w="7543">
              <a:solidFill>
                <a:srgbClr val="FFFFFF"/>
              </a:solidFill>
            </a:ln>
          </p:spPr>
          <p:txBody>
            <a:bodyPr wrap="square" lIns="0" tIns="0" rIns="0" bIns="0" rtlCol="0"/>
            <a:lstStyle/>
            <a:p>
              <a:endParaRPr sz="1749"/>
            </a:p>
          </p:txBody>
        </p:sp>
        <p:sp>
          <p:nvSpPr>
            <p:cNvPr id="26" name="object 26"/>
            <p:cNvSpPr/>
            <p:nvPr/>
          </p:nvSpPr>
          <p:spPr>
            <a:xfrm>
              <a:off x="1188839" y="25861"/>
              <a:ext cx="0" cy="165100"/>
            </a:xfrm>
            <a:custGeom>
              <a:avLst/>
              <a:gdLst/>
              <a:ahLst/>
              <a:cxnLst/>
              <a:rect l="l" t="t" r="r" b="b"/>
              <a:pathLst>
                <a:path h="165100">
                  <a:moveTo>
                    <a:pt x="0" y="0"/>
                  </a:moveTo>
                  <a:lnTo>
                    <a:pt x="0" y="164869"/>
                  </a:lnTo>
                </a:path>
              </a:pathLst>
            </a:custGeom>
            <a:ln w="3175">
              <a:solidFill>
                <a:srgbClr val="FFFFFF"/>
              </a:solidFill>
            </a:ln>
          </p:spPr>
          <p:txBody>
            <a:bodyPr wrap="square" lIns="0" tIns="0" rIns="0" bIns="0" rtlCol="0"/>
            <a:lstStyle/>
            <a:p>
              <a:endParaRPr sz="1749"/>
            </a:p>
          </p:txBody>
        </p:sp>
        <p:sp>
          <p:nvSpPr>
            <p:cNvPr id="27" name="object 27"/>
            <p:cNvSpPr/>
            <p:nvPr/>
          </p:nvSpPr>
          <p:spPr>
            <a:xfrm>
              <a:off x="1265339" y="28028"/>
              <a:ext cx="3935729" cy="160655"/>
            </a:xfrm>
            <a:custGeom>
              <a:avLst/>
              <a:gdLst/>
              <a:ahLst/>
              <a:cxnLst/>
              <a:rect l="l" t="t" r="r" b="b"/>
              <a:pathLst>
                <a:path w="3935729" h="160655">
                  <a:moveTo>
                    <a:pt x="37719" y="22618"/>
                  </a:moveTo>
                  <a:lnTo>
                    <a:pt x="0" y="22618"/>
                  </a:lnTo>
                  <a:lnTo>
                    <a:pt x="0" y="95897"/>
                  </a:lnTo>
                  <a:lnTo>
                    <a:pt x="10782" y="95897"/>
                  </a:lnTo>
                  <a:lnTo>
                    <a:pt x="10782" y="34480"/>
                  </a:lnTo>
                  <a:lnTo>
                    <a:pt x="37719" y="34480"/>
                  </a:lnTo>
                  <a:lnTo>
                    <a:pt x="37719" y="22618"/>
                  </a:lnTo>
                  <a:close/>
                </a:path>
                <a:path w="3935729" h="160655">
                  <a:moveTo>
                    <a:pt x="150863" y="30162"/>
                  </a:moveTo>
                  <a:lnTo>
                    <a:pt x="149783" y="28016"/>
                  </a:lnTo>
                  <a:lnTo>
                    <a:pt x="147624" y="26936"/>
                  </a:lnTo>
                  <a:lnTo>
                    <a:pt x="145478" y="24777"/>
                  </a:lnTo>
                  <a:lnTo>
                    <a:pt x="144399" y="24244"/>
                  </a:lnTo>
                  <a:lnTo>
                    <a:pt x="144399" y="32321"/>
                  </a:lnTo>
                  <a:lnTo>
                    <a:pt x="144399" y="36626"/>
                  </a:lnTo>
                  <a:lnTo>
                    <a:pt x="142240" y="38785"/>
                  </a:lnTo>
                  <a:lnTo>
                    <a:pt x="137934" y="38785"/>
                  </a:lnTo>
                  <a:lnTo>
                    <a:pt x="135775" y="36626"/>
                  </a:lnTo>
                  <a:lnTo>
                    <a:pt x="135775" y="32321"/>
                  </a:lnTo>
                  <a:lnTo>
                    <a:pt x="137934" y="30162"/>
                  </a:lnTo>
                  <a:lnTo>
                    <a:pt x="142240" y="30162"/>
                  </a:lnTo>
                  <a:lnTo>
                    <a:pt x="144399" y="32321"/>
                  </a:lnTo>
                  <a:lnTo>
                    <a:pt x="144399" y="24244"/>
                  </a:lnTo>
                  <a:lnTo>
                    <a:pt x="143319" y="23698"/>
                  </a:lnTo>
                  <a:lnTo>
                    <a:pt x="135775" y="23698"/>
                  </a:lnTo>
                  <a:lnTo>
                    <a:pt x="133616" y="24777"/>
                  </a:lnTo>
                  <a:lnTo>
                    <a:pt x="131470" y="28016"/>
                  </a:lnTo>
                  <a:lnTo>
                    <a:pt x="129311" y="30162"/>
                  </a:lnTo>
                  <a:lnTo>
                    <a:pt x="129311" y="33401"/>
                  </a:lnTo>
                  <a:lnTo>
                    <a:pt x="130390" y="36626"/>
                  </a:lnTo>
                  <a:lnTo>
                    <a:pt x="56032" y="36626"/>
                  </a:lnTo>
                  <a:lnTo>
                    <a:pt x="56032" y="51714"/>
                  </a:lnTo>
                  <a:lnTo>
                    <a:pt x="121767" y="51714"/>
                  </a:lnTo>
                  <a:lnTo>
                    <a:pt x="114693" y="69913"/>
                  </a:lnTo>
                  <a:lnTo>
                    <a:pt x="103174" y="85801"/>
                  </a:lnTo>
                  <a:lnTo>
                    <a:pt x="87223" y="99453"/>
                  </a:lnTo>
                  <a:lnTo>
                    <a:pt x="66814" y="110985"/>
                  </a:lnTo>
                  <a:lnTo>
                    <a:pt x="77584" y="124993"/>
                  </a:lnTo>
                  <a:lnTo>
                    <a:pt x="109562" y="103327"/>
                  </a:lnTo>
                  <a:lnTo>
                    <a:pt x="137007" y="59969"/>
                  </a:lnTo>
                  <a:lnTo>
                    <a:pt x="142240" y="45250"/>
                  </a:lnTo>
                  <a:lnTo>
                    <a:pt x="145478" y="44170"/>
                  </a:lnTo>
                  <a:lnTo>
                    <a:pt x="147624" y="43103"/>
                  </a:lnTo>
                  <a:lnTo>
                    <a:pt x="148704" y="40944"/>
                  </a:lnTo>
                  <a:lnTo>
                    <a:pt x="150863" y="38785"/>
                  </a:lnTo>
                  <a:lnTo>
                    <a:pt x="150863" y="30162"/>
                  </a:lnTo>
                  <a:close/>
                </a:path>
                <a:path w="3935729" h="160655">
                  <a:moveTo>
                    <a:pt x="239229" y="42024"/>
                  </a:moveTo>
                  <a:lnTo>
                    <a:pt x="223062" y="42024"/>
                  </a:lnTo>
                  <a:lnTo>
                    <a:pt x="223062" y="57111"/>
                  </a:lnTo>
                  <a:lnTo>
                    <a:pt x="223062" y="96977"/>
                  </a:lnTo>
                  <a:lnTo>
                    <a:pt x="177800" y="96977"/>
                  </a:lnTo>
                  <a:lnTo>
                    <a:pt x="177800" y="57111"/>
                  </a:lnTo>
                  <a:lnTo>
                    <a:pt x="223062" y="57111"/>
                  </a:lnTo>
                  <a:lnTo>
                    <a:pt x="223062" y="42024"/>
                  </a:lnTo>
                  <a:lnTo>
                    <a:pt x="161632" y="42024"/>
                  </a:lnTo>
                  <a:lnTo>
                    <a:pt x="161632" y="118529"/>
                  </a:lnTo>
                  <a:lnTo>
                    <a:pt x="177800" y="118529"/>
                  </a:lnTo>
                  <a:lnTo>
                    <a:pt x="177800" y="112064"/>
                  </a:lnTo>
                  <a:lnTo>
                    <a:pt x="223062" y="112064"/>
                  </a:lnTo>
                  <a:lnTo>
                    <a:pt x="223062" y="118529"/>
                  </a:lnTo>
                  <a:lnTo>
                    <a:pt x="239229" y="118529"/>
                  </a:lnTo>
                  <a:lnTo>
                    <a:pt x="239229" y="112064"/>
                  </a:lnTo>
                  <a:lnTo>
                    <a:pt x="239229" y="96977"/>
                  </a:lnTo>
                  <a:lnTo>
                    <a:pt x="239229" y="57111"/>
                  </a:lnTo>
                  <a:lnTo>
                    <a:pt x="239229" y="42024"/>
                  </a:lnTo>
                  <a:close/>
                </a:path>
                <a:path w="3935729" h="160655">
                  <a:moveTo>
                    <a:pt x="287718" y="67881"/>
                  </a:moveTo>
                  <a:lnTo>
                    <a:pt x="281076" y="64655"/>
                  </a:lnTo>
                  <a:lnTo>
                    <a:pt x="267411" y="58178"/>
                  </a:lnTo>
                  <a:lnTo>
                    <a:pt x="260769" y="54952"/>
                  </a:lnTo>
                  <a:lnTo>
                    <a:pt x="253238" y="67881"/>
                  </a:lnTo>
                  <a:lnTo>
                    <a:pt x="258051" y="70065"/>
                  </a:lnTo>
                  <a:lnTo>
                    <a:pt x="264274" y="73266"/>
                  </a:lnTo>
                  <a:lnTo>
                    <a:pt x="280174" y="81889"/>
                  </a:lnTo>
                  <a:lnTo>
                    <a:pt x="287718" y="67881"/>
                  </a:lnTo>
                  <a:close/>
                </a:path>
                <a:path w="3935729" h="160655">
                  <a:moveTo>
                    <a:pt x="299567" y="43103"/>
                  </a:moveTo>
                  <a:lnTo>
                    <a:pt x="276987" y="32791"/>
                  </a:lnTo>
                  <a:lnTo>
                    <a:pt x="271551" y="30162"/>
                  </a:lnTo>
                  <a:lnTo>
                    <a:pt x="262928" y="44170"/>
                  </a:lnTo>
                  <a:lnTo>
                    <a:pt x="269595" y="46799"/>
                  </a:lnTo>
                  <a:lnTo>
                    <a:pt x="276669" y="49834"/>
                  </a:lnTo>
                  <a:lnTo>
                    <a:pt x="284149" y="53263"/>
                  </a:lnTo>
                  <a:lnTo>
                    <a:pt x="292023" y="57111"/>
                  </a:lnTo>
                  <a:lnTo>
                    <a:pt x="299567" y="43103"/>
                  </a:lnTo>
                  <a:close/>
                </a:path>
                <a:path w="3935729" h="160655">
                  <a:moveTo>
                    <a:pt x="331889" y="48488"/>
                  </a:moveTo>
                  <a:lnTo>
                    <a:pt x="322199" y="36626"/>
                  </a:lnTo>
                  <a:lnTo>
                    <a:pt x="314655" y="42024"/>
                  </a:lnTo>
                  <a:lnTo>
                    <a:pt x="324358" y="54952"/>
                  </a:lnTo>
                  <a:lnTo>
                    <a:pt x="331889" y="48488"/>
                  </a:lnTo>
                  <a:close/>
                </a:path>
                <a:path w="3935729" h="160655">
                  <a:moveTo>
                    <a:pt x="343750" y="38785"/>
                  </a:moveTo>
                  <a:lnTo>
                    <a:pt x="332968" y="26936"/>
                  </a:lnTo>
                  <a:lnTo>
                    <a:pt x="325424" y="33401"/>
                  </a:lnTo>
                  <a:lnTo>
                    <a:pt x="335127" y="45250"/>
                  </a:lnTo>
                  <a:lnTo>
                    <a:pt x="343750" y="38785"/>
                  </a:lnTo>
                  <a:close/>
                </a:path>
                <a:path w="3935729" h="160655">
                  <a:moveTo>
                    <a:pt x="344830" y="65722"/>
                  </a:moveTo>
                  <a:lnTo>
                    <a:pt x="332968" y="52793"/>
                  </a:lnTo>
                  <a:lnTo>
                    <a:pt x="325323" y="63525"/>
                  </a:lnTo>
                  <a:lnTo>
                    <a:pt x="317080" y="73139"/>
                  </a:lnTo>
                  <a:lnTo>
                    <a:pt x="280035" y="101015"/>
                  </a:lnTo>
                  <a:lnTo>
                    <a:pt x="256463" y="110985"/>
                  </a:lnTo>
                  <a:lnTo>
                    <a:pt x="265087" y="127152"/>
                  </a:lnTo>
                  <a:lnTo>
                    <a:pt x="289369" y="115430"/>
                  </a:lnTo>
                  <a:lnTo>
                    <a:pt x="310616" y="101282"/>
                  </a:lnTo>
                  <a:lnTo>
                    <a:pt x="329031" y="84721"/>
                  </a:lnTo>
                  <a:lnTo>
                    <a:pt x="344830" y="65722"/>
                  </a:lnTo>
                  <a:close/>
                </a:path>
                <a:path w="3935729" h="160655">
                  <a:moveTo>
                    <a:pt x="427799" y="102362"/>
                  </a:moveTo>
                  <a:lnTo>
                    <a:pt x="399783" y="102362"/>
                  </a:lnTo>
                  <a:lnTo>
                    <a:pt x="399783" y="66802"/>
                  </a:lnTo>
                  <a:lnTo>
                    <a:pt x="422414" y="66802"/>
                  </a:lnTo>
                  <a:lnTo>
                    <a:pt x="422414" y="53873"/>
                  </a:lnTo>
                  <a:lnTo>
                    <a:pt x="359918" y="53873"/>
                  </a:lnTo>
                  <a:lnTo>
                    <a:pt x="359918" y="66802"/>
                  </a:lnTo>
                  <a:lnTo>
                    <a:pt x="383616" y="66802"/>
                  </a:lnTo>
                  <a:lnTo>
                    <a:pt x="383616" y="102362"/>
                  </a:lnTo>
                  <a:lnTo>
                    <a:pt x="355600" y="102362"/>
                  </a:lnTo>
                  <a:lnTo>
                    <a:pt x="355600" y="115290"/>
                  </a:lnTo>
                  <a:lnTo>
                    <a:pt x="427799" y="115290"/>
                  </a:lnTo>
                  <a:lnTo>
                    <a:pt x="427799" y="102362"/>
                  </a:lnTo>
                  <a:close/>
                </a:path>
                <a:path w="3935729" h="160655">
                  <a:moveTo>
                    <a:pt x="524776" y="51714"/>
                  </a:moveTo>
                  <a:lnTo>
                    <a:pt x="511848" y="44170"/>
                  </a:lnTo>
                  <a:lnTo>
                    <a:pt x="510768" y="45250"/>
                  </a:lnTo>
                  <a:lnTo>
                    <a:pt x="483831" y="45250"/>
                  </a:lnTo>
                  <a:lnTo>
                    <a:pt x="488149" y="36626"/>
                  </a:lnTo>
                  <a:lnTo>
                    <a:pt x="471982" y="30162"/>
                  </a:lnTo>
                  <a:lnTo>
                    <a:pt x="465531" y="43319"/>
                  </a:lnTo>
                  <a:lnTo>
                    <a:pt x="457568" y="55359"/>
                  </a:lnTo>
                  <a:lnTo>
                    <a:pt x="448183" y="66382"/>
                  </a:lnTo>
                  <a:lnTo>
                    <a:pt x="437502" y="76504"/>
                  </a:lnTo>
                  <a:lnTo>
                    <a:pt x="451510" y="87274"/>
                  </a:lnTo>
                  <a:lnTo>
                    <a:pt x="458393" y="80797"/>
                  </a:lnTo>
                  <a:lnTo>
                    <a:pt x="464566" y="74218"/>
                  </a:lnTo>
                  <a:lnTo>
                    <a:pt x="470141" y="67424"/>
                  </a:lnTo>
                  <a:lnTo>
                    <a:pt x="475208" y="60337"/>
                  </a:lnTo>
                  <a:lnTo>
                    <a:pt x="503224" y="60337"/>
                  </a:lnTo>
                  <a:lnTo>
                    <a:pt x="495147" y="76339"/>
                  </a:lnTo>
                  <a:lnTo>
                    <a:pt x="483831" y="90512"/>
                  </a:lnTo>
                  <a:lnTo>
                    <a:pt x="469290" y="103073"/>
                  </a:lnTo>
                  <a:lnTo>
                    <a:pt x="451510" y="114223"/>
                  </a:lnTo>
                  <a:lnTo>
                    <a:pt x="464439" y="127152"/>
                  </a:lnTo>
                  <a:lnTo>
                    <a:pt x="484619" y="113398"/>
                  </a:lnTo>
                  <a:lnTo>
                    <a:pt x="501484" y="96304"/>
                  </a:lnTo>
                  <a:lnTo>
                    <a:pt x="514896" y="75780"/>
                  </a:lnTo>
                  <a:lnTo>
                    <a:pt x="524776" y="51714"/>
                  </a:lnTo>
                  <a:close/>
                </a:path>
                <a:path w="3935729" h="160655">
                  <a:moveTo>
                    <a:pt x="600214" y="82969"/>
                  </a:moveTo>
                  <a:lnTo>
                    <a:pt x="589318" y="75285"/>
                  </a:lnTo>
                  <a:lnTo>
                    <a:pt x="562495" y="57111"/>
                  </a:lnTo>
                  <a:lnTo>
                    <a:pt x="554951" y="66802"/>
                  </a:lnTo>
                  <a:lnTo>
                    <a:pt x="554951" y="29083"/>
                  </a:lnTo>
                  <a:lnTo>
                    <a:pt x="537718" y="29083"/>
                  </a:lnTo>
                  <a:lnTo>
                    <a:pt x="537718" y="126072"/>
                  </a:lnTo>
                  <a:lnTo>
                    <a:pt x="554951" y="126072"/>
                  </a:lnTo>
                  <a:lnTo>
                    <a:pt x="554951" y="72186"/>
                  </a:lnTo>
                  <a:lnTo>
                    <a:pt x="560793" y="75615"/>
                  </a:lnTo>
                  <a:lnTo>
                    <a:pt x="568553" y="80949"/>
                  </a:lnTo>
                  <a:lnTo>
                    <a:pt x="578142" y="88099"/>
                  </a:lnTo>
                  <a:lnTo>
                    <a:pt x="589432" y="96977"/>
                  </a:lnTo>
                  <a:lnTo>
                    <a:pt x="600214" y="82969"/>
                  </a:lnTo>
                  <a:close/>
                </a:path>
                <a:path w="3935729" h="160655">
                  <a:moveTo>
                    <a:pt x="697191" y="66802"/>
                  </a:moveTo>
                  <a:lnTo>
                    <a:pt x="664870" y="66802"/>
                  </a:lnTo>
                  <a:lnTo>
                    <a:pt x="664870" y="50634"/>
                  </a:lnTo>
                  <a:lnTo>
                    <a:pt x="673481" y="47409"/>
                  </a:lnTo>
                  <a:lnTo>
                    <a:pt x="681024" y="45250"/>
                  </a:lnTo>
                  <a:lnTo>
                    <a:pt x="686422" y="42024"/>
                  </a:lnTo>
                  <a:lnTo>
                    <a:pt x="674560" y="30162"/>
                  </a:lnTo>
                  <a:lnTo>
                    <a:pt x="661047" y="35229"/>
                  </a:lnTo>
                  <a:lnTo>
                    <a:pt x="646417" y="39192"/>
                  </a:lnTo>
                  <a:lnTo>
                    <a:pt x="630770" y="42138"/>
                  </a:lnTo>
                  <a:lnTo>
                    <a:pt x="614222" y="44170"/>
                  </a:lnTo>
                  <a:lnTo>
                    <a:pt x="620687" y="59258"/>
                  </a:lnTo>
                  <a:lnTo>
                    <a:pt x="628980" y="58280"/>
                  </a:lnTo>
                  <a:lnTo>
                    <a:pt x="636181" y="57111"/>
                  </a:lnTo>
                  <a:lnTo>
                    <a:pt x="647623" y="54952"/>
                  </a:lnTo>
                  <a:lnTo>
                    <a:pt x="647623" y="66802"/>
                  </a:lnTo>
                  <a:lnTo>
                    <a:pt x="606679" y="66802"/>
                  </a:lnTo>
                  <a:lnTo>
                    <a:pt x="606679" y="82969"/>
                  </a:lnTo>
                  <a:lnTo>
                    <a:pt x="645464" y="82969"/>
                  </a:lnTo>
                  <a:lnTo>
                    <a:pt x="643039" y="92075"/>
                  </a:lnTo>
                  <a:lnTo>
                    <a:pt x="637387" y="100076"/>
                  </a:lnTo>
                  <a:lnTo>
                    <a:pt x="628497" y="107061"/>
                  </a:lnTo>
                  <a:lnTo>
                    <a:pt x="616369" y="113144"/>
                  </a:lnTo>
                  <a:lnTo>
                    <a:pt x="628230" y="127152"/>
                  </a:lnTo>
                  <a:lnTo>
                    <a:pt x="641972" y="119481"/>
                  </a:lnTo>
                  <a:lnTo>
                    <a:pt x="652475" y="109499"/>
                  </a:lnTo>
                  <a:lnTo>
                    <a:pt x="659752" y="97294"/>
                  </a:lnTo>
                  <a:lnTo>
                    <a:pt x="663790" y="82969"/>
                  </a:lnTo>
                  <a:lnTo>
                    <a:pt x="697191" y="82969"/>
                  </a:lnTo>
                  <a:lnTo>
                    <a:pt x="697191" y="66802"/>
                  </a:lnTo>
                  <a:close/>
                </a:path>
                <a:path w="3935729" h="160655">
                  <a:moveTo>
                    <a:pt x="793102" y="71120"/>
                  </a:moveTo>
                  <a:lnTo>
                    <a:pt x="707974" y="71120"/>
                  </a:lnTo>
                  <a:lnTo>
                    <a:pt x="707974" y="86194"/>
                  </a:lnTo>
                  <a:lnTo>
                    <a:pt x="793102" y="86194"/>
                  </a:lnTo>
                  <a:lnTo>
                    <a:pt x="793102" y="71120"/>
                  </a:lnTo>
                  <a:close/>
                </a:path>
                <a:path w="3935729" h="160655">
                  <a:moveTo>
                    <a:pt x="899782" y="112064"/>
                  </a:moveTo>
                  <a:lnTo>
                    <a:pt x="892086" y="98488"/>
                  </a:lnTo>
                  <a:lnTo>
                    <a:pt x="885101" y="86741"/>
                  </a:lnTo>
                  <a:lnTo>
                    <a:pt x="878713" y="76606"/>
                  </a:lnTo>
                  <a:lnTo>
                    <a:pt x="872832" y="67881"/>
                  </a:lnTo>
                  <a:lnTo>
                    <a:pt x="859904" y="77584"/>
                  </a:lnTo>
                  <a:lnTo>
                    <a:pt x="863142" y="82969"/>
                  </a:lnTo>
                  <a:lnTo>
                    <a:pt x="871766" y="95897"/>
                  </a:lnTo>
                  <a:lnTo>
                    <a:pt x="862838" y="97485"/>
                  </a:lnTo>
                  <a:lnTo>
                    <a:pt x="853706" y="98856"/>
                  </a:lnTo>
                  <a:lnTo>
                    <a:pt x="844181" y="99834"/>
                  </a:lnTo>
                  <a:lnTo>
                    <a:pt x="834047" y="100203"/>
                  </a:lnTo>
                  <a:lnTo>
                    <a:pt x="840968" y="84670"/>
                  </a:lnTo>
                  <a:lnTo>
                    <a:pt x="847382" y="68821"/>
                  </a:lnTo>
                  <a:lnTo>
                    <a:pt x="859904" y="36626"/>
                  </a:lnTo>
                  <a:lnTo>
                    <a:pt x="841590" y="32321"/>
                  </a:lnTo>
                  <a:lnTo>
                    <a:pt x="835723" y="51295"/>
                  </a:lnTo>
                  <a:lnTo>
                    <a:pt x="829462" y="69367"/>
                  </a:lnTo>
                  <a:lnTo>
                    <a:pt x="822794" y="86423"/>
                  </a:lnTo>
                  <a:lnTo>
                    <a:pt x="815721" y="102362"/>
                  </a:lnTo>
                  <a:lnTo>
                    <a:pt x="803871" y="102362"/>
                  </a:lnTo>
                  <a:lnTo>
                    <a:pt x="808189" y="119608"/>
                  </a:lnTo>
                  <a:lnTo>
                    <a:pt x="828382" y="117817"/>
                  </a:lnTo>
                  <a:lnTo>
                    <a:pt x="846975" y="115836"/>
                  </a:lnTo>
                  <a:lnTo>
                    <a:pt x="879309" y="112064"/>
                  </a:lnTo>
                  <a:lnTo>
                    <a:pt x="884694" y="120688"/>
                  </a:lnTo>
                  <a:lnTo>
                    <a:pt x="899782" y="112064"/>
                  </a:lnTo>
                  <a:close/>
                </a:path>
                <a:path w="3935729" h="160655">
                  <a:moveTo>
                    <a:pt x="956894" y="58178"/>
                  </a:moveTo>
                  <a:lnTo>
                    <a:pt x="945032" y="58178"/>
                  </a:lnTo>
                  <a:lnTo>
                    <a:pt x="945032" y="120688"/>
                  </a:lnTo>
                  <a:lnTo>
                    <a:pt x="918095" y="120688"/>
                  </a:lnTo>
                  <a:lnTo>
                    <a:pt x="918095" y="131457"/>
                  </a:lnTo>
                  <a:lnTo>
                    <a:pt x="956894" y="131457"/>
                  </a:lnTo>
                  <a:lnTo>
                    <a:pt x="956894" y="58178"/>
                  </a:lnTo>
                  <a:close/>
                </a:path>
                <a:path w="3935729" h="160655">
                  <a:moveTo>
                    <a:pt x="1051712" y="75425"/>
                  </a:moveTo>
                  <a:lnTo>
                    <a:pt x="1045248" y="61417"/>
                  </a:lnTo>
                  <a:lnTo>
                    <a:pt x="1038783" y="63576"/>
                  </a:lnTo>
                  <a:lnTo>
                    <a:pt x="1033399" y="66802"/>
                  </a:lnTo>
                  <a:lnTo>
                    <a:pt x="1025855" y="68961"/>
                  </a:lnTo>
                  <a:lnTo>
                    <a:pt x="1021041" y="63728"/>
                  </a:lnTo>
                  <a:lnTo>
                    <a:pt x="1014806" y="61010"/>
                  </a:lnTo>
                  <a:lnTo>
                    <a:pt x="1007364" y="60921"/>
                  </a:lnTo>
                  <a:lnTo>
                    <a:pt x="998918" y="63576"/>
                  </a:lnTo>
                  <a:lnTo>
                    <a:pt x="1003223" y="57111"/>
                  </a:lnTo>
                  <a:lnTo>
                    <a:pt x="1011288" y="56921"/>
                  </a:lnTo>
                  <a:lnTo>
                    <a:pt x="1019251" y="56438"/>
                  </a:lnTo>
                  <a:lnTo>
                    <a:pt x="1034478" y="54952"/>
                  </a:lnTo>
                  <a:lnTo>
                    <a:pt x="1034478" y="40944"/>
                  </a:lnTo>
                  <a:lnTo>
                    <a:pt x="1018311" y="43103"/>
                  </a:lnTo>
                  <a:lnTo>
                    <a:pt x="1010767" y="43103"/>
                  </a:lnTo>
                  <a:lnTo>
                    <a:pt x="1017231" y="33401"/>
                  </a:lnTo>
                  <a:lnTo>
                    <a:pt x="1001064" y="30162"/>
                  </a:lnTo>
                  <a:lnTo>
                    <a:pt x="993521" y="43103"/>
                  </a:lnTo>
                  <a:lnTo>
                    <a:pt x="973048" y="43103"/>
                  </a:lnTo>
                  <a:lnTo>
                    <a:pt x="973048" y="57111"/>
                  </a:lnTo>
                  <a:lnTo>
                    <a:pt x="984910" y="57111"/>
                  </a:lnTo>
                  <a:lnTo>
                    <a:pt x="980694" y="64198"/>
                  </a:lnTo>
                  <a:lnTo>
                    <a:pt x="967663" y="84048"/>
                  </a:lnTo>
                  <a:lnTo>
                    <a:pt x="978446" y="92671"/>
                  </a:lnTo>
                  <a:lnTo>
                    <a:pt x="984910" y="85128"/>
                  </a:lnTo>
                  <a:lnTo>
                    <a:pt x="991374" y="79730"/>
                  </a:lnTo>
                  <a:lnTo>
                    <a:pt x="1002144" y="74345"/>
                  </a:lnTo>
                  <a:lnTo>
                    <a:pt x="1007529" y="74345"/>
                  </a:lnTo>
                  <a:lnTo>
                    <a:pt x="1009688" y="75425"/>
                  </a:lnTo>
                  <a:lnTo>
                    <a:pt x="1010767" y="76504"/>
                  </a:lnTo>
                  <a:lnTo>
                    <a:pt x="1002144" y="81889"/>
                  </a:lnTo>
                  <a:lnTo>
                    <a:pt x="996759" y="86194"/>
                  </a:lnTo>
                  <a:lnTo>
                    <a:pt x="988136" y="94818"/>
                  </a:lnTo>
                  <a:lnTo>
                    <a:pt x="985989" y="100203"/>
                  </a:lnTo>
                  <a:lnTo>
                    <a:pt x="985989" y="112064"/>
                  </a:lnTo>
                  <a:lnTo>
                    <a:pt x="988136" y="117449"/>
                  </a:lnTo>
                  <a:lnTo>
                    <a:pt x="998918" y="122834"/>
                  </a:lnTo>
                  <a:lnTo>
                    <a:pt x="1004303" y="123913"/>
                  </a:lnTo>
                  <a:lnTo>
                    <a:pt x="1010767" y="124993"/>
                  </a:lnTo>
                  <a:lnTo>
                    <a:pt x="1019619" y="124955"/>
                  </a:lnTo>
                  <a:lnTo>
                    <a:pt x="1028280" y="124726"/>
                  </a:lnTo>
                  <a:lnTo>
                    <a:pt x="1036523" y="124079"/>
                  </a:lnTo>
                  <a:lnTo>
                    <a:pt x="1044168" y="122834"/>
                  </a:lnTo>
                  <a:lnTo>
                    <a:pt x="1046327" y="107746"/>
                  </a:lnTo>
                  <a:lnTo>
                    <a:pt x="1028014" y="109905"/>
                  </a:lnTo>
                  <a:lnTo>
                    <a:pt x="1010767" y="109905"/>
                  </a:lnTo>
                  <a:lnTo>
                    <a:pt x="1007529" y="108826"/>
                  </a:lnTo>
                  <a:lnTo>
                    <a:pt x="1003223" y="107746"/>
                  </a:lnTo>
                  <a:lnTo>
                    <a:pt x="1001064" y="106680"/>
                  </a:lnTo>
                  <a:lnTo>
                    <a:pt x="1001064" y="104521"/>
                  </a:lnTo>
                  <a:lnTo>
                    <a:pt x="1002144" y="101282"/>
                  </a:lnTo>
                  <a:lnTo>
                    <a:pt x="1003223" y="99136"/>
                  </a:lnTo>
                  <a:lnTo>
                    <a:pt x="1006462" y="95897"/>
                  </a:lnTo>
                  <a:lnTo>
                    <a:pt x="1012926" y="92671"/>
                  </a:lnTo>
                  <a:lnTo>
                    <a:pt x="1011847" y="100203"/>
                  </a:lnTo>
                  <a:lnTo>
                    <a:pt x="1028014" y="100203"/>
                  </a:lnTo>
                  <a:lnTo>
                    <a:pt x="1029081" y="84048"/>
                  </a:lnTo>
                  <a:lnTo>
                    <a:pt x="1035558" y="81889"/>
                  </a:lnTo>
                  <a:lnTo>
                    <a:pt x="1043101" y="78663"/>
                  </a:lnTo>
                  <a:lnTo>
                    <a:pt x="1051712" y="75425"/>
                  </a:lnTo>
                  <a:close/>
                </a:path>
                <a:path w="3935729" h="160655">
                  <a:moveTo>
                    <a:pt x="1106678" y="104521"/>
                  </a:moveTo>
                  <a:lnTo>
                    <a:pt x="1106271" y="100495"/>
                  </a:lnTo>
                  <a:lnTo>
                    <a:pt x="1105052" y="94957"/>
                  </a:lnTo>
                  <a:lnTo>
                    <a:pt x="1103033" y="87998"/>
                  </a:lnTo>
                  <a:lnTo>
                    <a:pt x="1100201" y="79730"/>
                  </a:lnTo>
                  <a:lnTo>
                    <a:pt x="1096975" y="68961"/>
                  </a:lnTo>
                  <a:lnTo>
                    <a:pt x="1093736" y="62496"/>
                  </a:lnTo>
                  <a:lnTo>
                    <a:pt x="1092669" y="59258"/>
                  </a:lnTo>
                  <a:lnTo>
                    <a:pt x="1076502" y="63576"/>
                  </a:lnTo>
                  <a:lnTo>
                    <a:pt x="1078560" y="66675"/>
                  </a:lnTo>
                  <a:lnTo>
                    <a:pt x="1078649" y="66802"/>
                  </a:lnTo>
                  <a:lnTo>
                    <a:pt x="1081887" y="74345"/>
                  </a:lnTo>
                  <a:lnTo>
                    <a:pt x="1085126" y="84048"/>
                  </a:lnTo>
                  <a:lnTo>
                    <a:pt x="1088351" y="94818"/>
                  </a:lnTo>
                  <a:lnTo>
                    <a:pt x="1090510" y="102362"/>
                  </a:lnTo>
                  <a:lnTo>
                    <a:pt x="1091590" y="107746"/>
                  </a:lnTo>
                  <a:lnTo>
                    <a:pt x="1106678" y="104521"/>
                  </a:lnTo>
                  <a:close/>
                </a:path>
                <a:path w="3935729" h="160655">
                  <a:moveTo>
                    <a:pt x="1162710" y="39865"/>
                  </a:moveTo>
                  <a:lnTo>
                    <a:pt x="1123911" y="39865"/>
                  </a:lnTo>
                  <a:lnTo>
                    <a:pt x="1123911" y="26936"/>
                  </a:lnTo>
                  <a:lnTo>
                    <a:pt x="1106678" y="26936"/>
                  </a:lnTo>
                  <a:lnTo>
                    <a:pt x="1106678" y="39865"/>
                  </a:lnTo>
                  <a:lnTo>
                    <a:pt x="1066800" y="39865"/>
                  </a:lnTo>
                  <a:lnTo>
                    <a:pt x="1066800" y="54952"/>
                  </a:lnTo>
                  <a:lnTo>
                    <a:pt x="1162710" y="54952"/>
                  </a:lnTo>
                  <a:lnTo>
                    <a:pt x="1162710" y="39865"/>
                  </a:lnTo>
                  <a:close/>
                </a:path>
                <a:path w="3935729" h="160655">
                  <a:moveTo>
                    <a:pt x="1165936" y="110985"/>
                  </a:moveTo>
                  <a:lnTo>
                    <a:pt x="1135761" y="110985"/>
                  </a:lnTo>
                  <a:lnTo>
                    <a:pt x="1137920" y="106680"/>
                  </a:lnTo>
                  <a:lnTo>
                    <a:pt x="1140079" y="99136"/>
                  </a:lnTo>
                  <a:lnTo>
                    <a:pt x="1143304" y="87274"/>
                  </a:lnTo>
                  <a:lnTo>
                    <a:pt x="1145476" y="79730"/>
                  </a:lnTo>
                  <a:lnTo>
                    <a:pt x="1147216" y="72732"/>
                  </a:lnTo>
                  <a:lnTo>
                    <a:pt x="1148283" y="66802"/>
                  </a:lnTo>
                  <a:lnTo>
                    <a:pt x="1148308" y="66675"/>
                  </a:lnTo>
                  <a:lnTo>
                    <a:pt x="1148486" y="64249"/>
                  </a:lnTo>
                  <a:lnTo>
                    <a:pt x="1148537" y="63576"/>
                  </a:lnTo>
                  <a:lnTo>
                    <a:pt x="1148613" y="62496"/>
                  </a:lnTo>
                  <a:lnTo>
                    <a:pt x="1148702" y="61417"/>
                  </a:lnTo>
                  <a:lnTo>
                    <a:pt x="1133614" y="58178"/>
                  </a:lnTo>
                  <a:lnTo>
                    <a:pt x="1132713" y="63576"/>
                  </a:lnTo>
                  <a:lnTo>
                    <a:pt x="1132598" y="64249"/>
                  </a:lnTo>
                  <a:lnTo>
                    <a:pt x="1120686" y="106680"/>
                  </a:lnTo>
                  <a:lnTo>
                    <a:pt x="1118527" y="110985"/>
                  </a:lnTo>
                  <a:lnTo>
                    <a:pt x="1063574" y="110985"/>
                  </a:lnTo>
                  <a:lnTo>
                    <a:pt x="1063574" y="126072"/>
                  </a:lnTo>
                  <a:lnTo>
                    <a:pt x="1165936" y="126072"/>
                  </a:lnTo>
                  <a:lnTo>
                    <a:pt x="1165936" y="110985"/>
                  </a:lnTo>
                  <a:close/>
                </a:path>
                <a:path w="3935729" h="160655">
                  <a:moveTo>
                    <a:pt x="1266151" y="98056"/>
                  </a:moveTo>
                  <a:lnTo>
                    <a:pt x="1265072" y="92671"/>
                  </a:lnTo>
                  <a:lnTo>
                    <a:pt x="1262926" y="87274"/>
                  </a:lnTo>
                  <a:lnTo>
                    <a:pt x="1260767" y="80810"/>
                  </a:lnTo>
                  <a:lnTo>
                    <a:pt x="1256461" y="76504"/>
                  </a:lnTo>
                  <a:lnTo>
                    <a:pt x="1251064" y="74345"/>
                  </a:lnTo>
                  <a:lnTo>
                    <a:pt x="1241577" y="71120"/>
                  </a:lnTo>
                  <a:lnTo>
                    <a:pt x="1230858" y="71120"/>
                  </a:lnTo>
                  <a:lnTo>
                    <a:pt x="1218946" y="74345"/>
                  </a:lnTo>
                  <a:lnTo>
                    <a:pt x="1205814" y="80810"/>
                  </a:lnTo>
                  <a:lnTo>
                    <a:pt x="1209040" y="74345"/>
                  </a:lnTo>
                  <a:lnTo>
                    <a:pt x="1211199" y="67881"/>
                  </a:lnTo>
                  <a:lnTo>
                    <a:pt x="1214424" y="61417"/>
                  </a:lnTo>
                  <a:lnTo>
                    <a:pt x="1225118" y="60439"/>
                  </a:lnTo>
                  <a:lnTo>
                    <a:pt x="1247317" y="58077"/>
                  </a:lnTo>
                  <a:lnTo>
                    <a:pt x="1258608" y="57111"/>
                  </a:lnTo>
                  <a:lnTo>
                    <a:pt x="1257528" y="42024"/>
                  </a:lnTo>
                  <a:lnTo>
                    <a:pt x="1247851" y="43446"/>
                  </a:lnTo>
                  <a:lnTo>
                    <a:pt x="1238275" y="44577"/>
                  </a:lnTo>
                  <a:lnTo>
                    <a:pt x="1219822" y="46329"/>
                  </a:lnTo>
                  <a:lnTo>
                    <a:pt x="1224127" y="32321"/>
                  </a:lnTo>
                  <a:lnTo>
                    <a:pt x="1206881" y="30162"/>
                  </a:lnTo>
                  <a:lnTo>
                    <a:pt x="1205814" y="37706"/>
                  </a:lnTo>
                  <a:lnTo>
                    <a:pt x="1203655" y="43103"/>
                  </a:lnTo>
                  <a:lnTo>
                    <a:pt x="1202575" y="47409"/>
                  </a:lnTo>
                  <a:lnTo>
                    <a:pt x="1196111" y="47574"/>
                  </a:lnTo>
                  <a:lnTo>
                    <a:pt x="1183182" y="48310"/>
                  </a:lnTo>
                  <a:lnTo>
                    <a:pt x="1176718" y="48488"/>
                  </a:lnTo>
                  <a:lnTo>
                    <a:pt x="1176718" y="63576"/>
                  </a:lnTo>
                  <a:lnTo>
                    <a:pt x="1198270" y="62496"/>
                  </a:lnTo>
                  <a:lnTo>
                    <a:pt x="1185341" y="91592"/>
                  </a:lnTo>
                  <a:lnTo>
                    <a:pt x="1199349" y="99136"/>
                  </a:lnTo>
                  <a:lnTo>
                    <a:pt x="1206792" y="94081"/>
                  </a:lnTo>
                  <a:lnTo>
                    <a:pt x="1214424" y="90246"/>
                  </a:lnTo>
                  <a:lnTo>
                    <a:pt x="1222070" y="87617"/>
                  </a:lnTo>
                  <a:lnTo>
                    <a:pt x="1234909" y="85128"/>
                  </a:lnTo>
                  <a:lnTo>
                    <a:pt x="1239215" y="85128"/>
                  </a:lnTo>
                  <a:lnTo>
                    <a:pt x="1242441" y="87274"/>
                  </a:lnTo>
                  <a:lnTo>
                    <a:pt x="1245679" y="88353"/>
                  </a:lnTo>
                  <a:lnTo>
                    <a:pt x="1247838" y="90512"/>
                  </a:lnTo>
                  <a:lnTo>
                    <a:pt x="1248918" y="94818"/>
                  </a:lnTo>
                  <a:lnTo>
                    <a:pt x="1248918" y="100203"/>
                  </a:lnTo>
                  <a:lnTo>
                    <a:pt x="1246759" y="102362"/>
                  </a:lnTo>
                  <a:lnTo>
                    <a:pt x="1243520" y="106680"/>
                  </a:lnTo>
                  <a:lnTo>
                    <a:pt x="1240294" y="108826"/>
                  </a:lnTo>
                  <a:lnTo>
                    <a:pt x="1237056" y="109905"/>
                  </a:lnTo>
                  <a:lnTo>
                    <a:pt x="1227759" y="111277"/>
                  </a:lnTo>
                  <a:lnTo>
                    <a:pt x="1217663" y="111925"/>
                  </a:lnTo>
                  <a:lnTo>
                    <a:pt x="1206754" y="111569"/>
                  </a:lnTo>
                  <a:lnTo>
                    <a:pt x="1195031" y="109905"/>
                  </a:lnTo>
                  <a:lnTo>
                    <a:pt x="1198270" y="126072"/>
                  </a:lnTo>
                  <a:lnTo>
                    <a:pt x="1209789" y="126504"/>
                  </a:lnTo>
                  <a:lnTo>
                    <a:pt x="1220089" y="126339"/>
                  </a:lnTo>
                  <a:lnTo>
                    <a:pt x="1229182" y="125768"/>
                  </a:lnTo>
                  <a:lnTo>
                    <a:pt x="1263992" y="103441"/>
                  </a:lnTo>
                  <a:lnTo>
                    <a:pt x="1266151" y="98056"/>
                  </a:lnTo>
                  <a:close/>
                </a:path>
                <a:path w="3935729" h="160655">
                  <a:moveTo>
                    <a:pt x="1380375" y="110109"/>
                  </a:moveTo>
                  <a:lnTo>
                    <a:pt x="1334046" y="110109"/>
                  </a:lnTo>
                  <a:lnTo>
                    <a:pt x="1334046" y="73279"/>
                  </a:lnTo>
                  <a:lnTo>
                    <a:pt x="1372831" y="73279"/>
                  </a:lnTo>
                  <a:lnTo>
                    <a:pt x="1372831" y="58039"/>
                  </a:lnTo>
                  <a:lnTo>
                    <a:pt x="1334046" y="58039"/>
                  </a:lnTo>
                  <a:lnTo>
                    <a:pt x="1334046" y="27559"/>
                  </a:lnTo>
                  <a:lnTo>
                    <a:pt x="1318958" y="27559"/>
                  </a:lnTo>
                  <a:lnTo>
                    <a:pt x="1318958" y="58039"/>
                  </a:lnTo>
                  <a:lnTo>
                    <a:pt x="1318958" y="73279"/>
                  </a:lnTo>
                  <a:lnTo>
                    <a:pt x="1318958" y="110109"/>
                  </a:lnTo>
                  <a:lnTo>
                    <a:pt x="1278001" y="110109"/>
                  </a:lnTo>
                  <a:lnTo>
                    <a:pt x="1278001" y="125349"/>
                  </a:lnTo>
                  <a:lnTo>
                    <a:pt x="1380375" y="125349"/>
                  </a:lnTo>
                  <a:lnTo>
                    <a:pt x="1380375" y="110109"/>
                  </a:lnTo>
                  <a:close/>
                </a:path>
                <a:path w="3935729" h="160655">
                  <a:moveTo>
                    <a:pt x="1428864" y="90512"/>
                  </a:moveTo>
                  <a:lnTo>
                    <a:pt x="1418094" y="82969"/>
                  </a:lnTo>
                  <a:lnTo>
                    <a:pt x="1412709" y="96977"/>
                  </a:lnTo>
                  <a:lnTo>
                    <a:pt x="1411693" y="80225"/>
                  </a:lnTo>
                  <a:lnTo>
                    <a:pt x="1415935" y="33401"/>
                  </a:lnTo>
                  <a:lnTo>
                    <a:pt x="1400848" y="30162"/>
                  </a:lnTo>
                  <a:lnTo>
                    <a:pt x="1396809" y="53581"/>
                  </a:lnTo>
                  <a:lnTo>
                    <a:pt x="1395996" y="76911"/>
                  </a:lnTo>
                  <a:lnTo>
                    <a:pt x="1398409" y="99834"/>
                  </a:lnTo>
                  <a:lnTo>
                    <a:pt x="1398422" y="100025"/>
                  </a:lnTo>
                  <a:lnTo>
                    <a:pt x="1404086" y="122834"/>
                  </a:lnTo>
                  <a:lnTo>
                    <a:pt x="1419174" y="120688"/>
                  </a:lnTo>
                  <a:lnTo>
                    <a:pt x="1420990" y="113245"/>
                  </a:lnTo>
                  <a:lnTo>
                    <a:pt x="1423212" y="105600"/>
                  </a:lnTo>
                  <a:lnTo>
                    <a:pt x="1425841" y="97955"/>
                  </a:lnTo>
                  <a:lnTo>
                    <a:pt x="1426235" y="96977"/>
                  </a:lnTo>
                  <a:lnTo>
                    <a:pt x="1428864" y="90512"/>
                  </a:lnTo>
                  <a:close/>
                </a:path>
                <a:path w="3935729" h="160655">
                  <a:moveTo>
                    <a:pt x="1487055" y="51714"/>
                  </a:moveTo>
                  <a:lnTo>
                    <a:pt x="1481670" y="52793"/>
                  </a:lnTo>
                  <a:lnTo>
                    <a:pt x="1476286" y="52793"/>
                  </a:lnTo>
                  <a:lnTo>
                    <a:pt x="1471968" y="53873"/>
                  </a:lnTo>
                  <a:lnTo>
                    <a:pt x="1471231" y="37706"/>
                  </a:lnTo>
                  <a:lnTo>
                    <a:pt x="1471142" y="35560"/>
                  </a:lnTo>
                  <a:lnTo>
                    <a:pt x="1471041" y="33401"/>
                  </a:lnTo>
                  <a:lnTo>
                    <a:pt x="1470939" y="31242"/>
                  </a:lnTo>
                  <a:lnTo>
                    <a:pt x="1470888" y="30162"/>
                  </a:lnTo>
                  <a:lnTo>
                    <a:pt x="1455801" y="29095"/>
                  </a:lnTo>
                  <a:lnTo>
                    <a:pt x="1456753" y="51714"/>
                  </a:lnTo>
                  <a:lnTo>
                    <a:pt x="1456791" y="52793"/>
                  </a:lnTo>
                  <a:lnTo>
                    <a:pt x="1456880" y="54952"/>
                  </a:lnTo>
                  <a:lnTo>
                    <a:pt x="1448968" y="54952"/>
                  </a:lnTo>
                  <a:lnTo>
                    <a:pt x="1437030" y="54495"/>
                  </a:lnTo>
                  <a:lnTo>
                    <a:pt x="1426718" y="53873"/>
                  </a:lnTo>
                  <a:lnTo>
                    <a:pt x="1426718" y="68961"/>
                  </a:lnTo>
                  <a:lnTo>
                    <a:pt x="1434007" y="69570"/>
                  </a:lnTo>
                  <a:lnTo>
                    <a:pt x="1441399" y="69773"/>
                  </a:lnTo>
                  <a:lnTo>
                    <a:pt x="1448993" y="69570"/>
                  </a:lnTo>
                  <a:lnTo>
                    <a:pt x="1456880" y="68961"/>
                  </a:lnTo>
                  <a:lnTo>
                    <a:pt x="1456817" y="80225"/>
                  </a:lnTo>
                  <a:lnTo>
                    <a:pt x="1439646" y="115290"/>
                  </a:lnTo>
                  <a:lnTo>
                    <a:pt x="1451495" y="127152"/>
                  </a:lnTo>
                  <a:lnTo>
                    <a:pt x="1471345" y="85471"/>
                  </a:lnTo>
                  <a:lnTo>
                    <a:pt x="1471930" y="68961"/>
                  </a:lnTo>
                  <a:lnTo>
                    <a:pt x="1471968" y="67881"/>
                  </a:lnTo>
                  <a:lnTo>
                    <a:pt x="1481670" y="67881"/>
                  </a:lnTo>
                  <a:lnTo>
                    <a:pt x="1487055" y="66802"/>
                  </a:lnTo>
                  <a:lnTo>
                    <a:pt x="1487055" y="54952"/>
                  </a:lnTo>
                  <a:lnTo>
                    <a:pt x="1487055" y="53873"/>
                  </a:lnTo>
                  <a:lnTo>
                    <a:pt x="1487055" y="51714"/>
                  </a:lnTo>
                  <a:close/>
                </a:path>
                <a:path w="3935729" h="160655">
                  <a:moveTo>
                    <a:pt x="1488135" y="43103"/>
                  </a:moveTo>
                  <a:lnTo>
                    <a:pt x="1479511" y="32321"/>
                  </a:lnTo>
                  <a:lnTo>
                    <a:pt x="1473047" y="37706"/>
                  </a:lnTo>
                  <a:lnTo>
                    <a:pt x="1481543" y="48336"/>
                  </a:lnTo>
                  <a:lnTo>
                    <a:pt x="1481670" y="48488"/>
                  </a:lnTo>
                  <a:lnTo>
                    <a:pt x="1488135" y="43103"/>
                  </a:lnTo>
                  <a:close/>
                </a:path>
                <a:path w="3935729" h="160655">
                  <a:moveTo>
                    <a:pt x="1495679" y="35560"/>
                  </a:moveTo>
                  <a:lnTo>
                    <a:pt x="1487055" y="25857"/>
                  </a:lnTo>
                  <a:lnTo>
                    <a:pt x="1480591" y="31242"/>
                  </a:lnTo>
                  <a:lnTo>
                    <a:pt x="1489214" y="40944"/>
                  </a:lnTo>
                  <a:lnTo>
                    <a:pt x="1495679" y="35560"/>
                  </a:lnTo>
                  <a:close/>
                </a:path>
                <a:path w="3935729" h="160655">
                  <a:moveTo>
                    <a:pt x="1594815" y="108826"/>
                  </a:moveTo>
                  <a:lnTo>
                    <a:pt x="1590294" y="105600"/>
                  </a:lnTo>
                  <a:lnTo>
                    <a:pt x="1586357" y="102781"/>
                  </a:lnTo>
                  <a:lnTo>
                    <a:pt x="1581823" y="100215"/>
                  </a:lnTo>
                  <a:lnTo>
                    <a:pt x="1577301" y="97650"/>
                  </a:lnTo>
                  <a:lnTo>
                    <a:pt x="1567840" y="93522"/>
                  </a:lnTo>
                  <a:lnTo>
                    <a:pt x="1558175" y="90512"/>
                  </a:lnTo>
                  <a:lnTo>
                    <a:pt x="1558175" y="67881"/>
                  </a:lnTo>
                  <a:lnTo>
                    <a:pt x="1565465" y="67691"/>
                  </a:lnTo>
                  <a:lnTo>
                    <a:pt x="1572856" y="67208"/>
                  </a:lnTo>
                  <a:lnTo>
                    <a:pt x="1588350" y="65722"/>
                  </a:lnTo>
                  <a:lnTo>
                    <a:pt x="1588350" y="52793"/>
                  </a:lnTo>
                  <a:lnTo>
                    <a:pt x="1588350" y="50634"/>
                  </a:lnTo>
                  <a:lnTo>
                    <a:pt x="1580299" y="51892"/>
                  </a:lnTo>
                  <a:lnTo>
                    <a:pt x="1572450" y="52527"/>
                  </a:lnTo>
                  <a:lnTo>
                    <a:pt x="1563954" y="52793"/>
                  </a:lnTo>
                  <a:lnTo>
                    <a:pt x="1558175" y="52793"/>
                  </a:lnTo>
                  <a:lnTo>
                    <a:pt x="1558175" y="31242"/>
                  </a:lnTo>
                  <a:lnTo>
                    <a:pt x="1543088" y="30302"/>
                  </a:lnTo>
                  <a:lnTo>
                    <a:pt x="1543088" y="102362"/>
                  </a:lnTo>
                  <a:lnTo>
                    <a:pt x="1543088" y="105600"/>
                  </a:lnTo>
                  <a:lnTo>
                    <a:pt x="1542008" y="107746"/>
                  </a:lnTo>
                  <a:lnTo>
                    <a:pt x="1539862" y="109905"/>
                  </a:lnTo>
                  <a:lnTo>
                    <a:pt x="1536623" y="112064"/>
                  </a:lnTo>
                  <a:lnTo>
                    <a:pt x="1526921" y="112064"/>
                  </a:lnTo>
                  <a:lnTo>
                    <a:pt x="1520456" y="108826"/>
                  </a:lnTo>
                  <a:lnTo>
                    <a:pt x="1520456" y="106680"/>
                  </a:lnTo>
                  <a:lnTo>
                    <a:pt x="1521536" y="104521"/>
                  </a:lnTo>
                  <a:lnTo>
                    <a:pt x="1523695" y="102362"/>
                  </a:lnTo>
                  <a:lnTo>
                    <a:pt x="1526921" y="101282"/>
                  </a:lnTo>
                  <a:lnTo>
                    <a:pt x="1531239" y="100215"/>
                  </a:lnTo>
                  <a:lnTo>
                    <a:pt x="1534464" y="100215"/>
                  </a:lnTo>
                  <a:lnTo>
                    <a:pt x="1537703" y="101282"/>
                  </a:lnTo>
                  <a:lnTo>
                    <a:pt x="1543088" y="102362"/>
                  </a:lnTo>
                  <a:lnTo>
                    <a:pt x="1543088" y="30302"/>
                  </a:lnTo>
                  <a:lnTo>
                    <a:pt x="1540941" y="30162"/>
                  </a:lnTo>
                  <a:lnTo>
                    <a:pt x="1541106" y="45910"/>
                  </a:lnTo>
                  <a:lnTo>
                    <a:pt x="1541843" y="74561"/>
                  </a:lnTo>
                  <a:lnTo>
                    <a:pt x="1542008" y="87274"/>
                  </a:lnTo>
                  <a:lnTo>
                    <a:pt x="1523695" y="87274"/>
                  </a:lnTo>
                  <a:lnTo>
                    <a:pt x="1507528" y="92671"/>
                  </a:lnTo>
                  <a:lnTo>
                    <a:pt x="1503222" y="99136"/>
                  </a:lnTo>
                  <a:lnTo>
                    <a:pt x="1503222" y="116370"/>
                  </a:lnTo>
                  <a:lnTo>
                    <a:pt x="1508607" y="121754"/>
                  </a:lnTo>
                  <a:lnTo>
                    <a:pt x="1519389" y="123913"/>
                  </a:lnTo>
                  <a:lnTo>
                    <a:pt x="1526921" y="126072"/>
                  </a:lnTo>
                  <a:lnTo>
                    <a:pt x="1535544" y="126072"/>
                  </a:lnTo>
                  <a:lnTo>
                    <a:pt x="1544167" y="124993"/>
                  </a:lnTo>
                  <a:lnTo>
                    <a:pt x="1553870" y="122834"/>
                  </a:lnTo>
                  <a:lnTo>
                    <a:pt x="1559140" y="116509"/>
                  </a:lnTo>
                  <a:lnTo>
                    <a:pt x="1559255" y="112064"/>
                  </a:lnTo>
                  <a:lnTo>
                    <a:pt x="1559255" y="105600"/>
                  </a:lnTo>
                  <a:lnTo>
                    <a:pt x="1565097" y="108419"/>
                  </a:lnTo>
                  <a:lnTo>
                    <a:pt x="1571244" y="112064"/>
                  </a:lnTo>
                  <a:lnTo>
                    <a:pt x="1577594" y="116509"/>
                  </a:lnTo>
                  <a:lnTo>
                    <a:pt x="1584032" y="121754"/>
                  </a:lnTo>
                  <a:lnTo>
                    <a:pt x="1594815" y="108826"/>
                  </a:lnTo>
                  <a:close/>
                </a:path>
                <a:path w="3935729" h="160655">
                  <a:moveTo>
                    <a:pt x="1667014" y="35560"/>
                  </a:moveTo>
                  <a:lnTo>
                    <a:pt x="1645996" y="32727"/>
                  </a:lnTo>
                  <a:lnTo>
                    <a:pt x="1636699" y="31165"/>
                  </a:lnTo>
                  <a:lnTo>
                    <a:pt x="1628216" y="29095"/>
                  </a:lnTo>
                  <a:lnTo>
                    <a:pt x="1626069" y="44170"/>
                  </a:lnTo>
                  <a:lnTo>
                    <a:pt x="1635760" y="45770"/>
                  </a:lnTo>
                  <a:lnTo>
                    <a:pt x="1645462" y="47269"/>
                  </a:lnTo>
                  <a:lnTo>
                    <a:pt x="1655152" y="48564"/>
                  </a:lnTo>
                  <a:lnTo>
                    <a:pt x="1664855" y="49568"/>
                  </a:lnTo>
                  <a:lnTo>
                    <a:pt x="1667014" y="35560"/>
                  </a:lnTo>
                  <a:close/>
                </a:path>
                <a:path w="3935729" h="160655">
                  <a:moveTo>
                    <a:pt x="1685328" y="73266"/>
                  </a:moveTo>
                  <a:lnTo>
                    <a:pt x="1653984" y="53060"/>
                  </a:lnTo>
                  <a:lnTo>
                    <a:pt x="1643303" y="53873"/>
                  </a:lnTo>
                  <a:lnTo>
                    <a:pt x="1635429" y="55892"/>
                  </a:lnTo>
                  <a:lnTo>
                    <a:pt x="1626336" y="58724"/>
                  </a:lnTo>
                  <a:lnTo>
                    <a:pt x="1616024" y="62357"/>
                  </a:lnTo>
                  <a:lnTo>
                    <a:pt x="1604518" y="66802"/>
                  </a:lnTo>
                  <a:lnTo>
                    <a:pt x="1610982" y="81889"/>
                  </a:lnTo>
                  <a:lnTo>
                    <a:pt x="1626133" y="75018"/>
                  </a:lnTo>
                  <a:lnTo>
                    <a:pt x="1639265" y="70573"/>
                  </a:lnTo>
                  <a:lnTo>
                    <a:pt x="1650377" y="68554"/>
                  </a:lnTo>
                  <a:lnTo>
                    <a:pt x="1659470" y="68961"/>
                  </a:lnTo>
                  <a:lnTo>
                    <a:pt x="1665935" y="70040"/>
                  </a:lnTo>
                  <a:lnTo>
                    <a:pt x="1668094" y="74345"/>
                  </a:lnTo>
                  <a:lnTo>
                    <a:pt x="1668094" y="87274"/>
                  </a:lnTo>
                  <a:lnTo>
                    <a:pt x="1667014" y="92671"/>
                  </a:lnTo>
                  <a:lnTo>
                    <a:pt x="1662696" y="96977"/>
                  </a:lnTo>
                  <a:lnTo>
                    <a:pt x="1659470" y="101282"/>
                  </a:lnTo>
                  <a:lnTo>
                    <a:pt x="1654086" y="104521"/>
                  </a:lnTo>
                  <a:lnTo>
                    <a:pt x="1646542" y="107746"/>
                  </a:lnTo>
                  <a:lnTo>
                    <a:pt x="1633601" y="112064"/>
                  </a:lnTo>
                  <a:lnTo>
                    <a:pt x="1627136" y="113144"/>
                  </a:lnTo>
                  <a:lnTo>
                    <a:pt x="1633601" y="127152"/>
                  </a:lnTo>
                  <a:lnTo>
                    <a:pt x="1669110" y="112064"/>
                  </a:lnTo>
                  <a:lnTo>
                    <a:pt x="1684248" y="90512"/>
                  </a:lnTo>
                  <a:lnTo>
                    <a:pt x="1684248" y="81889"/>
                  </a:lnTo>
                  <a:lnTo>
                    <a:pt x="1685328" y="73266"/>
                  </a:lnTo>
                  <a:close/>
                </a:path>
                <a:path w="3935729" h="160655">
                  <a:moveTo>
                    <a:pt x="3935311" y="26936"/>
                  </a:moveTo>
                  <a:lnTo>
                    <a:pt x="3933228" y="16357"/>
                  </a:lnTo>
                  <a:lnTo>
                    <a:pt x="3927500" y="7810"/>
                  </a:lnTo>
                  <a:lnTo>
                    <a:pt x="3918940" y="2082"/>
                  </a:lnTo>
                  <a:lnTo>
                    <a:pt x="3908374" y="0"/>
                  </a:lnTo>
                  <a:lnTo>
                    <a:pt x="3577552" y="0"/>
                  </a:lnTo>
                  <a:lnTo>
                    <a:pt x="3566985" y="2082"/>
                  </a:lnTo>
                  <a:lnTo>
                    <a:pt x="3558425" y="7810"/>
                  </a:lnTo>
                  <a:lnTo>
                    <a:pt x="3552698" y="16357"/>
                  </a:lnTo>
                  <a:lnTo>
                    <a:pt x="3550615" y="26936"/>
                  </a:lnTo>
                  <a:lnTo>
                    <a:pt x="3550615" y="133616"/>
                  </a:lnTo>
                  <a:lnTo>
                    <a:pt x="3552698" y="144183"/>
                  </a:lnTo>
                  <a:lnTo>
                    <a:pt x="3558425" y="152742"/>
                  </a:lnTo>
                  <a:lnTo>
                    <a:pt x="3566985" y="158470"/>
                  </a:lnTo>
                  <a:lnTo>
                    <a:pt x="3577552" y="160553"/>
                  </a:lnTo>
                  <a:lnTo>
                    <a:pt x="3908374" y="160553"/>
                  </a:lnTo>
                  <a:lnTo>
                    <a:pt x="3918940" y="158470"/>
                  </a:lnTo>
                  <a:lnTo>
                    <a:pt x="3927500" y="152742"/>
                  </a:lnTo>
                  <a:lnTo>
                    <a:pt x="3933228" y="144183"/>
                  </a:lnTo>
                  <a:lnTo>
                    <a:pt x="3935311" y="133616"/>
                  </a:lnTo>
                  <a:lnTo>
                    <a:pt x="3935311" y="26936"/>
                  </a:lnTo>
                  <a:close/>
                </a:path>
              </a:pathLst>
            </a:custGeom>
            <a:solidFill>
              <a:srgbClr val="FFFFFF"/>
            </a:solidFill>
          </p:spPr>
          <p:txBody>
            <a:bodyPr wrap="square" lIns="0" tIns="0" rIns="0" bIns="0" rtlCol="0"/>
            <a:lstStyle/>
            <a:p>
              <a:endParaRPr sz="1749"/>
            </a:p>
          </p:txBody>
        </p:sp>
        <p:pic>
          <p:nvPicPr>
            <p:cNvPr id="28" name="object 28"/>
            <p:cNvPicPr/>
            <p:nvPr/>
          </p:nvPicPr>
          <p:blipFill>
            <a:blip r:embed="rId9" cstate="print"/>
            <a:stretch>
              <a:fillRect/>
            </a:stretch>
          </p:blipFill>
          <p:spPr>
            <a:xfrm>
              <a:off x="4884925" y="77585"/>
              <a:ext cx="122843" cy="85128"/>
            </a:xfrm>
            <a:prstGeom prst="rect">
              <a:avLst/>
            </a:prstGeom>
          </p:spPr>
        </p:pic>
        <p:sp>
          <p:nvSpPr>
            <p:cNvPr id="29" name="object 29"/>
            <p:cNvSpPr/>
            <p:nvPr/>
          </p:nvSpPr>
          <p:spPr>
            <a:xfrm>
              <a:off x="5035778" y="77596"/>
              <a:ext cx="80010" cy="78105"/>
            </a:xfrm>
            <a:custGeom>
              <a:avLst/>
              <a:gdLst/>
              <a:ahLst/>
              <a:cxnLst/>
              <a:rect l="l" t="t" r="r" b="b"/>
              <a:pathLst>
                <a:path w="80010" h="78105">
                  <a:moveTo>
                    <a:pt x="32334" y="37706"/>
                  </a:moveTo>
                  <a:lnTo>
                    <a:pt x="0" y="37706"/>
                  </a:lnTo>
                  <a:lnTo>
                    <a:pt x="0" y="47409"/>
                  </a:lnTo>
                  <a:lnTo>
                    <a:pt x="32334" y="47409"/>
                  </a:lnTo>
                  <a:lnTo>
                    <a:pt x="32334" y="37706"/>
                  </a:lnTo>
                  <a:close/>
                </a:path>
                <a:path w="80010" h="78105">
                  <a:moveTo>
                    <a:pt x="79743" y="0"/>
                  </a:moveTo>
                  <a:lnTo>
                    <a:pt x="71120" y="0"/>
                  </a:lnTo>
                  <a:lnTo>
                    <a:pt x="65887" y="2247"/>
                  </a:lnTo>
                  <a:lnTo>
                    <a:pt x="59944" y="4305"/>
                  </a:lnTo>
                  <a:lnTo>
                    <a:pt x="46342" y="8610"/>
                  </a:lnTo>
                  <a:lnTo>
                    <a:pt x="48488" y="17233"/>
                  </a:lnTo>
                  <a:lnTo>
                    <a:pt x="54952" y="16154"/>
                  </a:lnTo>
                  <a:lnTo>
                    <a:pt x="60350" y="15074"/>
                  </a:lnTo>
                  <a:lnTo>
                    <a:pt x="67894" y="12928"/>
                  </a:lnTo>
                  <a:lnTo>
                    <a:pt x="67894" y="77584"/>
                  </a:lnTo>
                  <a:lnTo>
                    <a:pt x="79743" y="77584"/>
                  </a:lnTo>
                  <a:lnTo>
                    <a:pt x="79743" y="0"/>
                  </a:lnTo>
                  <a:close/>
                </a:path>
              </a:pathLst>
            </a:custGeom>
            <a:solidFill>
              <a:srgbClr val="7E7E7E"/>
            </a:solidFill>
          </p:spPr>
          <p:txBody>
            <a:bodyPr wrap="square" lIns="0" tIns="0" rIns="0" bIns="0" rtlCol="0"/>
            <a:lstStyle/>
            <a:p>
              <a:endParaRPr sz="1749"/>
            </a:p>
          </p:txBody>
        </p:sp>
      </p:grpSp>
      <p:grpSp>
        <p:nvGrpSpPr>
          <p:cNvPr id="30" name="object 30"/>
          <p:cNvGrpSpPr/>
          <p:nvPr/>
        </p:nvGrpSpPr>
        <p:grpSpPr>
          <a:xfrm>
            <a:off x="397835" y="3556440"/>
            <a:ext cx="4055614" cy="294302"/>
            <a:chOff x="465246" y="3930459"/>
            <a:chExt cx="4742815" cy="344170"/>
          </a:xfrm>
        </p:grpSpPr>
        <p:sp>
          <p:nvSpPr>
            <p:cNvPr id="31" name="object 31"/>
            <p:cNvSpPr/>
            <p:nvPr/>
          </p:nvSpPr>
          <p:spPr>
            <a:xfrm>
              <a:off x="472251" y="3937463"/>
              <a:ext cx="4728845" cy="330200"/>
            </a:xfrm>
            <a:custGeom>
              <a:avLst/>
              <a:gdLst/>
              <a:ahLst/>
              <a:cxnLst/>
              <a:rect l="l" t="t" r="r" b="b"/>
              <a:pathLst>
                <a:path w="4728845" h="330200">
                  <a:moveTo>
                    <a:pt x="0" y="0"/>
                  </a:moveTo>
                  <a:lnTo>
                    <a:pt x="4728404" y="0"/>
                  </a:lnTo>
                  <a:lnTo>
                    <a:pt x="4728404" y="329738"/>
                  </a:lnTo>
                  <a:lnTo>
                    <a:pt x="0" y="329738"/>
                  </a:lnTo>
                  <a:lnTo>
                    <a:pt x="0" y="0"/>
                  </a:lnTo>
                  <a:close/>
                </a:path>
              </a:pathLst>
            </a:custGeom>
            <a:ln w="14008">
              <a:solidFill>
                <a:srgbClr val="3F3F3F"/>
              </a:solidFill>
            </a:ln>
          </p:spPr>
          <p:txBody>
            <a:bodyPr wrap="square" lIns="0" tIns="0" rIns="0" bIns="0" rtlCol="0"/>
            <a:lstStyle/>
            <a:p>
              <a:endParaRPr sz="1749"/>
            </a:p>
          </p:txBody>
        </p:sp>
        <p:sp>
          <p:nvSpPr>
            <p:cNvPr id="32" name="object 32"/>
            <p:cNvSpPr/>
            <p:nvPr/>
          </p:nvSpPr>
          <p:spPr>
            <a:xfrm>
              <a:off x="472251" y="3937463"/>
              <a:ext cx="4728845" cy="330200"/>
            </a:xfrm>
            <a:custGeom>
              <a:avLst/>
              <a:gdLst/>
              <a:ahLst/>
              <a:cxnLst/>
              <a:rect l="l" t="t" r="r" b="b"/>
              <a:pathLst>
                <a:path w="4728845" h="330200">
                  <a:moveTo>
                    <a:pt x="0" y="0"/>
                  </a:moveTo>
                  <a:lnTo>
                    <a:pt x="4728404" y="0"/>
                  </a:lnTo>
                  <a:lnTo>
                    <a:pt x="4728404" y="329738"/>
                  </a:lnTo>
                  <a:lnTo>
                    <a:pt x="0" y="329738"/>
                  </a:lnTo>
                  <a:lnTo>
                    <a:pt x="0" y="0"/>
                  </a:lnTo>
                  <a:close/>
                </a:path>
              </a:pathLst>
            </a:custGeom>
            <a:ln w="8620">
              <a:solidFill>
                <a:srgbClr val="3F3F3F"/>
              </a:solidFill>
            </a:ln>
          </p:spPr>
          <p:txBody>
            <a:bodyPr wrap="square" lIns="0" tIns="0" rIns="0" bIns="0" rtlCol="0"/>
            <a:lstStyle/>
            <a:p>
              <a:endParaRPr sz="1749"/>
            </a:p>
          </p:txBody>
        </p:sp>
        <p:sp>
          <p:nvSpPr>
            <p:cNvPr id="33" name="object 33"/>
            <p:cNvSpPr/>
            <p:nvPr/>
          </p:nvSpPr>
          <p:spPr>
            <a:xfrm>
              <a:off x="472251" y="3937463"/>
              <a:ext cx="4728845" cy="330200"/>
            </a:xfrm>
            <a:custGeom>
              <a:avLst/>
              <a:gdLst/>
              <a:ahLst/>
              <a:cxnLst/>
              <a:rect l="l" t="t" r="r" b="b"/>
              <a:pathLst>
                <a:path w="4728845" h="330200">
                  <a:moveTo>
                    <a:pt x="0" y="0"/>
                  </a:moveTo>
                  <a:lnTo>
                    <a:pt x="4728404" y="0"/>
                  </a:lnTo>
                  <a:lnTo>
                    <a:pt x="4728404" y="329738"/>
                  </a:lnTo>
                  <a:lnTo>
                    <a:pt x="0" y="329738"/>
                  </a:lnTo>
                  <a:lnTo>
                    <a:pt x="0" y="0"/>
                  </a:lnTo>
                  <a:close/>
                </a:path>
              </a:pathLst>
            </a:custGeom>
            <a:ln w="6465">
              <a:solidFill>
                <a:srgbClr val="3F3F3F"/>
              </a:solidFill>
            </a:ln>
          </p:spPr>
          <p:txBody>
            <a:bodyPr wrap="square" lIns="0" tIns="0" rIns="0" bIns="0" rtlCol="0"/>
            <a:lstStyle/>
            <a:p>
              <a:endParaRPr sz="1749"/>
            </a:p>
          </p:txBody>
        </p:sp>
        <p:sp>
          <p:nvSpPr>
            <p:cNvPr id="34" name="object 34"/>
            <p:cNvSpPr/>
            <p:nvPr/>
          </p:nvSpPr>
          <p:spPr>
            <a:xfrm>
              <a:off x="558457" y="4052277"/>
              <a:ext cx="166370" cy="123825"/>
            </a:xfrm>
            <a:custGeom>
              <a:avLst/>
              <a:gdLst/>
              <a:ahLst/>
              <a:cxnLst/>
              <a:rect l="l" t="t" r="r" b="b"/>
              <a:pathLst>
                <a:path w="166370" h="123825">
                  <a:moveTo>
                    <a:pt x="40944" y="0"/>
                  </a:moveTo>
                  <a:lnTo>
                    <a:pt x="0" y="0"/>
                  </a:lnTo>
                  <a:lnTo>
                    <a:pt x="0" y="12700"/>
                  </a:lnTo>
                  <a:lnTo>
                    <a:pt x="0" y="99060"/>
                  </a:lnTo>
                  <a:lnTo>
                    <a:pt x="12928" y="99060"/>
                  </a:lnTo>
                  <a:lnTo>
                    <a:pt x="12928" y="12700"/>
                  </a:lnTo>
                  <a:lnTo>
                    <a:pt x="40944" y="12700"/>
                  </a:lnTo>
                  <a:lnTo>
                    <a:pt x="40944" y="0"/>
                  </a:lnTo>
                  <a:close/>
                </a:path>
                <a:path w="166370" h="123825">
                  <a:moveTo>
                    <a:pt x="165938" y="114719"/>
                  </a:moveTo>
                  <a:lnTo>
                    <a:pt x="151930" y="114719"/>
                  </a:lnTo>
                  <a:lnTo>
                    <a:pt x="151930" y="123342"/>
                  </a:lnTo>
                  <a:lnTo>
                    <a:pt x="165938" y="123342"/>
                  </a:lnTo>
                  <a:lnTo>
                    <a:pt x="165938" y="114719"/>
                  </a:lnTo>
                  <a:close/>
                </a:path>
                <a:path w="166370" h="123825">
                  <a:moveTo>
                    <a:pt x="165938" y="50063"/>
                  </a:moveTo>
                  <a:lnTo>
                    <a:pt x="151930" y="50063"/>
                  </a:lnTo>
                  <a:lnTo>
                    <a:pt x="151930" y="69456"/>
                  </a:lnTo>
                  <a:lnTo>
                    <a:pt x="165938" y="69456"/>
                  </a:lnTo>
                  <a:lnTo>
                    <a:pt x="165938" y="50063"/>
                  </a:lnTo>
                  <a:close/>
                </a:path>
                <a:path w="166370" h="123825">
                  <a:moveTo>
                    <a:pt x="165938" y="6350"/>
                  </a:moveTo>
                  <a:lnTo>
                    <a:pt x="151930" y="6350"/>
                  </a:lnTo>
                  <a:lnTo>
                    <a:pt x="151930" y="17780"/>
                  </a:lnTo>
                  <a:lnTo>
                    <a:pt x="151930" y="36830"/>
                  </a:lnTo>
                  <a:lnTo>
                    <a:pt x="84048" y="36830"/>
                  </a:lnTo>
                  <a:lnTo>
                    <a:pt x="84048" y="17780"/>
                  </a:lnTo>
                  <a:lnTo>
                    <a:pt x="151930" y="17780"/>
                  </a:lnTo>
                  <a:lnTo>
                    <a:pt x="151930" y="6350"/>
                  </a:lnTo>
                  <a:lnTo>
                    <a:pt x="70040" y="6350"/>
                  </a:lnTo>
                  <a:lnTo>
                    <a:pt x="70040" y="17780"/>
                  </a:lnTo>
                  <a:lnTo>
                    <a:pt x="70040" y="36830"/>
                  </a:lnTo>
                  <a:lnTo>
                    <a:pt x="70040" y="123190"/>
                  </a:lnTo>
                  <a:lnTo>
                    <a:pt x="84048" y="123190"/>
                  </a:lnTo>
                  <a:lnTo>
                    <a:pt x="84048" y="114300"/>
                  </a:lnTo>
                  <a:lnTo>
                    <a:pt x="165938" y="114300"/>
                  </a:lnTo>
                  <a:lnTo>
                    <a:pt x="165938" y="101790"/>
                  </a:lnTo>
                  <a:lnTo>
                    <a:pt x="165938" y="101600"/>
                  </a:lnTo>
                  <a:lnTo>
                    <a:pt x="165938" y="81305"/>
                  </a:lnTo>
                  <a:lnTo>
                    <a:pt x="151930" y="81305"/>
                  </a:lnTo>
                  <a:lnTo>
                    <a:pt x="151930" y="101600"/>
                  </a:lnTo>
                  <a:lnTo>
                    <a:pt x="84048" y="101600"/>
                  </a:lnTo>
                  <a:lnTo>
                    <a:pt x="84048" y="81280"/>
                  </a:lnTo>
                  <a:lnTo>
                    <a:pt x="165938" y="81280"/>
                  </a:lnTo>
                  <a:lnTo>
                    <a:pt x="165938" y="69850"/>
                  </a:lnTo>
                  <a:lnTo>
                    <a:pt x="84048" y="69850"/>
                  </a:lnTo>
                  <a:lnTo>
                    <a:pt x="84048" y="49530"/>
                  </a:lnTo>
                  <a:lnTo>
                    <a:pt x="165938" y="49530"/>
                  </a:lnTo>
                  <a:lnTo>
                    <a:pt x="165938" y="37134"/>
                  </a:lnTo>
                  <a:lnTo>
                    <a:pt x="165938" y="36830"/>
                  </a:lnTo>
                  <a:lnTo>
                    <a:pt x="165938" y="17780"/>
                  </a:lnTo>
                  <a:lnTo>
                    <a:pt x="165938" y="6350"/>
                  </a:lnTo>
                  <a:close/>
                </a:path>
              </a:pathLst>
            </a:custGeom>
            <a:solidFill>
              <a:srgbClr val="3F3F3F"/>
            </a:solidFill>
          </p:spPr>
          <p:txBody>
            <a:bodyPr wrap="square" lIns="0" tIns="0" rIns="0" bIns="0" rtlCol="0"/>
            <a:lstStyle/>
            <a:p>
              <a:endParaRPr sz="1749"/>
            </a:p>
          </p:txBody>
        </p:sp>
        <p:pic>
          <p:nvPicPr>
            <p:cNvPr id="35" name="object 35"/>
            <p:cNvPicPr/>
            <p:nvPr/>
          </p:nvPicPr>
          <p:blipFill>
            <a:blip r:embed="rId10" cstate="print"/>
            <a:stretch>
              <a:fillRect/>
            </a:stretch>
          </p:blipFill>
          <p:spPr>
            <a:xfrm>
              <a:off x="747032" y="4051686"/>
              <a:ext cx="259695" cy="126076"/>
            </a:xfrm>
            <a:prstGeom prst="rect">
              <a:avLst/>
            </a:prstGeom>
          </p:spPr>
        </p:pic>
        <p:sp>
          <p:nvSpPr>
            <p:cNvPr id="36" name="object 36"/>
            <p:cNvSpPr/>
            <p:nvPr/>
          </p:nvSpPr>
          <p:spPr>
            <a:xfrm>
              <a:off x="1029347" y="4066247"/>
              <a:ext cx="101600" cy="99060"/>
            </a:xfrm>
            <a:custGeom>
              <a:avLst/>
              <a:gdLst/>
              <a:ahLst/>
              <a:cxnLst/>
              <a:rect l="l" t="t" r="r" b="b"/>
              <a:pathLst>
                <a:path w="101600" h="99060">
                  <a:moveTo>
                    <a:pt x="101295" y="0"/>
                  </a:moveTo>
                  <a:lnTo>
                    <a:pt x="0" y="0"/>
                  </a:lnTo>
                  <a:lnTo>
                    <a:pt x="0" y="13970"/>
                  </a:lnTo>
                  <a:lnTo>
                    <a:pt x="0" y="86360"/>
                  </a:lnTo>
                  <a:lnTo>
                    <a:pt x="0" y="99060"/>
                  </a:lnTo>
                  <a:lnTo>
                    <a:pt x="101295" y="99060"/>
                  </a:lnTo>
                  <a:lnTo>
                    <a:pt x="101295" y="86360"/>
                  </a:lnTo>
                  <a:lnTo>
                    <a:pt x="15087" y="86360"/>
                  </a:lnTo>
                  <a:lnTo>
                    <a:pt x="15087" y="13970"/>
                  </a:lnTo>
                  <a:lnTo>
                    <a:pt x="101295" y="13970"/>
                  </a:lnTo>
                  <a:lnTo>
                    <a:pt x="101295" y="0"/>
                  </a:lnTo>
                  <a:close/>
                </a:path>
              </a:pathLst>
            </a:custGeom>
            <a:solidFill>
              <a:srgbClr val="3F3F3F"/>
            </a:solidFill>
          </p:spPr>
          <p:txBody>
            <a:bodyPr wrap="square" lIns="0" tIns="0" rIns="0" bIns="0" rtlCol="0"/>
            <a:lstStyle/>
            <a:p>
              <a:endParaRPr sz="1749"/>
            </a:p>
          </p:txBody>
        </p:sp>
        <p:pic>
          <p:nvPicPr>
            <p:cNvPr id="37" name="object 37"/>
            <p:cNvPicPr/>
            <p:nvPr/>
          </p:nvPicPr>
          <p:blipFill>
            <a:blip r:embed="rId11" cstate="print"/>
            <a:stretch>
              <a:fillRect/>
            </a:stretch>
          </p:blipFill>
          <p:spPr>
            <a:xfrm>
              <a:off x="1115564" y="4049531"/>
              <a:ext cx="1663777" cy="129309"/>
            </a:xfrm>
            <a:prstGeom prst="rect">
              <a:avLst/>
            </a:prstGeom>
          </p:spPr>
        </p:pic>
        <p:sp>
          <p:nvSpPr>
            <p:cNvPr id="38" name="object 38"/>
            <p:cNvSpPr/>
            <p:nvPr/>
          </p:nvSpPr>
          <p:spPr>
            <a:xfrm>
              <a:off x="2804122" y="4058627"/>
              <a:ext cx="96520" cy="117475"/>
            </a:xfrm>
            <a:custGeom>
              <a:avLst/>
              <a:gdLst/>
              <a:ahLst/>
              <a:cxnLst/>
              <a:rect l="l" t="t" r="r" b="b"/>
              <a:pathLst>
                <a:path w="96519" h="117475">
                  <a:moveTo>
                    <a:pt x="95897" y="108369"/>
                  </a:moveTo>
                  <a:lnTo>
                    <a:pt x="81889" y="108369"/>
                  </a:lnTo>
                  <a:lnTo>
                    <a:pt x="81889" y="116992"/>
                  </a:lnTo>
                  <a:lnTo>
                    <a:pt x="95897" y="116992"/>
                  </a:lnTo>
                  <a:lnTo>
                    <a:pt x="95897" y="108369"/>
                  </a:lnTo>
                  <a:close/>
                </a:path>
                <a:path w="96519" h="117475">
                  <a:moveTo>
                    <a:pt x="95897" y="43713"/>
                  </a:moveTo>
                  <a:lnTo>
                    <a:pt x="81889" y="43713"/>
                  </a:lnTo>
                  <a:lnTo>
                    <a:pt x="81889" y="63106"/>
                  </a:lnTo>
                  <a:lnTo>
                    <a:pt x="95897" y="63106"/>
                  </a:lnTo>
                  <a:lnTo>
                    <a:pt x="95897" y="43713"/>
                  </a:lnTo>
                  <a:close/>
                </a:path>
                <a:path w="96519" h="117475">
                  <a:moveTo>
                    <a:pt x="95897" y="0"/>
                  </a:moveTo>
                  <a:lnTo>
                    <a:pt x="81889" y="0"/>
                  </a:lnTo>
                  <a:lnTo>
                    <a:pt x="81889" y="11430"/>
                  </a:lnTo>
                  <a:lnTo>
                    <a:pt x="81889" y="30480"/>
                  </a:lnTo>
                  <a:lnTo>
                    <a:pt x="14008" y="30480"/>
                  </a:lnTo>
                  <a:lnTo>
                    <a:pt x="14008" y="11430"/>
                  </a:lnTo>
                  <a:lnTo>
                    <a:pt x="81889" y="11430"/>
                  </a:lnTo>
                  <a:lnTo>
                    <a:pt x="81889" y="0"/>
                  </a:lnTo>
                  <a:lnTo>
                    <a:pt x="0" y="0"/>
                  </a:lnTo>
                  <a:lnTo>
                    <a:pt x="0" y="11430"/>
                  </a:lnTo>
                  <a:lnTo>
                    <a:pt x="0" y="30480"/>
                  </a:lnTo>
                  <a:lnTo>
                    <a:pt x="0" y="116840"/>
                  </a:lnTo>
                  <a:lnTo>
                    <a:pt x="14008" y="116840"/>
                  </a:lnTo>
                  <a:lnTo>
                    <a:pt x="14008" y="107950"/>
                  </a:lnTo>
                  <a:lnTo>
                    <a:pt x="95897" y="107950"/>
                  </a:lnTo>
                  <a:lnTo>
                    <a:pt x="95897" y="95440"/>
                  </a:lnTo>
                  <a:lnTo>
                    <a:pt x="95897" y="95250"/>
                  </a:lnTo>
                  <a:lnTo>
                    <a:pt x="95897" y="74955"/>
                  </a:lnTo>
                  <a:lnTo>
                    <a:pt x="81889" y="74955"/>
                  </a:lnTo>
                  <a:lnTo>
                    <a:pt x="81889" y="95250"/>
                  </a:lnTo>
                  <a:lnTo>
                    <a:pt x="14008" y="95250"/>
                  </a:lnTo>
                  <a:lnTo>
                    <a:pt x="14008" y="74930"/>
                  </a:lnTo>
                  <a:lnTo>
                    <a:pt x="95897" y="74930"/>
                  </a:lnTo>
                  <a:lnTo>
                    <a:pt x="95897" y="63500"/>
                  </a:lnTo>
                  <a:lnTo>
                    <a:pt x="14008" y="63500"/>
                  </a:lnTo>
                  <a:lnTo>
                    <a:pt x="14008" y="43180"/>
                  </a:lnTo>
                  <a:lnTo>
                    <a:pt x="95897" y="43180"/>
                  </a:lnTo>
                  <a:lnTo>
                    <a:pt x="95897" y="30784"/>
                  </a:lnTo>
                  <a:lnTo>
                    <a:pt x="95897" y="30480"/>
                  </a:lnTo>
                  <a:lnTo>
                    <a:pt x="95897" y="11430"/>
                  </a:lnTo>
                  <a:lnTo>
                    <a:pt x="95897" y="0"/>
                  </a:lnTo>
                  <a:close/>
                </a:path>
              </a:pathLst>
            </a:custGeom>
            <a:solidFill>
              <a:srgbClr val="3F3F3F"/>
            </a:solidFill>
          </p:spPr>
          <p:txBody>
            <a:bodyPr wrap="square" lIns="0" tIns="0" rIns="0" bIns="0" rtlCol="0"/>
            <a:lstStyle/>
            <a:p>
              <a:endParaRPr sz="1749"/>
            </a:p>
          </p:txBody>
        </p:sp>
        <p:pic>
          <p:nvPicPr>
            <p:cNvPr id="39" name="object 39"/>
            <p:cNvPicPr/>
            <p:nvPr/>
          </p:nvPicPr>
          <p:blipFill>
            <a:blip r:embed="rId12" cstate="print"/>
            <a:stretch>
              <a:fillRect/>
            </a:stretch>
          </p:blipFill>
          <p:spPr>
            <a:xfrm>
              <a:off x="2933435" y="4057074"/>
              <a:ext cx="108835" cy="115300"/>
            </a:xfrm>
            <a:prstGeom prst="rect">
              <a:avLst/>
            </a:prstGeom>
          </p:spPr>
        </p:pic>
        <p:pic>
          <p:nvPicPr>
            <p:cNvPr id="40" name="object 40"/>
            <p:cNvPicPr/>
            <p:nvPr/>
          </p:nvPicPr>
          <p:blipFill>
            <a:blip r:embed="rId13" cstate="print"/>
            <a:stretch>
              <a:fillRect/>
            </a:stretch>
          </p:blipFill>
          <p:spPr>
            <a:xfrm>
              <a:off x="3072442" y="4053841"/>
              <a:ext cx="225213" cy="119610"/>
            </a:xfrm>
            <a:prstGeom prst="rect">
              <a:avLst/>
            </a:prstGeom>
          </p:spPr>
        </p:pic>
        <p:pic>
          <p:nvPicPr>
            <p:cNvPr id="41" name="object 41"/>
            <p:cNvPicPr/>
            <p:nvPr/>
          </p:nvPicPr>
          <p:blipFill>
            <a:blip r:embed="rId14" cstate="print"/>
            <a:stretch>
              <a:fillRect/>
            </a:stretch>
          </p:blipFill>
          <p:spPr>
            <a:xfrm>
              <a:off x="3324595" y="4053841"/>
              <a:ext cx="96981" cy="119610"/>
            </a:xfrm>
            <a:prstGeom prst="rect">
              <a:avLst/>
            </a:prstGeom>
          </p:spPr>
        </p:pic>
        <p:pic>
          <p:nvPicPr>
            <p:cNvPr id="42" name="object 42"/>
            <p:cNvPicPr/>
            <p:nvPr/>
          </p:nvPicPr>
          <p:blipFill>
            <a:blip r:embed="rId15" cstate="print"/>
            <a:stretch>
              <a:fillRect/>
            </a:stretch>
          </p:blipFill>
          <p:spPr>
            <a:xfrm>
              <a:off x="3447438" y="4054919"/>
              <a:ext cx="108835" cy="117455"/>
            </a:xfrm>
            <a:prstGeom prst="rect">
              <a:avLst/>
            </a:prstGeom>
          </p:spPr>
        </p:pic>
        <p:pic>
          <p:nvPicPr>
            <p:cNvPr id="43" name="object 43"/>
            <p:cNvPicPr/>
            <p:nvPr/>
          </p:nvPicPr>
          <p:blipFill>
            <a:blip r:embed="rId16" cstate="print"/>
            <a:stretch>
              <a:fillRect/>
            </a:stretch>
          </p:blipFill>
          <p:spPr>
            <a:xfrm>
              <a:off x="3581058" y="4063540"/>
              <a:ext cx="112067" cy="107757"/>
            </a:xfrm>
            <a:prstGeom prst="rect">
              <a:avLst/>
            </a:prstGeom>
          </p:spPr>
        </p:pic>
        <p:pic>
          <p:nvPicPr>
            <p:cNvPr id="44" name="object 44"/>
            <p:cNvPicPr/>
            <p:nvPr/>
          </p:nvPicPr>
          <p:blipFill>
            <a:blip r:embed="rId17" cstate="print"/>
            <a:stretch>
              <a:fillRect/>
            </a:stretch>
          </p:blipFill>
          <p:spPr>
            <a:xfrm>
              <a:off x="3730841" y="4054919"/>
              <a:ext cx="85128" cy="117455"/>
            </a:xfrm>
            <a:prstGeom prst="rect">
              <a:avLst/>
            </a:prstGeom>
          </p:spPr>
        </p:pic>
        <p:sp>
          <p:nvSpPr>
            <p:cNvPr id="45" name="object 45"/>
            <p:cNvSpPr/>
            <p:nvPr/>
          </p:nvSpPr>
          <p:spPr>
            <a:xfrm>
              <a:off x="3851529" y="4077677"/>
              <a:ext cx="41275" cy="100330"/>
            </a:xfrm>
            <a:custGeom>
              <a:avLst/>
              <a:gdLst/>
              <a:ahLst/>
              <a:cxnLst/>
              <a:rect l="l" t="t" r="r" b="b"/>
              <a:pathLst>
                <a:path w="41275" h="100329">
                  <a:moveTo>
                    <a:pt x="40944" y="0"/>
                  </a:moveTo>
                  <a:lnTo>
                    <a:pt x="26936" y="0"/>
                  </a:lnTo>
                  <a:lnTo>
                    <a:pt x="26936" y="87630"/>
                  </a:lnTo>
                  <a:lnTo>
                    <a:pt x="0" y="87630"/>
                  </a:lnTo>
                  <a:lnTo>
                    <a:pt x="0" y="100330"/>
                  </a:lnTo>
                  <a:lnTo>
                    <a:pt x="40944" y="100330"/>
                  </a:lnTo>
                  <a:lnTo>
                    <a:pt x="40944" y="87630"/>
                  </a:lnTo>
                  <a:lnTo>
                    <a:pt x="40944" y="0"/>
                  </a:lnTo>
                  <a:close/>
                </a:path>
              </a:pathLst>
            </a:custGeom>
            <a:solidFill>
              <a:srgbClr val="3F3F3F"/>
            </a:solidFill>
          </p:spPr>
          <p:txBody>
            <a:bodyPr wrap="square" lIns="0" tIns="0" rIns="0" bIns="0" rtlCol="0"/>
            <a:lstStyle/>
            <a:p>
              <a:endParaRPr sz="1749"/>
            </a:p>
          </p:txBody>
        </p:sp>
      </p:grpSp>
      <p:grpSp>
        <p:nvGrpSpPr>
          <p:cNvPr id="46" name="object 46"/>
          <p:cNvGrpSpPr/>
          <p:nvPr/>
        </p:nvGrpSpPr>
        <p:grpSpPr>
          <a:xfrm>
            <a:off x="77634" y="3562429"/>
            <a:ext cx="282356" cy="282356"/>
            <a:chOff x="90789" y="3937463"/>
            <a:chExt cx="330200" cy="330200"/>
          </a:xfrm>
        </p:grpSpPr>
        <p:sp>
          <p:nvSpPr>
            <p:cNvPr id="47" name="object 47"/>
            <p:cNvSpPr/>
            <p:nvPr/>
          </p:nvSpPr>
          <p:spPr>
            <a:xfrm>
              <a:off x="90789" y="3937463"/>
              <a:ext cx="330200" cy="330200"/>
            </a:xfrm>
            <a:custGeom>
              <a:avLst/>
              <a:gdLst/>
              <a:ahLst/>
              <a:cxnLst/>
              <a:rect l="l" t="t" r="r" b="b"/>
              <a:pathLst>
                <a:path w="330200" h="330200">
                  <a:moveTo>
                    <a:pt x="329738" y="0"/>
                  </a:moveTo>
                  <a:lnTo>
                    <a:pt x="0" y="0"/>
                  </a:lnTo>
                  <a:lnTo>
                    <a:pt x="0" y="329738"/>
                  </a:lnTo>
                  <a:lnTo>
                    <a:pt x="329738" y="329738"/>
                  </a:lnTo>
                  <a:lnTo>
                    <a:pt x="329738" y="0"/>
                  </a:lnTo>
                  <a:close/>
                </a:path>
              </a:pathLst>
            </a:custGeom>
            <a:solidFill>
              <a:srgbClr val="595959"/>
            </a:solidFill>
          </p:spPr>
          <p:txBody>
            <a:bodyPr wrap="square" lIns="0" tIns="0" rIns="0" bIns="0" rtlCol="0"/>
            <a:lstStyle/>
            <a:p>
              <a:endParaRPr sz="1749"/>
            </a:p>
          </p:txBody>
        </p:sp>
        <p:pic>
          <p:nvPicPr>
            <p:cNvPr id="48" name="object 48"/>
            <p:cNvPicPr/>
            <p:nvPr/>
          </p:nvPicPr>
          <p:blipFill>
            <a:blip r:embed="rId4" cstate="print"/>
            <a:stretch>
              <a:fillRect/>
            </a:stretch>
          </p:blipFill>
          <p:spPr>
            <a:xfrm>
              <a:off x="166219" y="4026902"/>
              <a:ext cx="174567" cy="198274"/>
            </a:xfrm>
            <a:prstGeom prst="rect">
              <a:avLst/>
            </a:prstGeom>
          </p:spPr>
        </p:pic>
      </p:grpSp>
      <p:grpSp>
        <p:nvGrpSpPr>
          <p:cNvPr id="49" name="object 49"/>
          <p:cNvGrpSpPr/>
          <p:nvPr/>
        </p:nvGrpSpPr>
        <p:grpSpPr>
          <a:xfrm>
            <a:off x="71644" y="3894610"/>
            <a:ext cx="4378695" cy="538106"/>
            <a:chOff x="83784" y="4325929"/>
            <a:chExt cx="5120640" cy="629285"/>
          </a:xfrm>
        </p:grpSpPr>
        <p:sp>
          <p:nvSpPr>
            <p:cNvPr id="50" name="object 50"/>
            <p:cNvSpPr/>
            <p:nvPr/>
          </p:nvSpPr>
          <p:spPr>
            <a:xfrm>
              <a:off x="90789" y="4332933"/>
              <a:ext cx="330200" cy="328930"/>
            </a:xfrm>
            <a:custGeom>
              <a:avLst/>
              <a:gdLst/>
              <a:ahLst/>
              <a:cxnLst/>
              <a:rect l="l" t="t" r="r" b="b"/>
              <a:pathLst>
                <a:path w="330200" h="328929">
                  <a:moveTo>
                    <a:pt x="0" y="0"/>
                  </a:moveTo>
                  <a:lnTo>
                    <a:pt x="329738" y="0"/>
                  </a:lnTo>
                  <a:lnTo>
                    <a:pt x="329738" y="328660"/>
                  </a:lnTo>
                  <a:lnTo>
                    <a:pt x="0" y="328660"/>
                  </a:lnTo>
                  <a:lnTo>
                    <a:pt x="0" y="0"/>
                  </a:lnTo>
                  <a:close/>
                </a:path>
              </a:pathLst>
            </a:custGeom>
            <a:ln w="14008">
              <a:solidFill>
                <a:srgbClr val="3F3F3F"/>
              </a:solidFill>
            </a:ln>
          </p:spPr>
          <p:txBody>
            <a:bodyPr wrap="square" lIns="0" tIns="0" rIns="0" bIns="0" rtlCol="0"/>
            <a:lstStyle/>
            <a:p>
              <a:endParaRPr sz="1749"/>
            </a:p>
          </p:txBody>
        </p:sp>
        <p:sp>
          <p:nvSpPr>
            <p:cNvPr id="51" name="object 51"/>
            <p:cNvSpPr/>
            <p:nvPr/>
          </p:nvSpPr>
          <p:spPr>
            <a:xfrm>
              <a:off x="90789" y="4332933"/>
              <a:ext cx="330200" cy="328930"/>
            </a:xfrm>
            <a:custGeom>
              <a:avLst/>
              <a:gdLst/>
              <a:ahLst/>
              <a:cxnLst/>
              <a:rect l="l" t="t" r="r" b="b"/>
              <a:pathLst>
                <a:path w="330200" h="328929">
                  <a:moveTo>
                    <a:pt x="0" y="0"/>
                  </a:moveTo>
                  <a:lnTo>
                    <a:pt x="329738" y="0"/>
                  </a:lnTo>
                  <a:lnTo>
                    <a:pt x="329738" y="328660"/>
                  </a:lnTo>
                  <a:lnTo>
                    <a:pt x="0" y="328660"/>
                  </a:lnTo>
                  <a:lnTo>
                    <a:pt x="0" y="0"/>
                  </a:lnTo>
                  <a:close/>
                </a:path>
              </a:pathLst>
            </a:custGeom>
            <a:ln w="8620">
              <a:solidFill>
                <a:srgbClr val="3F3F3F"/>
              </a:solidFill>
            </a:ln>
          </p:spPr>
          <p:txBody>
            <a:bodyPr wrap="square" lIns="0" tIns="0" rIns="0" bIns="0" rtlCol="0"/>
            <a:lstStyle/>
            <a:p>
              <a:endParaRPr sz="1749"/>
            </a:p>
          </p:txBody>
        </p:sp>
        <p:sp>
          <p:nvSpPr>
            <p:cNvPr id="52" name="object 52"/>
            <p:cNvSpPr/>
            <p:nvPr/>
          </p:nvSpPr>
          <p:spPr>
            <a:xfrm>
              <a:off x="90789" y="4332933"/>
              <a:ext cx="330200" cy="328930"/>
            </a:xfrm>
            <a:custGeom>
              <a:avLst/>
              <a:gdLst/>
              <a:ahLst/>
              <a:cxnLst/>
              <a:rect l="l" t="t" r="r" b="b"/>
              <a:pathLst>
                <a:path w="330200" h="328929">
                  <a:moveTo>
                    <a:pt x="0" y="0"/>
                  </a:moveTo>
                  <a:lnTo>
                    <a:pt x="329738" y="0"/>
                  </a:lnTo>
                  <a:lnTo>
                    <a:pt x="329738" y="328660"/>
                  </a:lnTo>
                  <a:lnTo>
                    <a:pt x="0" y="328660"/>
                  </a:lnTo>
                  <a:lnTo>
                    <a:pt x="0" y="0"/>
                  </a:lnTo>
                  <a:close/>
                </a:path>
              </a:pathLst>
            </a:custGeom>
            <a:ln w="6465">
              <a:solidFill>
                <a:srgbClr val="3F3F3F"/>
              </a:solidFill>
            </a:ln>
          </p:spPr>
          <p:txBody>
            <a:bodyPr wrap="square" lIns="0" tIns="0" rIns="0" bIns="0" rtlCol="0"/>
            <a:lstStyle/>
            <a:p>
              <a:endParaRPr sz="1749"/>
            </a:p>
          </p:txBody>
        </p:sp>
        <p:pic>
          <p:nvPicPr>
            <p:cNvPr id="53" name="object 53"/>
            <p:cNvPicPr/>
            <p:nvPr/>
          </p:nvPicPr>
          <p:blipFill>
            <a:blip r:embed="rId5" cstate="print"/>
            <a:stretch>
              <a:fillRect/>
            </a:stretch>
          </p:blipFill>
          <p:spPr>
            <a:xfrm>
              <a:off x="185615" y="4436381"/>
              <a:ext cx="136852" cy="151938"/>
            </a:xfrm>
            <a:prstGeom prst="rect">
              <a:avLst/>
            </a:prstGeom>
          </p:spPr>
        </p:pic>
        <p:sp>
          <p:nvSpPr>
            <p:cNvPr id="54" name="object 54"/>
            <p:cNvSpPr/>
            <p:nvPr/>
          </p:nvSpPr>
          <p:spPr>
            <a:xfrm>
              <a:off x="467940" y="4328623"/>
              <a:ext cx="4736465" cy="626110"/>
            </a:xfrm>
            <a:custGeom>
              <a:avLst/>
              <a:gdLst/>
              <a:ahLst/>
              <a:cxnLst/>
              <a:rect l="l" t="t" r="r" b="b"/>
              <a:pathLst>
                <a:path w="4736465" h="626110">
                  <a:moveTo>
                    <a:pt x="7543" y="601287"/>
                  </a:moveTo>
                  <a:lnTo>
                    <a:pt x="0" y="601287"/>
                  </a:lnTo>
                  <a:lnTo>
                    <a:pt x="0" y="622839"/>
                  </a:lnTo>
                  <a:lnTo>
                    <a:pt x="7543" y="622839"/>
                  </a:lnTo>
                  <a:lnTo>
                    <a:pt x="7543" y="601287"/>
                  </a:lnTo>
                  <a:close/>
                </a:path>
                <a:path w="4736465" h="626110">
                  <a:moveTo>
                    <a:pt x="7543" y="572192"/>
                  </a:moveTo>
                  <a:lnTo>
                    <a:pt x="0" y="572192"/>
                  </a:lnTo>
                  <a:lnTo>
                    <a:pt x="0" y="593744"/>
                  </a:lnTo>
                  <a:lnTo>
                    <a:pt x="7543" y="593744"/>
                  </a:lnTo>
                  <a:lnTo>
                    <a:pt x="7543" y="572192"/>
                  </a:lnTo>
                  <a:close/>
                </a:path>
                <a:path w="4736465" h="626110">
                  <a:moveTo>
                    <a:pt x="7543" y="543098"/>
                  </a:moveTo>
                  <a:lnTo>
                    <a:pt x="0" y="543098"/>
                  </a:lnTo>
                  <a:lnTo>
                    <a:pt x="0" y="564649"/>
                  </a:lnTo>
                  <a:lnTo>
                    <a:pt x="7543" y="564649"/>
                  </a:lnTo>
                  <a:lnTo>
                    <a:pt x="7543" y="543098"/>
                  </a:lnTo>
                  <a:close/>
                </a:path>
                <a:path w="4736465" h="626110">
                  <a:moveTo>
                    <a:pt x="7543" y="514003"/>
                  </a:moveTo>
                  <a:lnTo>
                    <a:pt x="0" y="514003"/>
                  </a:lnTo>
                  <a:lnTo>
                    <a:pt x="0" y="535555"/>
                  </a:lnTo>
                  <a:lnTo>
                    <a:pt x="7543" y="535555"/>
                  </a:lnTo>
                  <a:lnTo>
                    <a:pt x="7543" y="514003"/>
                  </a:lnTo>
                  <a:close/>
                </a:path>
                <a:path w="4736465" h="626110">
                  <a:moveTo>
                    <a:pt x="7543" y="484909"/>
                  </a:moveTo>
                  <a:lnTo>
                    <a:pt x="0" y="484909"/>
                  </a:lnTo>
                  <a:lnTo>
                    <a:pt x="0" y="506460"/>
                  </a:lnTo>
                  <a:lnTo>
                    <a:pt x="7543" y="506460"/>
                  </a:lnTo>
                  <a:lnTo>
                    <a:pt x="7543" y="484909"/>
                  </a:lnTo>
                  <a:close/>
                </a:path>
                <a:path w="4736465" h="626110">
                  <a:moveTo>
                    <a:pt x="7543" y="455814"/>
                  </a:moveTo>
                  <a:lnTo>
                    <a:pt x="0" y="455814"/>
                  </a:lnTo>
                  <a:lnTo>
                    <a:pt x="0" y="477366"/>
                  </a:lnTo>
                  <a:lnTo>
                    <a:pt x="7543" y="477366"/>
                  </a:lnTo>
                  <a:lnTo>
                    <a:pt x="7543" y="455814"/>
                  </a:lnTo>
                  <a:close/>
                </a:path>
                <a:path w="4736465" h="626110">
                  <a:moveTo>
                    <a:pt x="7543" y="426720"/>
                  </a:moveTo>
                  <a:lnTo>
                    <a:pt x="0" y="426720"/>
                  </a:lnTo>
                  <a:lnTo>
                    <a:pt x="0" y="448271"/>
                  </a:lnTo>
                  <a:lnTo>
                    <a:pt x="7543" y="448271"/>
                  </a:lnTo>
                  <a:lnTo>
                    <a:pt x="7543" y="426720"/>
                  </a:lnTo>
                  <a:close/>
                </a:path>
                <a:path w="4736465" h="626110">
                  <a:moveTo>
                    <a:pt x="7543" y="397625"/>
                  </a:moveTo>
                  <a:lnTo>
                    <a:pt x="0" y="397625"/>
                  </a:lnTo>
                  <a:lnTo>
                    <a:pt x="0" y="419177"/>
                  </a:lnTo>
                  <a:lnTo>
                    <a:pt x="7543" y="419177"/>
                  </a:lnTo>
                  <a:lnTo>
                    <a:pt x="7543" y="397625"/>
                  </a:lnTo>
                  <a:close/>
                </a:path>
                <a:path w="4736465" h="626110">
                  <a:moveTo>
                    <a:pt x="7543" y="368531"/>
                  </a:moveTo>
                  <a:lnTo>
                    <a:pt x="0" y="368531"/>
                  </a:lnTo>
                  <a:lnTo>
                    <a:pt x="0" y="390082"/>
                  </a:lnTo>
                  <a:lnTo>
                    <a:pt x="7543" y="390082"/>
                  </a:lnTo>
                  <a:lnTo>
                    <a:pt x="7543" y="368531"/>
                  </a:lnTo>
                  <a:close/>
                </a:path>
                <a:path w="4736465" h="626110">
                  <a:moveTo>
                    <a:pt x="7543" y="339436"/>
                  </a:moveTo>
                  <a:lnTo>
                    <a:pt x="0" y="339436"/>
                  </a:lnTo>
                  <a:lnTo>
                    <a:pt x="0" y="360988"/>
                  </a:lnTo>
                  <a:lnTo>
                    <a:pt x="7543" y="360988"/>
                  </a:lnTo>
                  <a:lnTo>
                    <a:pt x="7543" y="339436"/>
                  </a:lnTo>
                  <a:close/>
                </a:path>
                <a:path w="4736465" h="626110">
                  <a:moveTo>
                    <a:pt x="7543" y="310341"/>
                  </a:moveTo>
                  <a:lnTo>
                    <a:pt x="0" y="310341"/>
                  </a:lnTo>
                  <a:lnTo>
                    <a:pt x="0" y="331893"/>
                  </a:lnTo>
                  <a:lnTo>
                    <a:pt x="7543" y="331893"/>
                  </a:lnTo>
                  <a:lnTo>
                    <a:pt x="7543" y="310341"/>
                  </a:lnTo>
                  <a:close/>
                </a:path>
                <a:path w="4736465" h="626110">
                  <a:moveTo>
                    <a:pt x="7543" y="281247"/>
                  </a:moveTo>
                  <a:lnTo>
                    <a:pt x="0" y="281247"/>
                  </a:lnTo>
                  <a:lnTo>
                    <a:pt x="0" y="302798"/>
                  </a:lnTo>
                  <a:lnTo>
                    <a:pt x="7543" y="302798"/>
                  </a:lnTo>
                  <a:lnTo>
                    <a:pt x="7543" y="281247"/>
                  </a:lnTo>
                  <a:close/>
                </a:path>
                <a:path w="4736465" h="626110">
                  <a:moveTo>
                    <a:pt x="7543" y="252152"/>
                  </a:moveTo>
                  <a:lnTo>
                    <a:pt x="0" y="252152"/>
                  </a:lnTo>
                  <a:lnTo>
                    <a:pt x="0" y="273704"/>
                  </a:lnTo>
                  <a:lnTo>
                    <a:pt x="7543" y="273704"/>
                  </a:lnTo>
                  <a:lnTo>
                    <a:pt x="7543" y="252152"/>
                  </a:lnTo>
                  <a:close/>
                </a:path>
                <a:path w="4736465" h="626110">
                  <a:moveTo>
                    <a:pt x="7543" y="223058"/>
                  </a:moveTo>
                  <a:lnTo>
                    <a:pt x="0" y="223058"/>
                  </a:lnTo>
                  <a:lnTo>
                    <a:pt x="0" y="244609"/>
                  </a:lnTo>
                  <a:lnTo>
                    <a:pt x="7543" y="244609"/>
                  </a:lnTo>
                  <a:lnTo>
                    <a:pt x="7543" y="223058"/>
                  </a:lnTo>
                  <a:close/>
                </a:path>
                <a:path w="4736465" h="626110">
                  <a:moveTo>
                    <a:pt x="7543" y="193963"/>
                  </a:moveTo>
                  <a:lnTo>
                    <a:pt x="0" y="193963"/>
                  </a:lnTo>
                  <a:lnTo>
                    <a:pt x="0" y="215515"/>
                  </a:lnTo>
                  <a:lnTo>
                    <a:pt x="7543" y="215515"/>
                  </a:lnTo>
                  <a:lnTo>
                    <a:pt x="7543" y="193963"/>
                  </a:lnTo>
                  <a:close/>
                </a:path>
                <a:path w="4736465" h="626110">
                  <a:moveTo>
                    <a:pt x="7543" y="164869"/>
                  </a:moveTo>
                  <a:lnTo>
                    <a:pt x="0" y="164869"/>
                  </a:lnTo>
                  <a:lnTo>
                    <a:pt x="0" y="186420"/>
                  </a:lnTo>
                  <a:lnTo>
                    <a:pt x="7543" y="186420"/>
                  </a:lnTo>
                  <a:lnTo>
                    <a:pt x="7543" y="164869"/>
                  </a:lnTo>
                  <a:close/>
                </a:path>
                <a:path w="4736465" h="626110">
                  <a:moveTo>
                    <a:pt x="7543" y="135774"/>
                  </a:moveTo>
                  <a:lnTo>
                    <a:pt x="0" y="135774"/>
                  </a:lnTo>
                  <a:lnTo>
                    <a:pt x="0" y="157326"/>
                  </a:lnTo>
                  <a:lnTo>
                    <a:pt x="7543" y="157326"/>
                  </a:lnTo>
                  <a:lnTo>
                    <a:pt x="7543" y="135774"/>
                  </a:lnTo>
                  <a:close/>
                </a:path>
                <a:path w="4736465" h="626110">
                  <a:moveTo>
                    <a:pt x="7543" y="106680"/>
                  </a:moveTo>
                  <a:lnTo>
                    <a:pt x="0" y="106680"/>
                  </a:lnTo>
                  <a:lnTo>
                    <a:pt x="0" y="128231"/>
                  </a:lnTo>
                  <a:lnTo>
                    <a:pt x="7543" y="128231"/>
                  </a:lnTo>
                  <a:lnTo>
                    <a:pt x="7543" y="106680"/>
                  </a:lnTo>
                  <a:close/>
                </a:path>
                <a:path w="4736465" h="626110">
                  <a:moveTo>
                    <a:pt x="7543" y="77585"/>
                  </a:moveTo>
                  <a:lnTo>
                    <a:pt x="0" y="77585"/>
                  </a:lnTo>
                  <a:lnTo>
                    <a:pt x="0" y="99137"/>
                  </a:lnTo>
                  <a:lnTo>
                    <a:pt x="7543" y="99137"/>
                  </a:lnTo>
                  <a:lnTo>
                    <a:pt x="7543" y="77585"/>
                  </a:lnTo>
                  <a:close/>
                </a:path>
                <a:path w="4736465" h="626110">
                  <a:moveTo>
                    <a:pt x="7543" y="48490"/>
                  </a:moveTo>
                  <a:lnTo>
                    <a:pt x="0" y="48490"/>
                  </a:lnTo>
                  <a:lnTo>
                    <a:pt x="0" y="70042"/>
                  </a:lnTo>
                  <a:lnTo>
                    <a:pt x="7543" y="70042"/>
                  </a:lnTo>
                  <a:lnTo>
                    <a:pt x="7543" y="48490"/>
                  </a:lnTo>
                  <a:close/>
                </a:path>
                <a:path w="4736465" h="626110">
                  <a:moveTo>
                    <a:pt x="7543" y="19396"/>
                  </a:moveTo>
                  <a:lnTo>
                    <a:pt x="0" y="19396"/>
                  </a:lnTo>
                  <a:lnTo>
                    <a:pt x="0" y="40947"/>
                  </a:lnTo>
                  <a:lnTo>
                    <a:pt x="7543" y="40947"/>
                  </a:lnTo>
                  <a:lnTo>
                    <a:pt x="7543" y="19396"/>
                  </a:lnTo>
                  <a:close/>
                </a:path>
                <a:path w="4736465" h="626110">
                  <a:moveTo>
                    <a:pt x="17241" y="0"/>
                  </a:moveTo>
                  <a:lnTo>
                    <a:pt x="2155" y="0"/>
                  </a:lnTo>
                  <a:lnTo>
                    <a:pt x="0" y="2155"/>
                  </a:lnTo>
                  <a:lnTo>
                    <a:pt x="0" y="11853"/>
                  </a:lnTo>
                  <a:lnTo>
                    <a:pt x="7543" y="11853"/>
                  </a:lnTo>
                  <a:lnTo>
                    <a:pt x="7543" y="7543"/>
                  </a:lnTo>
                  <a:lnTo>
                    <a:pt x="4310" y="7543"/>
                  </a:lnTo>
                  <a:lnTo>
                    <a:pt x="7543" y="4310"/>
                  </a:lnTo>
                  <a:lnTo>
                    <a:pt x="17241" y="4310"/>
                  </a:lnTo>
                  <a:lnTo>
                    <a:pt x="17241" y="0"/>
                  </a:lnTo>
                  <a:close/>
                </a:path>
                <a:path w="4736465" h="626110">
                  <a:moveTo>
                    <a:pt x="7543" y="4310"/>
                  </a:moveTo>
                  <a:lnTo>
                    <a:pt x="4310" y="7543"/>
                  </a:lnTo>
                  <a:lnTo>
                    <a:pt x="7543" y="7543"/>
                  </a:lnTo>
                  <a:lnTo>
                    <a:pt x="7543" y="4310"/>
                  </a:lnTo>
                  <a:close/>
                </a:path>
                <a:path w="4736465" h="626110">
                  <a:moveTo>
                    <a:pt x="17241" y="4310"/>
                  </a:moveTo>
                  <a:lnTo>
                    <a:pt x="7543" y="4310"/>
                  </a:lnTo>
                  <a:lnTo>
                    <a:pt x="7543" y="7543"/>
                  </a:lnTo>
                  <a:lnTo>
                    <a:pt x="17241" y="7543"/>
                  </a:lnTo>
                  <a:lnTo>
                    <a:pt x="17241" y="4310"/>
                  </a:lnTo>
                  <a:close/>
                </a:path>
                <a:path w="4736465" h="626110">
                  <a:moveTo>
                    <a:pt x="46335" y="0"/>
                  </a:moveTo>
                  <a:lnTo>
                    <a:pt x="24784" y="0"/>
                  </a:lnTo>
                  <a:lnTo>
                    <a:pt x="24784" y="7543"/>
                  </a:lnTo>
                  <a:lnTo>
                    <a:pt x="46335" y="7543"/>
                  </a:lnTo>
                  <a:lnTo>
                    <a:pt x="46335" y="0"/>
                  </a:lnTo>
                  <a:close/>
                </a:path>
                <a:path w="4736465" h="626110">
                  <a:moveTo>
                    <a:pt x="75430" y="0"/>
                  </a:moveTo>
                  <a:lnTo>
                    <a:pt x="53878" y="0"/>
                  </a:lnTo>
                  <a:lnTo>
                    <a:pt x="53878" y="7543"/>
                  </a:lnTo>
                  <a:lnTo>
                    <a:pt x="75430" y="7543"/>
                  </a:lnTo>
                  <a:lnTo>
                    <a:pt x="75430" y="0"/>
                  </a:lnTo>
                  <a:close/>
                </a:path>
                <a:path w="4736465" h="626110">
                  <a:moveTo>
                    <a:pt x="104524" y="0"/>
                  </a:moveTo>
                  <a:lnTo>
                    <a:pt x="82973" y="0"/>
                  </a:lnTo>
                  <a:lnTo>
                    <a:pt x="82973" y="7543"/>
                  </a:lnTo>
                  <a:lnTo>
                    <a:pt x="104524" y="7543"/>
                  </a:lnTo>
                  <a:lnTo>
                    <a:pt x="104524" y="0"/>
                  </a:lnTo>
                  <a:close/>
                </a:path>
                <a:path w="4736465" h="626110">
                  <a:moveTo>
                    <a:pt x="133619" y="0"/>
                  </a:moveTo>
                  <a:lnTo>
                    <a:pt x="112067" y="0"/>
                  </a:lnTo>
                  <a:lnTo>
                    <a:pt x="112067" y="7543"/>
                  </a:lnTo>
                  <a:lnTo>
                    <a:pt x="133619" y="7543"/>
                  </a:lnTo>
                  <a:lnTo>
                    <a:pt x="133619" y="0"/>
                  </a:lnTo>
                  <a:close/>
                </a:path>
                <a:path w="4736465" h="626110">
                  <a:moveTo>
                    <a:pt x="162714" y="0"/>
                  </a:moveTo>
                  <a:lnTo>
                    <a:pt x="141162" y="0"/>
                  </a:lnTo>
                  <a:lnTo>
                    <a:pt x="141162" y="7543"/>
                  </a:lnTo>
                  <a:lnTo>
                    <a:pt x="162714" y="7543"/>
                  </a:lnTo>
                  <a:lnTo>
                    <a:pt x="162714" y="0"/>
                  </a:lnTo>
                  <a:close/>
                </a:path>
                <a:path w="4736465" h="626110">
                  <a:moveTo>
                    <a:pt x="191808" y="0"/>
                  </a:moveTo>
                  <a:lnTo>
                    <a:pt x="170257" y="0"/>
                  </a:lnTo>
                  <a:lnTo>
                    <a:pt x="170257" y="7543"/>
                  </a:lnTo>
                  <a:lnTo>
                    <a:pt x="191808" y="7543"/>
                  </a:lnTo>
                  <a:lnTo>
                    <a:pt x="191808" y="0"/>
                  </a:lnTo>
                  <a:close/>
                </a:path>
                <a:path w="4736465" h="626110">
                  <a:moveTo>
                    <a:pt x="220903" y="0"/>
                  </a:moveTo>
                  <a:lnTo>
                    <a:pt x="199351" y="0"/>
                  </a:lnTo>
                  <a:lnTo>
                    <a:pt x="199351" y="7543"/>
                  </a:lnTo>
                  <a:lnTo>
                    <a:pt x="220903" y="7543"/>
                  </a:lnTo>
                  <a:lnTo>
                    <a:pt x="220903" y="0"/>
                  </a:lnTo>
                  <a:close/>
                </a:path>
                <a:path w="4736465" h="626110">
                  <a:moveTo>
                    <a:pt x="249997" y="0"/>
                  </a:moveTo>
                  <a:lnTo>
                    <a:pt x="228446" y="0"/>
                  </a:lnTo>
                  <a:lnTo>
                    <a:pt x="228446" y="7543"/>
                  </a:lnTo>
                  <a:lnTo>
                    <a:pt x="249997" y="7543"/>
                  </a:lnTo>
                  <a:lnTo>
                    <a:pt x="249997" y="0"/>
                  </a:lnTo>
                  <a:close/>
                </a:path>
                <a:path w="4736465" h="626110">
                  <a:moveTo>
                    <a:pt x="279092" y="0"/>
                  </a:moveTo>
                  <a:lnTo>
                    <a:pt x="257540" y="0"/>
                  </a:lnTo>
                  <a:lnTo>
                    <a:pt x="257540" y="7543"/>
                  </a:lnTo>
                  <a:lnTo>
                    <a:pt x="279092" y="7543"/>
                  </a:lnTo>
                  <a:lnTo>
                    <a:pt x="279092" y="0"/>
                  </a:lnTo>
                  <a:close/>
                </a:path>
                <a:path w="4736465" h="626110">
                  <a:moveTo>
                    <a:pt x="308186" y="0"/>
                  </a:moveTo>
                  <a:lnTo>
                    <a:pt x="286635" y="0"/>
                  </a:lnTo>
                  <a:lnTo>
                    <a:pt x="286635" y="7543"/>
                  </a:lnTo>
                  <a:lnTo>
                    <a:pt x="308186" y="7543"/>
                  </a:lnTo>
                  <a:lnTo>
                    <a:pt x="308186" y="0"/>
                  </a:lnTo>
                  <a:close/>
                </a:path>
                <a:path w="4736465" h="626110">
                  <a:moveTo>
                    <a:pt x="337281" y="0"/>
                  </a:moveTo>
                  <a:lnTo>
                    <a:pt x="315729" y="0"/>
                  </a:lnTo>
                  <a:lnTo>
                    <a:pt x="315729" y="7543"/>
                  </a:lnTo>
                  <a:lnTo>
                    <a:pt x="337281" y="7543"/>
                  </a:lnTo>
                  <a:lnTo>
                    <a:pt x="337281" y="0"/>
                  </a:lnTo>
                  <a:close/>
                </a:path>
                <a:path w="4736465" h="626110">
                  <a:moveTo>
                    <a:pt x="366375" y="0"/>
                  </a:moveTo>
                  <a:lnTo>
                    <a:pt x="344824" y="0"/>
                  </a:lnTo>
                  <a:lnTo>
                    <a:pt x="344824" y="7543"/>
                  </a:lnTo>
                  <a:lnTo>
                    <a:pt x="366375" y="7543"/>
                  </a:lnTo>
                  <a:lnTo>
                    <a:pt x="366375" y="0"/>
                  </a:lnTo>
                  <a:close/>
                </a:path>
                <a:path w="4736465" h="626110">
                  <a:moveTo>
                    <a:pt x="395470" y="0"/>
                  </a:moveTo>
                  <a:lnTo>
                    <a:pt x="373918" y="0"/>
                  </a:lnTo>
                  <a:lnTo>
                    <a:pt x="373918" y="7543"/>
                  </a:lnTo>
                  <a:lnTo>
                    <a:pt x="395470" y="7543"/>
                  </a:lnTo>
                  <a:lnTo>
                    <a:pt x="395470" y="0"/>
                  </a:lnTo>
                  <a:close/>
                </a:path>
                <a:path w="4736465" h="626110">
                  <a:moveTo>
                    <a:pt x="424565" y="0"/>
                  </a:moveTo>
                  <a:lnTo>
                    <a:pt x="403013" y="0"/>
                  </a:lnTo>
                  <a:lnTo>
                    <a:pt x="403013" y="7543"/>
                  </a:lnTo>
                  <a:lnTo>
                    <a:pt x="424565" y="7543"/>
                  </a:lnTo>
                  <a:lnTo>
                    <a:pt x="424565" y="0"/>
                  </a:lnTo>
                  <a:close/>
                </a:path>
                <a:path w="4736465" h="626110">
                  <a:moveTo>
                    <a:pt x="453659" y="0"/>
                  </a:moveTo>
                  <a:lnTo>
                    <a:pt x="432108" y="0"/>
                  </a:lnTo>
                  <a:lnTo>
                    <a:pt x="432108" y="7543"/>
                  </a:lnTo>
                  <a:lnTo>
                    <a:pt x="453659" y="7543"/>
                  </a:lnTo>
                  <a:lnTo>
                    <a:pt x="453659" y="0"/>
                  </a:lnTo>
                  <a:close/>
                </a:path>
                <a:path w="4736465" h="626110">
                  <a:moveTo>
                    <a:pt x="482754" y="0"/>
                  </a:moveTo>
                  <a:lnTo>
                    <a:pt x="460125" y="0"/>
                  </a:lnTo>
                  <a:lnTo>
                    <a:pt x="460125" y="7543"/>
                  </a:lnTo>
                  <a:lnTo>
                    <a:pt x="482754" y="7543"/>
                  </a:lnTo>
                  <a:lnTo>
                    <a:pt x="482754" y="0"/>
                  </a:lnTo>
                  <a:close/>
                </a:path>
                <a:path w="4736465" h="626110">
                  <a:moveTo>
                    <a:pt x="511848" y="0"/>
                  </a:moveTo>
                  <a:lnTo>
                    <a:pt x="489219" y="0"/>
                  </a:lnTo>
                  <a:lnTo>
                    <a:pt x="489219" y="7543"/>
                  </a:lnTo>
                  <a:lnTo>
                    <a:pt x="511848" y="7543"/>
                  </a:lnTo>
                  <a:lnTo>
                    <a:pt x="511848" y="0"/>
                  </a:lnTo>
                  <a:close/>
                </a:path>
                <a:path w="4736465" h="626110">
                  <a:moveTo>
                    <a:pt x="540943" y="0"/>
                  </a:moveTo>
                  <a:lnTo>
                    <a:pt x="518314" y="0"/>
                  </a:lnTo>
                  <a:lnTo>
                    <a:pt x="518314" y="7543"/>
                  </a:lnTo>
                  <a:lnTo>
                    <a:pt x="540943" y="7543"/>
                  </a:lnTo>
                  <a:lnTo>
                    <a:pt x="540943" y="0"/>
                  </a:lnTo>
                  <a:close/>
                </a:path>
                <a:path w="4736465" h="626110">
                  <a:moveTo>
                    <a:pt x="570037" y="0"/>
                  </a:moveTo>
                  <a:lnTo>
                    <a:pt x="547408" y="0"/>
                  </a:lnTo>
                  <a:lnTo>
                    <a:pt x="547408" y="7543"/>
                  </a:lnTo>
                  <a:lnTo>
                    <a:pt x="570037" y="7543"/>
                  </a:lnTo>
                  <a:lnTo>
                    <a:pt x="570037" y="0"/>
                  </a:lnTo>
                  <a:close/>
                </a:path>
                <a:path w="4736465" h="626110">
                  <a:moveTo>
                    <a:pt x="599132" y="0"/>
                  </a:moveTo>
                  <a:lnTo>
                    <a:pt x="576503" y="0"/>
                  </a:lnTo>
                  <a:lnTo>
                    <a:pt x="576503" y="7543"/>
                  </a:lnTo>
                  <a:lnTo>
                    <a:pt x="599132" y="7543"/>
                  </a:lnTo>
                  <a:lnTo>
                    <a:pt x="599132" y="0"/>
                  </a:lnTo>
                  <a:close/>
                </a:path>
                <a:path w="4736465" h="626110">
                  <a:moveTo>
                    <a:pt x="628226" y="0"/>
                  </a:moveTo>
                  <a:lnTo>
                    <a:pt x="605597" y="0"/>
                  </a:lnTo>
                  <a:lnTo>
                    <a:pt x="605597" y="7543"/>
                  </a:lnTo>
                  <a:lnTo>
                    <a:pt x="628226" y="7543"/>
                  </a:lnTo>
                  <a:lnTo>
                    <a:pt x="628226" y="0"/>
                  </a:lnTo>
                  <a:close/>
                </a:path>
                <a:path w="4736465" h="626110">
                  <a:moveTo>
                    <a:pt x="657321" y="0"/>
                  </a:moveTo>
                  <a:lnTo>
                    <a:pt x="634692" y="0"/>
                  </a:lnTo>
                  <a:lnTo>
                    <a:pt x="634692" y="7543"/>
                  </a:lnTo>
                  <a:lnTo>
                    <a:pt x="657321" y="7543"/>
                  </a:lnTo>
                  <a:lnTo>
                    <a:pt x="657321" y="0"/>
                  </a:lnTo>
                  <a:close/>
                </a:path>
                <a:path w="4736465" h="626110">
                  <a:moveTo>
                    <a:pt x="686416" y="0"/>
                  </a:moveTo>
                  <a:lnTo>
                    <a:pt x="663786" y="0"/>
                  </a:lnTo>
                  <a:lnTo>
                    <a:pt x="663786" y="7543"/>
                  </a:lnTo>
                  <a:lnTo>
                    <a:pt x="686416" y="7543"/>
                  </a:lnTo>
                  <a:lnTo>
                    <a:pt x="686416" y="0"/>
                  </a:lnTo>
                  <a:close/>
                </a:path>
                <a:path w="4736465" h="626110">
                  <a:moveTo>
                    <a:pt x="715510" y="0"/>
                  </a:moveTo>
                  <a:lnTo>
                    <a:pt x="692881" y="0"/>
                  </a:lnTo>
                  <a:lnTo>
                    <a:pt x="692881" y="7543"/>
                  </a:lnTo>
                  <a:lnTo>
                    <a:pt x="715510" y="7543"/>
                  </a:lnTo>
                  <a:lnTo>
                    <a:pt x="715510" y="0"/>
                  </a:lnTo>
                  <a:close/>
                </a:path>
                <a:path w="4736465" h="626110">
                  <a:moveTo>
                    <a:pt x="744605" y="0"/>
                  </a:moveTo>
                  <a:lnTo>
                    <a:pt x="721976" y="0"/>
                  </a:lnTo>
                  <a:lnTo>
                    <a:pt x="721976" y="7543"/>
                  </a:lnTo>
                  <a:lnTo>
                    <a:pt x="744605" y="7543"/>
                  </a:lnTo>
                  <a:lnTo>
                    <a:pt x="744605" y="0"/>
                  </a:lnTo>
                  <a:close/>
                </a:path>
                <a:path w="4736465" h="626110">
                  <a:moveTo>
                    <a:pt x="773699" y="0"/>
                  </a:moveTo>
                  <a:lnTo>
                    <a:pt x="751070" y="0"/>
                  </a:lnTo>
                  <a:lnTo>
                    <a:pt x="751070" y="7543"/>
                  </a:lnTo>
                  <a:lnTo>
                    <a:pt x="773699" y="7543"/>
                  </a:lnTo>
                  <a:lnTo>
                    <a:pt x="773699" y="0"/>
                  </a:lnTo>
                  <a:close/>
                </a:path>
                <a:path w="4736465" h="626110">
                  <a:moveTo>
                    <a:pt x="802794" y="0"/>
                  </a:moveTo>
                  <a:lnTo>
                    <a:pt x="780165" y="0"/>
                  </a:lnTo>
                  <a:lnTo>
                    <a:pt x="780165" y="7543"/>
                  </a:lnTo>
                  <a:lnTo>
                    <a:pt x="802794" y="7543"/>
                  </a:lnTo>
                  <a:lnTo>
                    <a:pt x="802794" y="0"/>
                  </a:lnTo>
                  <a:close/>
                </a:path>
                <a:path w="4736465" h="626110">
                  <a:moveTo>
                    <a:pt x="830811" y="0"/>
                  </a:moveTo>
                  <a:lnTo>
                    <a:pt x="809259" y="0"/>
                  </a:lnTo>
                  <a:lnTo>
                    <a:pt x="809259" y="7543"/>
                  </a:lnTo>
                  <a:lnTo>
                    <a:pt x="830811" y="7543"/>
                  </a:lnTo>
                  <a:lnTo>
                    <a:pt x="830811" y="0"/>
                  </a:lnTo>
                  <a:close/>
                </a:path>
                <a:path w="4736465" h="626110">
                  <a:moveTo>
                    <a:pt x="859905" y="0"/>
                  </a:moveTo>
                  <a:lnTo>
                    <a:pt x="838354" y="0"/>
                  </a:lnTo>
                  <a:lnTo>
                    <a:pt x="838354" y="7543"/>
                  </a:lnTo>
                  <a:lnTo>
                    <a:pt x="859905" y="7543"/>
                  </a:lnTo>
                  <a:lnTo>
                    <a:pt x="859905" y="0"/>
                  </a:lnTo>
                  <a:close/>
                </a:path>
                <a:path w="4736465" h="626110">
                  <a:moveTo>
                    <a:pt x="889000" y="0"/>
                  </a:moveTo>
                  <a:lnTo>
                    <a:pt x="867448" y="0"/>
                  </a:lnTo>
                  <a:lnTo>
                    <a:pt x="867448" y="7543"/>
                  </a:lnTo>
                  <a:lnTo>
                    <a:pt x="889000" y="7543"/>
                  </a:lnTo>
                  <a:lnTo>
                    <a:pt x="889000" y="0"/>
                  </a:lnTo>
                  <a:close/>
                </a:path>
                <a:path w="4736465" h="626110">
                  <a:moveTo>
                    <a:pt x="918094" y="0"/>
                  </a:moveTo>
                  <a:lnTo>
                    <a:pt x="896543" y="0"/>
                  </a:lnTo>
                  <a:lnTo>
                    <a:pt x="896543" y="7543"/>
                  </a:lnTo>
                  <a:lnTo>
                    <a:pt x="918094" y="7543"/>
                  </a:lnTo>
                  <a:lnTo>
                    <a:pt x="918094" y="0"/>
                  </a:lnTo>
                  <a:close/>
                </a:path>
                <a:path w="4736465" h="626110">
                  <a:moveTo>
                    <a:pt x="947189" y="0"/>
                  </a:moveTo>
                  <a:lnTo>
                    <a:pt x="925637" y="0"/>
                  </a:lnTo>
                  <a:lnTo>
                    <a:pt x="925637" y="7543"/>
                  </a:lnTo>
                  <a:lnTo>
                    <a:pt x="947189" y="7543"/>
                  </a:lnTo>
                  <a:lnTo>
                    <a:pt x="947189" y="0"/>
                  </a:lnTo>
                  <a:close/>
                </a:path>
                <a:path w="4736465" h="626110">
                  <a:moveTo>
                    <a:pt x="976284" y="0"/>
                  </a:moveTo>
                  <a:lnTo>
                    <a:pt x="954732" y="0"/>
                  </a:lnTo>
                  <a:lnTo>
                    <a:pt x="954732" y="7543"/>
                  </a:lnTo>
                  <a:lnTo>
                    <a:pt x="976284" y="7543"/>
                  </a:lnTo>
                  <a:lnTo>
                    <a:pt x="976284" y="0"/>
                  </a:lnTo>
                  <a:close/>
                </a:path>
                <a:path w="4736465" h="626110">
                  <a:moveTo>
                    <a:pt x="1005378" y="0"/>
                  </a:moveTo>
                  <a:lnTo>
                    <a:pt x="983827" y="0"/>
                  </a:lnTo>
                  <a:lnTo>
                    <a:pt x="983827" y="7543"/>
                  </a:lnTo>
                  <a:lnTo>
                    <a:pt x="1005378" y="7543"/>
                  </a:lnTo>
                  <a:lnTo>
                    <a:pt x="1005378" y="0"/>
                  </a:lnTo>
                  <a:close/>
                </a:path>
                <a:path w="4736465" h="626110">
                  <a:moveTo>
                    <a:pt x="1034473" y="0"/>
                  </a:moveTo>
                  <a:lnTo>
                    <a:pt x="1012921" y="0"/>
                  </a:lnTo>
                  <a:lnTo>
                    <a:pt x="1012921" y="7543"/>
                  </a:lnTo>
                  <a:lnTo>
                    <a:pt x="1034473" y="7543"/>
                  </a:lnTo>
                  <a:lnTo>
                    <a:pt x="1034473" y="0"/>
                  </a:lnTo>
                  <a:close/>
                </a:path>
                <a:path w="4736465" h="626110">
                  <a:moveTo>
                    <a:pt x="1063567" y="0"/>
                  </a:moveTo>
                  <a:lnTo>
                    <a:pt x="1042016" y="0"/>
                  </a:lnTo>
                  <a:lnTo>
                    <a:pt x="1042016" y="7543"/>
                  </a:lnTo>
                  <a:lnTo>
                    <a:pt x="1063567" y="7543"/>
                  </a:lnTo>
                  <a:lnTo>
                    <a:pt x="1063567" y="0"/>
                  </a:lnTo>
                  <a:close/>
                </a:path>
                <a:path w="4736465" h="626110">
                  <a:moveTo>
                    <a:pt x="1092662" y="0"/>
                  </a:moveTo>
                  <a:lnTo>
                    <a:pt x="1071110" y="0"/>
                  </a:lnTo>
                  <a:lnTo>
                    <a:pt x="1071110" y="7543"/>
                  </a:lnTo>
                  <a:lnTo>
                    <a:pt x="1092662" y="7543"/>
                  </a:lnTo>
                  <a:lnTo>
                    <a:pt x="1092662" y="0"/>
                  </a:lnTo>
                  <a:close/>
                </a:path>
                <a:path w="4736465" h="626110">
                  <a:moveTo>
                    <a:pt x="1121756" y="0"/>
                  </a:moveTo>
                  <a:lnTo>
                    <a:pt x="1100205" y="0"/>
                  </a:lnTo>
                  <a:lnTo>
                    <a:pt x="1100205" y="7543"/>
                  </a:lnTo>
                  <a:lnTo>
                    <a:pt x="1121756" y="7543"/>
                  </a:lnTo>
                  <a:lnTo>
                    <a:pt x="1121756" y="0"/>
                  </a:lnTo>
                  <a:close/>
                </a:path>
                <a:path w="4736465" h="626110">
                  <a:moveTo>
                    <a:pt x="1150851" y="0"/>
                  </a:moveTo>
                  <a:lnTo>
                    <a:pt x="1129299" y="0"/>
                  </a:lnTo>
                  <a:lnTo>
                    <a:pt x="1129299" y="7543"/>
                  </a:lnTo>
                  <a:lnTo>
                    <a:pt x="1150851" y="7543"/>
                  </a:lnTo>
                  <a:lnTo>
                    <a:pt x="1150851" y="0"/>
                  </a:lnTo>
                  <a:close/>
                </a:path>
                <a:path w="4736465" h="626110">
                  <a:moveTo>
                    <a:pt x="1179945" y="0"/>
                  </a:moveTo>
                  <a:lnTo>
                    <a:pt x="1158394" y="0"/>
                  </a:lnTo>
                  <a:lnTo>
                    <a:pt x="1158394" y="7543"/>
                  </a:lnTo>
                  <a:lnTo>
                    <a:pt x="1179945" y="7543"/>
                  </a:lnTo>
                  <a:lnTo>
                    <a:pt x="1179945" y="0"/>
                  </a:lnTo>
                  <a:close/>
                </a:path>
                <a:path w="4736465" h="626110">
                  <a:moveTo>
                    <a:pt x="1209040" y="0"/>
                  </a:moveTo>
                  <a:lnTo>
                    <a:pt x="1187488" y="0"/>
                  </a:lnTo>
                  <a:lnTo>
                    <a:pt x="1187488" y="7543"/>
                  </a:lnTo>
                  <a:lnTo>
                    <a:pt x="1209040" y="7543"/>
                  </a:lnTo>
                  <a:lnTo>
                    <a:pt x="1209040" y="0"/>
                  </a:lnTo>
                  <a:close/>
                </a:path>
                <a:path w="4736465" h="626110">
                  <a:moveTo>
                    <a:pt x="1238135" y="0"/>
                  </a:moveTo>
                  <a:lnTo>
                    <a:pt x="1216583" y="0"/>
                  </a:lnTo>
                  <a:lnTo>
                    <a:pt x="1216583" y="7543"/>
                  </a:lnTo>
                  <a:lnTo>
                    <a:pt x="1238135" y="7543"/>
                  </a:lnTo>
                  <a:lnTo>
                    <a:pt x="1238135" y="0"/>
                  </a:lnTo>
                  <a:close/>
                </a:path>
                <a:path w="4736465" h="626110">
                  <a:moveTo>
                    <a:pt x="1267229" y="0"/>
                  </a:moveTo>
                  <a:lnTo>
                    <a:pt x="1245678" y="0"/>
                  </a:lnTo>
                  <a:lnTo>
                    <a:pt x="1245678" y="7543"/>
                  </a:lnTo>
                  <a:lnTo>
                    <a:pt x="1267229" y="7543"/>
                  </a:lnTo>
                  <a:lnTo>
                    <a:pt x="1267229" y="0"/>
                  </a:lnTo>
                  <a:close/>
                </a:path>
                <a:path w="4736465" h="626110">
                  <a:moveTo>
                    <a:pt x="1296324" y="0"/>
                  </a:moveTo>
                  <a:lnTo>
                    <a:pt x="1274772" y="0"/>
                  </a:lnTo>
                  <a:lnTo>
                    <a:pt x="1274772" y="7543"/>
                  </a:lnTo>
                  <a:lnTo>
                    <a:pt x="1296324" y="7543"/>
                  </a:lnTo>
                  <a:lnTo>
                    <a:pt x="1296324" y="0"/>
                  </a:lnTo>
                  <a:close/>
                </a:path>
                <a:path w="4736465" h="626110">
                  <a:moveTo>
                    <a:pt x="1325418" y="0"/>
                  </a:moveTo>
                  <a:lnTo>
                    <a:pt x="1303867" y="0"/>
                  </a:lnTo>
                  <a:lnTo>
                    <a:pt x="1303867" y="7543"/>
                  </a:lnTo>
                  <a:lnTo>
                    <a:pt x="1325418" y="7543"/>
                  </a:lnTo>
                  <a:lnTo>
                    <a:pt x="1325418" y="0"/>
                  </a:lnTo>
                  <a:close/>
                </a:path>
                <a:path w="4736465" h="626110">
                  <a:moveTo>
                    <a:pt x="1354513" y="0"/>
                  </a:moveTo>
                  <a:lnTo>
                    <a:pt x="1332961" y="0"/>
                  </a:lnTo>
                  <a:lnTo>
                    <a:pt x="1332961" y="7543"/>
                  </a:lnTo>
                  <a:lnTo>
                    <a:pt x="1354513" y="7543"/>
                  </a:lnTo>
                  <a:lnTo>
                    <a:pt x="1354513" y="0"/>
                  </a:lnTo>
                  <a:close/>
                </a:path>
                <a:path w="4736465" h="626110">
                  <a:moveTo>
                    <a:pt x="1383607" y="0"/>
                  </a:moveTo>
                  <a:lnTo>
                    <a:pt x="1362056" y="0"/>
                  </a:lnTo>
                  <a:lnTo>
                    <a:pt x="1362056" y="7543"/>
                  </a:lnTo>
                  <a:lnTo>
                    <a:pt x="1383607" y="7543"/>
                  </a:lnTo>
                  <a:lnTo>
                    <a:pt x="1383607" y="0"/>
                  </a:lnTo>
                  <a:close/>
                </a:path>
                <a:path w="4736465" h="626110">
                  <a:moveTo>
                    <a:pt x="1412702" y="0"/>
                  </a:moveTo>
                  <a:lnTo>
                    <a:pt x="1391150" y="0"/>
                  </a:lnTo>
                  <a:lnTo>
                    <a:pt x="1391150" y="7543"/>
                  </a:lnTo>
                  <a:lnTo>
                    <a:pt x="1412702" y="7543"/>
                  </a:lnTo>
                  <a:lnTo>
                    <a:pt x="1412702" y="0"/>
                  </a:lnTo>
                  <a:close/>
                </a:path>
                <a:path w="4736465" h="626110">
                  <a:moveTo>
                    <a:pt x="1441796" y="0"/>
                  </a:moveTo>
                  <a:lnTo>
                    <a:pt x="1420245" y="0"/>
                  </a:lnTo>
                  <a:lnTo>
                    <a:pt x="1420245" y="7543"/>
                  </a:lnTo>
                  <a:lnTo>
                    <a:pt x="1441796" y="7543"/>
                  </a:lnTo>
                  <a:lnTo>
                    <a:pt x="1441796" y="0"/>
                  </a:lnTo>
                  <a:close/>
                </a:path>
                <a:path w="4736465" h="626110">
                  <a:moveTo>
                    <a:pt x="1470891" y="0"/>
                  </a:moveTo>
                  <a:lnTo>
                    <a:pt x="1449339" y="0"/>
                  </a:lnTo>
                  <a:lnTo>
                    <a:pt x="1449339" y="7543"/>
                  </a:lnTo>
                  <a:lnTo>
                    <a:pt x="1470891" y="7543"/>
                  </a:lnTo>
                  <a:lnTo>
                    <a:pt x="1470891" y="0"/>
                  </a:lnTo>
                  <a:close/>
                </a:path>
                <a:path w="4736465" h="626110">
                  <a:moveTo>
                    <a:pt x="1499986" y="0"/>
                  </a:moveTo>
                  <a:lnTo>
                    <a:pt x="1478434" y="0"/>
                  </a:lnTo>
                  <a:lnTo>
                    <a:pt x="1478434" y="7543"/>
                  </a:lnTo>
                  <a:lnTo>
                    <a:pt x="1499986" y="7543"/>
                  </a:lnTo>
                  <a:lnTo>
                    <a:pt x="1499986" y="0"/>
                  </a:lnTo>
                  <a:close/>
                </a:path>
                <a:path w="4736465" h="626110">
                  <a:moveTo>
                    <a:pt x="1529080" y="0"/>
                  </a:moveTo>
                  <a:lnTo>
                    <a:pt x="1507529" y="0"/>
                  </a:lnTo>
                  <a:lnTo>
                    <a:pt x="1507529" y="7543"/>
                  </a:lnTo>
                  <a:lnTo>
                    <a:pt x="1529080" y="7543"/>
                  </a:lnTo>
                  <a:lnTo>
                    <a:pt x="1529080" y="0"/>
                  </a:lnTo>
                  <a:close/>
                </a:path>
                <a:path w="4736465" h="626110">
                  <a:moveTo>
                    <a:pt x="1558175" y="0"/>
                  </a:moveTo>
                  <a:lnTo>
                    <a:pt x="1536623" y="0"/>
                  </a:lnTo>
                  <a:lnTo>
                    <a:pt x="1536623" y="7543"/>
                  </a:lnTo>
                  <a:lnTo>
                    <a:pt x="1558175" y="7543"/>
                  </a:lnTo>
                  <a:lnTo>
                    <a:pt x="1558175" y="0"/>
                  </a:lnTo>
                  <a:close/>
                </a:path>
                <a:path w="4736465" h="626110">
                  <a:moveTo>
                    <a:pt x="1587269" y="0"/>
                  </a:moveTo>
                  <a:lnTo>
                    <a:pt x="1565718" y="0"/>
                  </a:lnTo>
                  <a:lnTo>
                    <a:pt x="1565718" y="7543"/>
                  </a:lnTo>
                  <a:lnTo>
                    <a:pt x="1587269" y="7543"/>
                  </a:lnTo>
                  <a:lnTo>
                    <a:pt x="1587269" y="0"/>
                  </a:lnTo>
                  <a:close/>
                </a:path>
                <a:path w="4736465" h="626110">
                  <a:moveTo>
                    <a:pt x="1616364" y="0"/>
                  </a:moveTo>
                  <a:lnTo>
                    <a:pt x="1594812" y="0"/>
                  </a:lnTo>
                  <a:lnTo>
                    <a:pt x="1594812" y="7543"/>
                  </a:lnTo>
                  <a:lnTo>
                    <a:pt x="1616364" y="7543"/>
                  </a:lnTo>
                  <a:lnTo>
                    <a:pt x="1616364" y="0"/>
                  </a:lnTo>
                  <a:close/>
                </a:path>
                <a:path w="4736465" h="626110">
                  <a:moveTo>
                    <a:pt x="1645458" y="0"/>
                  </a:moveTo>
                  <a:lnTo>
                    <a:pt x="1623907" y="0"/>
                  </a:lnTo>
                  <a:lnTo>
                    <a:pt x="1623907" y="7543"/>
                  </a:lnTo>
                  <a:lnTo>
                    <a:pt x="1645458" y="7543"/>
                  </a:lnTo>
                  <a:lnTo>
                    <a:pt x="1645458" y="0"/>
                  </a:lnTo>
                  <a:close/>
                </a:path>
                <a:path w="4736465" h="626110">
                  <a:moveTo>
                    <a:pt x="1674553" y="0"/>
                  </a:moveTo>
                  <a:lnTo>
                    <a:pt x="1653001" y="0"/>
                  </a:lnTo>
                  <a:lnTo>
                    <a:pt x="1653001" y="7543"/>
                  </a:lnTo>
                  <a:lnTo>
                    <a:pt x="1674553" y="7543"/>
                  </a:lnTo>
                  <a:lnTo>
                    <a:pt x="1674553" y="0"/>
                  </a:lnTo>
                  <a:close/>
                </a:path>
                <a:path w="4736465" h="626110">
                  <a:moveTo>
                    <a:pt x="1703647" y="0"/>
                  </a:moveTo>
                  <a:lnTo>
                    <a:pt x="1682096" y="0"/>
                  </a:lnTo>
                  <a:lnTo>
                    <a:pt x="1682096" y="7543"/>
                  </a:lnTo>
                  <a:lnTo>
                    <a:pt x="1703647" y="7543"/>
                  </a:lnTo>
                  <a:lnTo>
                    <a:pt x="1703647" y="0"/>
                  </a:lnTo>
                  <a:close/>
                </a:path>
                <a:path w="4736465" h="626110">
                  <a:moveTo>
                    <a:pt x="1732742" y="0"/>
                  </a:moveTo>
                  <a:lnTo>
                    <a:pt x="1711190" y="0"/>
                  </a:lnTo>
                  <a:lnTo>
                    <a:pt x="1711190" y="7543"/>
                  </a:lnTo>
                  <a:lnTo>
                    <a:pt x="1732742" y="7543"/>
                  </a:lnTo>
                  <a:lnTo>
                    <a:pt x="1732742" y="0"/>
                  </a:lnTo>
                  <a:close/>
                </a:path>
                <a:path w="4736465" h="626110">
                  <a:moveTo>
                    <a:pt x="1761837" y="0"/>
                  </a:moveTo>
                  <a:lnTo>
                    <a:pt x="1740285" y="0"/>
                  </a:lnTo>
                  <a:lnTo>
                    <a:pt x="1740285" y="7543"/>
                  </a:lnTo>
                  <a:lnTo>
                    <a:pt x="1761837" y="7543"/>
                  </a:lnTo>
                  <a:lnTo>
                    <a:pt x="1761837" y="0"/>
                  </a:lnTo>
                  <a:close/>
                </a:path>
                <a:path w="4736465" h="626110">
                  <a:moveTo>
                    <a:pt x="1790931" y="0"/>
                  </a:moveTo>
                  <a:lnTo>
                    <a:pt x="1769380" y="0"/>
                  </a:lnTo>
                  <a:lnTo>
                    <a:pt x="1769380" y="7543"/>
                  </a:lnTo>
                  <a:lnTo>
                    <a:pt x="1790931" y="7543"/>
                  </a:lnTo>
                  <a:lnTo>
                    <a:pt x="1790931" y="0"/>
                  </a:lnTo>
                  <a:close/>
                </a:path>
                <a:path w="4736465" h="626110">
                  <a:moveTo>
                    <a:pt x="1820026" y="0"/>
                  </a:moveTo>
                  <a:lnTo>
                    <a:pt x="1798474" y="0"/>
                  </a:lnTo>
                  <a:lnTo>
                    <a:pt x="1798474" y="7543"/>
                  </a:lnTo>
                  <a:lnTo>
                    <a:pt x="1820026" y="7543"/>
                  </a:lnTo>
                  <a:lnTo>
                    <a:pt x="1820026" y="0"/>
                  </a:lnTo>
                  <a:close/>
                </a:path>
                <a:path w="4736465" h="626110">
                  <a:moveTo>
                    <a:pt x="1849120" y="0"/>
                  </a:moveTo>
                  <a:lnTo>
                    <a:pt x="1827569" y="0"/>
                  </a:lnTo>
                  <a:lnTo>
                    <a:pt x="1827569" y="7543"/>
                  </a:lnTo>
                  <a:lnTo>
                    <a:pt x="1849120" y="7543"/>
                  </a:lnTo>
                  <a:lnTo>
                    <a:pt x="1849120" y="0"/>
                  </a:lnTo>
                  <a:close/>
                </a:path>
                <a:path w="4736465" h="626110">
                  <a:moveTo>
                    <a:pt x="1878215" y="0"/>
                  </a:moveTo>
                  <a:lnTo>
                    <a:pt x="1855586" y="0"/>
                  </a:lnTo>
                  <a:lnTo>
                    <a:pt x="1855586" y="7543"/>
                  </a:lnTo>
                  <a:lnTo>
                    <a:pt x="1878215" y="7543"/>
                  </a:lnTo>
                  <a:lnTo>
                    <a:pt x="1878215" y="0"/>
                  </a:lnTo>
                  <a:close/>
                </a:path>
                <a:path w="4736465" h="626110">
                  <a:moveTo>
                    <a:pt x="1907309" y="0"/>
                  </a:moveTo>
                  <a:lnTo>
                    <a:pt x="1884680" y="0"/>
                  </a:lnTo>
                  <a:lnTo>
                    <a:pt x="1884680" y="7543"/>
                  </a:lnTo>
                  <a:lnTo>
                    <a:pt x="1907309" y="7543"/>
                  </a:lnTo>
                  <a:lnTo>
                    <a:pt x="1907309" y="0"/>
                  </a:lnTo>
                  <a:close/>
                </a:path>
                <a:path w="4736465" h="626110">
                  <a:moveTo>
                    <a:pt x="1936404" y="0"/>
                  </a:moveTo>
                  <a:lnTo>
                    <a:pt x="1913775" y="0"/>
                  </a:lnTo>
                  <a:lnTo>
                    <a:pt x="1913775" y="7543"/>
                  </a:lnTo>
                  <a:lnTo>
                    <a:pt x="1936404" y="7543"/>
                  </a:lnTo>
                  <a:lnTo>
                    <a:pt x="1936404" y="0"/>
                  </a:lnTo>
                  <a:close/>
                </a:path>
                <a:path w="4736465" h="626110">
                  <a:moveTo>
                    <a:pt x="1965498" y="0"/>
                  </a:moveTo>
                  <a:lnTo>
                    <a:pt x="1942869" y="0"/>
                  </a:lnTo>
                  <a:lnTo>
                    <a:pt x="1942869" y="7543"/>
                  </a:lnTo>
                  <a:lnTo>
                    <a:pt x="1965498" y="7543"/>
                  </a:lnTo>
                  <a:lnTo>
                    <a:pt x="1965498" y="0"/>
                  </a:lnTo>
                  <a:close/>
                </a:path>
                <a:path w="4736465" h="626110">
                  <a:moveTo>
                    <a:pt x="1994593" y="0"/>
                  </a:moveTo>
                  <a:lnTo>
                    <a:pt x="1971964" y="0"/>
                  </a:lnTo>
                  <a:lnTo>
                    <a:pt x="1971964" y="7543"/>
                  </a:lnTo>
                  <a:lnTo>
                    <a:pt x="1994593" y="7543"/>
                  </a:lnTo>
                  <a:lnTo>
                    <a:pt x="1994593" y="0"/>
                  </a:lnTo>
                  <a:close/>
                </a:path>
                <a:path w="4736465" h="626110">
                  <a:moveTo>
                    <a:pt x="2023688" y="0"/>
                  </a:moveTo>
                  <a:lnTo>
                    <a:pt x="2001058" y="0"/>
                  </a:lnTo>
                  <a:lnTo>
                    <a:pt x="2001058" y="7543"/>
                  </a:lnTo>
                  <a:lnTo>
                    <a:pt x="2023688" y="7543"/>
                  </a:lnTo>
                  <a:lnTo>
                    <a:pt x="2023688" y="0"/>
                  </a:lnTo>
                  <a:close/>
                </a:path>
                <a:path w="4736465" h="626110">
                  <a:moveTo>
                    <a:pt x="2052782" y="0"/>
                  </a:moveTo>
                  <a:lnTo>
                    <a:pt x="2030153" y="0"/>
                  </a:lnTo>
                  <a:lnTo>
                    <a:pt x="2030153" y="7543"/>
                  </a:lnTo>
                  <a:lnTo>
                    <a:pt x="2052782" y="7543"/>
                  </a:lnTo>
                  <a:lnTo>
                    <a:pt x="2052782" y="0"/>
                  </a:lnTo>
                  <a:close/>
                </a:path>
                <a:path w="4736465" h="626110">
                  <a:moveTo>
                    <a:pt x="2081877" y="0"/>
                  </a:moveTo>
                  <a:lnTo>
                    <a:pt x="2059248" y="0"/>
                  </a:lnTo>
                  <a:lnTo>
                    <a:pt x="2059248" y="7543"/>
                  </a:lnTo>
                  <a:lnTo>
                    <a:pt x="2081877" y="7543"/>
                  </a:lnTo>
                  <a:lnTo>
                    <a:pt x="2081877" y="0"/>
                  </a:lnTo>
                  <a:close/>
                </a:path>
                <a:path w="4736465" h="626110">
                  <a:moveTo>
                    <a:pt x="2110971" y="0"/>
                  </a:moveTo>
                  <a:lnTo>
                    <a:pt x="2088342" y="0"/>
                  </a:lnTo>
                  <a:lnTo>
                    <a:pt x="2088342" y="7543"/>
                  </a:lnTo>
                  <a:lnTo>
                    <a:pt x="2110971" y="7543"/>
                  </a:lnTo>
                  <a:lnTo>
                    <a:pt x="2110971" y="0"/>
                  </a:lnTo>
                  <a:close/>
                </a:path>
                <a:path w="4736465" h="626110">
                  <a:moveTo>
                    <a:pt x="2140066" y="0"/>
                  </a:moveTo>
                  <a:lnTo>
                    <a:pt x="2117437" y="0"/>
                  </a:lnTo>
                  <a:lnTo>
                    <a:pt x="2117437" y="7543"/>
                  </a:lnTo>
                  <a:lnTo>
                    <a:pt x="2140066" y="7543"/>
                  </a:lnTo>
                  <a:lnTo>
                    <a:pt x="2140066" y="0"/>
                  </a:lnTo>
                  <a:close/>
                </a:path>
                <a:path w="4736465" h="626110">
                  <a:moveTo>
                    <a:pt x="2169160" y="0"/>
                  </a:moveTo>
                  <a:lnTo>
                    <a:pt x="2146531" y="0"/>
                  </a:lnTo>
                  <a:lnTo>
                    <a:pt x="2146531" y="7543"/>
                  </a:lnTo>
                  <a:lnTo>
                    <a:pt x="2169160" y="7543"/>
                  </a:lnTo>
                  <a:lnTo>
                    <a:pt x="2169160" y="0"/>
                  </a:lnTo>
                  <a:close/>
                </a:path>
                <a:path w="4736465" h="626110">
                  <a:moveTo>
                    <a:pt x="2198255" y="0"/>
                  </a:moveTo>
                  <a:lnTo>
                    <a:pt x="2175626" y="0"/>
                  </a:lnTo>
                  <a:lnTo>
                    <a:pt x="2175626" y="7543"/>
                  </a:lnTo>
                  <a:lnTo>
                    <a:pt x="2198255" y="7543"/>
                  </a:lnTo>
                  <a:lnTo>
                    <a:pt x="2198255" y="0"/>
                  </a:lnTo>
                  <a:close/>
                </a:path>
                <a:path w="4736465" h="626110">
                  <a:moveTo>
                    <a:pt x="2226272" y="0"/>
                  </a:moveTo>
                  <a:lnTo>
                    <a:pt x="2204720" y="0"/>
                  </a:lnTo>
                  <a:lnTo>
                    <a:pt x="2204720" y="7543"/>
                  </a:lnTo>
                  <a:lnTo>
                    <a:pt x="2226272" y="7543"/>
                  </a:lnTo>
                  <a:lnTo>
                    <a:pt x="2226272" y="0"/>
                  </a:lnTo>
                  <a:close/>
                </a:path>
                <a:path w="4736465" h="626110">
                  <a:moveTo>
                    <a:pt x="2255366" y="0"/>
                  </a:moveTo>
                  <a:lnTo>
                    <a:pt x="2233815" y="0"/>
                  </a:lnTo>
                  <a:lnTo>
                    <a:pt x="2233815" y="7543"/>
                  </a:lnTo>
                  <a:lnTo>
                    <a:pt x="2255366" y="7543"/>
                  </a:lnTo>
                  <a:lnTo>
                    <a:pt x="2255366" y="0"/>
                  </a:lnTo>
                  <a:close/>
                </a:path>
                <a:path w="4736465" h="626110">
                  <a:moveTo>
                    <a:pt x="2284461" y="0"/>
                  </a:moveTo>
                  <a:lnTo>
                    <a:pt x="2262909" y="0"/>
                  </a:lnTo>
                  <a:lnTo>
                    <a:pt x="2262909" y="7543"/>
                  </a:lnTo>
                  <a:lnTo>
                    <a:pt x="2284461" y="7543"/>
                  </a:lnTo>
                  <a:lnTo>
                    <a:pt x="2284461" y="0"/>
                  </a:lnTo>
                  <a:close/>
                </a:path>
                <a:path w="4736465" h="626110">
                  <a:moveTo>
                    <a:pt x="2313556" y="0"/>
                  </a:moveTo>
                  <a:lnTo>
                    <a:pt x="2292004" y="0"/>
                  </a:lnTo>
                  <a:lnTo>
                    <a:pt x="2292004" y="7543"/>
                  </a:lnTo>
                  <a:lnTo>
                    <a:pt x="2313556" y="7543"/>
                  </a:lnTo>
                  <a:lnTo>
                    <a:pt x="2313556" y="0"/>
                  </a:lnTo>
                  <a:close/>
                </a:path>
                <a:path w="4736465" h="626110">
                  <a:moveTo>
                    <a:pt x="2342650" y="0"/>
                  </a:moveTo>
                  <a:lnTo>
                    <a:pt x="2321099" y="0"/>
                  </a:lnTo>
                  <a:lnTo>
                    <a:pt x="2321099" y="7543"/>
                  </a:lnTo>
                  <a:lnTo>
                    <a:pt x="2342650" y="7543"/>
                  </a:lnTo>
                  <a:lnTo>
                    <a:pt x="2342650" y="0"/>
                  </a:lnTo>
                  <a:close/>
                </a:path>
                <a:path w="4736465" h="626110">
                  <a:moveTo>
                    <a:pt x="2371745" y="0"/>
                  </a:moveTo>
                  <a:lnTo>
                    <a:pt x="2350193" y="0"/>
                  </a:lnTo>
                  <a:lnTo>
                    <a:pt x="2350193" y="7543"/>
                  </a:lnTo>
                  <a:lnTo>
                    <a:pt x="2371745" y="7543"/>
                  </a:lnTo>
                  <a:lnTo>
                    <a:pt x="2371745" y="0"/>
                  </a:lnTo>
                  <a:close/>
                </a:path>
                <a:path w="4736465" h="626110">
                  <a:moveTo>
                    <a:pt x="2400839" y="0"/>
                  </a:moveTo>
                  <a:lnTo>
                    <a:pt x="2379288" y="0"/>
                  </a:lnTo>
                  <a:lnTo>
                    <a:pt x="2379288" y="7543"/>
                  </a:lnTo>
                  <a:lnTo>
                    <a:pt x="2400839" y="7543"/>
                  </a:lnTo>
                  <a:lnTo>
                    <a:pt x="2400839" y="0"/>
                  </a:lnTo>
                  <a:close/>
                </a:path>
                <a:path w="4736465" h="626110">
                  <a:moveTo>
                    <a:pt x="2429934" y="0"/>
                  </a:moveTo>
                  <a:lnTo>
                    <a:pt x="2408382" y="0"/>
                  </a:lnTo>
                  <a:lnTo>
                    <a:pt x="2408382" y="7543"/>
                  </a:lnTo>
                  <a:lnTo>
                    <a:pt x="2429934" y="7543"/>
                  </a:lnTo>
                  <a:lnTo>
                    <a:pt x="2429934" y="0"/>
                  </a:lnTo>
                  <a:close/>
                </a:path>
                <a:path w="4736465" h="626110">
                  <a:moveTo>
                    <a:pt x="2459028" y="0"/>
                  </a:moveTo>
                  <a:lnTo>
                    <a:pt x="2437477" y="0"/>
                  </a:lnTo>
                  <a:lnTo>
                    <a:pt x="2437477" y="7543"/>
                  </a:lnTo>
                  <a:lnTo>
                    <a:pt x="2459028" y="7543"/>
                  </a:lnTo>
                  <a:lnTo>
                    <a:pt x="2459028" y="0"/>
                  </a:lnTo>
                  <a:close/>
                </a:path>
                <a:path w="4736465" h="626110">
                  <a:moveTo>
                    <a:pt x="2488123" y="0"/>
                  </a:moveTo>
                  <a:lnTo>
                    <a:pt x="2466571" y="0"/>
                  </a:lnTo>
                  <a:lnTo>
                    <a:pt x="2466571" y="7543"/>
                  </a:lnTo>
                  <a:lnTo>
                    <a:pt x="2488123" y="7543"/>
                  </a:lnTo>
                  <a:lnTo>
                    <a:pt x="2488123" y="0"/>
                  </a:lnTo>
                  <a:close/>
                </a:path>
                <a:path w="4736465" h="626110">
                  <a:moveTo>
                    <a:pt x="2517217" y="0"/>
                  </a:moveTo>
                  <a:lnTo>
                    <a:pt x="2495666" y="0"/>
                  </a:lnTo>
                  <a:lnTo>
                    <a:pt x="2495666" y="7543"/>
                  </a:lnTo>
                  <a:lnTo>
                    <a:pt x="2517217" y="7543"/>
                  </a:lnTo>
                  <a:lnTo>
                    <a:pt x="2517217" y="0"/>
                  </a:lnTo>
                  <a:close/>
                </a:path>
                <a:path w="4736465" h="626110">
                  <a:moveTo>
                    <a:pt x="2546312" y="0"/>
                  </a:moveTo>
                  <a:lnTo>
                    <a:pt x="2524760" y="0"/>
                  </a:lnTo>
                  <a:lnTo>
                    <a:pt x="2524760" y="7543"/>
                  </a:lnTo>
                  <a:lnTo>
                    <a:pt x="2546312" y="7543"/>
                  </a:lnTo>
                  <a:lnTo>
                    <a:pt x="2546312" y="0"/>
                  </a:lnTo>
                  <a:close/>
                </a:path>
                <a:path w="4736465" h="626110">
                  <a:moveTo>
                    <a:pt x="2575407" y="0"/>
                  </a:moveTo>
                  <a:lnTo>
                    <a:pt x="2553855" y="0"/>
                  </a:lnTo>
                  <a:lnTo>
                    <a:pt x="2553855" y="7543"/>
                  </a:lnTo>
                  <a:lnTo>
                    <a:pt x="2575407" y="7543"/>
                  </a:lnTo>
                  <a:lnTo>
                    <a:pt x="2575407" y="0"/>
                  </a:lnTo>
                  <a:close/>
                </a:path>
                <a:path w="4736465" h="626110">
                  <a:moveTo>
                    <a:pt x="2604501" y="0"/>
                  </a:moveTo>
                  <a:lnTo>
                    <a:pt x="2582950" y="0"/>
                  </a:lnTo>
                  <a:lnTo>
                    <a:pt x="2582950" y="7543"/>
                  </a:lnTo>
                  <a:lnTo>
                    <a:pt x="2604501" y="7543"/>
                  </a:lnTo>
                  <a:lnTo>
                    <a:pt x="2604501" y="0"/>
                  </a:lnTo>
                  <a:close/>
                </a:path>
                <a:path w="4736465" h="626110">
                  <a:moveTo>
                    <a:pt x="2633596" y="0"/>
                  </a:moveTo>
                  <a:lnTo>
                    <a:pt x="2612044" y="0"/>
                  </a:lnTo>
                  <a:lnTo>
                    <a:pt x="2612044" y="7543"/>
                  </a:lnTo>
                  <a:lnTo>
                    <a:pt x="2633596" y="7543"/>
                  </a:lnTo>
                  <a:lnTo>
                    <a:pt x="2633596" y="0"/>
                  </a:lnTo>
                  <a:close/>
                </a:path>
                <a:path w="4736465" h="626110">
                  <a:moveTo>
                    <a:pt x="2662690" y="0"/>
                  </a:moveTo>
                  <a:lnTo>
                    <a:pt x="2641139" y="0"/>
                  </a:lnTo>
                  <a:lnTo>
                    <a:pt x="2641139" y="7543"/>
                  </a:lnTo>
                  <a:lnTo>
                    <a:pt x="2662690" y="7543"/>
                  </a:lnTo>
                  <a:lnTo>
                    <a:pt x="2662690" y="0"/>
                  </a:lnTo>
                  <a:close/>
                </a:path>
                <a:path w="4736465" h="626110">
                  <a:moveTo>
                    <a:pt x="2691785" y="0"/>
                  </a:moveTo>
                  <a:lnTo>
                    <a:pt x="2670233" y="0"/>
                  </a:lnTo>
                  <a:lnTo>
                    <a:pt x="2670233" y="7543"/>
                  </a:lnTo>
                  <a:lnTo>
                    <a:pt x="2691785" y="7543"/>
                  </a:lnTo>
                  <a:lnTo>
                    <a:pt x="2691785" y="0"/>
                  </a:lnTo>
                  <a:close/>
                </a:path>
                <a:path w="4736465" h="626110">
                  <a:moveTo>
                    <a:pt x="2720879" y="0"/>
                  </a:moveTo>
                  <a:lnTo>
                    <a:pt x="2699328" y="0"/>
                  </a:lnTo>
                  <a:lnTo>
                    <a:pt x="2699328" y="7543"/>
                  </a:lnTo>
                  <a:lnTo>
                    <a:pt x="2720879" y="7543"/>
                  </a:lnTo>
                  <a:lnTo>
                    <a:pt x="2720879" y="0"/>
                  </a:lnTo>
                  <a:close/>
                </a:path>
                <a:path w="4736465" h="626110">
                  <a:moveTo>
                    <a:pt x="2749974" y="0"/>
                  </a:moveTo>
                  <a:lnTo>
                    <a:pt x="2728422" y="0"/>
                  </a:lnTo>
                  <a:lnTo>
                    <a:pt x="2728422" y="7543"/>
                  </a:lnTo>
                  <a:lnTo>
                    <a:pt x="2749974" y="7543"/>
                  </a:lnTo>
                  <a:lnTo>
                    <a:pt x="2749974" y="0"/>
                  </a:lnTo>
                  <a:close/>
                </a:path>
                <a:path w="4736465" h="626110">
                  <a:moveTo>
                    <a:pt x="2779068" y="0"/>
                  </a:moveTo>
                  <a:lnTo>
                    <a:pt x="2757517" y="0"/>
                  </a:lnTo>
                  <a:lnTo>
                    <a:pt x="2757517" y="7543"/>
                  </a:lnTo>
                  <a:lnTo>
                    <a:pt x="2779068" y="7543"/>
                  </a:lnTo>
                  <a:lnTo>
                    <a:pt x="2779068" y="0"/>
                  </a:lnTo>
                  <a:close/>
                </a:path>
                <a:path w="4736465" h="626110">
                  <a:moveTo>
                    <a:pt x="2808163" y="0"/>
                  </a:moveTo>
                  <a:lnTo>
                    <a:pt x="2786611" y="0"/>
                  </a:lnTo>
                  <a:lnTo>
                    <a:pt x="2786611" y="7543"/>
                  </a:lnTo>
                  <a:lnTo>
                    <a:pt x="2808163" y="7543"/>
                  </a:lnTo>
                  <a:lnTo>
                    <a:pt x="2808163" y="0"/>
                  </a:lnTo>
                  <a:close/>
                </a:path>
                <a:path w="4736465" h="626110">
                  <a:moveTo>
                    <a:pt x="2837258" y="0"/>
                  </a:moveTo>
                  <a:lnTo>
                    <a:pt x="2815706" y="0"/>
                  </a:lnTo>
                  <a:lnTo>
                    <a:pt x="2815706" y="7543"/>
                  </a:lnTo>
                  <a:lnTo>
                    <a:pt x="2837258" y="7543"/>
                  </a:lnTo>
                  <a:lnTo>
                    <a:pt x="2837258" y="0"/>
                  </a:lnTo>
                  <a:close/>
                </a:path>
                <a:path w="4736465" h="626110">
                  <a:moveTo>
                    <a:pt x="2866352" y="0"/>
                  </a:moveTo>
                  <a:lnTo>
                    <a:pt x="2844801" y="0"/>
                  </a:lnTo>
                  <a:lnTo>
                    <a:pt x="2844801" y="7543"/>
                  </a:lnTo>
                  <a:lnTo>
                    <a:pt x="2866352" y="7543"/>
                  </a:lnTo>
                  <a:lnTo>
                    <a:pt x="2866352" y="0"/>
                  </a:lnTo>
                  <a:close/>
                </a:path>
                <a:path w="4736465" h="626110">
                  <a:moveTo>
                    <a:pt x="2895447" y="0"/>
                  </a:moveTo>
                  <a:lnTo>
                    <a:pt x="2873895" y="0"/>
                  </a:lnTo>
                  <a:lnTo>
                    <a:pt x="2873895" y="7543"/>
                  </a:lnTo>
                  <a:lnTo>
                    <a:pt x="2895447" y="7543"/>
                  </a:lnTo>
                  <a:lnTo>
                    <a:pt x="2895447" y="0"/>
                  </a:lnTo>
                  <a:close/>
                </a:path>
                <a:path w="4736465" h="626110">
                  <a:moveTo>
                    <a:pt x="2924541" y="0"/>
                  </a:moveTo>
                  <a:lnTo>
                    <a:pt x="2902990" y="0"/>
                  </a:lnTo>
                  <a:lnTo>
                    <a:pt x="2902990" y="7543"/>
                  </a:lnTo>
                  <a:lnTo>
                    <a:pt x="2924541" y="7543"/>
                  </a:lnTo>
                  <a:lnTo>
                    <a:pt x="2924541" y="0"/>
                  </a:lnTo>
                  <a:close/>
                </a:path>
                <a:path w="4736465" h="626110">
                  <a:moveTo>
                    <a:pt x="2953636" y="0"/>
                  </a:moveTo>
                  <a:lnTo>
                    <a:pt x="2932084" y="0"/>
                  </a:lnTo>
                  <a:lnTo>
                    <a:pt x="2932084" y="7543"/>
                  </a:lnTo>
                  <a:lnTo>
                    <a:pt x="2953636" y="7543"/>
                  </a:lnTo>
                  <a:lnTo>
                    <a:pt x="2953636" y="0"/>
                  </a:lnTo>
                  <a:close/>
                </a:path>
                <a:path w="4736465" h="626110">
                  <a:moveTo>
                    <a:pt x="2982730" y="0"/>
                  </a:moveTo>
                  <a:lnTo>
                    <a:pt x="2961179" y="0"/>
                  </a:lnTo>
                  <a:lnTo>
                    <a:pt x="2961179" y="7543"/>
                  </a:lnTo>
                  <a:lnTo>
                    <a:pt x="2982730" y="7543"/>
                  </a:lnTo>
                  <a:lnTo>
                    <a:pt x="2982730" y="0"/>
                  </a:lnTo>
                  <a:close/>
                </a:path>
                <a:path w="4736465" h="626110">
                  <a:moveTo>
                    <a:pt x="3011825" y="0"/>
                  </a:moveTo>
                  <a:lnTo>
                    <a:pt x="2990273" y="0"/>
                  </a:lnTo>
                  <a:lnTo>
                    <a:pt x="2990273" y="7543"/>
                  </a:lnTo>
                  <a:lnTo>
                    <a:pt x="3011825" y="7543"/>
                  </a:lnTo>
                  <a:lnTo>
                    <a:pt x="3011825" y="0"/>
                  </a:lnTo>
                  <a:close/>
                </a:path>
                <a:path w="4736465" h="626110">
                  <a:moveTo>
                    <a:pt x="3040919" y="0"/>
                  </a:moveTo>
                  <a:lnTo>
                    <a:pt x="3019368" y="0"/>
                  </a:lnTo>
                  <a:lnTo>
                    <a:pt x="3019368" y="7543"/>
                  </a:lnTo>
                  <a:lnTo>
                    <a:pt x="3040919" y="7543"/>
                  </a:lnTo>
                  <a:lnTo>
                    <a:pt x="3040919" y="0"/>
                  </a:lnTo>
                  <a:close/>
                </a:path>
                <a:path w="4736465" h="626110">
                  <a:moveTo>
                    <a:pt x="3070014" y="0"/>
                  </a:moveTo>
                  <a:lnTo>
                    <a:pt x="3048462" y="0"/>
                  </a:lnTo>
                  <a:lnTo>
                    <a:pt x="3048462" y="7543"/>
                  </a:lnTo>
                  <a:lnTo>
                    <a:pt x="3070014" y="7543"/>
                  </a:lnTo>
                  <a:lnTo>
                    <a:pt x="3070014" y="0"/>
                  </a:lnTo>
                  <a:close/>
                </a:path>
                <a:path w="4736465" h="626110">
                  <a:moveTo>
                    <a:pt x="3099109" y="0"/>
                  </a:moveTo>
                  <a:lnTo>
                    <a:pt x="3077557" y="0"/>
                  </a:lnTo>
                  <a:lnTo>
                    <a:pt x="3077557" y="7543"/>
                  </a:lnTo>
                  <a:lnTo>
                    <a:pt x="3099109" y="7543"/>
                  </a:lnTo>
                  <a:lnTo>
                    <a:pt x="3099109" y="0"/>
                  </a:lnTo>
                  <a:close/>
                </a:path>
                <a:path w="4736465" h="626110">
                  <a:moveTo>
                    <a:pt x="3128203" y="0"/>
                  </a:moveTo>
                  <a:lnTo>
                    <a:pt x="3106652" y="0"/>
                  </a:lnTo>
                  <a:lnTo>
                    <a:pt x="3106652" y="7543"/>
                  </a:lnTo>
                  <a:lnTo>
                    <a:pt x="3128203" y="7543"/>
                  </a:lnTo>
                  <a:lnTo>
                    <a:pt x="3128203" y="0"/>
                  </a:lnTo>
                  <a:close/>
                </a:path>
                <a:path w="4736465" h="626110">
                  <a:moveTo>
                    <a:pt x="3157298" y="0"/>
                  </a:moveTo>
                  <a:lnTo>
                    <a:pt x="3135746" y="0"/>
                  </a:lnTo>
                  <a:lnTo>
                    <a:pt x="3135746" y="7543"/>
                  </a:lnTo>
                  <a:lnTo>
                    <a:pt x="3157298" y="7543"/>
                  </a:lnTo>
                  <a:lnTo>
                    <a:pt x="3157298" y="0"/>
                  </a:lnTo>
                  <a:close/>
                </a:path>
                <a:path w="4736465" h="626110">
                  <a:moveTo>
                    <a:pt x="3186392" y="0"/>
                  </a:moveTo>
                  <a:lnTo>
                    <a:pt x="3164841" y="0"/>
                  </a:lnTo>
                  <a:lnTo>
                    <a:pt x="3164841" y="7543"/>
                  </a:lnTo>
                  <a:lnTo>
                    <a:pt x="3186392" y="7543"/>
                  </a:lnTo>
                  <a:lnTo>
                    <a:pt x="3186392" y="0"/>
                  </a:lnTo>
                  <a:close/>
                </a:path>
                <a:path w="4736465" h="626110">
                  <a:moveTo>
                    <a:pt x="3215487" y="0"/>
                  </a:moveTo>
                  <a:lnTo>
                    <a:pt x="3193935" y="0"/>
                  </a:lnTo>
                  <a:lnTo>
                    <a:pt x="3193935" y="7543"/>
                  </a:lnTo>
                  <a:lnTo>
                    <a:pt x="3215487" y="7543"/>
                  </a:lnTo>
                  <a:lnTo>
                    <a:pt x="3215487" y="0"/>
                  </a:lnTo>
                  <a:close/>
                </a:path>
                <a:path w="4736465" h="626110">
                  <a:moveTo>
                    <a:pt x="3244581" y="0"/>
                  </a:moveTo>
                  <a:lnTo>
                    <a:pt x="3223030" y="0"/>
                  </a:lnTo>
                  <a:lnTo>
                    <a:pt x="3223030" y="7543"/>
                  </a:lnTo>
                  <a:lnTo>
                    <a:pt x="3244581" y="7543"/>
                  </a:lnTo>
                  <a:lnTo>
                    <a:pt x="3244581" y="0"/>
                  </a:lnTo>
                  <a:close/>
                </a:path>
                <a:path w="4736465" h="626110">
                  <a:moveTo>
                    <a:pt x="3273676" y="0"/>
                  </a:moveTo>
                  <a:lnTo>
                    <a:pt x="3251047" y="0"/>
                  </a:lnTo>
                  <a:lnTo>
                    <a:pt x="3251047" y="7543"/>
                  </a:lnTo>
                  <a:lnTo>
                    <a:pt x="3273676" y="7543"/>
                  </a:lnTo>
                  <a:lnTo>
                    <a:pt x="3273676" y="0"/>
                  </a:lnTo>
                  <a:close/>
                </a:path>
                <a:path w="4736465" h="626110">
                  <a:moveTo>
                    <a:pt x="3302770" y="0"/>
                  </a:moveTo>
                  <a:lnTo>
                    <a:pt x="3280141" y="0"/>
                  </a:lnTo>
                  <a:lnTo>
                    <a:pt x="3280141" y="7543"/>
                  </a:lnTo>
                  <a:lnTo>
                    <a:pt x="3302770" y="7543"/>
                  </a:lnTo>
                  <a:lnTo>
                    <a:pt x="3302770" y="0"/>
                  </a:lnTo>
                  <a:close/>
                </a:path>
                <a:path w="4736465" h="626110">
                  <a:moveTo>
                    <a:pt x="3331865" y="0"/>
                  </a:moveTo>
                  <a:lnTo>
                    <a:pt x="3309236" y="0"/>
                  </a:lnTo>
                  <a:lnTo>
                    <a:pt x="3309236" y="7543"/>
                  </a:lnTo>
                  <a:lnTo>
                    <a:pt x="3331865" y="7543"/>
                  </a:lnTo>
                  <a:lnTo>
                    <a:pt x="3331865" y="0"/>
                  </a:lnTo>
                  <a:close/>
                </a:path>
                <a:path w="4736465" h="626110">
                  <a:moveTo>
                    <a:pt x="3360960" y="0"/>
                  </a:moveTo>
                  <a:lnTo>
                    <a:pt x="3338330" y="0"/>
                  </a:lnTo>
                  <a:lnTo>
                    <a:pt x="3338330" y="7543"/>
                  </a:lnTo>
                  <a:lnTo>
                    <a:pt x="3360960" y="7543"/>
                  </a:lnTo>
                  <a:lnTo>
                    <a:pt x="3360960" y="0"/>
                  </a:lnTo>
                  <a:close/>
                </a:path>
                <a:path w="4736465" h="626110">
                  <a:moveTo>
                    <a:pt x="3390054" y="0"/>
                  </a:moveTo>
                  <a:lnTo>
                    <a:pt x="3367425" y="0"/>
                  </a:lnTo>
                  <a:lnTo>
                    <a:pt x="3367425" y="7543"/>
                  </a:lnTo>
                  <a:lnTo>
                    <a:pt x="3390054" y="7543"/>
                  </a:lnTo>
                  <a:lnTo>
                    <a:pt x="3390054" y="0"/>
                  </a:lnTo>
                  <a:close/>
                </a:path>
                <a:path w="4736465" h="626110">
                  <a:moveTo>
                    <a:pt x="3419149" y="0"/>
                  </a:moveTo>
                  <a:lnTo>
                    <a:pt x="3396520" y="0"/>
                  </a:lnTo>
                  <a:lnTo>
                    <a:pt x="3396520" y="7543"/>
                  </a:lnTo>
                  <a:lnTo>
                    <a:pt x="3419149" y="7543"/>
                  </a:lnTo>
                  <a:lnTo>
                    <a:pt x="3419149" y="0"/>
                  </a:lnTo>
                  <a:close/>
                </a:path>
                <a:path w="4736465" h="626110">
                  <a:moveTo>
                    <a:pt x="3448243" y="0"/>
                  </a:moveTo>
                  <a:lnTo>
                    <a:pt x="3425614" y="0"/>
                  </a:lnTo>
                  <a:lnTo>
                    <a:pt x="3425614" y="7543"/>
                  </a:lnTo>
                  <a:lnTo>
                    <a:pt x="3448243" y="7543"/>
                  </a:lnTo>
                  <a:lnTo>
                    <a:pt x="3448243" y="0"/>
                  </a:lnTo>
                  <a:close/>
                </a:path>
                <a:path w="4736465" h="626110">
                  <a:moveTo>
                    <a:pt x="3477338" y="0"/>
                  </a:moveTo>
                  <a:lnTo>
                    <a:pt x="3454709" y="0"/>
                  </a:lnTo>
                  <a:lnTo>
                    <a:pt x="3454709" y="7543"/>
                  </a:lnTo>
                  <a:lnTo>
                    <a:pt x="3477338" y="7543"/>
                  </a:lnTo>
                  <a:lnTo>
                    <a:pt x="3477338" y="0"/>
                  </a:lnTo>
                  <a:close/>
                </a:path>
                <a:path w="4736465" h="626110">
                  <a:moveTo>
                    <a:pt x="3506432" y="0"/>
                  </a:moveTo>
                  <a:lnTo>
                    <a:pt x="3483803" y="0"/>
                  </a:lnTo>
                  <a:lnTo>
                    <a:pt x="3483803" y="7543"/>
                  </a:lnTo>
                  <a:lnTo>
                    <a:pt x="3506432" y="7543"/>
                  </a:lnTo>
                  <a:lnTo>
                    <a:pt x="3506432" y="0"/>
                  </a:lnTo>
                  <a:close/>
                </a:path>
                <a:path w="4736465" h="626110">
                  <a:moveTo>
                    <a:pt x="3535527" y="0"/>
                  </a:moveTo>
                  <a:lnTo>
                    <a:pt x="3512898" y="0"/>
                  </a:lnTo>
                  <a:lnTo>
                    <a:pt x="3512898" y="7543"/>
                  </a:lnTo>
                  <a:lnTo>
                    <a:pt x="3535527" y="7543"/>
                  </a:lnTo>
                  <a:lnTo>
                    <a:pt x="3535527" y="0"/>
                  </a:lnTo>
                  <a:close/>
                </a:path>
                <a:path w="4736465" h="626110">
                  <a:moveTo>
                    <a:pt x="3564621" y="0"/>
                  </a:moveTo>
                  <a:lnTo>
                    <a:pt x="3541992" y="0"/>
                  </a:lnTo>
                  <a:lnTo>
                    <a:pt x="3541992" y="7543"/>
                  </a:lnTo>
                  <a:lnTo>
                    <a:pt x="3564621" y="7543"/>
                  </a:lnTo>
                  <a:lnTo>
                    <a:pt x="3564621" y="0"/>
                  </a:lnTo>
                  <a:close/>
                </a:path>
                <a:path w="4736465" h="626110">
                  <a:moveTo>
                    <a:pt x="3593716" y="0"/>
                  </a:moveTo>
                  <a:lnTo>
                    <a:pt x="3571087" y="0"/>
                  </a:lnTo>
                  <a:lnTo>
                    <a:pt x="3571087" y="7543"/>
                  </a:lnTo>
                  <a:lnTo>
                    <a:pt x="3593716" y="7543"/>
                  </a:lnTo>
                  <a:lnTo>
                    <a:pt x="3593716" y="0"/>
                  </a:lnTo>
                  <a:close/>
                </a:path>
                <a:path w="4736465" h="626110">
                  <a:moveTo>
                    <a:pt x="3621733" y="0"/>
                  </a:moveTo>
                  <a:lnTo>
                    <a:pt x="3600181" y="0"/>
                  </a:lnTo>
                  <a:lnTo>
                    <a:pt x="3600181" y="7543"/>
                  </a:lnTo>
                  <a:lnTo>
                    <a:pt x="3621733" y="7543"/>
                  </a:lnTo>
                  <a:lnTo>
                    <a:pt x="3621733" y="0"/>
                  </a:lnTo>
                  <a:close/>
                </a:path>
                <a:path w="4736465" h="626110">
                  <a:moveTo>
                    <a:pt x="3650828" y="0"/>
                  </a:moveTo>
                  <a:lnTo>
                    <a:pt x="3629276" y="0"/>
                  </a:lnTo>
                  <a:lnTo>
                    <a:pt x="3629276" y="7543"/>
                  </a:lnTo>
                  <a:lnTo>
                    <a:pt x="3650828" y="7543"/>
                  </a:lnTo>
                  <a:lnTo>
                    <a:pt x="3650828" y="0"/>
                  </a:lnTo>
                  <a:close/>
                </a:path>
                <a:path w="4736465" h="626110">
                  <a:moveTo>
                    <a:pt x="3679922" y="0"/>
                  </a:moveTo>
                  <a:lnTo>
                    <a:pt x="3658371" y="0"/>
                  </a:lnTo>
                  <a:lnTo>
                    <a:pt x="3658371" y="7543"/>
                  </a:lnTo>
                  <a:lnTo>
                    <a:pt x="3679922" y="7543"/>
                  </a:lnTo>
                  <a:lnTo>
                    <a:pt x="3679922" y="0"/>
                  </a:lnTo>
                  <a:close/>
                </a:path>
                <a:path w="4736465" h="626110">
                  <a:moveTo>
                    <a:pt x="3709017" y="0"/>
                  </a:moveTo>
                  <a:lnTo>
                    <a:pt x="3687465" y="0"/>
                  </a:lnTo>
                  <a:lnTo>
                    <a:pt x="3687465" y="7543"/>
                  </a:lnTo>
                  <a:lnTo>
                    <a:pt x="3709017" y="7543"/>
                  </a:lnTo>
                  <a:lnTo>
                    <a:pt x="3709017" y="0"/>
                  </a:lnTo>
                  <a:close/>
                </a:path>
                <a:path w="4736465" h="626110">
                  <a:moveTo>
                    <a:pt x="3738111" y="0"/>
                  </a:moveTo>
                  <a:lnTo>
                    <a:pt x="3716560" y="0"/>
                  </a:lnTo>
                  <a:lnTo>
                    <a:pt x="3716560" y="7543"/>
                  </a:lnTo>
                  <a:lnTo>
                    <a:pt x="3738111" y="7543"/>
                  </a:lnTo>
                  <a:lnTo>
                    <a:pt x="3738111" y="0"/>
                  </a:lnTo>
                  <a:close/>
                </a:path>
                <a:path w="4736465" h="626110">
                  <a:moveTo>
                    <a:pt x="3767206" y="0"/>
                  </a:moveTo>
                  <a:lnTo>
                    <a:pt x="3745654" y="0"/>
                  </a:lnTo>
                  <a:lnTo>
                    <a:pt x="3745654" y="7543"/>
                  </a:lnTo>
                  <a:lnTo>
                    <a:pt x="3767206" y="7543"/>
                  </a:lnTo>
                  <a:lnTo>
                    <a:pt x="3767206" y="0"/>
                  </a:lnTo>
                  <a:close/>
                </a:path>
                <a:path w="4736465" h="626110">
                  <a:moveTo>
                    <a:pt x="3796300" y="0"/>
                  </a:moveTo>
                  <a:lnTo>
                    <a:pt x="3774749" y="0"/>
                  </a:lnTo>
                  <a:lnTo>
                    <a:pt x="3774749" y="7543"/>
                  </a:lnTo>
                  <a:lnTo>
                    <a:pt x="3796300" y="7543"/>
                  </a:lnTo>
                  <a:lnTo>
                    <a:pt x="3796300" y="0"/>
                  </a:lnTo>
                  <a:close/>
                </a:path>
                <a:path w="4736465" h="626110">
                  <a:moveTo>
                    <a:pt x="3825395" y="0"/>
                  </a:moveTo>
                  <a:lnTo>
                    <a:pt x="3803843" y="0"/>
                  </a:lnTo>
                  <a:lnTo>
                    <a:pt x="3803843" y="7543"/>
                  </a:lnTo>
                  <a:lnTo>
                    <a:pt x="3825395" y="7543"/>
                  </a:lnTo>
                  <a:lnTo>
                    <a:pt x="3825395" y="0"/>
                  </a:lnTo>
                  <a:close/>
                </a:path>
                <a:path w="4736465" h="626110">
                  <a:moveTo>
                    <a:pt x="3854489" y="0"/>
                  </a:moveTo>
                  <a:lnTo>
                    <a:pt x="3832938" y="0"/>
                  </a:lnTo>
                  <a:lnTo>
                    <a:pt x="3832938" y="7543"/>
                  </a:lnTo>
                  <a:lnTo>
                    <a:pt x="3854489" y="7543"/>
                  </a:lnTo>
                  <a:lnTo>
                    <a:pt x="3854489" y="0"/>
                  </a:lnTo>
                  <a:close/>
                </a:path>
                <a:path w="4736465" h="626110">
                  <a:moveTo>
                    <a:pt x="3883584" y="0"/>
                  </a:moveTo>
                  <a:lnTo>
                    <a:pt x="3862033" y="0"/>
                  </a:lnTo>
                  <a:lnTo>
                    <a:pt x="3862033" y="7543"/>
                  </a:lnTo>
                  <a:lnTo>
                    <a:pt x="3883584" y="7543"/>
                  </a:lnTo>
                  <a:lnTo>
                    <a:pt x="3883584" y="0"/>
                  </a:lnTo>
                  <a:close/>
                </a:path>
                <a:path w="4736465" h="626110">
                  <a:moveTo>
                    <a:pt x="3912679" y="0"/>
                  </a:moveTo>
                  <a:lnTo>
                    <a:pt x="3891127" y="0"/>
                  </a:lnTo>
                  <a:lnTo>
                    <a:pt x="3891127" y="7543"/>
                  </a:lnTo>
                  <a:lnTo>
                    <a:pt x="3912679" y="7543"/>
                  </a:lnTo>
                  <a:lnTo>
                    <a:pt x="3912679" y="0"/>
                  </a:lnTo>
                  <a:close/>
                </a:path>
                <a:path w="4736465" h="626110">
                  <a:moveTo>
                    <a:pt x="3941773" y="0"/>
                  </a:moveTo>
                  <a:lnTo>
                    <a:pt x="3920222" y="0"/>
                  </a:lnTo>
                  <a:lnTo>
                    <a:pt x="3920222" y="7543"/>
                  </a:lnTo>
                  <a:lnTo>
                    <a:pt x="3941773" y="7543"/>
                  </a:lnTo>
                  <a:lnTo>
                    <a:pt x="3941773" y="0"/>
                  </a:lnTo>
                  <a:close/>
                </a:path>
                <a:path w="4736465" h="626110">
                  <a:moveTo>
                    <a:pt x="3970868" y="0"/>
                  </a:moveTo>
                  <a:lnTo>
                    <a:pt x="3949316" y="0"/>
                  </a:lnTo>
                  <a:lnTo>
                    <a:pt x="3949316" y="7543"/>
                  </a:lnTo>
                  <a:lnTo>
                    <a:pt x="3970868" y="7543"/>
                  </a:lnTo>
                  <a:lnTo>
                    <a:pt x="3970868" y="0"/>
                  </a:lnTo>
                  <a:close/>
                </a:path>
                <a:path w="4736465" h="626110">
                  <a:moveTo>
                    <a:pt x="3999962" y="0"/>
                  </a:moveTo>
                  <a:lnTo>
                    <a:pt x="3978411" y="0"/>
                  </a:lnTo>
                  <a:lnTo>
                    <a:pt x="3978411" y="7543"/>
                  </a:lnTo>
                  <a:lnTo>
                    <a:pt x="3999962" y="7543"/>
                  </a:lnTo>
                  <a:lnTo>
                    <a:pt x="3999962" y="0"/>
                  </a:lnTo>
                  <a:close/>
                </a:path>
                <a:path w="4736465" h="626110">
                  <a:moveTo>
                    <a:pt x="4029057" y="0"/>
                  </a:moveTo>
                  <a:lnTo>
                    <a:pt x="4007505" y="0"/>
                  </a:lnTo>
                  <a:lnTo>
                    <a:pt x="4007505" y="7543"/>
                  </a:lnTo>
                  <a:lnTo>
                    <a:pt x="4029057" y="7543"/>
                  </a:lnTo>
                  <a:lnTo>
                    <a:pt x="4029057" y="0"/>
                  </a:lnTo>
                  <a:close/>
                </a:path>
                <a:path w="4736465" h="626110">
                  <a:moveTo>
                    <a:pt x="4058151" y="0"/>
                  </a:moveTo>
                  <a:lnTo>
                    <a:pt x="4036600" y="0"/>
                  </a:lnTo>
                  <a:lnTo>
                    <a:pt x="4036600" y="7543"/>
                  </a:lnTo>
                  <a:lnTo>
                    <a:pt x="4058151" y="7543"/>
                  </a:lnTo>
                  <a:lnTo>
                    <a:pt x="4058151" y="0"/>
                  </a:lnTo>
                  <a:close/>
                </a:path>
                <a:path w="4736465" h="626110">
                  <a:moveTo>
                    <a:pt x="4087246" y="0"/>
                  </a:moveTo>
                  <a:lnTo>
                    <a:pt x="4065694" y="0"/>
                  </a:lnTo>
                  <a:lnTo>
                    <a:pt x="4065694" y="7543"/>
                  </a:lnTo>
                  <a:lnTo>
                    <a:pt x="4087246" y="7543"/>
                  </a:lnTo>
                  <a:lnTo>
                    <a:pt x="4087246" y="0"/>
                  </a:lnTo>
                  <a:close/>
                </a:path>
                <a:path w="4736465" h="626110">
                  <a:moveTo>
                    <a:pt x="4116340" y="0"/>
                  </a:moveTo>
                  <a:lnTo>
                    <a:pt x="4094789" y="0"/>
                  </a:lnTo>
                  <a:lnTo>
                    <a:pt x="4094789" y="7543"/>
                  </a:lnTo>
                  <a:lnTo>
                    <a:pt x="4116340" y="7543"/>
                  </a:lnTo>
                  <a:lnTo>
                    <a:pt x="4116340" y="0"/>
                  </a:lnTo>
                  <a:close/>
                </a:path>
                <a:path w="4736465" h="626110">
                  <a:moveTo>
                    <a:pt x="4145435" y="0"/>
                  </a:moveTo>
                  <a:lnTo>
                    <a:pt x="4123884" y="0"/>
                  </a:lnTo>
                  <a:lnTo>
                    <a:pt x="4123884" y="7543"/>
                  </a:lnTo>
                  <a:lnTo>
                    <a:pt x="4145435" y="7543"/>
                  </a:lnTo>
                  <a:lnTo>
                    <a:pt x="4145435" y="0"/>
                  </a:lnTo>
                  <a:close/>
                </a:path>
                <a:path w="4736465" h="626110">
                  <a:moveTo>
                    <a:pt x="4174530" y="0"/>
                  </a:moveTo>
                  <a:lnTo>
                    <a:pt x="4152978" y="0"/>
                  </a:lnTo>
                  <a:lnTo>
                    <a:pt x="4152978" y="7543"/>
                  </a:lnTo>
                  <a:lnTo>
                    <a:pt x="4174530" y="7543"/>
                  </a:lnTo>
                  <a:lnTo>
                    <a:pt x="4174530" y="0"/>
                  </a:lnTo>
                  <a:close/>
                </a:path>
                <a:path w="4736465" h="626110">
                  <a:moveTo>
                    <a:pt x="4203624" y="0"/>
                  </a:moveTo>
                  <a:lnTo>
                    <a:pt x="4182073" y="0"/>
                  </a:lnTo>
                  <a:lnTo>
                    <a:pt x="4182073" y="7543"/>
                  </a:lnTo>
                  <a:lnTo>
                    <a:pt x="4203624" y="7543"/>
                  </a:lnTo>
                  <a:lnTo>
                    <a:pt x="4203624" y="0"/>
                  </a:lnTo>
                  <a:close/>
                </a:path>
                <a:path w="4736465" h="626110">
                  <a:moveTo>
                    <a:pt x="4232719" y="0"/>
                  </a:moveTo>
                  <a:lnTo>
                    <a:pt x="4211167" y="0"/>
                  </a:lnTo>
                  <a:lnTo>
                    <a:pt x="4211167" y="7543"/>
                  </a:lnTo>
                  <a:lnTo>
                    <a:pt x="4232719" y="7543"/>
                  </a:lnTo>
                  <a:lnTo>
                    <a:pt x="4232719" y="0"/>
                  </a:lnTo>
                  <a:close/>
                </a:path>
                <a:path w="4736465" h="626110">
                  <a:moveTo>
                    <a:pt x="4261813" y="0"/>
                  </a:moveTo>
                  <a:lnTo>
                    <a:pt x="4240262" y="0"/>
                  </a:lnTo>
                  <a:lnTo>
                    <a:pt x="4240262" y="7543"/>
                  </a:lnTo>
                  <a:lnTo>
                    <a:pt x="4261813" y="7543"/>
                  </a:lnTo>
                  <a:lnTo>
                    <a:pt x="4261813" y="0"/>
                  </a:lnTo>
                  <a:close/>
                </a:path>
                <a:path w="4736465" h="626110">
                  <a:moveTo>
                    <a:pt x="4290908" y="0"/>
                  </a:moveTo>
                  <a:lnTo>
                    <a:pt x="4269356" y="0"/>
                  </a:lnTo>
                  <a:lnTo>
                    <a:pt x="4269356" y="7543"/>
                  </a:lnTo>
                  <a:lnTo>
                    <a:pt x="4290908" y="7543"/>
                  </a:lnTo>
                  <a:lnTo>
                    <a:pt x="4290908" y="0"/>
                  </a:lnTo>
                  <a:close/>
                </a:path>
                <a:path w="4736465" h="626110">
                  <a:moveTo>
                    <a:pt x="4320002" y="0"/>
                  </a:moveTo>
                  <a:lnTo>
                    <a:pt x="4298451" y="0"/>
                  </a:lnTo>
                  <a:lnTo>
                    <a:pt x="4298451" y="7543"/>
                  </a:lnTo>
                  <a:lnTo>
                    <a:pt x="4320002" y="7543"/>
                  </a:lnTo>
                  <a:lnTo>
                    <a:pt x="4320002" y="0"/>
                  </a:lnTo>
                  <a:close/>
                </a:path>
                <a:path w="4736465" h="626110">
                  <a:moveTo>
                    <a:pt x="4349097" y="0"/>
                  </a:moveTo>
                  <a:lnTo>
                    <a:pt x="4327545" y="0"/>
                  </a:lnTo>
                  <a:lnTo>
                    <a:pt x="4327545" y="7543"/>
                  </a:lnTo>
                  <a:lnTo>
                    <a:pt x="4349097" y="7543"/>
                  </a:lnTo>
                  <a:lnTo>
                    <a:pt x="4349097" y="0"/>
                  </a:lnTo>
                  <a:close/>
                </a:path>
                <a:path w="4736465" h="626110">
                  <a:moveTo>
                    <a:pt x="4378191" y="0"/>
                  </a:moveTo>
                  <a:lnTo>
                    <a:pt x="4356640" y="0"/>
                  </a:lnTo>
                  <a:lnTo>
                    <a:pt x="4356640" y="7543"/>
                  </a:lnTo>
                  <a:lnTo>
                    <a:pt x="4378191" y="7543"/>
                  </a:lnTo>
                  <a:lnTo>
                    <a:pt x="4378191" y="0"/>
                  </a:lnTo>
                  <a:close/>
                </a:path>
                <a:path w="4736465" h="626110">
                  <a:moveTo>
                    <a:pt x="4407286" y="0"/>
                  </a:moveTo>
                  <a:lnTo>
                    <a:pt x="4385735" y="0"/>
                  </a:lnTo>
                  <a:lnTo>
                    <a:pt x="4385735" y="7543"/>
                  </a:lnTo>
                  <a:lnTo>
                    <a:pt x="4407286" y="7543"/>
                  </a:lnTo>
                  <a:lnTo>
                    <a:pt x="4407286" y="0"/>
                  </a:lnTo>
                  <a:close/>
                </a:path>
                <a:path w="4736465" h="626110">
                  <a:moveTo>
                    <a:pt x="4436381" y="0"/>
                  </a:moveTo>
                  <a:lnTo>
                    <a:pt x="4414829" y="0"/>
                  </a:lnTo>
                  <a:lnTo>
                    <a:pt x="4414829" y="7543"/>
                  </a:lnTo>
                  <a:lnTo>
                    <a:pt x="4436381" y="7543"/>
                  </a:lnTo>
                  <a:lnTo>
                    <a:pt x="4436381" y="0"/>
                  </a:lnTo>
                  <a:close/>
                </a:path>
                <a:path w="4736465" h="626110">
                  <a:moveTo>
                    <a:pt x="4465475" y="0"/>
                  </a:moveTo>
                  <a:lnTo>
                    <a:pt x="4443924" y="0"/>
                  </a:lnTo>
                  <a:lnTo>
                    <a:pt x="4443924" y="7543"/>
                  </a:lnTo>
                  <a:lnTo>
                    <a:pt x="4465475" y="7543"/>
                  </a:lnTo>
                  <a:lnTo>
                    <a:pt x="4465475" y="0"/>
                  </a:lnTo>
                  <a:close/>
                </a:path>
                <a:path w="4736465" h="626110">
                  <a:moveTo>
                    <a:pt x="4494570" y="0"/>
                  </a:moveTo>
                  <a:lnTo>
                    <a:pt x="4473018" y="0"/>
                  </a:lnTo>
                  <a:lnTo>
                    <a:pt x="4473018" y="7543"/>
                  </a:lnTo>
                  <a:lnTo>
                    <a:pt x="4494570" y="7543"/>
                  </a:lnTo>
                  <a:lnTo>
                    <a:pt x="4494570" y="0"/>
                  </a:lnTo>
                  <a:close/>
                </a:path>
                <a:path w="4736465" h="626110">
                  <a:moveTo>
                    <a:pt x="4523664" y="0"/>
                  </a:moveTo>
                  <a:lnTo>
                    <a:pt x="4502113" y="0"/>
                  </a:lnTo>
                  <a:lnTo>
                    <a:pt x="4502113" y="7543"/>
                  </a:lnTo>
                  <a:lnTo>
                    <a:pt x="4523664" y="7543"/>
                  </a:lnTo>
                  <a:lnTo>
                    <a:pt x="4523664" y="0"/>
                  </a:lnTo>
                  <a:close/>
                </a:path>
                <a:path w="4736465" h="626110">
                  <a:moveTo>
                    <a:pt x="4552759" y="0"/>
                  </a:moveTo>
                  <a:lnTo>
                    <a:pt x="4531207" y="0"/>
                  </a:lnTo>
                  <a:lnTo>
                    <a:pt x="4531207" y="7543"/>
                  </a:lnTo>
                  <a:lnTo>
                    <a:pt x="4552759" y="7543"/>
                  </a:lnTo>
                  <a:lnTo>
                    <a:pt x="4552759" y="0"/>
                  </a:lnTo>
                  <a:close/>
                </a:path>
                <a:path w="4736465" h="626110">
                  <a:moveTo>
                    <a:pt x="4581853" y="0"/>
                  </a:moveTo>
                  <a:lnTo>
                    <a:pt x="4560302" y="0"/>
                  </a:lnTo>
                  <a:lnTo>
                    <a:pt x="4560302" y="7543"/>
                  </a:lnTo>
                  <a:lnTo>
                    <a:pt x="4581853" y="7543"/>
                  </a:lnTo>
                  <a:lnTo>
                    <a:pt x="4581853" y="0"/>
                  </a:lnTo>
                  <a:close/>
                </a:path>
                <a:path w="4736465" h="626110">
                  <a:moveTo>
                    <a:pt x="4610948" y="0"/>
                  </a:moveTo>
                  <a:lnTo>
                    <a:pt x="4589396" y="0"/>
                  </a:lnTo>
                  <a:lnTo>
                    <a:pt x="4589396" y="7543"/>
                  </a:lnTo>
                  <a:lnTo>
                    <a:pt x="4610948" y="7543"/>
                  </a:lnTo>
                  <a:lnTo>
                    <a:pt x="4610948" y="0"/>
                  </a:lnTo>
                  <a:close/>
                </a:path>
                <a:path w="4736465" h="626110">
                  <a:moveTo>
                    <a:pt x="4640043" y="0"/>
                  </a:moveTo>
                  <a:lnTo>
                    <a:pt x="4618491" y="0"/>
                  </a:lnTo>
                  <a:lnTo>
                    <a:pt x="4618491" y="7543"/>
                  </a:lnTo>
                  <a:lnTo>
                    <a:pt x="4640043" y="7543"/>
                  </a:lnTo>
                  <a:lnTo>
                    <a:pt x="4640043" y="0"/>
                  </a:lnTo>
                  <a:close/>
                </a:path>
                <a:path w="4736465" h="626110">
                  <a:moveTo>
                    <a:pt x="4669137" y="0"/>
                  </a:moveTo>
                  <a:lnTo>
                    <a:pt x="4646508" y="0"/>
                  </a:lnTo>
                  <a:lnTo>
                    <a:pt x="4646508" y="7543"/>
                  </a:lnTo>
                  <a:lnTo>
                    <a:pt x="4669137" y="7543"/>
                  </a:lnTo>
                  <a:lnTo>
                    <a:pt x="4669137" y="0"/>
                  </a:lnTo>
                  <a:close/>
                </a:path>
                <a:path w="4736465" h="626110">
                  <a:moveTo>
                    <a:pt x="4698232" y="0"/>
                  </a:moveTo>
                  <a:lnTo>
                    <a:pt x="4675603" y="0"/>
                  </a:lnTo>
                  <a:lnTo>
                    <a:pt x="4675603" y="7543"/>
                  </a:lnTo>
                  <a:lnTo>
                    <a:pt x="4698232" y="7543"/>
                  </a:lnTo>
                  <a:lnTo>
                    <a:pt x="4698232" y="0"/>
                  </a:lnTo>
                  <a:close/>
                </a:path>
                <a:path w="4736465" h="626110">
                  <a:moveTo>
                    <a:pt x="4727326" y="0"/>
                  </a:moveTo>
                  <a:lnTo>
                    <a:pt x="4704697" y="0"/>
                  </a:lnTo>
                  <a:lnTo>
                    <a:pt x="4704697" y="7543"/>
                  </a:lnTo>
                  <a:lnTo>
                    <a:pt x="4727326" y="7543"/>
                  </a:lnTo>
                  <a:lnTo>
                    <a:pt x="4727326" y="0"/>
                  </a:lnTo>
                  <a:close/>
                </a:path>
                <a:path w="4736465" h="626110">
                  <a:moveTo>
                    <a:pt x="4735947" y="5387"/>
                  </a:moveTo>
                  <a:lnTo>
                    <a:pt x="4729481" y="5387"/>
                  </a:lnTo>
                  <a:lnTo>
                    <a:pt x="4729481" y="26939"/>
                  </a:lnTo>
                  <a:lnTo>
                    <a:pt x="4735947" y="26939"/>
                  </a:lnTo>
                  <a:lnTo>
                    <a:pt x="4735947" y="5387"/>
                  </a:lnTo>
                  <a:close/>
                </a:path>
                <a:path w="4736465" h="626110">
                  <a:moveTo>
                    <a:pt x="4735947" y="34482"/>
                  </a:moveTo>
                  <a:lnTo>
                    <a:pt x="4729481" y="34482"/>
                  </a:lnTo>
                  <a:lnTo>
                    <a:pt x="4729481" y="56033"/>
                  </a:lnTo>
                  <a:lnTo>
                    <a:pt x="4735947" y="56033"/>
                  </a:lnTo>
                  <a:lnTo>
                    <a:pt x="4735947" y="34482"/>
                  </a:lnTo>
                  <a:close/>
                </a:path>
                <a:path w="4736465" h="626110">
                  <a:moveTo>
                    <a:pt x="4735947" y="63576"/>
                  </a:moveTo>
                  <a:lnTo>
                    <a:pt x="4729481" y="63576"/>
                  </a:lnTo>
                  <a:lnTo>
                    <a:pt x="4729481" y="85128"/>
                  </a:lnTo>
                  <a:lnTo>
                    <a:pt x="4735947" y="85128"/>
                  </a:lnTo>
                  <a:lnTo>
                    <a:pt x="4735947" y="63576"/>
                  </a:lnTo>
                  <a:close/>
                </a:path>
                <a:path w="4736465" h="626110">
                  <a:moveTo>
                    <a:pt x="4735947" y="92671"/>
                  </a:moveTo>
                  <a:lnTo>
                    <a:pt x="4729481" y="92671"/>
                  </a:lnTo>
                  <a:lnTo>
                    <a:pt x="4729481" y="114223"/>
                  </a:lnTo>
                  <a:lnTo>
                    <a:pt x="4735947" y="114223"/>
                  </a:lnTo>
                  <a:lnTo>
                    <a:pt x="4735947" y="92671"/>
                  </a:lnTo>
                  <a:close/>
                </a:path>
                <a:path w="4736465" h="626110">
                  <a:moveTo>
                    <a:pt x="4735947" y="121766"/>
                  </a:moveTo>
                  <a:lnTo>
                    <a:pt x="4729481" y="121766"/>
                  </a:lnTo>
                  <a:lnTo>
                    <a:pt x="4729481" y="143317"/>
                  </a:lnTo>
                  <a:lnTo>
                    <a:pt x="4735947" y="143317"/>
                  </a:lnTo>
                  <a:lnTo>
                    <a:pt x="4735947" y="121766"/>
                  </a:lnTo>
                  <a:close/>
                </a:path>
                <a:path w="4736465" h="626110">
                  <a:moveTo>
                    <a:pt x="4735947" y="150860"/>
                  </a:moveTo>
                  <a:lnTo>
                    <a:pt x="4729481" y="150860"/>
                  </a:lnTo>
                  <a:lnTo>
                    <a:pt x="4729481" y="172412"/>
                  </a:lnTo>
                  <a:lnTo>
                    <a:pt x="4735947" y="172412"/>
                  </a:lnTo>
                  <a:lnTo>
                    <a:pt x="4735947" y="150860"/>
                  </a:lnTo>
                  <a:close/>
                </a:path>
                <a:path w="4736465" h="626110">
                  <a:moveTo>
                    <a:pt x="4735947" y="179955"/>
                  </a:moveTo>
                  <a:lnTo>
                    <a:pt x="4729481" y="179955"/>
                  </a:lnTo>
                  <a:lnTo>
                    <a:pt x="4729481" y="201506"/>
                  </a:lnTo>
                  <a:lnTo>
                    <a:pt x="4735947" y="201506"/>
                  </a:lnTo>
                  <a:lnTo>
                    <a:pt x="4735947" y="179955"/>
                  </a:lnTo>
                  <a:close/>
                </a:path>
                <a:path w="4736465" h="626110">
                  <a:moveTo>
                    <a:pt x="4735947" y="209049"/>
                  </a:moveTo>
                  <a:lnTo>
                    <a:pt x="4729481" y="209049"/>
                  </a:lnTo>
                  <a:lnTo>
                    <a:pt x="4729481" y="230601"/>
                  </a:lnTo>
                  <a:lnTo>
                    <a:pt x="4735947" y="230601"/>
                  </a:lnTo>
                  <a:lnTo>
                    <a:pt x="4735947" y="209049"/>
                  </a:lnTo>
                  <a:close/>
                </a:path>
                <a:path w="4736465" h="626110">
                  <a:moveTo>
                    <a:pt x="4735947" y="238144"/>
                  </a:moveTo>
                  <a:lnTo>
                    <a:pt x="4729481" y="238144"/>
                  </a:lnTo>
                  <a:lnTo>
                    <a:pt x="4729481" y="259695"/>
                  </a:lnTo>
                  <a:lnTo>
                    <a:pt x="4735947" y="259695"/>
                  </a:lnTo>
                  <a:lnTo>
                    <a:pt x="4735947" y="238144"/>
                  </a:lnTo>
                  <a:close/>
                </a:path>
                <a:path w="4736465" h="626110">
                  <a:moveTo>
                    <a:pt x="4735947" y="267238"/>
                  </a:moveTo>
                  <a:lnTo>
                    <a:pt x="4729481" y="267238"/>
                  </a:lnTo>
                  <a:lnTo>
                    <a:pt x="4729481" y="288790"/>
                  </a:lnTo>
                  <a:lnTo>
                    <a:pt x="4735947" y="288790"/>
                  </a:lnTo>
                  <a:lnTo>
                    <a:pt x="4735947" y="267238"/>
                  </a:lnTo>
                  <a:close/>
                </a:path>
                <a:path w="4736465" h="626110">
                  <a:moveTo>
                    <a:pt x="4735947" y="296333"/>
                  </a:moveTo>
                  <a:lnTo>
                    <a:pt x="4729481" y="296333"/>
                  </a:lnTo>
                  <a:lnTo>
                    <a:pt x="4729481" y="317884"/>
                  </a:lnTo>
                  <a:lnTo>
                    <a:pt x="4735947" y="317884"/>
                  </a:lnTo>
                  <a:lnTo>
                    <a:pt x="4735947" y="296333"/>
                  </a:lnTo>
                  <a:close/>
                </a:path>
                <a:path w="4736465" h="626110">
                  <a:moveTo>
                    <a:pt x="4735947" y="325428"/>
                  </a:moveTo>
                  <a:lnTo>
                    <a:pt x="4729481" y="325428"/>
                  </a:lnTo>
                  <a:lnTo>
                    <a:pt x="4729481" y="346979"/>
                  </a:lnTo>
                  <a:lnTo>
                    <a:pt x="4735947" y="346979"/>
                  </a:lnTo>
                  <a:lnTo>
                    <a:pt x="4735947" y="325428"/>
                  </a:lnTo>
                  <a:close/>
                </a:path>
                <a:path w="4736465" h="626110">
                  <a:moveTo>
                    <a:pt x="4735947" y="354522"/>
                  </a:moveTo>
                  <a:lnTo>
                    <a:pt x="4729481" y="354522"/>
                  </a:lnTo>
                  <a:lnTo>
                    <a:pt x="4729481" y="376074"/>
                  </a:lnTo>
                  <a:lnTo>
                    <a:pt x="4735947" y="376074"/>
                  </a:lnTo>
                  <a:lnTo>
                    <a:pt x="4735947" y="354522"/>
                  </a:lnTo>
                  <a:close/>
                </a:path>
                <a:path w="4736465" h="626110">
                  <a:moveTo>
                    <a:pt x="4735947" y="383617"/>
                  </a:moveTo>
                  <a:lnTo>
                    <a:pt x="4729481" y="383617"/>
                  </a:lnTo>
                  <a:lnTo>
                    <a:pt x="4729481" y="405168"/>
                  </a:lnTo>
                  <a:lnTo>
                    <a:pt x="4735947" y="405168"/>
                  </a:lnTo>
                  <a:lnTo>
                    <a:pt x="4735947" y="383617"/>
                  </a:lnTo>
                  <a:close/>
                </a:path>
                <a:path w="4736465" h="626110">
                  <a:moveTo>
                    <a:pt x="4735947" y="412711"/>
                  </a:moveTo>
                  <a:lnTo>
                    <a:pt x="4729481" y="412711"/>
                  </a:lnTo>
                  <a:lnTo>
                    <a:pt x="4729481" y="434263"/>
                  </a:lnTo>
                  <a:lnTo>
                    <a:pt x="4735947" y="434263"/>
                  </a:lnTo>
                  <a:lnTo>
                    <a:pt x="4735947" y="412711"/>
                  </a:lnTo>
                  <a:close/>
                </a:path>
                <a:path w="4736465" h="626110">
                  <a:moveTo>
                    <a:pt x="4735947" y="441806"/>
                  </a:moveTo>
                  <a:lnTo>
                    <a:pt x="4729481" y="441806"/>
                  </a:lnTo>
                  <a:lnTo>
                    <a:pt x="4729481" y="463357"/>
                  </a:lnTo>
                  <a:lnTo>
                    <a:pt x="4735947" y="463357"/>
                  </a:lnTo>
                  <a:lnTo>
                    <a:pt x="4735947" y="441806"/>
                  </a:lnTo>
                  <a:close/>
                </a:path>
                <a:path w="4736465" h="626110">
                  <a:moveTo>
                    <a:pt x="4735947" y="469823"/>
                  </a:moveTo>
                  <a:lnTo>
                    <a:pt x="4729481" y="469823"/>
                  </a:lnTo>
                  <a:lnTo>
                    <a:pt x="4729481" y="492452"/>
                  </a:lnTo>
                  <a:lnTo>
                    <a:pt x="4735947" y="492452"/>
                  </a:lnTo>
                  <a:lnTo>
                    <a:pt x="4735947" y="469823"/>
                  </a:lnTo>
                  <a:close/>
                </a:path>
                <a:path w="4736465" h="626110">
                  <a:moveTo>
                    <a:pt x="4735947" y="498917"/>
                  </a:moveTo>
                  <a:lnTo>
                    <a:pt x="4729481" y="498917"/>
                  </a:lnTo>
                  <a:lnTo>
                    <a:pt x="4729481" y="521546"/>
                  </a:lnTo>
                  <a:lnTo>
                    <a:pt x="4735947" y="521546"/>
                  </a:lnTo>
                  <a:lnTo>
                    <a:pt x="4735947" y="498917"/>
                  </a:lnTo>
                  <a:close/>
                </a:path>
                <a:path w="4736465" h="626110">
                  <a:moveTo>
                    <a:pt x="4735947" y="528012"/>
                  </a:moveTo>
                  <a:lnTo>
                    <a:pt x="4729481" y="528012"/>
                  </a:lnTo>
                  <a:lnTo>
                    <a:pt x="4729481" y="550641"/>
                  </a:lnTo>
                  <a:lnTo>
                    <a:pt x="4735947" y="550641"/>
                  </a:lnTo>
                  <a:lnTo>
                    <a:pt x="4735947" y="528012"/>
                  </a:lnTo>
                  <a:close/>
                </a:path>
                <a:path w="4736465" h="626110">
                  <a:moveTo>
                    <a:pt x="4735947" y="557106"/>
                  </a:moveTo>
                  <a:lnTo>
                    <a:pt x="4729481" y="557106"/>
                  </a:lnTo>
                  <a:lnTo>
                    <a:pt x="4729481" y="579735"/>
                  </a:lnTo>
                  <a:lnTo>
                    <a:pt x="4735947" y="579735"/>
                  </a:lnTo>
                  <a:lnTo>
                    <a:pt x="4735947" y="557106"/>
                  </a:lnTo>
                  <a:close/>
                </a:path>
                <a:path w="4736465" h="626110">
                  <a:moveTo>
                    <a:pt x="4735947" y="586201"/>
                  </a:moveTo>
                  <a:lnTo>
                    <a:pt x="4729481" y="586201"/>
                  </a:lnTo>
                  <a:lnTo>
                    <a:pt x="4729481" y="608830"/>
                  </a:lnTo>
                  <a:lnTo>
                    <a:pt x="4735947" y="608830"/>
                  </a:lnTo>
                  <a:lnTo>
                    <a:pt x="4735947" y="586201"/>
                  </a:lnTo>
                  <a:close/>
                </a:path>
                <a:path w="4736465" h="626110">
                  <a:moveTo>
                    <a:pt x="4729481" y="619606"/>
                  </a:moveTo>
                  <a:lnTo>
                    <a:pt x="4718706" y="619606"/>
                  </a:lnTo>
                  <a:lnTo>
                    <a:pt x="4718706" y="626071"/>
                  </a:lnTo>
                  <a:lnTo>
                    <a:pt x="4734869" y="626071"/>
                  </a:lnTo>
                  <a:lnTo>
                    <a:pt x="4735947" y="624994"/>
                  </a:lnTo>
                  <a:lnTo>
                    <a:pt x="4735947" y="622839"/>
                  </a:lnTo>
                  <a:lnTo>
                    <a:pt x="4729481" y="622839"/>
                  </a:lnTo>
                  <a:lnTo>
                    <a:pt x="4729481" y="619606"/>
                  </a:lnTo>
                  <a:close/>
                </a:path>
                <a:path w="4736465" h="626110">
                  <a:moveTo>
                    <a:pt x="4735947" y="615295"/>
                  </a:moveTo>
                  <a:lnTo>
                    <a:pt x="4729481" y="615295"/>
                  </a:lnTo>
                  <a:lnTo>
                    <a:pt x="4729481" y="622839"/>
                  </a:lnTo>
                  <a:lnTo>
                    <a:pt x="4732714" y="619606"/>
                  </a:lnTo>
                  <a:lnTo>
                    <a:pt x="4735947" y="619606"/>
                  </a:lnTo>
                  <a:lnTo>
                    <a:pt x="4735947" y="615295"/>
                  </a:lnTo>
                  <a:close/>
                </a:path>
                <a:path w="4736465" h="626110">
                  <a:moveTo>
                    <a:pt x="4735947" y="619606"/>
                  </a:moveTo>
                  <a:lnTo>
                    <a:pt x="4732714" y="619606"/>
                  </a:lnTo>
                  <a:lnTo>
                    <a:pt x="4729481" y="622839"/>
                  </a:lnTo>
                  <a:lnTo>
                    <a:pt x="4735947" y="622839"/>
                  </a:lnTo>
                  <a:lnTo>
                    <a:pt x="4735947" y="619606"/>
                  </a:lnTo>
                  <a:close/>
                </a:path>
                <a:path w="4736465" h="626110">
                  <a:moveTo>
                    <a:pt x="4711163" y="619606"/>
                  </a:moveTo>
                  <a:lnTo>
                    <a:pt x="4689611" y="619606"/>
                  </a:lnTo>
                  <a:lnTo>
                    <a:pt x="4689611" y="626071"/>
                  </a:lnTo>
                  <a:lnTo>
                    <a:pt x="4711163" y="626071"/>
                  </a:lnTo>
                  <a:lnTo>
                    <a:pt x="4711163" y="619606"/>
                  </a:lnTo>
                  <a:close/>
                </a:path>
                <a:path w="4736465" h="626110">
                  <a:moveTo>
                    <a:pt x="4682068" y="619606"/>
                  </a:moveTo>
                  <a:lnTo>
                    <a:pt x="4660516" y="619606"/>
                  </a:lnTo>
                  <a:lnTo>
                    <a:pt x="4660516" y="626071"/>
                  </a:lnTo>
                  <a:lnTo>
                    <a:pt x="4682068" y="626071"/>
                  </a:lnTo>
                  <a:lnTo>
                    <a:pt x="4682068" y="619606"/>
                  </a:lnTo>
                  <a:close/>
                </a:path>
                <a:path w="4736465" h="626110">
                  <a:moveTo>
                    <a:pt x="4652973" y="619606"/>
                  </a:moveTo>
                  <a:lnTo>
                    <a:pt x="4631422" y="619606"/>
                  </a:lnTo>
                  <a:lnTo>
                    <a:pt x="4631422" y="626071"/>
                  </a:lnTo>
                  <a:lnTo>
                    <a:pt x="4652973" y="626071"/>
                  </a:lnTo>
                  <a:lnTo>
                    <a:pt x="4652973" y="619606"/>
                  </a:lnTo>
                  <a:close/>
                </a:path>
                <a:path w="4736465" h="626110">
                  <a:moveTo>
                    <a:pt x="4623879" y="619606"/>
                  </a:moveTo>
                  <a:lnTo>
                    <a:pt x="4602327" y="619606"/>
                  </a:lnTo>
                  <a:lnTo>
                    <a:pt x="4602327" y="626071"/>
                  </a:lnTo>
                  <a:lnTo>
                    <a:pt x="4623879" y="626071"/>
                  </a:lnTo>
                  <a:lnTo>
                    <a:pt x="4623879" y="619606"/>
                  </a:lnTo>
                  <a:close/>
                </a:path>
                <a:path w="4736465" h="626110">
                  <a:moveTo>
                    <a:pt x="4594784" y="619606"/>
                  </a:moveTo>
                  <a:lnTo>
                    <a:pt x="4573233" y="619606"/>
                  </a:lnTo>
                  <a:lnTo>
                    <a:pt x="4573233" y="626071"/>
                  </a:lnTo>
                  <a:lnTo>
                    <a:pt x="4594784" y="626071"/>
                  </a:lnTo>
                  <a:lnTo>
                    <a:pt x="4594784" y="619606"/>
                  </a:lnTo>
                  <a:close/>
                </a:path>
                <a:path w="4736465" h="626110">
                  <a:moveTo>
                    <a:pt x="4565690" y="619606"/>
                  </a:moveTo>
                  <a:lnTo>
                    <a:pt x="4544138" y="619606"/>
                  </a:lnTo>
                  <a:lnTo>
                    <a:pt x="4544138" y="626071"/>
                  </a:lnTo>
                  <a:lnTo>
                    <a:pt x="4565690" y="626071"/>
                  </a:lnTo>
                  <a:lnTo>
                    <a:pt x="4565690" y="619606"/>
                  </a:lnTo>
                  <a:close/>
                </a:path>
                <a:path w="4736465" h="626110">
                  <a:moveTo>
                    <a:pt x="4536595" y="619606"/>
                  </a:moveTo>
                  <a:lnTo>
                    <a:pt x="4515044" y="619606"/>
                  </a:lnTo>
                  <a:lnTo>
                    <a:pt x="4515044" y="626071"/>
                  </a:lnTo>
                  <a:lnTo>
                    <a:pt x="4536595" y="626071"/>
                  </a:lnTo>
                  <a:lnTo>
                    <a:pt x="4536595" y="619606"/>
                  </a:lnTo>
                  <a:close/>
                </a:path>
                <a:path w="4736465" h="626110">
                  <a:moveTo>
                    <a:pt x="4507501" y="619606"/>
                  </a:moveTo>
                  <a:lnTo>
                    <a:pt x="4485949" y="619606"/>
                  </a:lnTo>
                  <a:lnTo>
                    <a:pt x="4485949" y="626071"/>
                  </a:lnTo>
                  <a:lnTo>
                    <a:pt x="4507501" y="626071"/>
                  </a:lnTo>
                  <a:lnTo>
                    <a:pt x="4507501" y="619606"/>
                  </a:lnTo>
                  <a:close/>
                </a:path>
                <a:path w="4736465" h="626110">
                  <a:moveTo>
                    <a:pt x="4478406" y="619606"/>
                  </a:moveTo>
                  <a:lnTo>
                    <a:pt x="4456855" y="619606"/>
                  </a:lnTo>
                  <a:lnTo>
                    <a:pt x="4456855" y="626071"/>
                  </a:lnTo>
                  <a:lnTo>
                    <a:pt x="4478406" y="626071"/>
                  </a:lnTo>
                  <a:lnTo>
                    <a:pt x="4478406" y="619606"/>
                  </a:lnTo>
                  <a:close/>
                </a:path>
                <a:path w="4736465" h="626110">
                  <a:moveTo>
                    <a:pt x="4449312" y="619606"/>
                  </a:moveTo>
                  <a:lnTo>
                    <a:pt x="4427760" y="619606"/>
                  </a:lnTo>
                  <a:lnTo>
                    <a:pt x="4427760" y="626071"/>
                  </a:lnTo>
                  <a:lnTo>
                    <a:pt x="4449312" y="626071"/>
                  </a:lnTo>
                  <a:lnTo>
                    <a:pt x="4449312" y="619606"/>
                  </a:lnTo>
                  <a:close/>
                </a:path>
                <a:path w="4736465" h="626110">
                  <a:moveTo>
                    <a:pt x="4420217" y="619606"/>
                  </a:moveTo>
                  <a:lnTo>
                    <a:pt x="4398665" y="619606"/>
                  </a:lnTo>
                  <a:lnTo>
                    <a:pt x="4398665" y="626071"/>
                  </a:lnTo>
                  <a:lnTo>
                    <a:pt x="4420217" y="626071"/>
                  </a:lnTo>
                  <a:lnTo>
                    <a:pt x="4420217" y="619606"/>
                  </a:lnTo>
                  <a:close/>
                </a:path>
                <a:path w="4736465" h="626110">
                  <a:moveTo>
                    <a:pt x="4391122" y="619606"/>
                  </a:moveTo>
                  <a:lnTo>
                    <a:pt x="4369571" y="619606"/>
                  </a:lnTo>
                  <a:lnTo>
                    <a:pt x="4369571" y="626071"/>
                  </a:lnTo>
                  <a:lnTo>
                    <a:pt x="4391122" y="626071"/>
                  </a:lnTo>
                  <a:lnTo>
                    <a:pt x="4391122" y="619606"/>
                  </a:lnTo>
                  <a:close/>
                </a:path>
                <a:path w="4736465" h="626110">
                  <a:moveTo>
                    <a:pt x="4362028" y="619606"/>
                  </a:moveTo>
                  <a:lnTo>
                    <a:pt x="4340476" y="619606"/>
                  </a:lnTo>
                  <a:lnTo>
                    <a:pt x="4340476" y="626071"/>
                  </a:lnTo>
                  <a:lnTo>
                    <a:pt x="4362028" y="626071"/>
                  </a:lnTo>
                  <a:lnTo>
                    <a:pt x="4362028" y="619606"/>
                  </a:lnTo>
                  <a:close/>
                </a:path>
                <a:path w="4736465" h="626110">
                  <a:moveTo>
                    <a:pt x="4332933" y="619606"/>
                  </a:moveTo>
                  <a:lnTo>
                    <a:pt x="4311382" y="619606"/>
                  </a:lnTo>
                  <a:lnTo>
                    <a:pt x="4311382" y="626071"/>
                  </a:lnTo>
                  <a:lnTo>
                    <a:pt x="4332933" y="626071"/>
                  </a:lnTo>
                  <a:lnTo>
                    <a:pt x="4332933" y="619606"/>
                  </a:lnTo>
                  <a:close/>
                </a:path>
                <a:path w="4736465" h="626110">
                  <a:moveTo>
                    <a:pt x="4303839" y="619606"/>
                  </a:moveTo>
                  <a:lnTo>
                    <a:pt x="4282287" y="619606"/>
                  </a:lnTo>
                  <a:lnTo>
                    <a:pt x="4282287" y="626071"/>
                  </a:lnTo>
                  <a:lnTo>
                    <a:pt x="4303839" y="626071"/>
                  </a:lnTo>
                  <a:lnTo>
                    <a:pt x="4303839" y="619606"/>
                  </a:lnTo>
                  <a:close/>
                </a:path>
                <a:path w="4736465" h="626110">
                  <a:moveTo>
                    <a:pt x="4274744" y="619606"/>
                  </a:moveTo>
                  <a:lnTo>
                    <a:pt x="4253193" y="619606"/>
                  </a:lnTo>
                  <a:lnTo>
                    <a:pt x="4253193" y="626071"/>
                  </a:lnTo>
                  <a:lnTo>
                    <a:pt x="4274744" y="626071"/>
                  </a:lnTo>
                  <a:lnTo>
                    <a:pt x="4274744" y="619606"/>
                  </a:lnTo>
                  <a:close/>
                </a:path>
                <a:path w="4736465" h="626110">
                  <a:moveTo>
                    <a:pt x="4245650" y="619606"/>
                  </a:moveTo>
                  <a:lnTo>
                    <a:pt x="4224098" y="619606"/>
                  </a:lnTo>
                  <a:lnTo>
                    <a:pt x="4224098" y="626071"/>
                  </a:lnTo>
                  <a:lnTo>
                    <a:pt x="4245650" y="626071"/>
                  </a:lnTo>
                  <a:lnTo>
                    <a:pt x="4245650" y="619606"/>
                  </a:lnTo>
                  <a:close/>
                </a:path>
                <a:path w="4736465" h="626110">
                  <a:moveTo>
                    <a:pt x="4216555" y="619606"/>
                  </a:moveTo>
                  <a:lnTo>
                    <a:pt x="4195004" y="619606"/>
                  </a:lnTo>
                  <a:lnTo>
                    <a:pt x="4195004" y="626071"/>
                  </a:lnTo>
                  <a:lnTo>
                    <a:pt x="4216555" y="626071"/>
                  </a:lnTo>
                  <a:lnTo>
                    <a:pt x="4216555" y="619606"/>
                  </a:lnTo>
                  <a:close/>
                </a:path>
                <a:path w="4736465" h="626110">
                  <a:moveTo>
                    <a:pt x="4187461" y="619606"/>
                  </a:moveTo>
                  <a:lnTo>
                    <a:pt x="4165909" y="619606"/>
                  </a:lnTo>
                  <a:lnTo>
                    <a:pt x="4165909" y="626071"/>
                  </a:lnTo>
                  <a:lnTo>
                    <a:pt x="4187461" y="626071"/>
                  </a:lnTo>
                  <a:lnTo>
                    <a:pt x="4187461" y="619606"/>
                  </a:lnTo>
                  <a:close/>
                </a:path>
                <a:path w="4736465" h="626110">
                  <a:moveTo>
                    <a:pt x="4158366" y="619606"/>
                  </a:moveTo>
                  <a:lnTo>
                    <a:pt x="4136814" y="619606"/>
                  </a:lnTo>
                  <a:lnTo>
                    <a:pt x="4136814" y="626071"/>
                  </a:lnTo>
                  <a:lnTo>
                    <a:pt x="4158366" y="626071"/>
                  </a:lnTo>
                  <a:lnTo>
                    <a:pt x="4158366" y="619606"/>
                  </a:lnTo>
                  <a:close/>
                </a:path>
                <a:path w="4736465" h="626110">
                  <a:moveTo>
                    <a:pt x="4129271" y="619606"/>
                  </a:moveTo>
                  <a:lnTo>
                    <a:pt x="4107720" y="619606"/>
                  </a:lnTo>
                  <a:lnTo>
                    <a:pt x="4107720" y="626071"/>
                  </a:lnTo>
                  <a:lnTo>
                    <a:pt x="4129271" y="626071"/>
                  </a:lnTo>
                  <a:lnTo>
                    <a:pt x="4129271" y="619606"/>
                  </a:lnTo>
                  <a:close/>
                </a:path>
                <a:path w="4736465" h="626110">
                  <a:moveTo>
                    <a:pt x="4100177" y="619606"/>
                  </a:moveTo>
                  <a:lnTo>
                    <a:pt x="4078625" y="619606"/>
                  </a:lnTo>
                  <a:lnTo>
                    <a:pt x="4078625" y="626071"/>
                  </a:lnTo>
                  <a:lnTo>
                    <a:pt x="4100177" y="626071"/>
                  </a:lnTo>
                  <a:lnTo>
                    <a:pt x="4100177" y="619606"/>
                  </a:lnTo>
                  <a:close/>
                </a:path>
                <a:path w="4736465" h="626110">
                  <a:moveTo>
                    <a:pt x="4071082" y="619606"/>
                  </a:moveTo>
                  <a:lnTo>
                    <a:pt x="4049531" y="619606"/>
                  </a:lnTo>
                  <a:lnTo>
                    <a:pt x="4049531" y="626071"/>
                  </a:lnTo>
                  <a:lnTo>
                    <a:pt x="4071082" y="626071"/>
                  </a:lnTo>
                  <a:lnTo>
                    <a:pt x="4071082" y="619606"/>
                  </a:lnTo>
                  <a:close/>
                </a:path>
                <a:path w="4736465" h="626110">
                  <a:moveTo>
                    <a:pt x="4041988" y="619606"/>
                  </a:moveTo>
                  <a:lnTo>
                    <a:pt x="4020436" y="619606"/>
                  </a:lnTo>
                  <a:lnTo>
                    <a:pt x="4020436" y="626071"/>
                  </a:lnTo>
                  <a:lnTo>
                    <a:pt x="4041988" y="626071"/>
                  </a:lnTo>
                  <a:lnTo>
                    <a:pt x="4041988" y="619606"/>
                  </a:lnTo>
                  <a:close/>
                </a:path>
                <a:path w="4736465" h="626110">
                  <a:moveTo>
                    <a:pt x="4012893" y="619606"/>
                  </a:moveTo>
                  <a:lnTo>
                    <a:pt x="3991342" y="619606"/>
                  </a:lnTo>
                  <a:lnTo>
                    <a:pt x="3991342" y="626071"/>
                  </a:lnTo>
                  <a:lnTo>
                    <a:pt x="4012893" y="626071"/>
                  </a:lnTo>
                  <a:lnTo>
                    <a:pt x="4012893" y="619606"/>
                  </a:lnTo>
                  <a:close/>
                </a:path>
                <a:path w="4736465" h="626110">
                  <a:moveTo>
                    <a:pt x="3983799" y="619606"/>
                  </a:moveTo>
                  <a:lnTo>
                    <a:pt x="3962247" y="619606"/>
                  </a:lnTo>
                  <a:lnTo>
                    <a:pt x="3962247" y="626071"/>
                  </a:lnTo>
                  <a:lnTo>
                    <a:pt x="3983799" y="626071"/>
                  </a:lnTo>
                  <a:lnTo>
                    <a:pt x="3983799" y="619606"/>
                  </a:lnTo>
                  <a:close/>
                </a:path>
                <a:path w="4736465" h="626110">
                  <a:moveTo>
                    <a:pt x="3954704" y="619606"/>
                  </a:moveTo>
                  <a:lnTo>
                    <a:pt x="3933153" y="619606"/>
                  </a:lnTo>
                  <a:lnTo>
                    <a:pt x="3933153" y="626071"/>
                  </a:lnTo>
                  <a:lnTo>
                    <a:pt x="3954704" y="626071"/>
                  </a:lnTo>
                  <a:lnTo>
                    <a:pt x="3954704" y="619606"/>
                  </a:lnTo>
                  <a:close/>
                </a:path>
                <a:path w="4736465" h="626110">
                  <a:moveTo>
                    <a:pt x="3925610" y="619606"/>
                  </a:moveTo>
                  <a:lnTo>
                    <a:pt x="3904058" y="619606"/>
                  </a:lnTo>
                  <a:lnTo>
                    <a:pt x="3904058" y="626071"/>
                  </a:lnTo>
                  <a:lnTo>
                    <a:pt x="3925610" y="626071"/>
                  </a:lnTo>
                  <a:lnTo>
                    <a:pt x="3925610" y="619606"/>
                  </a:lnTo>
                  <a:close/>
                </a:path>
                <a:path w="4736465" h="626110">
                  <a:moveTo>
                    <a:pt x="3896515" y="619606"/>
                  </a:moveTo>
                  <a:lnTo>
                    <a:pt x="3874963" y="619606"/>
                  </a:lnTo>
                  <a:lnTo>
                    <a:pt x="3874963" y="626071"/>
                  </a:lnTo>
                  <a:lnTo>
                    <a:pt x="3896515" y="626071"/>
                  </a:lnTo>
                  <a:lnTo>
                    <a:pt x="3896515" y="619606"/>
                  </a:lnTo>
                  <a:close/>
                </a:path>
                <a:path w="4736465" h="626110">
                  <a:moveTo>
                    <a:pt x="3867420" y="619606"/>
                  </a:moveTo>
                  <a:lnTo>
                    <a:pt x="3845869" y="619606"/>
                  </a:lnTo>
                  <a:lnTo>
                    <a:pt x="3845869" y="626071"/>
                  </a:lnTo>
                  <a:lnTo>
                    <a:pt x="3867420" y="626071"/>
                  </a:lnTo>
                  <a:lnTo>
                    <a:pt x="3867420" y="619606"/>
                  </a:lnTo>
                  <a:close/>
                </a:path>
                <a:path w="4736465" h="626110">
                  <a:moveTo>
                    <a:pt x="3838326" y="619606"/>
                  </a:moveTo>
                  <a:lnTo>
                    <a:pt x="3816774" y="619606"/>
                  </a:lnTo>
                  <a:lnTo>
                    <a:pt x="3816774" y="626071"/>
                  </a:lnTo>
                  <a:lnTo>
                    <a:pt x="3838326" y="626071"/>
                  </a:lnTo>
                  <a:lnTo>
                    <a:pt x="3838326" y="619606"/>
                  </a:lnTo>
                  <a:close/>
                </a:path>
                <a:path w="4736465" h="626110">
                  <a:moveTo>
                    <a:pt x="3809231" y="619606"/>
                  </a:moveTo>
                  <a:lnTo>
                    <a:pt x="3787680" y="619606"/>
                  </a:lnTo>
                  <a:lnTo>
                    <a:pt x="3787680" y="626071"/>
                  </a:lnTo>
                  <a:lnTo>
                    <a:pt x="3809231" y="626071"/>
                  </a:lnTo>
                  <a:lnTo>
                    <a:pt x="3809231" y="619606"/>
                  </a:lnTo>
                  <a:close/>
                </a:path>
                <a:path w="4736465" h="626110">
                  <a:moveTo>
                    <a:pt x="3780137" y="619606"/>
                  </a:moveTo>
                  <a:lnTo>
                    <a:pt x="3758585" y="619606"/>
                  </a:lnTo>
                  <a:lnTo>
                    <a:pt x="3758585" y="626071"/>
                  </a:lnTo>
                  <a:lnTo>
                    <a:pt x="3780137" y="626071"/>
                  </a:lnTo>
                  <a:lnTo>
                    <a:pt x="3780137" y="619606"/>
                  </a:lnTo>
                  <a:close/>
                </a:path>
                <a:path w="4736465" h="626110">
                  <a:moveTo>
                    <a:pt x="3752120" y="619606"/>
                  </a:moveTo>
                  <a:lnTo>
                    <a:pt x="3729491" y="619606"/>
                  </a:lnTo>
                  <a:lnTo>
                    <a:pt x="3729491" y="626071"/>
                  </a:lnTo>
                  <a:lnTo>
                    <a:pt x="3752120" y="626071"/>
                  </a:lnTo>
                  <a:lnTo>
                    <a:pt x="3752120" y="619606"/>
                  </a:lnTo>
                  <a:close/>
                </a:path>
                <a:path w="4736465" h="626110">
                  <a:moveTo>
                    <a:pt x="3723025" y="619606"/>
                  </a:moveTo>
                  <a:lnTo>
                    <a:pt x="3700396" y="619606"/>
                  </a:lnTo>
                  <a:lnTo>
                    <a:pt x="3700396" y="626071"/>
                  </a:lnTo>
                  <a:lnTo>
                    <a:pt x="3723025" y="626071"/>
                  </a:lnTo>
                  <a:lnTo>
                    <a:pt x="3723025" y="619606"/>
                  </a:lnTo>
                  <a:close/>
                </a:path>
                <a:path w="4736465" h="626110">
                  <a:moveTo>
                    <a:pt x="3693931" y="619606"/>
                  </a:moveTo>
                  <a:lnTo>
                    <a:pt x="3671302" y="619606"/>
                  </a:lnTo>
                  <a:lnTo>
                    <a:pt x="3671302" y="626071"/>
                  </a:lnTo>
                  <a:lnTo>
                    <a:pt x="3693931" y="626071"/>
                  </a:lnTo>
                  <a:lnTo>
                    <a:pt x="3693931" y="619606"/>
                  </a:lnTo>
                  <a:close/>
                </a:path>
                <a:path w="4736465" h="626110">
                  <a:moveTo>
                    <a:pt x="3664836" y="619606"/>
                  </a:moveTo>
                  <a:lnTo>
                    <a:pt x="3642207" y="619606"/>
                  </a:lnTo>
                  <a:lnTo>
                    <a:pt x="3642207" y="626071"/>
                  </a:lnTo>
                  <a:lnTo>
                    <a:pt x="3664836" y="626071"/>
                  </a:lnTo>
                  <a:lnTo>
                    <a:pt x="3664836" y="619606"/>
                  </a:lnTo>
                  <a:close/>
                </a:path>
                <a:path w="4736465" h="626110">
                  <a:moveTo>
                    <a:pt x="3635742" y="619606"/>
                  </a:moveTo>
                  <a:lnTo>
                    <a:pt x="3613112" y="619606"/>
                  </a:lnTo>
                  <a:lnTo>
                    <a:pt x="3613112" y="626071"/>
                  </a:lnTo>
                  <a:lnTo>
                    <a:pt x="3635742" y="626071"/>
                  </a:lnTo>
                  <a:lnTo>
                    <a:pt x="3635742" y="619606"/>
                  </a:lnTo>
                  <a:close/>
                </a:path>
                <a:path w="4736465" h="626110">
                  <a:moveTo>
                    <a:pt x="3606647" y="619606"/>
                  </a:moveTo>
                  <a:lnTo>
                    <a:pt x="3584018" y="619606"/>
                  </a:lnTo>
                  <a:lnTo>
                    <a:pt x="3584018" y="626071"/>
                  </a:lnTo>
                  <a:lnTo>
                    <a:pt x="3606647" y="626071"/>
                  </a:lnTo>
                  <a:lnTo>
                    <a:pt x="3606647" y="619606"/>
                  </a:lnTo>
                  <a:close/>
                </a:path>
                <a:path w="4736465" h="626110">
                  <a:moveTo>
                    <a:pt x="3577552" y="619606"/>
                  </a:moveTo>
                  <a:lnTo>
                    <a:pt x="3554923" y="619606"/>
                  </a:lnTo>
                  <a:lnTo>
                    <a:pt x="3554923" y="626071"/>
                  </a:lnTo>
                  <a:lnTo>
                    <a:pt x="3577552" y="626071"/>
                  </a:lnTo>
                  <a:lnTo>
                    <a:pt x="3577552" y="619606"/>
                  </a:lnTo>
                  <a:close/>
                </a:path>
                <a:path w="4736465" h="626110">
                  <a:moveTo>
                    <a:pt x="3548458" y="619606"/>
                  </a:moveTo>
                  <a:lnTo>
                    <a:pt x="3525829" y="619606"/>
                  </a:lnTo>
                  <a:lnTo>
                    <a:pt x="3525829" y="626071"/>
                  </a:lnTo>
                  <a:lnTo>
                    <a:pt x="3548458" y="626071"/>
                  </a:lnTo>
                  <a:lnTo>
                    <a:pt x="3548458" y="619606"/>
                  </a:lnTo>
                  <a:close/>
                </a:path>
                <a:path w="4736465" h="626110">
                  <a:moveTo>
                    <a:pt x="3519363" y="619606"/>
                  </a:moveTo>
                  <a:lnTo>
                    <a:pt x="3496734" y="619606"/>
                  </a:lnTo>
                  <a:lnTo>
                    <a:pt x="3496734" y="626071"/>
                  </a:lnTo>
                  <a:lnTo>
                    <a:pt x="3519363" y="626071"/>
                  </a:lnTo>
                  <a:lnTo>
                    <a:pt x="3519363" y="619606"/>
                  </a:lnTo>
                  <a:close/>
                </a:path>
                <a:path w="4736465" h="626110">
                  <a:moveTo>
                    <a:pt x="3490269" y="619606"/>
                  </a:moveTo>
                  <a:lnTo>
                    <a:pt x="3467640" y="619606"/>
                  </a:lnTo>
                  <a:lnTo>
                    <a:pt x="3467640" y="626071"/>
                  </a:lnTo>
                  <a:lnTo>
                    <a:pt x="3490269" y="626071"/>
                  </a:lnTo>
                  <a:lnTo>
                    <a:pt x="3490269" y="619606"/>
                  </a:lnTo>
                  <a:close/>
                </a:path>
                <a:path w="4736465" h="626110">
                  <a:moveTo>
                    <a:pt x="3461174" y="619606"/>
                  </a:moveTo>
                  <a:lnTo>
                    <a:pt x="3438545" y="619606"/>
                  </a:lnTo>
                  <a:lnTo>
                    <a:pt x="3438545" y="626071"/>
                  </a:lnTo>
                  <a:lnTo>
                    <a:pt x="3461174" y="626071"/>
                  </a:lnTo>
                  <a:lnTo>
                    <a:pt x="3461174" y="619606"/>
                  </a:lnTo>
                  <a:close/>
                </a:path>
                <a:path w="4736465" h="626110">
                  <a:moveTo>
                    <a:pt x="3432080" y="619606"/>
                  </a:moveTo>
                  <a:lnTo>
                    <a:pt x="3409451" y="619606"/>
                  </a:lnTo>
                  <a:lnTo>
                    <a:pt x="3409451" y="626071"/>
                  </a:lnTo>
                  <a:lnTo>
                    <a:pt x="3432080" y="626071"/>
                  </a:lnTo>
                  <a:lnTo>
                    <a:pt x="3432080" y="619606"/>
                  </a:lnTo>
                  <a:close/>
                </a:path>
                <a:path w="4736465" h="626110">
                  <a:moveTo>
                    <a:pt x="3402985" y="619606"/>
                  </a:moveTo>
                  <a:lnTo>
                    <a:pt x="3381434" y="619606"/>
                  </a:lnTo>
                  <a:lnTo>
                    <a:pt x="3381434" y="626071"/>
                  </a:lnTo>
                  <a:lnTo>
                    <a:pt x="3402985" y="626071"/>
                  </a:lnTo>
                  <a:lnTo>
                    <a:pt x="3402985" y="619606"/>
                  </a:lnTo>
                  <a:close/>
                </a:path>
                <a:path w="4736465" h="626110">
                  <a:moveTo>
                    <a:pt x="3373891" y="619606"/>
                  </a:moveTo>
                  <a:lnTo>
                    <a:pt x="3352339" y="619606"/>
                  </a:lnTo>
                  <a:lnTo>
                    <a:pt x="3352339" y="626071"/>
                  </a:lnTo>
                  <a:lnTo>
                    <a:pt x="3373891" y="626071"/>
                  </a:lnTo>
                  <a:lnTo>
                    <a:pt x="3373891" y="619606"/>
                  </a:lnTo>
                  <a:close/>
                </a:path>
                <a:path w="4736465" h="626110">
                  <a:moveTo>
                    <a:pt x="3344796" y="619606"/>
                  </a:moveTo>
                  <a:lnTo>
                    <a:pt x="3323244" y="619606"/>
                  </a:lnTo>
                  <a:lnTo>
                    <a:pt x="3323244" y="626071"/>
                  </a:lnTo>
                  <a:lnTo>
                    <a:pt x="3344796" y="626071"/>
                  </a:lnTo>
                  <a:lnTo>
                    <a:pt x="3344796" y="619606"/>
                  </a:lnTo>
                  <a:close/>
                </a:path>
                <a:path w="4736465" h="626110">
                  <a:moveTo>
                    <a:pt x="3315701" y="619606"/>
                  </a:moveTo>
                  <a:lnTo>
                    <a:pt x="3294150" y="619606"/>
                  </a:lnTo>
                  <a:lnTo>
                    <a:pt x="3294150" y="626071"/>
                  </a:lnTo>
                  <a:lnTo>
                    <a:pt x="3315701" y="626071"/>
                  </a:lnTo>
                  <a:lnTo>
                    <a:pt x="3315701" y="619606"/>
                  </a:lnTo>
                  <a:close/>
                </a:path>
                <a:path w="4736465" h="626110">
                  <a:moveTo>
                    <a:pt x="3286607" y="619606"/>
                  </a:moveTo>
                  <a:lnTo>
                    <a:pt x="3265055" y="619606"/>
                  </a:lnTo>
                  <a:lnTo>
                    <a:pt x="3265055" y="626071"/>
                  </a:lnTo>
                  <a:lnTo>
                    <a:pt x="3286607" y="626071"/>
                  </a:lnTo>
                  <a:lnTo>
                    <a:pt x="3286607" y="619606"/>
                  </a:lnTo>
                  <a:close/>
                </a:path>
                <a:path w="4736465" h="626110">
                  <a:moveTo>
                    <a:pt x="3257512" y="619606"/>
                  </a:moveTo>
                  <a:lnTo>
                    <a:pt x="3235961" y="619606"/>
                  </a:lnTo>
                  <a:lnTo>
                    <a:pt x="3235961" y="626071"/>
                  </a:lnTo>
                  <a:lnTo>
                    <a:pt x="3257512" y="626071"/>
                  </a:lnTo>
                  <a:lnTo>
                    <a:pt x="3257512" y="619606"/>
                  </a:lnTo>
                  <a:close/>
                </a:path>
                <a:path w="4736465" h="626110">
                  <a:moveTo>
                    <a:pt x="3228418" y="619606"/>
                  </a:moveTo>
                  <a:lnTo>
                    <a:pt x="3206866" y="619606"/>
                  </a:lnTo>
                  <a:lnTo>
                    <a:pt x="3206866" y="626071"/>
                  </a:lnTo>
                  <a:lnTo>
                    <a:pt x="3228418" y="626071"/>
                  </a:lnTo>
                  <a:lnTo>
                    <a:pt x="3228418" y="619606"/>
                  </a:lnTo>
                  <a:close/>
                </a:path>
                <a:path w="4736465" h="626110">
                  <a:moveTo>
                    <a:pt x="3199323" y="619606"/>
                  </a:moveTo>
                  <a:lnTo>
                    <a:pt x="3177772" y="619606"/>
                  </a:lnTo>
                  <a:lnTo>
                    <a:pt x="3177772" y="626071"/>
                  </a:lnTo>
                  <a:lnTo>
                    <a:pt x="3199323" y="626071"/>
                  </a:lnTo>
                  <a:lnTo>
                    <a:pt x="3199323" y="619606"/>
                  </a:lnTo>
                  <a:close/>
                </a:path>
                <a:path w="4736465" h="626110">
                  <a:moveTo>
                    <a:pt x="3170229" y="619606"/>
                  </a:moveTo>
                  <a:lnTo>
                    <a:pt x="3148677" y="619606"/>
                  </a:lnTo>
                  <a:lnTo>
                    <a:pt x="3148677" y="626071"/>
                  </a:lnTo>
                  <a:lnTo>
                    <a:pt x="3170229" y="626071"/>
                  </a:lnTo>
                  <a:lnTo>
                    <a:pt x="3170229" y="619606"/>
                  </a:lnTo>
                  <a:close/>
                </a:path>
                <a:path w="4736465" h="626110">
                  <a:moveTo>
                    <a:pt x="3141134" y="619606"/>
                  </a:moveTo>
                  <a:lnTo>
                    <a:pt x="3119583" y="619606"/>
                  </a:lnTo>
                  <a:lnTo>
                    <a:pt x="3119583" y="626071"/>
                  </a:lnTo>
                  <a:lnTo>
                    <a:pt x="3141134" y="626071"/>
                  </a:lnTo>
                  <a:lnTo>
                    <a:pt x="3141134" y="619606"/>
                  </a:lnTo>
                  <a:close/>
                </a:path>
                <a:path w="4736465" h="626110">
                  <a:moveTo>
                    <a:pt x="3112039" y="619606"/>
                  </a:moveTo>
                  <a:lnTo>
                    <a:pt x="3090488" y="619606"/>
                  </a:lnTo>
                  <a:lnTo>
                    <a:pt x="3090488" y="626071"/>
                  </a:lnTo>
                  <a:lnTo>
                    <a:pt x="3112039" y="626071"/>
                  </a:lnTo>
                  <a:lnTo>
                    <a:pt x="3112039" y="619606"/>
                  </a:lnTo>
                  <a:close/>
                </a:path>
                <a:path w="4736465" h="626110">
                  <a:moveTo>
                    <a:pt x="3082945" y="619606"/>
                  </a:moveTo>
                  <a:lnTo>
                    <a:pt x="3061393" y="619606"/>
                  </a:lnTo>
                  <a:lnTo>
                    <a:pt x="3061393" y="626071"/>
                  </a:lnTo>
                  <a:lnTo>
                    <a:pt x="3082945" y="626071"/>
                  </a:lnTo>
                  <a:lnTo>
                    <a:pt x="3082945" y="619606"/>
                  </a:lnTo>
                  <a:close/>
                </a:path>
                <a:path w="4736465" h="626110">
                  <a:moveTo>
                    <a:pt x="3053850" y="619606"/>
                  </a:moveTo>
                  <a:lnTo>
                    <a:pt x="3032299" y="619606"/>
                  </a:lnTo>
                  <a:lnTo>
                    <a:pt x="3032299" y="626071"/>
                  </a:lnTo>
                  <a:lnTo>
                    <a:pt x="3053850" y="626071"/>
                  </a:lnTo>
                  <a:lnTo>
                    <a:pt x="3053850" y="619606"/>
                  </a:lnTo>
                  <a:close/>
                </a:path>
                <a:path w="4736465" h="626110">
                  <a:moveTo>
                    <a:pt x="3024756" y="619606"/>
                  </a:moveTo>
                  <a:lnTo>
                    <a:pt x="3003204" y="619606"/>
                  </a:lnTo>
                  <a:lnTo>
                    <a:pt x="3003204" y="626071"/>
                  </a:lnTo>
                  <a:lnTo>
                    <a:pt x="3024756" y="626071"/>
                  </a:lnTo>
                  <a:lnTo>
                    <a:pt x="3024756" y="619606"/>
                  </a:lnTo>
                  <a:close/>
                </a:path>
                <a:path w="4736465" h="626110">
                  <a:moveTo>
                    <a:pt x="2995661" y="619606"/>
                  </a:moveTo>
                  <a:lnTo>
                    <a:pt x="2974110" y="619606"/>
                  </a:lnTo>
                  <a:lnTo>
                    <a:pt x="2974110" y="626071"/>
                  </a:lnTo>
                  <a:lnTo>
                    <a:pt x="2995661" y="626071"/>
                  </a:lnTo>
                  <a:lnTo>
                    <a:pt x="2995661" y="619606"/>
                  </a:lnTo>
                  <a:close/>
                </a:path>
                <a:path w="4736465" h="626110">
                  <a:moveTo>
                    <a:pt x="2966567" y="619606"/>
                  </a:moveTo>
                  <a:lnTo>
                    <a:pt x="2945015" y="619606"/>
                  </a:lnTo>
                  <a:lnTo>
                    <a:pt x="2945015" y="626071"/>
                  </a:lnTo>
                  <a:lnTo>
                    <a:pt x="2966567" y="626071"/>
                  </a:lnTo>
                  <a:lnTo>
                    <a:pt x="2966567" y="619606"/>
                  </a:lnTo>
                  <a:close/>
                </a:path>
                <a:path w="4736465" h="626110">
                  <a:moveTo>
                    <a:pt x="2937472" y="619606"/>
                  </a:moveTo>
                  <a:lnTo>
                    <a:pt x="2915921" y="619606"/>
                  </a:lnTo>
                  <a:lnTo>
                    <a:pt x="2915921" y="626071"/>
                  </a:lnTo>
                  <a:lnTo>
                    <a:pt x="2937472" y="626071"/>
                  </a:lnTo>
                  <a:lnTo>
                    <a:pt x="2937472" y="619606"/>
                  </a:lnTo>
                  <a:close/>
                </a:path>
                <a:path w="4736465" h="626110">
                  <a:moveTo>
                    <a:pt x="2908378" y="619606"/>
                  </a:moveTo>
                  <a:lnTo>
                    <a:pt x="2886826" y="619606"/>
                  </a:lnTo>
                  <a:lnTo>
                    <a:pt x="2886826" y="626071"/>
                  </a:lnTo>
                  <a:lnTo>
                    <a:pt x="2908378" y="626071"/>
                  </a:lnTo>
                  <a:lnTo>
                    <a:pt x="2908378" y="619606"/>
                  </a:lnTo>
                  <a:close/>
                </a:path>
                <a:path w="4736465" h="626110">
                  <a:moveTo>
                    <a:pt x="2879283" y="619606"/>
                  </a:moveTo>
                  <a:lnTo>
                    <a:pt x="2857732" y="619606"/>
                  </a:lnTo>
                  <a:lnTo>
                    <a:pt x="2857732" y="626071"/>
                  </a:lnTo>
                  <a:lnTo>
                    <a:pt x="2879283" y="626071"/>
                  </a:lnTo>
                  <a:lnTo>
                    <a:pt x="2879283" y="619606"/>
                  </a:lnTo>
                  <a:close/>
                </a:path>
                <a:path w="4736465" h="626110">
                  <a:moveTo>
                    <a:pt x="2850188" y="619606"/>
                  </a:moveTo>
                  <a:lnTo>
                    <a:pt x="2828637" y="619606"/>
                  </a:lnTo>
                  <a:lnTo>
                    <a:pt x="2828637" y="626071"/>
                  </a:lnTo>
                  <a:lnTo>
                    <a:pt x="2850188" y="626071"/>
                  </a:lnTo>
                  <a:lnTo>
                    <a:pt x="2850188" y="619606"/>
                  </a:lnTo>
                  <a:close/>
                </a:path>
                <a:path w="4736465" h="626110">
                  <a:moveTo>
                    <a:pt x="2821094" y="619606"/>
                  </a:moveTo>
                  <a:lnTo>
                    <a:pt x="2799542" y="619606"/>
                  </a:lnTo>
                  <a:lnTo>
                    <a:pt x="2799542" y="626071"/>
                  </a:lnTo>
                  <a:lnTo>
                    <a:pt x="2821094" y="626071"/>
                  </a:lnTo>
                  <a:lnTo>
                    <a:pt x="2821094" y="619606"/>
                  </a:lnTo>
                  <a:close/>
                </a:path>
                <a:path w="4736465" h="626110">
                  <a:moveTo>
                    <a:pt x="2791999" y="619606"/>
                  </a:moveTo>
                  <a:lnTo>
                    <a:pt x="2770448" y="619606"/>
                  </a:lnTo>
                  <a:lnTo>
                    <a:pt x="2770448" y="626071"/>
                  </a:lnTo>
                  <a:lnTo>
                    <a:pt x="2791999" y="626071"/>
                  </a:lnTo>
                  <a:lnTo>
                    <a:pt x="2791999" y="619606"/>
                  </a:lnTo>
                  <a:close/>
                </a:path>
                <a:path w="4736465" h="626110">
                  <a:moveTo>
                    <a:pt x="2762905" y="619606"/>
                  </a:moveTo>
                  <a:lnTo>
                    <a:pt x="2741353" y="619606"/>
                  </a:lnTo>
                  <a:lnTo>
                    <a:pt x="2741353" y="626071"/>
                  </a:lnTo>
                  <a:lnTo>
                    <a:pt x="2762905" y="626071"/>
                  </a:lnTo>
                  <a:lnTo>
                    <a:pt x="2762905" y="619606"/>
                  </a:lnTo>
                  <a:close/>
                </a:path>
                <a:path w="4736465" h="626110">
                  <a:moveTo>
                    <a:pt x="2733810" y="619606"/>
                  </a:moveTo>
                  <a:lnTo>
                    <a:pt x="2712259" y="619606"/>
                  </a:lnTo>
                  <a:lnTo>
                    <a:pt x="2712259" y="626071"/>
                  </a:lnTo>
                  <a:lnTo>
                    <a:pt x="2733810" y="626071"/>
                  </a:lnTo>
                  <a:lnTo>
                    <a:pt x="2733810" y="619606"/>
                  </a:lnTo>
                  <a:close/>
                </a:path>
                <a:path w="4736465" h="626110">
                  <a:moveTo>
                    <a:pt x="2704716" y="619606"/>
                  </a:moveTo>
                  <a:lnTo>
                    <a:pt x="2683164" y="619606"/>
                  </a:lnTo>
                  <a:lnTo>
                    <a:pt x="2683164" y="626071"/>
                  </a:lnTo>
                  <a:lnTo>
                    <a:pt x="2704716" y="626071"/>
                  </a:lnTo>
                  <a:lnTo>
                    <a:pt x="2704716" y="619606"/>
                  </a:lnTo>
                  <a:close/>
                </a:path>
                <a:path w="4736465" h="626110">
                  <a:moveTo>
                    <a:pt x="2675621" y="619606"/>
                  </a:moveTo>
                  <a:lnTo>
                    <a:pt x="2654070" y="619606"/>
                  </a:lnTo>
                  <a:lnTo>
                    <a:pt x="2654070" y="626071"/>
                  </a:lnTo>
                  <a:lnTo>
                    <a:pt x="2675621" y="626071"/>
                  </a:lnTo>
                  <a:lnTo>
                    <a:pt x="2675621" y="619606"/>
                  </a:lnTo>
                  <a:close/>
                </a:path>
                <a:path w="4736465" h="626110">
                  <a:moveTo>
                    <a:pt x="2646527" y="619606"/>
                  </a:moveTo>
                  <a:lnTo>
                    <a:pt x="2624975" y="619606"/>
                  </a:lnTo>
                  <a:lnTo>
                    <a:pt x="2624975" y="626071"/>
                  </a:lnTo>
                  <a:lnTo>
                    <a:pt x="2646527" y="626071"/>
                  </a:lnTo>
                  <a:lnTo>
                    <a:pt x="2646527" y="619606"/>
                  </a:lnTo>
                  <a:close/>
                </a:path>
                <a:path w="4736465" h="626110">
                  <a:moveTo>
                    <a:pt x="2617432" y="619606"/>
                  </a:moveTo>
                  <a:lnTo>
                    <a:pt x="2595881" y="619606"/>
                  </a:lnTo>
                  <a:lnTo>
                    <a:pt x="2595881" y="626071"/>
                  </a:lnTo>
                  <a:lnTo>
                    <a:pt x="2617432" y="626071"/>
                  </a:lnTo>
                  <a:lnTo>
                    <a:pt x="2617432" y="619606"/>
                  </a:lnTo>
                  <a:close/>
                </a:path>
                <a:path w="4736465" h="626110">
                  <a:moveTo>
                    <a:pt x="2588337" y="619606"/>
                  </a:moveTo>
                  <a:lnTo>
                    <a:pt x="2566786" y="619606"/>
                  </a:lnTo>
                  <a:lnTo>
                    <a:pt x="2566786" y="626071"/>
                  </a:lnTo>
                  <a:lnTo>
                    <a:pt x="2588337" y="626071"/>
                  </a:lnTo>
                  <a:lnTo>
                    <a:pt x="2588337" y="619606"/>
                  </a:lnTo>
                  <a:close/>
                </a:path>
                <a:path w="4736465" h="626110">
                  <a:moveTo>
                    <a:pt x="2559243" y="619606"/>
                  </a:moveTo>
                  <a:lnTo>
                    <a:pt x="2537691" y="619606"/>
                  </a:lnTo>
                  <a:lnTo>
                    <a:pt x="2537691" y="626071"/>
                  </a:lnTo>
                  <a:lnTo>
                    <a:pt x="2559243" y="626071"/>
                  </a:lnTo>
                  <a:lnTo>
                    <a:pt x="2559243" y="619606"/>
                  </a:lnTo>
                  <a:close/>
                </a:path>
                <a:path w="4736465" h="626110">
                  <a:moveTo>
                    <a:pt x="2530148" y="619606"/>
                  </a:moveTo>
                  <a:lnTo>
                    <a:pt x="2508597" y="619606"/>
                  </a:lnTo>
                  <a:lnTo>
                    <a:pt x="2508597" y="626071"/>
                  </a:lnTo>
                  <a:lnTo>
                    <a:pt x="2530148" y="626071"/>
                  </a:lnTo>
                  <a:lnTo>
                    <a:pt x="2530148" y="619606"/>
                  </a:lnTo>
                  <a:close/>
                </a:path>
                <a:path w="4736465" h="626110">
                  <a:moveTo>
                    <a:pt x="2501054" y="619606"/>
                  </a:moveTo>
                  <a:lnTo>
                    <a:pt x="2479502" y="619606"/>
                  </a:lnTo>
                  <a:lnTo>
                    <a:pt x="2479502" y="626071"/>
                  </a:lnTo>
                  <a:lnTo>
                    <a:pt x="2501054" y="626071"/>
                  </a:lnTo>
                  <a:lnTo>
                    <a:pt x="2501054" y="619606"/>
                  </a:lnTo>
                  <a:close/>
                </a:path>
                <a:path w="4736465" h="626110">
                  <a:moveTo>
                    <a:pt x="2471959" y="619606"/>
                  </a:moveTo>
                  <a:lnTo>
                    <a:pt x="2450408" y="619606"/>
                  </a:lnTo>
                  <a:lnTo>
                    <a:pt x="2450408" y="626071"/>
                  </a:lnTo>
                  <a:lnTo>
                    <a:pt x="2471959" y="626071"/>
                  </a:lnTo>
                  <a:lnTo>
                    <a:pt x="2471959" y="619606"/>
                  </a:lnTo>
                  <a:close/>
                </a:path>
                <a:path w="4736465" h="626110">
                  <a:moveTo>
                    <a:pt x="2442865" y="619606"/>
                  </a:moveTo>
                  <a:lnTo>
                    <a:pt x="2421313" y="619606"/>
                  </a:lnTo>
                  <a:lnTo>
                    <a:pt x="2421313" y="626071"/>
                  </a:lnTo>
                  <a:lnTo>
                    <a:pt x="2442865" y="626071"/>
                  </a:lnTo>
                  <a:lnTo>
                    <a:pt x="2442865" y="619606"/>
                  </a:lnTo>
                  <a:close/>
                </a:path>
                <a:path w="4736465" h="626110">
                  <a:moveTo>
                    <a:pt x="2413770" y="619606"/>
                  </a:moveTo>
                  <a:lnTo>
                    <a:pt x="2392219" y="619606"/>
                  </a:lnTo>
                  <a:lnTo>
                    <a:pt x="2392219" y="626071"/>
                  </a:lnTo>
                  <a:lnTo>
                    <a:pt x="2413770" y="626071"/>
                  </a:lnTo>
                  <a:lnTo>
                    <a:pt x="2413770" y="619606"/>
                  </a:lnTo>
                  <a:close/>
                </a:path>
                <a:path w="4736465" h="626110">
                  <a:moveTo>
                    <a:pt x="2384676" y="619606"/>
                  </a:moveTo>
                  <a:lnTo>
                    <a:pt x="2363124" y="619606"/>
                  </a:lnTo>
                  <a:lnTo>
                    <a:pt x="2363124" y="626071"/>
                  </a:lnTo>
                  <a:lnTo>
                    <a:pt x="2384676" y="626071"/>
                  </a:lnTo>
                  <a:lnTo>
                    <a:pt x="2384676" y="619606"/>
                  </a:lnTo>
                  <a:close/>
                </a:path>
                <a:path w="4736465" h="626110">
                  <a:moveTo>
                    <a:pt x="2356659" y="619606"/>
                  </a:moveTo>
                  <a:lnTo>
                    <a:pt x="2334029" y="619606"/>
                  </a:lnTo>
                  <a:lnTo>
                    <a:pt x="2334029" y="626071"/>
                  </a:lnTo>
                  <a:lnTo>
                    <a:pt x="2356659" y="626071"/>
                  </a:lnTo>
                  <a:lnTo>
                    <a:pt x="2356659" y="619606"/>
                  </a:lnTo>
                  <a:close/>
                </a:path>
                <a:path w="4736465" h="626110">
                  <a:moveTo>
                    <a:pt x="2327564" y="619606"/>
                  </a:moveTo>
                  <a:lnTo>
                    <a:pt x="2304935" y="619606"/>
                  </a:lnTo>
                  <a:lnTo>
                    <a:pt x="2304935" y="626071"/>
                  </a:lnTo>
                  <a:lnTo>
                    <a:pt x="2327564" y="626071"/>
                  </a:lnTo>
                  <a:lnTo>
                    <a:pt x="2327564" y="619606"/>
                  </a:lnTo>
                  <a:close/>
                </a:path>
                <a:path w="4736465" h="626110">
                  <a:moveTo>
                    <a:pt x="2298469" y="619606"/>
                  </a:moveTo>
                  <a:lnTo>
                    <a:pt x="2275840" y="619606"/>
                  </a:lnTo>
                  <a:lnTo>
                    <a:pt x="2275840" y="626071"/>
                  </a:lnTo>
                  <a:lnTo>
                    <a:pt x="2298469" y="626071"/>
                  </a:lnTo>
                  <a:lnTo>
                    <a:pt x="2298469" y="619606"/>
                  </a:lnTo>
                  <a:close/>
                </a:path>
                <a:path w="4736465" h="626110">
                  <a:moveTo>
                    <a:pt x="2269375" y="619606"/>
                  </a:moveTo>
                  <a:lnTo>
                    <a:pt x="2246746" y="619606"/>
                  </a:lnTo>
                  <a:lnTo>
                    <a:pt x="2246746" y="626071"/>
                  </a:lnTo>
                  <a:lnTo>
                    <a:pt x="2269375" y="626071"/>
                  </a:lnTo>
                  <a:lnTo>
                    <a:pt x="2269375" y="619606"/>
                  </a:lnTo>
                  <a:close/>
                </a:path>
                <a:path w="4736465" h="626110">
                  <a:moveTo>
                    <a:pt x="2240280" y="619606"/>
                  </a:moveTo>
                  <a:lnTo>
                    <a:pt x="2217651" y="619606"/>
                  </a:lnTo>
                  <a:lnTo>
                    <a:pt x="2217651" y="626071"/>
                  </a:lnTo>
                  <a:lnTo>
                    <a:pt x="2240280" y="626071"/>
                  </a:lnTo>
                  <a:lnTo>
                    <a:pt x="2240280" y="619606"/>
                  </a:lnTo>
                  <a:close/>
                </a:path>
                <a:path w="4736465" h="626110">
                  <a:moveTo>
                    <a:pt x="2211186" y="619606"/>
                  </a:moveTo>
                  <a:lnTo>
                    <a:pt x="2188557" y="619606"/>
                  </a:lnTo>
                  <a:lnTo>
                    <a:pt x="2188557" y="626071"/>
                  </a:lnTo>
                  <a:lnTo>
                    <a:pt x="2211186" y="626071"/>
                  </a:lnTo>
                  <a:lnTo>
                    <a:pt x="2211186" y="619606"/>
                  </a:lnTo>
                  <a:close/>
                </a:path>
                <a:path w="4736465" h="626110">
                  <a:moveTo>
                    <a:pt x="2182091" y="619606"/>
                  </a:moveTo>
                  <a:lnTo>
                    <a:pt x="2159462" y="619606"/>
                  </a:lnTo>
                  <a:lnTo>
                    <a:pt x="2159462" y="626071"/>
                  </a:lnTo>
                  <a:lnTo>
                    <a:pt x="2182091" y="626071"/>
                  </a:lnTo>
                  <a:lnTo>
                    <a:pt x="2182091" y="619606"/>
                  </a:lnTo>
                  <a:close/>
                </a:path>
                <a:path w="4736465" h="626110">
                  <a:moveTo>
                    <a:pt x="2152997" y="619606"/>
                  </a:moveTo>
                  <a:lnTo>
                    <a:pt x="2130368" y="619606"/>
                  </a:lnTo>
                  <a:lnTo>
                    <a:pt x="2130368" y="626071"/>
                  </a:lnTo>
                  <a:lnTo>
                    <a:pt x="2152997" y="626071"/>
                  </a:lnTo>
                  <a:lnTo>
                    <a:pt x="2152997" y="619606"/>
                  </a:lnTo>
                  <a:close/>
                </a:path>
                <a:path w="4736465" h="626110">
                  <a:moveTo>
                    <a:pt x="2123902" y="619606"/>
                  </a:moveTo>
                  <a:lnTo>
                    <a:pt x="2101273" y="619606"/>
                  </a:lnTo>
                  <a:lnTo>
                    <a:pt x="2101273" y="626071"/>
                  </a:lnTo>
                  <a:lnTo>
                    <a:pt x="2123902" y="626071"/>
                  </a:lnTo>
                  <a:lnTo>
                    <a:pt x="2123902" y="619606"/>
                  </a:lnTo>
                  <a:close/>
                </a:path>
                <a:path w="4736465" h="626110">
                  <a:moveTo>
                    <a:pt x="2094808" y="619606"/>
                  </a:moveTo>
                  <a:lnTo>
                    <a:pt x="2072178" y="619606"/>
                  </a:lnTo>
                  <a:lnTo>
                    <a:pt x="2072178" y="626071"/>
                  </a:lnTo>
                  <a:lnTo>
                    <a:pt x="2094808" y="626071"/>
                  </a:lnTo>
                  <a:lnTo>
                    <a:pt x="2094808" y="619606"/>
                  </a:lnTo>
                  <a:close/>
                </a:path>
                <a:path w="4736465" h="626110">
                  <a:moveTo>
                    <a:pt x="2065713" y="619606"/>
                  </a:moveTo>
                  <a:lnTo>
                    <a:pt x="2043084" y="619606"/>
                  </a:lnTo>
                  <a:lnTo>
                    <a:pt x="2043084" y="626071"/>
                  </a:lnTo>
                  <a:lnTo>
                    <a:pt x="2065713" y="626071"/>
                  </a:lnTo>
                  <a:lnTo>
                    <a:pt x="2065713" y="619606"/>
                  </a:lnTo>
                  <a:close/>
                </a:path>
                <a:path w="4736465" h="626110">
                  <a:moveTo>
                    <a:pt x="2036618" y="619606"/>
                  </a:moveTo>
                  <a:lnTo>
                    <a:pt x="2013989" y="619606"/>
                  </a:lnTo>
                  <a:lnTo>
                    <a:pt x="2013989" y="626071"/>
                  </a:lnTo>
                  <a:lnTo>
                    <a:pt x="2036618" y="626071"/>
                  </a:lnTo>
                  <a:lnTo>
                    <a:pt x="2036618" y="619606"/>
                  </a:lnTo>
                  <a:close/>
                </a:path>
                <a:path w="4736465" h="626110">
                  <a:moveTo>
                    <a:pt x="2007524" y="619606"/>
                  </a:moveTo>
                  <a:lnTo>
                    <a:pt x="1985972" y="619606"/>
                  </a:lnTo>
                  <a:lnTo>
                    <a:pt x="1985972" y="626071"/>
                  </a:lnTo>
                  <a:lnTo>
                    <a:pt x="2007524" y="626071"/>
                  </a:lnTo>
                  <a:lnTo>
                    <a:pt x="2007524" y="619606"/>
                  </a:lnTo>
                  <a:close/>
                </a:path>
                <a:path w="4736465" h="626110">
                  <a:moveTo>
                    <a:pt x="1978429" y="619606"/>
                  </a:moveTo>
                  <a:lnTo>
                    <a:pt x="1956878" y="619606"/>
                  </a:lnTo>
                  <a:lnTo>
                    <a:pt x="1956878" y="626071"/>
                  </a:lnTo>
                  <a:lnTo>
                    <a:pt x="1978429" y="626071"/>
                  </a:lnTo>
                  <a:lnTo>
                    <a:pt x="1978429" y="619606"/>
                  </a:lnTo>
                  <a:close/>
                </a:path>
                <a:path w="4736465" h="626110">
                  <a:moveTo>
                    <a:pt x="1949335" y="619606"/>
                  </a:moveTo>
                  <a:lnTo>
                    <a:pt x="1927783" y="619606"/>
                  </a:lnTo>
                  <a:lnTo>
                    <a:pt x="1927783" y="626071"/>
                  </a:lnTo>
                  <a:lnTo>
                    <a:pt x="1949335" y="626071"/>
                  </a:lnTo>
                  <a:lnTo>
                    <a:pt x="1949335" y="619606"/>
                  </a:lnTo>
                  <a:close/>
                </a:path>
                <a:path w="4736465" h="626110">
                  <a:moveTo>
                    <a:pt x="1920240" y="619606"/>
                  </a:moveTo>
                  <a:lnTo>
                    <a:pt x="1898689" y="619606"/>
                  </a:lnTo>
                  <a:lnTo>
                    <a:pt x="1898689" y="626071"/>
                  </a:lnTo>
                  <a:lnTo>
                    <a:pt x="1920240" y="626071"/>
                  </a:lnTo>
                  <a:lnTo>
                    <a:pt x="1920240" y="619606"/>
                  </a:lnTo>
                  <a:close/>
                </a:path>
                <a:path w="4736465" h="626110">
                  <a:moveTo>
                    <a:pt x="1891146" y="619606"/>
                  </a:moveTo>
                  <a:lnTo>
                    <a:pt x="1869594" y="619606"/>
                  </a:lnTo>
                  <a:lnTo>
                    <a:pt x="1869594" y="626071"/>
                  </a:lnTo>
                  <a:lnTo>
                    <a:pt x="1891146" y="626071"/>
                  </a:lnTo>
                  <a:lnTo>
                    <a:pt x="1891146" y="619606"/>
                  </a:lnTo>
                  <a:close/>
                </a:path>
                <a:path w="4736465" h="626110">
                  <a:moveTo>
                    <a:pt x="1862051" y="619606"/>
                  </a:moveTo>
                  <a:lnTo>
                    <a:pt x="1840500" y="619606"/>
                  </a:lnTo>
                  <a:lnTo>
                    <a:pt x="1840500" y="626071"/>
                  </a:lnTo>
                  <a:lnTo>
                    <a:pt x="1862051" y="626071"/>
                  </a:lnTo>
                  <a:lnTo>
                    <a:pt x="1862051" y="619606"/>
                  </a:lnTo>
                  <a:close/>
                </a:path>
                <a:path w="4736465" h="626110">
                  <a:moveTo>
                    <a:pt x="1832957" y="619606"/>
                  </a:moveTo>
                  <a:lnTo>
                    <a:pt x="1811405" y="619606"/>
                  </a:lnTo>
                  <a:lnTo>
                    <a:pt x="1811405" y="626071"/>
                  </a:lnTo>
                  <a:lnTo>
                    <a:pt x="1832957" y="626071"/>
                  </a:lnTo>
                  <a:lnTo>
                    <a:pt x="1832957" y="619606"/>
                  </a:lnTo>
                  <a:close/>
                </a:path>
                <a:path w="4736465" h="626110">
                  <a:moveTo>
                    <a:pt x="1803862" y="619606"/>
                  </a:moveTo>
                  <a:lnTo>
                    <a:pt x="1782310" y="619606"/>
                  </a:lnTo>
                  <a:lnTo>
                    <a:pt x="1782310" y="626071"/>
                  </a:lnTo>
                  <a:lnTo>
                    <a:pt x="1803862" y="626071"/>
                  </a:lnTo>
                  <a:lnTo>
                    <a:pt x="1803862" y="619606"/>
                  </a:lnTo>
                  <a:close/>
                </a:path>
                <a:path w="4736465" h="626110">
                  <a:moveTo>
                    <a:pt x="1774767" y="619606"/>
                  </a:moveTo>
                  <a:lnTo>
                    <a:pt x="1753216" y="619606"/>
                  </a:lnTo>
                  <a:lnTo>
                    <a:pt x="1753216" y="626071"/>
                  </a:lnTo>
                  <a:lnTo>
                    <a:pt x="1774767" y="626071"/>
                  </a:lnTo>
                  <a:lnTo>
                    <a:pt x="1774767" y="619606"/>
                  </a:lnTo>
                  <a:close/>
                </a:path>
                <a:path w="4736465" h="626110">
                  <a:moveTo>
                    <a:pt x="1745673" y="619606"/>
                  </a:moveTo>
                  <a:lnTo>
                    <a:pt x="1724121" y="619606"/>
                  </a:lnTo>
                  <a:lnTo>
                    <a:pt x="1724121" y="626071"/>
                  </a:lnTo>
                  <a:lnTo>
                    <a:pt x="1745673" y="626071"/>
                  </a:lnTo>
                  <a:lnTo>
                    <a:pt x="1745673" y="619606"/>
                  </a:lnTo>
                  <a:close/>
                </a:path>
                <a:path w="4736465" h="626110">
                  <a:moveTo>
                    <a:pt x="1716578" y="619606"/>
                  </a:moveTo>
                  <a:lnTo>
                    <a:pt x="1695027" y="619606"/>
                  </a:lnTo>
                  <a:lnTo>
                    <a:pt x="1695027" y="626071"/>
                  </a:lnTo>
                  <a:lnTo>
                    <a:pt x="1716578" y="626071"/>
                  </a:lnTo>
                  <a:lnTo>
                    <a:pt x="1716578" y="619606"/>
                  </a:lnTo>
                  <a:close/>
                </a:path>
                <a:path w="4736465" h="626110">
                  <a:moveTo>
                    <a:pt x="1687484" y="619606"/>
                  </a:moveTo>
                  <a:lnTo>
                    <a:pt x="1665932" y="619606"/>
                  </a:lnTo>
                  <a:lnTo>
                    <a:pt x="1665932" y="626071"/>
                  </a:lnTo>
                  <a:lnTo>
                    <a:pt x="1687484" y="626071"/>
                  </a:lnTo>
                  <a:lnTo>
                    <a:pt x="1687484" y="619606"/>
                  </a:lnTo>
                  <a:close/>
                </a:path>
                <a:path w="4736465" h="626110">
                  <a:moveTo>
                    <a:pt x="1658389" y="619606"/>
                  </a:moveTo>
                  <a:lnTo>
                    <a:pt x="1636838" y="619606"/>
                  </a:lnTo>
                  <a:lnTo>
                    <a:pt x="1636838" y="626071"/>
                  </a:lnTo>
                  <a:lnTo>
                    <a:pt x="1658389" y="626071"/>
                  </a:lnTo>
                  <a:lnTo>
                    <a:pt x="1658389" y="619606"/>
                  </a:lnTo>
                  <a:close/>
                </a:path>
                <a:path w="4736465" h="626110">
                  <a:moveTo>
                    <a:pt x="1629295" y="619606"/>
                  </a:moveTo>
                  <a:lnTo>
                    <a:pt x="1607743" y="619606"/>
                  </a:lnTo>
                  <a:lnTo>
                    <a:pt x="1607743" y="626071"/>
                  </a:lnTo>
                  <a:lnTo>
                    <a:pt x="1629295" y="626071"/>
                  </a:lnTo>
                  <a:lnTo>
                    <a:pt x="1629295" y="619606"/>
                  </a:lnTo>
                  <a:close/>
                </a:path>
                <a:path w="4736465" h="626110">
                  <a:moveTo>
                    <a:pt x="1600200" y="619606"/>
                  </a:moveTo>
                  <a:lnTo>
                    <a:pt x="1578649" y="619606"/>
                  </a:lnTo>
                  <a:lnTo>
                    <a:pt x="1578649" y="626071"/>
                  </a:lnTo>
                  <a:lnTo>
                    <a:pt x="1600200" y="626071"/>
                  </a:lnTo>
                  <a:lnTo>
                    <a:pt x="1600200" y="619606"/>
                  </a:lnTo>
                  <a:close/>
                </a:path>
                <a:path w="4736465" h="626110">
                  <a:moveTo>
                    <a:pt x="1571106" y="619606"/>
                  </a:moveTo>
                  <a:lnTo>
                    <a:pt x="1549554" y="619606"/>
                  </a:lnTo>
                  <a:lnTo>
                    <a:pt x="1549554" y="626071"/>
                  </a:lnTo>
                  <a:lnTo>
                    <a:pt x="1571106" y="626071"/>
                  </a:lnTo>
                  <a:lnTo>
                    <a:pt x="1571106" y="619606"/>
                  </a:lnTo>
                  <a:close/>
                </a:path>
                <a:path w="4736465" h="626110">
                  <a:moveTo>
                    <a:pt x="1542011" y="619606"/>
                  </a:moveTo>
                  <a:lnTo>
                    <a:pt x="1520459" y="619606"/>
                  </a:lnTo>
                  <a:lnTo>
                    <a:pt x="1520459" y="626071"/>
                  </a:lnTo>
                  <a:lnTo>
                    <a:pt x="1542011" y="626071"/>
                  </a:lnTo>
                  <a:lnTo>
                    <a:pt x="1542011" y="619606"/>
                  </a:lnTo>
                  <a:close/>
                </a:path>
                <a:path w="4736465" h="626110">
                  <a:moveTo>
                    <a:pt x="1512916" y="619606"/>
                  </a:moveTo>
                  <a:lnTo>
                    <a:pt x="1491365" y="619606"/>
                  </a:lnTo>
                  <a:lnTo>
                    <a:pt x="1491365" y="626071"/>
                  </a:lnTo>
                  <a:lnTo>
                    <a:pt x="1512916" y="626071"/>
                  </a:lnTo>
                  <a:lnTo>
                    <a:pt x="1512916" y="619606"/>
                  </a:lnTo>
                  <a:close/>
                </a:path>
                <a:path w="4736465" h="626110">
                  <a:moveTo>
                    <a:pt x="1483822" y="619606"/>
                  </a:moveTo>
                  <a:lnTo>
                    <a:pt x="1462270" y="619606"/>
                  </a:lnTo>
                  <a:lnTo>
                    <a:pt x="1462270" y="626071"/>
                  </a:lnTo>
                  <a:lnTo>
                    <a:pt x="1483822" y="626071"/>
                  </a:lnTo>
                  <a:lnTo>
                    <a:pt x="1483822" y="619606"/>
                  </a:lnTo>
                  <a:close/>
                </a:path>
                <a:path w="4736465" h="626110">
                  <a:moveTo>
                    <a:pt x="1454727" y="619606"/>
                  </a:moveTo>
                  <a:lnTo>
                    <a:pt x="1433176" y="619606"/>
                  </a:lnTo>
                  <a:lnTo>
                    <a:pt x="1433176" y="626071"/>
                  </a:lnTo>
                  <a:lnTo>
                    <a:pt x="1454727" y="626071"/>
                  </a:lnTo>
                  <a:lnTo>
                    <a:pt x="1454727" y="619606"/>
                  </a:lnTo>
                  <a:close/>
                </a:path>
                <a:path w="4736465" h="626110">
                  <a:moveTo>
                    <a:pt x="1425633" y="619606"/>
                  </a:moveTo>
                  <a:lnTo>
                    <a:pt x="1404081" y="619606"/>
                  </a:lnTo>
                  <a:lnTo>
                    <a:pt x="1404081" y="626071"/>
                  </a:lnTo>
                  <a:lnTo>
                    <a:pt x="1425633" y="626071"/>
                  </a:lnTo>
                  <a:lnTo>
                    <a:pt x="1425633" y="619606"/>
                  </a:lnTo>
                  <a:close/>
                </a:path>
                <a:path w="4736465" h="626110">
                  <a:moveTo>
                    <a:pt x="1396538" y="619606"/>
                  </a:moveTo>
                  <a:lnTo>
                    <a:pt x="1374987" y="619606"/>
                  </a:lnTo>
                  <a:lnTo>
                    <a:pt x="1374987" y="626071"/>
                  </a:lnTo>
                  <a:lnTo>
                    <a:pt x="1396538" y="626071"/>
                  </a:lnTo>
                  <a:lnTo>
                    <a:pt x="1396538" y="619606"/>
                  </a:lnTo>
                  <a:close/>
                </a:path>
                <a:path w="4736465" h="626110">
                  <a:moveTo>
                    <a:pt x="1367444" y="619606"/>
                  </a:moveTo>
                  <a:lnTo>
                    <a:pt x="1345892" y="619606"/>
                  </a:lnTo>
                  <a:lnTo>
                    <a:pt x="1345892" y="626071"/>
                  </a:lnTo>
                  <a:lnTo>
                    <a:pt x="1367444" y="626071"/>
                  </a:lnTo>
                  <a:lnTo>
                    <a:pt x="1367444" y="619606"/>
                  </a:lnTo>
                  <a:close/>
                </a:path>
                <a:path w="4736465" h="626110">
                  <a:moveTo>
                    <a:pt x="1338349" y="619606"/>
                  </a:moveTo>
                  <a:lnTo>
                    <a:pt x="1316798" y="619606"/>
                  </a:lnTo>
                  <a:lnTo>
                    <a:pt x="1316798" y="626071"/>
                  </a:lnTo>
                  <a:lnTo>
                    <a:pt x="1338349" y="626071"/>
                  </a:lnTo>
                  <a:lnTo>
                    <a:pt x="1338349" y="619606"/>
                  </a:lnTo>
                  <a:close/>
                </a:path>
                <a:path w="4736465" h="626110">
                  <a:moveTo>
                    <a:pt x="1309255" y="619606"/>
                  </a:moveTo>
                  <a:lnTo>
                    <a:pt x="1287703" y="619606"/>
                  </a:lnTo>
                  <a:lnTo>
                    <a:pt x="1287703" y="626071"/>
                  </a:lnTo>
                  <a:lnTo>
                    <a:pt x="1309255" y="626071"/>
                  </a:lnTo>
                  <a:lnTo>
                    <a:pt x="1309255" y="619606"/>
                  </a:lnTo>
                  <a:close/>
                </a:path>
                <a:path w="4736465" h="626110">
                  <a:moveTo>
                    <a:pt x="1280160" y="619606"/>
                  </a:moveTo>
                  <a:lnTo>
                    <a:pt x="1258608" y="619606"/>
                  </a:lnTo>
                  <a:lnTo>
                    <a:pt x="1258608" y="626071"/>
                  </a:lnTo>
                  <a:lnTo>
                    <a:pt x="1280160" y="626071"/>
                  </a:lnTo>
                  <a:lnTo>
                    <a:pt x="1280160" y="619606"/>
                  </a:lnTo>
                  <a:close/>
                </a:path>
                <a:path w="4736465" h="626110">
                  <a:moveTo>
                    <a:pt x="1251065" y="619606"/>
                  </a:moveTo>
                  <a:lnTo>
                    <a:pt x="1229514" y="619606"/>
                  </a:lnTo>
                  <a:lnTo>
                    <a:pt x="1229514" y="626071"/>
                  </a:lnTo>
                  <a:lnTo>
                    <a:pt x="1251065" y="626071"/>
                  </a:lnTo>
                  <a:lnTo>
                    <a:pt x="1251065" y="619606"/>
                  </a:lnTo>
                  <a:close/>
                </a:path>
                <a:path w="4736465" h="626110">
                  <a:moveTo>
                    <a:pt x="1221971" y="619606"/>
                  </a:moveTo>
                  <a:lnTo>
                    <a:pt x="1200419" y="619606"/>
                  </a:lnTo>
                  <a:lnTo>
                    <a:pt x="1200419" y="626071"/>
                  </a:lnTo>
                  <a:lnTo>
                    <a:pt x="1221971" y="626071"/>
                  </a:lnTo>
                  <a:lnTo>
                    <a:pt x="1221971" y="619606"/>
                  </a:lnTo>
                  <a:close/>
                </a:path>
                <a:path w="4736465" h="626110">
                  <a:moveTo>
                    <a:pt x="1192876" y="619606"/>
                  </a:moveTo>
                  <a:lnTo>
                    <a:pt x="1171325" y="619606"/>
                  </a:lnTo>
                  <a:lnTo>
                    <a:pt x="1171325" y="626071"/>
                  </a:lnTo>
                  <a:lnTo>
                    <a:pt x="1192876" y="626071"/>
                  </a:lnTo>
                  <a:lnTo>
                    <a:pt x="1192876" y="619606"/>
                  </a:lnTo>
                  <a:close/>
                </a:path>
                <a:path w="4736465" h="626110">
                  <a:moveTo>
                    <a:pt x="1163782" y="619606"/>
                  </a:moveTo>
                  <a:lnTo>
                    <a:pt x="1142230" y="619606"/>
                  </a:lnTo>
                  <a:lnTo>
                    <a:pt x="1142230" y="626071"/>
                  </a:lnTo>
                  <a:lnTo>
                    <a:pt x="1163782" y="626071"/>
                  </a:lnTo>
                  <a:lnTo>
                    <a:pt x="1163782" y="619606"/>
                  </a:lnTo>
                  <a:close/>
                </a:path>
                <a:path w="4736465" h="626110">
                  <a:moveTo>
                    <a:pt x="1134687" y="619606"/>
                  </a:moveTo>
                  <a:lnTo>
                    <a:pt x="1113136" y="619606"/>
                  </a:lnTo>
                  <a:lnTo>
                    <a:pt x="1113136" y="626071"/>
                  </a:lnTo>
                  <a:lnTo>
                    <a:pt x="1134687" y="626071"/>
                  </a:lnTo>
                  <a:lnTo>
                    <a:pt x="1134687" y="619606"/>
                  </a:lnTo>
                  <a:close/>
                </a:path>
                <a:path w="4736465" h="626110">
                  <a:moveTo>
                    <a:pt x="1105593" y="619606"/>
                  </a:moveTo>
                  <a:lnTo>
                    <a:pt x="1084041" y="619606"/>
                  </a:lnTo>
                  <a:lnTo>
                    <a:pt x="1084041" y="626071"/>
                  </a:lnTo>
                  <a:lnTo>
                    <a:pt x="1105593" y="626071"/>
                  </a:lnTo>
                  <a:lnTo>
                    <a:pt x="1105593" y="619606"/>
                  </a:lnTo>
                  <a:close/>
                </a:path>
                <a:path w="4736465" h="626110">
                  <a:moveTo>
                    <a:pt x="1076498" y="619606"/>
                  </a:moveTo>
                  <a:lnTo>
                    <a:pt x="1054947" y="619606"/>
                  </a:lnTo>
                  <a:lnTo>
                    <a:pt x="1054947" y="626071"/>
                  </a:lnTo>
                  <a:lnTo>
                    <a:pt x="1076498" y="626071"/>
                  </a:lnTo>
                  <a:lnTo>
                    <a:pt x="1076498" y="619606"/>
                  </a:lnTo>
                  <a:close/>
                </a:path>
                <a:path w="4736465" h="626110">
                  <a:moveTo>
                    <a:pt x="1047404" y="619606"/>
                  </a:moveTo>
                  <a:lnTo>
                    <a:pt x="1025852" y="619606"/>
                  </a:lnTo>
                  <a:lnTo>
                    <a:pt x="1025852" y="626071"/>
                  </a:lnTo>
                  <a:lnTo>
                    <a:pt x="1047404" y="626071"/>
                  </a:lnTo>
                  <a:lnTo>
                    <a:pt x="1047404" y="619606"/>
                  </a:lnTo>
                  <a:close/>
                </a:path>
                <a:path w="4736465" h="626110">
                  <a:moveTo>
                    <a:pt x="1018309" y="619606"/>
                  </a:moveTo>
                  <a:lnTo>
                    <a:pt x="996757" y="619606"/>
                  </a:lnTo>
                  <a:lnTo>
                    <a:pt x="996757" y="626071"/>
                  </a:lnTo>
                  <a:lnTo>
                    <a:pt x="1018309" y="626071"/>
                  </a:lnTo>
                  <a:lnTo>
                    <a:pt x="1018309" y="619606"/>
                  </a:lnTo>
                  <a:close/>
                </a:path>
                <a:path w="4736465" h="626110">
                  <a:moveTo>
                    <a:pt x="989214" y="619606"/>
                  </a:moveTo>
                  <a:lnTo>
                    <a:pt x="967663" y="619606"/>
                  </a:lnTo>
                  <a:lnTo>
                    <a:pt x="967663" y="626071"/>
                  </a:lnTo>
                  <a:lnTo>
                    <a:pt x="989214" y="626071"/>
                  </a:lnTo>
                  <a:lnTo>
                    <a:pt x="989214" y="619606"/>
                  </a:lnTo>
                  <a:close/>
                </a:path>
                <a:path w="4736465" h="626110">
                  <a:moveTo>
                    <a:pt x="961197" y="619606"/>
                  </a:moveTo>
                  <a:lnTo>
                    <a:pt x="938568" y="619606"/>
                  </a:lnTo>
                  <a:lnTo>
                    <a:pt x="938568" y="626071"/>
                  </a:lnTo>
                  <a:lnTo>
                    <a:pt x="961197" y="626071"/>
                  </a:lnTo>
                  <a:lnTo>
                    <a:pt x="961197" y="619606"/>
                  </a:lnTo>
                  <a:close/>
                </a:path>
                <a:path w="4736465" h="626110">
                  <a:moveTo>
                    <a:pt x="932103" y="619606"/>
                  </a:moveTo>
                  <a:lnTo>
                    <a:pt x="909474" y="619606"/>
                  </a:lnTo>
                  <a:lnTo>
                    <a:pt x="909474" y="626071"/>
                  </a:lnTo>
                  <a:lnTo>
                    <a:pt x="932103" y="626071"/>
                  </a:lnTo>
                  <a:lnTo>
                    <a:pt x="932103" y="619606"/>
                  </a:lnTo>
                  <a:close/>
                </a:path>
                <a:path w="4736465" h="626110">
                  <a:moveTo>
                    <a:pt x="903008" y="619606"/>
                  </a:moveTo>
                  <a:lnTo>
                    <a:pt x="880379" y="619606"/>
                  </a:lnTo>
                  <a:lnTo>
                    <a:pt x="880379" y="626071"/>
                  </a:lnTo>
                  <a:lnTo>
                    <a:pt x="903008" y="626071"/>
                  </a:lnTo>
                  <a:lnTo>
                    <a:pt x="903008" y="619606"/>
                  </a:lnTo>
                  <a:close/>
                </a:path>
                <a:path w="4736465" h="626110">
                  <a:moveTo>
                    <a:pt x="873914" y="619606"/>
                  </a:moveTo>
                  <a:lnTo>
                    <a:pt x="851285" y="619606"/>
                  </a:lnTo>
                  <a:lnTo>
                    <a:pt x="851285" y="626071"/>
                  </a:lnTo>
                  <a:lnTo>
                    <a:pt x="873914" y="626071"/>
                  </a:lnTo>
                  <a:lnTo>
                    <a:pt x="873914" y="619606"/>
                  </a:lnTo>
                  <a:close/>
                </a:path>
                <a:path w="4736465" h="626110">
                  <a:moveTo>
                    <a:pt x="844819" y="619606"/>
                  </a:moveTo>
                  <a:lnTo>
                    <a:pt x="822190" y="619606"/>
                  </a:lnTo>
                  <a:lnTo>
                    <a:pt x="822190" y="626071"/>
                  </a:lnTo>
                  <a:lnTo>
                    <a:pt x="844819" y="626071"/>
                  </a:lnTo>
                  <a:lnTo>
                    <a:pt x="844819" y="619606"/>
                  </a:lnTo>
                  <a:close/>
                </a:path>
                <a:path w="4736465" h="626110">
                  <a:moveTo>
                    <a:pt x="815725" y="619606"/>
                  </a:moveTo>
                  <a:lnTo>
                    <a:pt x="793096" y="619606"/>
                  </a:lnTo>
                  <a:lnTo>
                    <a:pt x="793096" y="626071"/>
                  </a:lnTo>
                  <a:lnTo>
                    <a:pt x="815725" y="626071"/>
                  </a:lnTo>
                  <a:lnTo>
                    <a:pt x="815725" y="619606"/>
                  </a:lnTo>
                  <a:close/>
                </a:path>
                <a:path w="4736465" h="626110">
                  <a:moveTo>
                    <a:pt x="786630" y="619606"/>
                  </a:moveTo>
                  <a:lnTo>
                    <a:pt x="764001" y="619606"/>
                  </a:lnTo>
                  <a:lnTo>
                    <a:pt x="764001" y="626071"/>
                  </a:lnTo>
                  <a:lnTo>
                    <a:pt x="786630" y="626071"/>
                  </a:lnTo>
                  <a:lnTo>
                    <a:pt x="786630" y="619606"/>
                  </a:lnTo>
                  <a:close/>
                </a:path>
                <a:path w="4736465" h="626110">
                  <a:moveTo>
                    <a:pt x="757536" y="619606"/>
                  </a:moveTo>
                  <a:lnTo>
                    <a:pt x="734906" y="619606"/>
                  </a:lnTo>
                  <a:lnTo>
                    <a:pt x="734906" y="626071"/>
                  </a:lnTo>
                  <a:lnTo>
                    <a:pt x="757536" y="626071"/>
                  </a:lnTo>
                  <a:lnTo>
                    <a:pt x="757536" y="619606"/>
                  </a:lnTo>
                  <a:close/>
                </a:path>
                <a:path w="4736465" h="626110">
                  <a:moveTo>
                    <a:pt x="728441" y="619606"/>
                  </a:moveTo>
                  <a:lnTo>
                    <a:pt x="705812" y="619606"/>
                  </a:lnTo>
                  <a:lnTo>
                    <a:pt x="705812" y="626071"/>
                  </a:lnTo>
                  <a:lnTo>
                    <a:pt x="728441" y="626071"/>
                  </a:lnTo>
                  <a:lnTo>
                    <a:pt x="728441" y="619606"/>
                  </a:lnTo>
                  <a:close/>
                </a:path>
                <a:path w="4736465" h="626110">
                  <a:moveTo>
                    <a:pt x="699346" y="619606"/>
                  </a:moveTo>
                  <a:lnTo>
                    <a:pt x="676717" y="619606"/>
                  </a:lnTo>
                  <a:lnTo>
                    <a:pt x="676717" y="626071"/>
                  </a:lnTo>
                  <a:lnTo>
                    <a:pt x="699346" y="626071"/>
                  </a:lnTo>
                  <a:lnTo>
                    <a:pt x="699346" y="619606"/>
                  </a:lnTo>
                  <a:close/>
                </a:path>
                <a:path w="4736465" h="626110">
                  <a:moveTo>
                    <a:pt x="670252" y="619606"/>
                  </a:moveTo>
                  <a:lnTo>
                    <a:pt x="647623" y="619606"/>
                  </a:lnTo>
                  <a:lnTo>
                    <a:pt x="647623" y="626071"/>
                  </a:lnTo>
                  <a:lnTo>
                    <a:pt x="670252" y="626071"/>
                  </a:lnTo>
                  <a:lnTo>
                    <a:pt x="670252" y="619606"/>
                  </a:lnTo>
                  <a:close/>
                </a:path>
                <a:path w="4736465" h="626110">
                  <a:moveTo>
                    <a:pt x="641157" y="619606"/>
                  </a:moveTo>
                  <a:lnTo>
                    <a:pt x="619606" y="619606"/>
                  </a:lnTo>
                  <a:lnTo>
                    <a:pt x="619606" y="626071"/>
                  </a:lnTo>
                  <a:lnTo>
                    <a:pt x="641157" y="626071"/>
                  </a:lnTo>
                  <a:lnTo>
                    <a:pt x="641157" y="619606"/>
                  </a:lnTo>
                  <a:close/>
                </a:path>
                <a:path w="4736465" h="626110">
                  <a:moveTo>
                    <a:pt x="612063" y="619606"/>
                  </a:moveTo>
                  <a:lnTo>
                    <a:pt x="590511" y="619606"/>
                  </a:lnTo>
                  <a:lnTo>
                    <a:pt x="590511" y="626071"/>
                  </a:lnTo>
                  <a:lnTo>
                    <a:pt x="612063" y="626071"/>
                  </a:lnTo>
                  <a:lnTo>
                    <a:pt x="612063" y="619606"/>
                  </a:lnTo>
                  <a:close/>
                </a:path>
                <a:path w="4736465" h="626110">
                  <a:moveTo>
                    <a:pt x="582968" y="619606"/>
                  </a:moveTo>
                  <a:lnTo>
                    <a:pt x="561417" y="619606"/>
                  </a:lnTo>
                  <a:lnTo>
                    <a:pt x="561417" y="626071"/>
                  </a:lnTo>
                  <a:lnTo>
                    <a:pt x="582968" y="626071"/>
                  </a:lnTo>
                  <a:lnTo>
                    <a:pt x="582968" y="619606"/>
                  </a:lnTo>
                  <a:close/>
                </a:path>
                <a:path w="4736465" h="626110">
                  <a:moveTo>
                    <a:pt x="553874" y="619606"/>
                  </a:moveTo>
                  <a:lnTo>
                    <a:pt x="532322" y="619606"/>
                  </a:lnTo>
                  <a:lnTo>
                    <a:pt x="532322" y="626071"/>
                  </a:lnTo>
                  <a:lnTo>
                    <a:pt x="553874" y="626071"/>
                  </a:lnTo>
                  <a:lnTo>
                    <a:pt x="553874" y="619606"/>
                  </a:lnTo>
                  <a:close/>
                </a:path>
                <a:path w="4736465" h="626110">
                  <a:moveTo>
                    <a:pt x="524779" y="619606"/>
                  </a:moveTo>
                  <a:lnTo>
                    <a:pt x="503228" y="619606"/>
                  </a:lnTo>
                  <a:lnTo>
                    <a:pt x="503228" y="626071"/>
                  </a:lnTo>
                  <a:lnTo>
                    <a:pt x="524779" y="626071"/>
                  </a:lnTo>
                  <a:lnTo>
                    <a:pt x="524779" y="619606"/>
                  </a:lnTo>
                  <a:close/>
                </a:path>
                <a:path w="4736465" h="626110">
                  <a:moveTo>
                    <a:pt x="495685" y="619606"/>
                  </a:moveTo>
                  <a:lnTo>
                    <a:pt x="474133" y="619606"/>
                  </a:lnTo>
                  <a:lnTo>
                    <a:pt x="474133" y="626071"/>
                  </a:lnTo>
                  <a:lnTo>
                    <a:pt x="495685" y="626071"/>
                  </a:lnTo>
                  <a:lnTo>
                    <a:pt x="495685" y="619606"/>
                  </a:lnTo>
                  <a:close/>
                </a:path>
                <a:path w="4736465" h="626110">
                  <a:moveTo>
                    <a:pt x="466590" y="619606"/>
                  </a:moveTo>
                  <a:lnTo>
                    <a:pt x="445038" y="619606"/>
                  </a:lnTo>
                  <a:lnTo>
                    <a:pt x="445038" y="626071"/>
                  </a:lnTo>
                  <a:lnTo>
                    <a:pt x="466590" y="626071"/>
                  </a:lnTo>
                  <a:lnTo>
                    <a:pt x="466590" y="619606"/>
                  </a:lnTo>
                  <a:close/>
                </a:path>
                <a:path w="4736465" h="626110">
                  <a:moveTo>
                    <a:pt x="437495" y="619606"/>
                  </a:moveTo>
                  <a:lnTo>
                    <a:pt x="415944" y="619606"/>
                  </a:lnTo>
                  <a:lnTo>
                    <a:pt x="415944" y="626071"/>
                  </a:lnTo>
                  <a:lnTo>
                    <a:pt x="437495" y="626071"/>
                  </a:lnTo>
                  <a:lnTo>
                    <a:pt x="437495" y="619606"/>
                  </a:lnTo>
                  <a:close/>
                </a:path>
                <a:path w="4736465" h="626110">
                  <a:moveTo>
                    <a:pt x="408401" y="619606"/>
                  </a:moveTo>
                  <a:lnTo>
                    <a:pt x="386849" y="619606"/>
                  </a:lnTo>
                  <a:lnTo>
                    <a:pt x="386849" y="626071"/>
                  </a:lnTo>
                  <a:lnTo>
                    <a:pt x="408401" y="626071"/>
                  </a:lnTo>
                  <a:lnTo>
                    <a:pt x="408401" y="619606"/>
                  </a:lnTo>
                  <a:close/>
                </a:path>
                <a:path w="4736465" h="626110">
                  <a:moveTo>
                    <a:pt x="379306" y="619606"/>
                  </a:moveTo>
                  <a:lnTo>
                    <a:pt x="357755" y="619606"/>
                  </a:lnTo>
                  <a:lnTo>
                    <a:pt x="357755" y="626071"/>
                  </a:lnTo>
                  <a:lnTo>
                    <a:pt x="379306" y="626071"/>
                  </a:lnTo>
                  <a:lnTo>
                    <a:pt x="379306" y="619606"/>
                  </a:lnTo>
                  <a:close/>
                </a:path>
                <a:path w="4736465" h="626110">
                  <a:moveTo>
                    <a:pt x="350212" y="619606"/>
                  </a:moveTo>
                  <a:lnTo>
                    <a:pt x="328660" y="619606"/>
                  </a:lnTo>
                  <a:lnTo>
                    <a:pt x="328660" y="626071"/>
                  </a:lnTo>
                  <a:lnTo>
                    <a:pt x="350212" y="626071"/>
                  </a:lnTo>
                  <a:lnTo>
                    <a:pt x="350212" y="619606"/>
                  </a:lnTo>
                  <a:close/>
                </a:path>
                <a:path w="4736465" h="626110">
                  <a:moveTo>
                    <a:pt x="321117" y="619606"/>
                  </a:moveTo>
                  <a:lnTo>
                    <a:pt x="299566" y="619606"/>
                  </a:lnTo>
                  <a:lnTo>
                    <a:pt x="299566" y="626071"/>
                  </a:lnTo>
                  <a:lnTo>
                    <a:pt x="321117" y="626071"/>
                  </a:lnTo>
                  <a:lnTo>
                    <a:pt x="321117" y="619606"/>
                  </a:lnTo>
                  <a:close/>
                </a:path>
                <a:path w="4736465" h="626110">
                  <a:moveTo>
                    <a:pt x="292023" y="619606"/>
                  </a:moveTo>
                  <a:lnTo>
                    <a:pt x="270471" y="619606"/>
                  </a:lnTo>
                  <a:lnTo>
                    <a:pt x="270471" y="626071"/>
                  </a:lnTo>
                  <a:lnTo>
                    <a:pt x="292023" y="626071"/>
                  </a:lnTo>
                  <a:lnTo>
                    <a:pt x="292023" y="619606"/>
                  </a:lnTo>
                  <a:close/>
                </a:path>
                <a:path w="4736465" h="626110">
                  <a:moveTo>
                    <a:pt x="262928" y="619606"/>
                  </a:moveTo>
                  <a:lnTo>
                    <a:pt x="241377" y="619606"/>
                  </a:lnTo>
                  <a:lnTo>
                    <a:pt x="241377" y="626071"/>
                  </a:lnTo>
                  <a:lnTo>
                    <a:pt x="262928" y="626071"/>
                  </a:lnTo>
                  <a:lnTo>
                    <a:pt x="262928" y="619606"/>
                  </a:lnTo>
                  <a:close/>
                </a:path>
                <a:path w="4736465" h="626110">
                  <a:moveTo>
                    <a:pt x="233834" y="619606"/>
                  </a:moveTo>
                  <a:lnTo>
                    <a:pt x="212282" y="619606"/>
                  </a:lnTo>
                  <a:lnTo>
                    <a:pt x="212282" y="626071"/>
                  </a:lnTo>
                  <a:lnTo>
                    <a:pt x="233834" y="626071"/>
                  </a:lnTo>
                  <a:lnTo>
                    <a:pt x="233834" y="619606"/>
                  </a:lnTo>
                  <a:close/>
                </a:path>
                <a:path w="4736465" h="626110">
                  <a:moveTo>
                    <a:pt x="204739" y="619606"/>
                  </a:moveTo>
                  <a:lnTo>
                    <a:pt x="183187" y="619606"/>
                  </a:lnTo>
                  <a:lnTo>
                    <a:pt x="183187" y="626071"/>
                  </a:lnTo>
                  <a:lnTo>
                    <a:pt x="204739" y="626071"/>
                  </a:lnTo>
                  <a:lnTo>
                    <a:pt x="204739" y="619606"/>
                  </a:lnTo>
                  <a:close/>
                </a:path>
                <a:path w="4736465" h="626110">
                  <a:moveTo>
                    <a:pt x="175644" y="619606"/>
                  </a:moveTo>
                  <a:lnTo>
                    <a:pt x="154093" y="619606"/>
                  </a:lnTo>
                  <a:lnTo>
                    <a:pt x="154093" y="626071"/>
                  </a:lnTo>
                  <a:lnTo>
                    <a:pt x="175644" y="626071"/>
                  </a:lnTo>
                  <a:lnTo>
                    <a:pt x="175644" y="619606"/>
                  </a:lnTo>
                  <a:close/>
                </a:path>
                <a:path w="4736465" h="626110">
                  <a:moveTo>
                    <a:pt x="146550" y="619606"/>
                  </a:moveTo>
                  <a:lnTo>
                    <a:pt x="124998" y="619606"/>
                  </a:lnTo>
                  <a:lnTo>
                    <a:pt x="124998" y="626071"/>
                  </a:lnTo>
                  <a:lnTo>
                    <a:pt x="146550" y="626071"/>
                  </a:lnTo>
                  <a:lnTo>
                    <a:pt x="146550" y="619606"/>
                  </a:lnTo>
                  <a:close/>
                </a:path>
                <a:path w="4736465" h="626110">
                  <a:moveTo>
                    <a:pt x="117455" y="619606"/>
                  </a:moveTo>
                  <a:lnTo>
                    <a:pt x="95904" y="619606"/>
                  </a:lnTo>
                  <a:lnTo>
                    <a:pt x="95904" y="626071"/>
                  </a:lnTo>
                  <a:lnTo>
                    <a:pt x="117455" y="626071"/>
                  </a:lnTo>
                  <a:lnTo>
                    <a:pt x="117455" y="619606"/>
                  </a:lnTo>
                  <a:close/>
                </a:path>
                <a:path w="4736465" h="626110">
                  <a:moveTo>
                    <a:pt x="88361" y="619606"/>
                  </a:moveTo>
                  <a:lnTo>
                    <a:pt x="66809" y="619606"/>
                  </a:lnTo>
                  <a:lnTo>
                    <a:pt x="66809" y="626071"/>
                  </a:lnTo>
                  <a:lnTo>
                    <a:pt x="88361" y="626071"/>
                  </a:lnTo>
                  <a:lnTo>
                    <a:pt x="88361" y="619606"/>
                  </a:lnTo>
                  <a:close/>
                </a:path>
                <a:path w="4736465" h="626110">
                  <a:moveTo>
                    <a:pt x="59266" y="619606"/>
                  </a:moveTo>
                  <a:lnTo>
                    <a:pt x="37715" y="619606"/>
                  </a:lnTo>
                  <a:lnTo>
                    <a:pt x="37715" y="626071"/>
                  </a:lnTo>
                  <a:lnTo>
                    <a:pt x="59266" y="626071"/>
                  </a:lnTo>
                  <a:lnTo>
                    <a:pt x="59266" y="619606"/>
                  </a:lnTo>
                  <a:close/>
                </a:path>
                <a:path w="4736465" h="626110">
                  <a:moveTo>
                    <a:pt x="30172" y="619606"/>
                  </a:moveTo>
                  <a:lnTo>
                    <a:pt x="8620" y="619606"/>
                  </a:lnTo>
                  <a:lnTo>
                    <a:pt x="8620" y="626071"/>
                  </a:lnTo>
                  <a:lnTo>
                    <a:pt x="30172" y="626071"/>
                  </a:lnTo>
                  <a:lnTo>
                    <a:pt x="30172" y="619606"/>
                  </a:lnTo>
                  <a:close/>
                </a:path>
              </a:pathLst>
            </a:custGeom>
            <a:solidFill>
              <a:srgbClr val="7E7E7E"/>
            </a:solidFill>
          </p:spPr>
          <p:txBody>
            <a:bodyPr wrap="square" lIns="0" tIns="0" rIns="0" bIns="0" rtlCol="0"/>
            <a:lstStyle/>
            <a:p>
              <a:endParaRPr sz="1749"/>
            </a:p>
          </p:txBody>
        </p:sp>
        <p:sp>
          <p:nvSpPr>
            <p:cNvPr id="55" name="object 55"/>
            <p:cNvSpPr/>
            <p:nvPr/>
          </p:nvSpPr>
          <p:spPr>
            <a:xfrm>
              <a:off x="548759" y="4428838"/>
              <a:ext cx="28575" cy="28575"/>
            </a:xfrm>
            <a:custGeom>
              <a:avLst/>
              <a:gdLst/>
              <a:ahLst/>
              <a:cxnLst/>
              <a:rect l="l" t="t" r="r" b="b"/>
              <a:pathLst>
                <a:path w="28575" h="28575">
                  <a:moveTo>
                    <a:pt x="17241" y="0"/>
                  </a:moveTo>
                  <a:lnTo>
                    <a:pt x="9698" y="0"/>
                  </a:lnTo>
                  <a:lnTo>
                    <a:pt x="6465" y="1077"/>
                  </a:lnTo>
                  <a:lnTo>
                    <a:pt x="1077" y="6465"/>
                  </a:lnTo>
                  <a:lnTo>
                    <a:pt x="0" y="10775"/>
                  </a:lnTo>
                  <a:lnTo>
                    <a:pt x="0" y="14008"/>
                  </a:lnTo>
                  <a:lnTo>
                    <a:pt x="0" y="18318"/>
                  </a:lnTo>
                  <a:lnTo>
                    <a:pt x="1077" y="21551"/>
                  </a:lnTo>
                  <a:lnTo>
                    <a:pt x="6465" y="26939"/>
                  </a:lnTo>
                  <a:lnTo>
                    <a:pt x="9698" y="28016"/>
                  </a:lnTo>
                  <a:lnTo>
                    <a:pt x="17241" y="28016"/>
                  </a:lnTo>
                  <a:lnTo>
                    <a:pt x="20473" y="26939"/>
                  </a:lnTo>
                  <a:lnTo>
                    <a:pt x="25861" y="21551"/>
                  </a:lnTo>
                  <a:lnTo>
                    <a:pt x="28016" y="18318"/>
                  </a:lnTo>
                  <a:lnTo>
                    <a:pt x="28016" y="10775"/>
                  </a:lnTo>
                  <a:lnTo>
                    <a:pt x="25861" y="6465"/>
                  </a:lnTo>
                  <a:lnTo>
                    <a:pt x="20473" y="1077"/>
                  </a:lnTo>
                  <a:lnTo>
                    <a:pt x="17241" y="0"/>
                  </a:lnTo>
                  <a:close/>
                </a:path>
              </a:pathLst>
            </a:custGeom>
            <a:solidFill>
              <a:srgbClr val="3F3F3F"/>
            </a:solidFill>
          </p:spPr>
          <p:txBody>
            <a:bodyPr wrap="square" lIns="0" tIns="0" rIns="0" bIns="0" rtlCol="0"/>
            <a:lstStyle/>
            <a:p>
              <a:endParaRPr sz="1749"/>
            </a:p>
          </p:txBody>
        </p:sp>
        <p:pic>
          <p:nvPicPr>
            <p:cNvPr id="56" name="object 56"/>
            <p:cNvPicPr/>
            <p:nvPr/>
          </p:nvPicPr>
          <p:blipFill>
            <a:blip r:embed="rId18" cstate="print"/>
            <a:stretch>
              <a:fillRect/>
            </a:stretch>
          </p:blipFill>
          <p:spPr>
            <a:xfrm>
              <a:off x="676990" y="4383580"/>
              <a:ext cx="4453622" cy="251075"/>
            </a:xfrm>
            <a:prstGeom prst="rect">
              <a:avLst/>
            </a:prstGeom>
          </p:spPr>
        </p:pic>
        <p:sp>
          <p:nvSpPr>
            <p:cNvPr id="57" name="object 57"/>
            <p:cNvSpPr/>
            <p:nvPr/>
          </p:nvSpPr>
          <p:spPr>
            <a:xfrm>
              <a:off x="1987323" y="4634655"/>
              <a:ext cx="2507615" cy="5715"/>
            </a:xfrm>
            <a:custGeom>
              <a:avLst/>
              <a:gdLst/>
              <a:ahLst/>
              <a:cxnLst/>
              <a:rect l="l" t="t" r="r" b="b"/>
              <a:pathLst>
                <a:path w="2507615" h="5714">
                  <a:moveTo>
                    <a:pt x="2507519" y="0"/>
                  </a:moveTo>
                  <a:lnTo>
                    <a:pt x="0" y="0"/>
                  </a:lnTo>
                  <a:lnTo>
                    <a:pt x="0" y="5387"/>
                  </a:lnTo>
                  <a:lnTo>
                    <a:pt x="2507519" y="5387"/>
                  </a:lnTo>
                  <a:lnTo>
                    <a:pt x="2507519" y="0"/>
                  </a:lnTo>
                  <a:close/>
                </a:path>
              </a:pathLst>
            </a:custGeom>
            <a:solidFill>
              <a:srgbClr val="3F3F3F"/>
            </a:solidFill>
          </p:spPr>
          <p:txBody>
            <a:bodyPr wrap="square" lIns="0" tIns="0" rIns="0" bIns="0" rtlCol="0"/>
            <a:lstStyle/>
            <a:p>
              <a:endParaRPr sz="1749"/>
            </a:p>
          </p:txBody>
        </p:sp>
        <p:pic>
          <p:nvPicPr>
            <p:cNvPr id="58" name="object 58"/>
            <p:cNvPicPr/>
            <p:nvPr/>
          </p:nvPicPr>
          <p:blipFill>
            <a:blip r:embed="rId19" cstate="print"/>
            <a:stretch>
              <a:fillRect/>
            </a:stretch>
          </p:blipFill>
          <p:spPr>
            <a:xfrm>
              <a:off x="673757" y="4634655"/>
              <a:ext cx="4461165" cy="279092"/>
            </a:xfrm>
            <a:prstGeom prst="rect">
              <a:avLst/>
            </a:prstGeom>
          </p:spPr>
        </p:pic>
        <p:sp>
          <p:nvSpPr>
            <p:cNvPr id="59" name="object 59"/>
            <p:cNvSpPr/>
            <p:nvPr/>
          </p:nvSpPr>
          <p:spPr>
            <a:xfrm>
              <a:off x="548759" y="4848015"/>
              <a:ext cx="28575" cy="28575"/>
            </a:xfrm>
            <a:custGeom>
              <a:avLst/>
              <a:gdLst/>
              <a:ahLst/>
              <a:cxnLst/>
              <a:rect l="l" t="t" r="r" b="b"/>
              <a:pathLst>
                <a:path w="28575" h="28575">
                  <a:moveTo>
                    <a:pt x="17241" y="0"/>
                  </a:moveTo>
                  <a:lnTo>
                    <a:pt x="9698" y="0"/>
                  </a:lnTo>
                  <a:lnTo>
                    <a:pt x="6465" y="1077"/>
                  </a:lnTo>
                  <a:lnTo>
                    <a:pt x="1077" y="6465"/>
                  </a:lnTo>
                  <a:lnTo>
                    <a:pt x="0" y="10775"/>
                  </a:lnTo>
                  <a:lnTo>
                    <a:pt x="0" y="14008"/>
                  </a:lnTo>
                  <a:lnTo>
                    <a:pt x="0" y="18318"/>
                  </a:lnTo>
                  <a:lnTo>
                    <a:pt x="1077" y="21551"/>
                  </a:lnTo>
                  <a:lnTo>
                    <a:pt x="6465" y="26939"/>
                  </a:lnTo>
                  <a:lnTo>
                    <a:pt x="9698" y="28016"/>
                  </a:lnTo>
                  <a:lnTo>
                    <a:pt x="17241" y="28016"/>
                  </a:lnTo>
                  <a:lnTo>
                    <a:pt x="20473" y="26939"/>
                  </a:lnTo>
                  <a:lnTo>
                    <a:pt x="25861" y="21551"/>
                  </a:lnTo>
                  <a:lnTo>
                    <a:pt x="28016" y="18318"/>
                  </a:lnTo>
                  <a:lnTo>
                    <a:pt x="28016" y="10775"/>
                  </a:lnTo>
                  <a:lnTo>
                    <a:pt x="25861" y="6465"/>
                  </a:lnTo>
                  <a:lnTo>
                    <a:pt x="20473" y="1077"/>
                  </a:lnTo>
                  <a:lnTo>
                    <a:pt x="17241" y="0"/>
                  </a:lnTo>
                  <a:close/>
                </a:path>
              </a:pathLst>
            </a:custGeom>
            <a:solidFill>
              <a:srgbClr val="3F3F3F"/>
            </a:solidFill>
          </p:spPr>
          <p:txBody>
            <a:bodyPr wrap="square" lIns="0" tIns="0" rIns="0" bIns="0" rtlCol="0"/>
            <a:lstStyle/>
            <a:p>
              <a:endParaRPr sz="1749"/>
            </a:p>
          </p:txBody>
        </p:sp>
      </p:grpSp>
      <p:grpSp>
        <p:nvGrpSpPr>
          <p:cNvPr id="60" name="object 60"/>
          <p:cNvGrpSpPr/>
          <p:nvPr/>
        </p:nvGrpSpPr>
        <p:grpSpPr>
          <a:xfrm>
            <a:off x="48148" y="3311797"/>
            <a:ext cx="4474804" cy="188419"/>
            <a:chOff x="56306" y="3644362"/>
            <a:chExt cx="5233035" cy="220345"/>
          </a:xfrm>
        </p:grpSpPr>
        <p:sp>
          <p:nvSpPr>
            <p:cNvPr id="61" name="object 61"/>
            <p:cNvSpPr/>
            <p:nvPr/>
          </p:nvSpPr>
          <p:spPr>
            <a:xfrm>
              <a:off x="56306" y="3644362"/>
              <a:ext cx="5233035" cy="220345"/>
            </a:xfrm>
            <a:custGeom>
              <a:avLst/>
              <a:gdLst/>
              <a:ahLst/>
              <a:cxnLst/>
              <a:rect l="l" t="t" r="r" b="b"/>
              <a:pathLst>
                <a:path w="5233035" h="220345">
                  <a:moveTo>
                    <a:pt x="5232710" y="0"/>
                  </a:moveTo>
                  <a:lnTo>
                    <a:pt x="0" y="0"/>
                  </a:lnTo>
                  <a:lnTo>
                    <a:pt x="0" y="219825"/>
                  </a:lnTo>
                  <a:lnTo>
                    <a:pt x="5232710" y="219825"/>
                  </a:lnTo>
                  <a:lnTo>
                    <a:pt x="5232710" y="0"/>
                  </a:lnTo>
                  <a:close/>
                </a:path>
              </a:pathLst>
            </a:custGeom>
            <a:solidFill>
              <a:srgbClr val="7E7E7E"/>
            </a:solidFill>
          </p:spPr>
          <p:txBody>
            <a:bodyPr wrap="square" lIns="0" tIns="0" rIns="0" bIns="0" rtlCol="0"/>
            <a:lstStyle/>
            <a:p>
              <a:endParaRPr sz="1749"/>
            </a:p>
          </p:txBody>
        </p:sp>
        <p:pic>
          <p:nvPicPr>
            <p:cNvPr id="62" name="object 62"/>
            <p:cNvPicPr/>
            <p:nvPr/>
          </p:nvPicPr>
          <p:blipFill>
            <a:blip r:embed="rId20" cstate="print"/>
            <a:stretch>
              <a:fillRect/>
            </a:stretch>
          </p:blipFill>
          <p:spPr>
            <a:xfrm>
              <a:off x="132814" y="3716560"/>
              <a:ext cx="247842" cy="93210"/>
            </a:xfrm>
            <a:prstGeom prst="rect">
              <a:avLst/>
            </a:prstGeom>
          </p:spPr>
        </p:pic>
        <p:sp>
          <p:nvSpPr>
            <p:cNvPr id="63" name="object 63"/>
            <p:cNvSpPr/>
            <p:nvPr/>
          </p:nvSpPr>
          <p:spPr>
            <a:xfrm>
              <a:off x="402208" y="3717638"/>
              <a:ext cx="32384" cy="92075"/>
            </a:xfrm>
            <a:custGeom>
              <a:avLst/>
              <a:gdLst/>
              <a:ahLst/>
              <a:cxnLst/>
              <a:rect l="l" t="t" r="r" b="b"/>
              <a:pathLst>
                <a:path w="32384" h="92075">
                  <a:moveTo>
                    <a:pt x="32327" y="0"/>
                  </a:moveTo>
                  <a:lnTo>
                    <a:pt x="20473" y="0"/>
                  </a:lnTo>
                  <a:lnTo>
                    <a:pt x="19396" y="6465"/>
                  </a:lnTo>
                  <a:lnTo>
                    <a:pt x="17241" y="9698"/>
                  </a:lnTo>
                  <a:lnTo>
                    <a:pt x="12930" y="11853"/>
                  </a:lnTo>
                  <a:lnTo>
                    <a:pt x="10775" y="14008"/>
                  </a:lnTo>
                  <a:lnTo>
                    <a:pt x="6465" y="15086"/>
                  </a:lnTo>
                  <a:lnTo>
                    <a:pt x="0" y="15086"/>
                  </a:lnTo>
                  <a:lnTo>
                    <a:pt x="0" y="26939"/>
                  </a:lnTo>
                  <a:lnTo>
                    <a:pt x="17241" y="26939"/>
                  </a:lnTo>
                  <a:lnTo>
                    <a:pt x="17241" y="91593"/>
                  </a:lnTo>
                  <a:lnTo>
                    <a:pt x="32327" y="91593"/>
                  </a:lnTo>
                  <a:lnTo>
                    <a:pt x="32327" y="0"/>
                  </a:lnTo>
                  <a:close/>
                </a:path>
              </a:pathLst>
            </a:custGeom>
            <a:solidFill>
              <a:srgbClr val="FFFFFF"/>
            </a:solidFill>
          </p:spPr>
          <p:txBody>
            <a:bodyPr wrap="square" lIns="0" tIns="0" rIns="0" bIns="0" rtlCol="0"/>
            <a:lstStyle/>
            <a:p>
              <a:endParaRPr sz="1749"/>
            </a:p>
          </p:txBody>
        </p:sp>
        <p:pic>
          <p:nvPicPr>
            <p:cNvPr id="64" name="object 64"/>
            <p:cNvPicPr/>
            <p:nvPr/>
          </p:nvPicPr>
          <p:blipFill>
            <a:blip r:embed="rId21" cstate="print"/>
            <a:stretch>
              <a:fillRect/>
            </a:stretch>
          </p:blipFill>
          <p:spPr>
            <a:xfrm>
              <a:off x="505655" y="3716560"/>
              <a:ext cx="467668" cy="96981"/>
            </a:xfrm>
            <a:prstGeom prst="rect">
              <a:avLst/>
            </a:prstGeom>
          </p:spPr>
        </p:pic>
        <p:sp>
          <p:nvSpPr>
            <p:cNvPr id="65" name="object 65"/>
            <p:cNvSpPr/>
            <p:nvPr/>
          </p:nvSpPr>
          <p:spPr>
            <a:xfrm>
              <a:off x="1188839" y="3671302"/>
              <a:ext cx="0" cy="165100"/>
            </a:xfrm>
            <a:custGeom>
              <a:avLst/>
              <a:gdLst/>
              <a:ahLst/>
              <a:cxnLst/>
              <a:rect l="l" t="t" r="r" b="b"/>
              <a:pathLst>
                <a:path h="165100">
                  <a:moveTo>
                    <a:pt x="0" y="0"/>
                  </a:moveTo>
                  <a:lnTo>
                    <a:pt x="0" y="164869"/>
                  </a:lnTo>
                </a:path>
              </a:pathLst>
            </a:custGeom>
            <a:ln w="7543">
              <a:solidFill>
                <a:srgbClr val="FFFFFF"/>
              </a:solidFill>
            </a:ln>
          </p:spPr>
          <p:txBody>
            <a:bodyPr wrap="square" lIns="0" tIns="0" rIns="0" bIns="0" rtlCol="0"/>
            <a:lstStyle/>
            <a:p>
              <a:endParaRPr sz="1749"/>
            </a:p>
          </p:txBody>
        </p:sp>
        <p:sp>
          <p:nvSpPr>
            <p:cNvPr id="66" name="object 66"/>
            <p:cNvSpPr/>
            <p:nvPr/>
          </p:nvSpPr>
          <p:spPr>
            <a:xfrm>
              <a:off x="1188839" y="3671302"/>
              <a:ext cx="0" cy="165100"/>
            </a:xfrm>
            <a:custGeom>
              <a:avLst/>
              <a:gdLst/>
              <a:ahLst/>
              <a:cxnLst/>
              <a:rect l="l" t="t" r="r" b="b"/>
              <a:pathLst>
                <a:path h="165100">
                  <a:moveTo>
                    <a:pt x="0" y="0"/>
                  </a:moveTo>
                  <a:lnTo>
                    <a:pt x="0" y="164869"/>
                  </a:lnTo>
                </a:path>
              </a:pathLst>
            </a:custGeom>
            <a:ln w="3175">
              <a:solidFill>
                <a:srgbClr val="FFFFFF"/>
              </a:solidFill>
            </a:ln>
          </p:spPr>
          <p:txBody>
            <a:bodyPr wrap="square" lIns="0" tIns="0" rIns="0" bIns="0" rtlCol="0"/>
            <a:lstStyle/>
            <a:p>
              <a:endParaRPr sz="1749"/>
            </a:p>
          </p:txBody>
        </p:sp>
        <p:sp>
          <p:nvSpPr>
            <p:cNvPr id="67" name="object 67"/>
            <p:cNvSpPr/>
            <p:nvPr/>
          </p:nvSpPr>
          <p:spPr>
            <a:xfrm>
              <a:off x="1265339" y="3703637"/>
              <a:ext cx="149225" cy="106680"/>
            </a:xfrm>
            <a:custGeom>
              <a:avLst/>
              <a:gdLst/>
              <a:ahLst/>
              <a:cxnLst/>
              <a:rect l="l" t="t" r="r" b="b"/>
              <a:pathLst>
                <a:path w="149225" h="106679">
                  <a:moveTo>
                    <a:pt x="37719" y="0"/>
                  </a:moveTo>
                  <a:lnTo>
                    <a:pt x="0" y="0"/>
                  </a:lnTo>
                  <a:lnTo>
                    <a:pt x="0" y="73279"/>
                  </a:lnTo>
                  <a:lnTo>
                    <a:pt x="10782" y="73279"/>
                  </a:lnTo>
                  <a:lnTo>
                    <a:pt x="10782" y="11849"/>
                  </a:lnTo>
                  <a:lnTo>
                    <a:pt x="37719" y="11849"/>
                  </a:lnTo>
                  <a:lnTo>
                    <a:pt x="37719" y="0"/>
                  </a:lnTo>
                  <a:close/>
                </a:path>
                <a:path w="149225" h="106679">
                  <a:moveTo>
                    <a:pt x="148704" y="101295"/>
                  </a:moveTo>
                  <a:lnTo>
                    <a:pt x="133616" y="101295"/>
                  </a:lnTo>
                  <a:lnTo>
                    <a:pt x="133616" y="105600"/>
                  </a:lnTo>
                  <a:lnTo>
                    <a:pt x="148704" y="105600"/>
                  </a:lnTo>
                  <a:lnTo>
                    <a:pt x="148704" y="101295"/>
                  </a:lnTo>
                  <a:close/>
                </a:path>
                <a:path w="149225" h="106679">
                  <a:moveTo>
                    <a:pt x="148704" y="21551"/>
                  </a:moveTo>
                  <a:lnTo>
                    <a:pt x="133616" y="21551"/>
                  </a:lnTo>
                  <a:lnTo>
                    <a:pt x="133616" y="33401"/>
                  </a:lnTo>
                  <a:lnTo>
                    <a:pt x="148704" y="33401"/>
                  </a:lnTo>
                  <a:lnTo>
                    <a:pt x="148704" y="21551"/>
                  </a:lnTo>
                  <a:close/>
                </a:path>
                <a:path w="149225" h="106679">
                  <a:moveTo>
                    <a:pt x="148704" y="7010"/>
                  </a:moveTo>
                  <a:lnTo>
                    <a:pt x="68961" y="7010"/>
                  </a:lnTo>
                  <a:lnTo>
                    <a:pt x="68961" y="20980"/>
                  </a:lnTo>
                  <a:lnTo>
                    <a:pt x="68961" y="33680"/>
                  </a:lnTo>
                  <a:lnTo>
                    <a:pt x="68961" y="106070"/>
                  </a:lnTo>
                  <a:lnTo>
                    <a:pt x="85128" y="106070"/>
                  </a:lnTo>
                  <a:lnTo>
                    <a:pt x="85128" y="100990"/>
                  </a:lnTo>
                  <a:lnTo>
                    <a:pt x="148704" y="100990"/>
                  </a:lnTo>
                  <a:lnTo>
                    <a:pt x="148704" y="87287"/>
                  </a:lnTo>
                  <a:lnTo>
                    <a:pt x="148704" y="87020"/>
                  </a:lnTo>
                  <a:lnTo>
                    <a:pt x="148704" y="74345"/>
                  </a:lnTo>
                  <a:lnTo>
                    <a:pt x="133616" y="74345"/>
                  </a:lnTo>
                  <a:lnTo>
                    <a:pt x="133616" y="87020"/>
                  </a:lnTo>
                  <a:lnTo>
                    <a:pt x="85128" y="87020"/>
                  </a:lnTo>
                  <a:lnTo>
                    <a:pt x="85128" y="74320"/>
                  </a:lnTo>
                  <a:lnTo>
                    <a:pt x="148704" y="74320"/>
                  </a:lnTo>
                  <a:lnTo>
                    <a:pt x="148704" y="60350"/>
                  </a:lnTo>
                  <a:lnTo>
                    <a:pt x="85128" y="60350"/>
                  </a:lnTo>
                  <a:lnTo>
                    <a:pt x="85128" y="47650"/>
                  </a:lnTo>
                  <a:lnTo>
                    <a:pt x="133616" y="47650"/>
                  </a:lnTo>
                  <a:lnTo>
                    <a:pt x="133616" y="60337"/>
                  </a:lnTo>
                  <a:lnTo>
                    <a:pt x="148704" y="60337"/>
                  </a:lnTo>
                  <a:lnTo>
                    <a:pt x="148704" y="47650"/>
                  </a:lnTo>
                  <a:lnTo>
                    <a:pt x="148704" y="47409"/>
                  </a:lnTo>
                  <a:lnTo>
                    <a:pt x="148704" y="33680"/>
                  </a:lnTo>
                  <a:lnTo>
                    <a:pt x="85128" y="33680"/>
                  </a:lnTo>
                  <a:lnTo>
                    <a:pt x="85128" y="20980"/>
                  </a:lnTo>
                  <a:lnTo>
                    <a:pt x="148704" y="20980"/>
                  </a:lnTo>
                  <a:lnTo>
                    <a:pt x="148704" y="7010"/>
                  </a:lnTo>
                  <a:close/>
                </a:path>
              </a:pathLst>
            </a:custGeom>
            <a:solidFill>
              <a:srgbClr val="FFFFFF"/>
            </a:solidFill>
          </p:spPr>
          <p:txBody>
            <a:bodyPr wrap="square" lIns="0" tIns="0" rIns="0" bIns="0" rtlCol="0"/>
            <a:lstStyle/>
            <a:p>
              <a:endParaRPr sz="1749"/>
            </a:p>
          </p:txBody>
        </p:sp>
        <p:pic>
          <p:nvPicPr>
            <p:cNvPr id="68" name="object 68"/>
            <p:cNvPicPr/>
            <p:nvPr/>
          </p:nvPicPr>
          <p:blipFill>
            <a:blip r:embed="rId22" cstate="print"/>
            <a:stretch>
              <a:fillRect/>
            </a:stretch>
          </p:blipFill>
          <p:spPr>
            <a:xfrm>
              <a:off x="1436681" y="3707939"/>
              <a:ext cx="105602" cy="103447"/>
            </a:xfrm>
            <a:prstGeom prst="rect">
              <a:avLst/>
            </a:prstGeom>
          </p:spPr>
        </p:pic>
        <p:pic>
          <p:nvPicPr>
            <p:cNvPr id="69" name="object 69"/>
            <p:cNvPicPr/>
            <p:nvPr/>
          </p:nvPicPr>
          <p:blipFill>
            <a:blip r:embed="rId23" cstate="print"/>
            <a:stretch>
              <a:fillRect/>
            </a:stretch>
          </p:blipFill>
          <p:spPr>
            <a:xfrm>
              <a:off x="1563835" y="3703629"/>
              <a:ext cx="181032" cy="108835"/>
            </a:xfrm>
            <a:prstGeom prst="rect">
              <a:avLst/>
            </a:prstGeom>
          </p:spPr>
        </p:pic>
        <p:sp>
          <p:nvSpPr>
            <p:cNvPr id="70" name="object 70"/>
            <p:cNvSpPr/>
            <p:nvPr/>
          </p:nvSpPr>
          <p:spPr>
            <a:xfrm>
              <a:off x="1766420" y="3723026"/>
              <a:ext cx="78105" cy="76835"/>
            </a:xfrm>
            <a:custGeom>
              <a:avLst/>
              <a:gdLst/>
              <a:ahLst/>
              <a:cxnLst/>
              <a:rect l="l" t="t" r="r" b="b"/>
              <a:pathLst>
                <a:path w="78105" h="76835">
                  <a:moveTo>
                    <a:pt x="77585" y="0"/>
                  </a:moveTo>
                  <a:lnTo>
                    <a:pt x="0" y="0"/>
                  </a:lnTo>
                  <a:lnTo>
                    <a:pt x="0" y="76507"/>
                  </a:lnTo>
                  <a:lnTo>
                    <a:pt x="16163" y="76507"/>
                  </a:lnTo>
                  <a:lnTo>
                    <a:pt x="16163" y="70042"/>
                  </a:lnTo>
                  <a:lnTo>
                    <a:pt x="77585" y="70042"/>
                  </a:lnTo>
                  <a:lnTo>
                    <a:pt x="77585" y="54956"/>
                  </a:lnTo>
                  <a:lnTo>
                    <a:pt x="16163" y="54956"/>
                  </a:lnTo>
                  <a:lnTo>
                    <a:pt x="16163" y="15086"/>
                  </a:lnTo>
                  <a:lnTo>
                    <a:pt x="77585" y="15086"/>
                  </a:lnTo>
                  <a:lnTo>
                    <a:pt x="77585" y="0"/>
                  </a:lnTo>
                  <a:close/>
                </a:path>
                <a:path w="78105" h="76835">
                  <a:moveTo>
                    <a:pt x="77585" y="70042"/>
                  </a:moveTo>
                  <a:lnTo>
                    <a:pt x="61421" y="70042"/>
                  </a:lnTo>
                  <a:lnTo>
                    <a:pt x="61421" y="76507"/>
                  </a:lnTo>
                  <a:lnTo>
                    <a:pt x="77585" y="76507"/>
                  </a:lnTo>
                  <a:lnTo>
                    <a:pt x="77585" y="70042"/>
                  </a:lnTo>
                  <a:close/>
                </a:path>
                <a:path w="78105" h="76835">
                  <a:moveTo>
                    <a:pt x="77585" y="15086"/>
                  </a:moveTo>
                  <a:lnTo>
                    <a:pt x="61421" y="15086"/>
                  </a:lnTo>
                  <a:lnTo>
                    <a:pt x="61421" y="54956"/>
                  </a:lnTo>
                  <a:lnTo>
                    <a:pt x="77585" y="54956"/>
                  </a:lnTo>
                  <a:lnTo>
                    <a:pt x="77585" y="15086"/>
                  </a:lnTo>
                  <a:close/>
                </a:path>
              </a:pathLst>
            </a:custGeom>
            <a:solidFill>
              <a:srgbClr val="FFFFFF"/>
            </a:solidFill>
          </p:spPr>
          <p:txBody>
            <a:bodyPr wrap="square" lIns="0" tIns="0" rIns="0" bIns="0" rtlCol="0"/>
            <a:lstStyle/>
            <a:p>
              <a:endParaRPr sz="1749"/>
            </a:p>
          </p:txBody>
        </p:sp>
        <p:pic>
          <p:nvPicPr>
            <p:cNvPr id="71" name="object 71"/>
            <p:cNvPicPr/>
            <p:nvPr/>
          </p:nvPicPr>
          <p:blipFill>
            <a:blip r:embed="rId24" cstate="print"/>
            <a:stretch>
              <a:fillRect/>
            </a:stretch>
          </p:blipFill>
          <p:spPr>
            <a:xfrm>
              <a:off x="1859091" y="3704707"/>
              <a:ext cx="1239212" cy="107757"/>
            </a:xfrm>
            <a:prstGeom prst="rect">
              <a:avLst/>
            </a:prstGeom>
          </p:spPr>
        </p:pic>
        <p:sp>
          <p:nvSpPr>
            <p:cNvPr id="72" name="object 72"/>
            <p:cNvSpPr/>
            <p:nvPr/>
          </p:nvSpPr>
          <p:spPr>
            <a:xfrm>
              <a:off x="4815960" y="3673457"/>
              <a:ext cx="384810" cy="160655"/>
            </a:xfrm>
            <a:custGeom>
              <a:avLst/>
              <a:gdLst/>
              <a:ahLst/>
              <a:cxnLst/>
              <a:rect l="l" t="t" r="r" b="b"/>
              <a:pathLst>
                <a:path w="384810" h="160654">
                  <a:moveTo>
                    <a:pt x="357755" y="0"/>
                  </a:moveTo>
                  <a:lnTo>
                    <a:pt x="26939" y="0"/>
                  </a:lnTo>
                  <a:lnTo>
                    <a:pt x="16365" y="2239"/>
                  </a:lnTo>
                  <a:lnTo>
                    <a:pt x="7812" y="8216"/>
                  </a:lnTo>
                  <a:lnTo>
                    <a:pt x="2087" y="16820"/>
                  </a:lnTo>
                  <a:lnTo>
                    <a:pt x="0" y="26939"/>
                  </a:lnTo>
                  <a:lnTo>
                    <a:pt x="0" y="134697"/>
                  </a:lnTo>
                  <a:lnTo>
                    <a:pt x="2087" y="144647"/>
                  </a:lnTo>
                  <a:lnTo>
                    <a:pt x="7812" y="152881"/>
                  </a:lnTo>
                  <a:lnTo>
                    <a:pt x="16365" y="158487"/>
                  </a:lnTo>
                  <a:lnTo>
                    <a:pt x="26939" y="160558"/>
                  </a:lnTo>
                  <a:lnTo>
                    <a:pt x="357755" y="160558"/>
                  </a:lnTo>
                  <a:lnTo>
                    <a:pt x="368329" y="158487"/>
                  </a:lnTo>
                  <a:lnTo>
                    <a:pt x="376882" y="152881"/>
                  </a:lnTo>
                  <a:lnTo>
                    <a:pt x="382606" y="144647"/>
                  </a:lnTo>
                  <a:lnTo>
                    <a:pt x="384694" y="134697"/>
                  </a:lnTo>
                  <a:lnTo>
                    <a:pt x="384694" y="26939"/>
                  </a:lnTo>
                  <a:lnTo>
                    <a:pt x="382606" y="16820"/>
                  </a:lnTo>
                  <a:lnTo>
                    <a:pt x="376882" y="8216"/>
                  </a:lnTo>
                  <a:lnTo>
                    <a:pt x="368329" y="2239"/>
                  </a:lnTo>
                  <a:lnTo>
                    <a:pt x="357755" y="0"/>
                  </a:lnTo>
                  <a:close/>
                </a:path>
              </a:pathLst>
            </a:custGeom>
            <a:solidFill>
              <a:srgbClr val="FFFFFF"/>
            </a:solidFill>
          </p:spPr>
          <p:txBody>
            <a:bodyPr wrap="square" lIns="0" tIns="0" rIns="0" bIns="0" rtlCol="0"/>
            <a:lstStyle/>
            <a:p>
              <a:endParaRPr sz="1749"/>
            </a:p>
          </p:txBody>
        </p:sp>
        <p:pic>
          <p:nvPicPr>
            <p:cNvPr id="73" name="object 73"/>
            <p:cNvPicPr/>
            <p:nvPr/>
          </p:nvPicPr>
          <p:blipFill>
            <a:blip r:embed="rId25" cstate="print"/>
            <a:stretch>
              <a:fillRect/>
            </a:stretch>
          </p:blipFill>
          <p:spPr>
            <a:xfrm>
              <a:off x="4879537" y="3723025"/>
              <a:ext cx="122843" cy="85128"/>
            </a:xfrm>
            <a:prstGeom prst="rect">
              <a:avLst/>
            </a:prstGeom>
          </p:spPr>
        </p:pic>
        <p:sp>
          <p:nvSpPr>
            <p:cNvPr id="74" name="object 74"/>
            <p:cNvSpPr/>
            <p:nvPr/>
          </p:nvSpPr>
          <p:spPr>
            <a:xfrm>
              <a:off x="5030394" y="3723030"/>
              <a:ext cx="103505" cy="78105"/>
            </a:xfrm>
            <a:custGeom>
              <a:avLst/>
              <a:gdLst/>
              <a:ahLst/>
              <a:cxnLst/>
              <a:rect l="l" t="t" r="r" b="b"/>
              <a:pathLst>
                <a:path w="103504" h="78104">
                  <a:moveTo>
                    <a:pt x="32321" y="37719"/>
                  </a:moveTo>
                  <a:lnTo>
                    <a:pt x="0" y="37719"/>
                  </a:lnTo>
                  <a:lnTo>
                    <a:pt x="0" y="47409"/>
                  </a:lnTo>
                  <a:lnTo>
                    <a:pt x="32321" y="47409"/>
                  </a:lnTo>
                  <a:lnTo>
                    <a:pt x="32321" y="37719"/>
                  </a:lnTo>
                  <a:close/>
                </a:path>
                <a:path w="103504" h="78104">
                  <a:moveTo>
                    <a:pt x="103441" y="66814"/>
                  </a:moveTo>
                  <a:lnTo>
                    <a:pt x="60337" y="66814"/>
                  </a:lnTo>
                  <a:lnTo>
                    <a:pt x="62496" y="62496"/>
                  </a:lnTo>
                  <a:lnTo>
                    <a:pt x="67881" y="57111"/>
                  </a:lnTo>
                  <a:lnTo>
                    <a:pt x="73279" y="52806"/>
                  </a:lnTo>
                  <a:lnTo>
                    <a:pt x="89433" y="42024"/>
                  </a:lnTo>
                  <a:lnTo>
                    <a:pt x="94830" y="37719"/>
                  </a:lnTo>
                  <a:lnTo>
                    <a:pt x="101295" y="31254"/>
                  </a:lnTo>
                  <a:lnTo>
                    <a:pt x="102362" y="25869"/>
                  </a:lnTo>
                  <a:lnTo>
                    <a:pt x="102362" y="17246"/>
                  </a:lnTo>
                  <a:lnTo>
                    <a:pt x="81889" y="0"/>
                  </a:lnTo>
                  <a:lnTo>
                    <a:pt x="67881" y="0"/>
                  </a:lnTo>
                  <a:lnTo>
                    <a:pt x="61417" y="1079"/>
                  </a:lnTo>
                  <a:lnTo>
                    <a:pt x="51727" y="7543"/>
                  </a:lnTo>
                  <a:lnTo>
                    <a:pt x="47409" y="11849"/>
                  </a:lnTo>
                  <a:lnTo>
                    <a:pt x="56032" y="19392"/>
                  </a:lnTo>
                  <a:lnTo>
                    <a:pt x="61417" y="12928"/>
                  </a:lnTo>
                  <a:lnTo>
                    <a:pt x="67881" y="9702"/>
                  </a:lnTo>
                  <a:lnTo>
                    <a:pt x="80810" y="9702"/>
                  </a:lnTo>
                  <a:lnTo>
                    <a:pt x="84048" y="10782"/>
                  </a:lnTo>
                  <a:lnTo>
                    <a:pt x="87287" y="14008"/>
                  </a:lnTo>
                  <a:lnTo>
                    <a:pt x="89433" y="18326"/>
                  </a:lnTo>
                  <a:lnTo>
                    <a:pt x="89433" y="24790"/>
                  </a:lnTo>
                  <a:lnTo>
                    <a:pt x="74345" y="38798"/>
                  </a:lnTo>
                  <a:lnTo>
                    <a:pt x="72199" y="40944"/>
                  </a:lnTo>
                  <a:lnTo>
                    <a:pt x="63334" y="47434"/>
                  </a:lnTo>
                  <a:lnTo>
                    <a:pt x="56299" y="54013"/>
                  </a:lnTo>
                  <a:lnTo>
                    <a:pt x="51282" y="60794"/>
                  </a:lnTo>
                  <a:lnTo>
                    <a:pt x="48488" y="67894"/>
                  </a:lnTo>
                  <a:lnTo>
                    <a:pt x="48488" y="77584"/>
                  </a:lnTo>
                  <a:lnTo>
                    <a:pt x="103441" y="77584"/>
                  </a:lnTo>
                  <a:lnTo>
                    <a:pt x="103441" y="66814"/>
                  </a:lnTo>
                  <a:close/>
                </a:path>
              </a:pathLst>
            </a:custGeom>
            <a:solidFill>
              <a:srgbClr val="7E7E7E"/>
            </a:solidFill>
          </p:spPr>
          <p:txBody>
            <a:bodyPr wrap="square" lIns="0" tIns="0" rIns="0" bIns="0" rtlCol="0"/>
            <a:lstStyle/>
            <a:p>
              <a:endParaRPr sz="1749"/>
            </a:p>
          </p:txBody>
        </p:sp>
      </p:grpSp>
      <p:grpSp>
        <p:nvGrpSpPr>
          <p:cNvPr id="75" name="object 75"/>
          <p:cNvGrpSpPr/>
          <p:nvPr/>
        </p:nvGrpSpPr>
        <p:grpSpPr>
          <a:xfrm>
            <a:off x="398757" y="2334607"/>
            <a:ext cx="4070818" cy="804172"/>
            <a:chOff x="466324" y="2501593"/>
            <a:chExt cx="4760595" cy="940435"/>
          </a:xfrm>
        </p:grpSpPr>
        <p:sp>
          <p:nvSpPr>
            <p:cNvPr id="76" name="object 76"/>
            <p:cNvSpPr/>
            <p:nvPr/>
          </p:nvSpPr>
          <p:spPr>
            <a:xfrm>
              <a:off x="472249" y="2506446"/>
              <a:ext cx="4749165" cy="186690"/>
            </a:xfrm>
            <a:custGeom>
              <a:avLst/>
              <a:gdLst/>
              <a:ahLst/>
              <a:cxnLst/>
              <a:rect l="l" t="t" r="r" b="b"/>
              <a:pathLst>
                <a:path w="4749165" h="186689">
                  <a:moveTo>
                    <a:pt x="4748873" y="0"/>
                  </a:moveTo>
                  <a:lnTo>
                    <a:pt x="2496743" y="0"/>
                  </a:lnTo>
                  <a:lnTo>
                    <a:pt x="1425625" y="0"/>
                  </a:lnTo>
                  <a:lnTo>
                    <a:pt x="0" y="0"/>
                  </a:lnTo>
                  <a:lnTo>
                    <a:pt x="0" y="186423"/>
                  </a:lnTo>
                  <a:lnTo>
                    <a:pt x="1425625" y="186423"/>
                  </a:lnTo>
                  <a:lnTo>
                    <a:pt x="2496743" y="186423"/>
                  </a:lnTo>
                  <a:lnTo>
                    <a:pt x="4748873" y="186423"/>
                  </a:lnTo>
                  <a:lnTo>
                    <a:pt x="4748873" y="0"/>
                  </a:lnTo>
                  <a:close/>
                </a:path>
              </a:pathLst>
            </a:custGeom>
            <a:solidFill>
              <a:srgbClr val="7E7E7E"/>
            </a:solidFill>
          </p:spPr>
          <p:txBody>
            <a:bodyPr wrap="square" lIns="0" tIns="0" rIns="0" bIns="0" rtlCol="0"/>
            <a:lstStyle/>
            <a:p>
              <a:endParaRPr sz="1749"/>
            </a:p>
          </p:txBody>
        </p:sp>
        <p:sp>
          <p:nvSpPr>
            <p:cNvPr id="77" name="object 77"/>
            <p:cNvSpPr/>
            <p:nvPr/>
          </p:nvSpPr>
          <p:spPr>
            <a:xfrm>
              <a:off x="1896806" y="2502131"/>
              <a:ext cx="0" cy="939800"/>
            </a:xfrm>
            <a:custGeom>
              <a:avLst/>
              <a:gdLst/>
              <a:ahLst/>
              <a:cxnLst/>
              <a:rect l="l" t="t" r="r" b="b"/>
              <a:pathLst>
                <a:path h="939800">
                  <a:moveTo>
                    <a:pt x="0" y="0"/>
                  </a:moveTo>
                  <a:lnTo>
                    <a:pt x="0" y="939646"/>
                  </a:lnTo>
                </a:path>
              </a:pathLst>
            </a:custGeom>
            <a:ln w="9698">
              <a:solidFill>
                <a:srgbClr val="595959"/>
              </a:solidFill>
            </a:ln>
          </p:spPr>
          <p:txBody>
            <a:bodyPr wrap="square" lIns="0" tIns="0" rIns="0" bIns="0" rtlCol="0"/>
            <a:lstStyle/>
            <a:p>
              <a:endParaRPr sz="1749"/>
            </a:p>
          </p:txBody>
        </p:sp>
        <p:sp>
          <p:nvSpPr>
            <p:cNvPr id="78" name="object 78"/>
            <p:cNvSpPr/>
            <p:nvPr/>
          </p:nvSpPr>
          <p:spPr>
            <a:xfrm>
              <a:off x="1896806" y="2502131"/>
              <a:ext cx="0" cy="939800"/>
            </a:xfrm>
            <a:custGeom>
              <a:avLst/>
              <a:gdLst/>
              <a:ahLst/>
              <a:cxnLst/>
              <a:rect l="l" t="t" r="r" b="b"/>
              <a:pathLst>
                <a:path h="939800">
                  <a:moveTo>
                    <a:pt x="0" y="0"/>
                  </a:moveTo>
                  <a:lnTo>
                    <a:pt x="0" y="939646"/>
                  </a:lnTo>
                </a:path>
              </a:pathLst>
            </a:custGeom>
            <a:ln w="3175">
              <a:solidFill>
                <a:srgbClr val="595959"/>
              </a:solidFill>
            </a:ln>
          </p:spPr>
          <p:txBody>
            <a:bodyPr wrap="square" lIns="0" tIns="0" rIns="0" bIns="0" rtlCol="0"/>
            <a:lstStyle/>
            <a:p>
              <a:endParaRPr sz="1749"/>
            </a:p>
          </p:txBody>
        </p:sp>
        <p:sp>
          <p:nvSpPr>
            <p:cNvPr id="79" name="object 79"/>
            <p:cNvSpPr/>
            <p:nvPr/>
          </p:nvSpPr>
          <p:spPr>
            <a:xfrm>
              <a:off x="2967917" y="2502131"/>
              <a:ext cx="0" cy="939800"/>
            </a:xfrm>
            <a:custGeom>
              <a:avLst/>
              <a:gdLst/>
              <a:ahLst/>
              <a:cxnLst/>
              <a:rect l="l" t="t" r="r" b="b"/>
              <a:pathLst>
                <a:path h="939800">
                  <a:moveTo>
                    <a:pt x="0" y="0"/>
                  </a:moveTo>
                  <a:lnTo>
                    <a:pt x="0" y="939646"/>
                  </a:lnTo>
                </a:path>
              </a:pathLst>
            </a:custGeom>
            <a:ln w="9698">
              <a:solidFill>
                <a:srgbClr val="595959"/>
              </a:solidFill>
            </a:ln>
          </p:spPr>
          <p:txBody>
            <a:bodyPr wrap="square" lIns="0" tIns="0" rIns="0" bIns="0" rtlCol="0"/>
            <a:lstStyle/>
            <a:p>
              <a:endParaRPr sz="1749"/>
            </a:p>
          </p:txBody>
        </p:sp>
        <p:sp>
          <p:nvSpPr>
            <p:cNvPr id="80" name="object 80"/>
            <p:cNvSpPr/>
            <p:nvPr/>
          </p:nvSpPr>
          <p:spPr>
            <a:xfrm>
              <a:off x="2967917" y="2502131"/>
              <a:ext cx="0" cy="939800"/>
            </a:xfrm>
            <a:custGeom>
              <a:avLst/>
              <a:gdLst/>
              <a:ahLst/>
              <a:cxnLst/>
              <a:rect l="l" t="t" r="r" b="b"/>
              <a:pathLst>
                <a:path h="939800">
                  <a:moveTo>
                    <a:pt x="0" y="0"/>
                  </a:moveTo>
                  <a:lnTo>
                    <a:pt x="0" y="939646"/>
                  </a:lnTo>
                </a:path>
              </a:pathLst>
            </a:custGeom>
            <a:ln w="3175">
              <a:solidFill>
                <a:srgbClr val="595959"/>
              </a:solidFill>
            </a:ln>
          </p:spPr>
          <p:txBody>
            <a:bodyPr wrap="square" lIns="0" tIns="0" rIns="0" bIns="0" rtlCol="0"/>
            <a:lstStyle/>
            <a:p>
              <a:endParaRPr sz="1749"/>
            </a:p>
          </p:txBody>
        </p:sp>
        <p:sp>
          <p:nvSpPr>
            <p:cNvPr id="81" name="object 81"/>
            <p:cNvSpPr/>
            <p:nvPr/>
          </p:nvSpPr>
          <p:spPr>
            <a:xfrm>
              <a:off x="466863" y="2692862"/>
              <a:ext cx="4759960" cy="0"/>
            </a:xfrm>
            <a:custGeom>
              <a:avLst/>
              <a:gdLst/>
              <a:ahLst/>
              <a:cxnLst/>
              <a:rect l="l" t="t" r="r" b="b"/>
              <a:pathLst>
                <a:path w="4759960">
                  <a:moveTo>
                    <a:pt x="0" y="0"/>
                  </a:moveTo>
                  <a:lnTo>
                    <a:pt x="4759654" y="0"/>
                  </a:lnTo>
                </a:path>
              </a:pathLst>
            </a:custGeom>
            <a:ln w="9698">
              <a:solidFill>
                <a:srgbClr val="595959"/>
              </a:solidFill>
            </a:ln>
          </p:spPr>
          <p:txBody>
            <a:bodyPr wrap="square" lIns="0" tIns="0" rIns="0" bIns="0" rtlCol="0"/>
            <a:lstStyle/>
            <a:p>
              <a:endParaRPr sz="1749"/>
            </a:p>
          </p:txBody>
        </p:sp>
        <p:sp>
          <p:nvSpPr>
            <p:cNvPr id="82" name="object 82"/>
            <p:cNvSpPr/>
            <p:nvPr/>
          </p:nvSpPr>
          <p:spPr>
            <a:xfrm>
              <a:off x="466863" y="2692862"/>
              <a:ext cx="4759960" cy="0"/>
            </a:xfrm>
            <a:custGeom>
              <a:avLst/>
              <a:gdLst/>
              <a:ahLst/>
              <a:cxnLst/>
              <a:rect l="l" t="t" r="r" b="b"/>
              <a:pathLst>
                <a:path w="4759960">
                  <a:moveTo>
                    <a:pt x="0" y="0"/>
                  </a:moveTo>
                  <a:lnTo>
                    <a:pt x="4759654" y="0"/>
                  </a:lnTo>
                </a:path>
              </a:pathLst>
            </a:custGeom>
            <a:ln w="3175">
              <a:solidFill>
                <a:srgbClr val="595959"/>
              </a:solidFill>
            </a:ln>
          </p:spPr>
          <p:txBody>
            <a:bodyPr wrap="square" lIns="0" tIns="0" rIns="0" bIns="0" rtlCol="0"/>
            <a:lstStyle/>
            <a:p>
              <a:endParaRPr sz="1749"/>
            </a:p>
          </p:txBody>
        </p:sp>
        <p:sp>
          <p:nvSpPr>
            <p:cNvPr id="83" name="object 83"/>
            <p:cNvSpPr/>
            <p:nvPr/>
          </p:nvSpPr>
          <p:spPr>
            <a:xfrm>
              <a:off x="1892496" y="2878205"/>
              <a:ext cx="3334385" cy="0"/>
            </a:xfrm>
            <a:custGeom>
              <a:avLst/>
              <a:gdLst/>
              <a:ahLst/>
              <a:cxnLst/>
              <a:rect l="l" t="t" r="r" b="b"/>
              <a:pathLst>
                <a:path w="3334385">
                  <a:moveTo>
                    <a:pt x="0" y="0"/>
                  </a:moveTo>
                  <a:lnTo>
                    <a:pt x="3334020" y="0"/>
                  </a:lnTo>
                </a:path>
              </a:pathLst>
            </a:custGeom>
            <a:ln w="9698">
              <a:solidFill>
                <a:srgbClr val="595959"/>
              </a:solidFill>
            </a:ln>
          </p:spPr>
          <p:txBody>
            <a:bodyPr wrap="square" lIns="0" tIns="0" rIns="0" bIns="0" rtlCol="0"/>
            <a:lstStyle/>
            <a:p>
              <a:endParaRPr sz="1749"/>
            </a:p>
          </p:txBody>
        </p:sp>
        <p:sp>
          <p:nvSpPr>
            <p:cNvPr id="84" name="object 84"/>
            <p:cNvSpPr/>
            <p:nvPr/>
          </p:nvSpPr>
          <p:spPr>
            <a:xfrm>
              <a:off x="1892496" y="2878205"/>
              <a:ext cx="3334385" cy="0"/>
            </a:xfrm>
            <a:custGeom>
              <a:avLst/>
              <a:gdLst/>
              <a:ahLst/>
              <a:cxnLst/>
              <a:rect l="l" t="t" r="r" b="b"/>
              <a:pathLst>
                <a:path w="3334385">
                  <a:moveTo>
                    <a:pt x="0" y="0"/>
                  </a:moveTo>
                  <a:lnTo>
                    <a:pt x="3334020" y="0"/>
                  </a:lnTo>
                </a:path>
              </a:pathLst>
            </a:custGeom>
            <a:ln w="3175">
              <a:solidFill>
                <a:srgbClr val="595959"/>
              </a:solidFill>
            </a:ln>
          </p:spPr>
          <p:txBody>
            <a:bodyPr wrap="square" lIns="0" tIns="0" rIns="0" bIns="0" rtlCol="0"/>
            <a:lstStyle/>
            <a:p>
              <a:endParaRPr sz="1749"/>
            </a:p>
          </p:txBody>
        </p:sp>
        <p:sp>
          <p:nvSpPr>
            <p:cNvPr id="85" name="object 85"/>
            <p:cNvSpPr/>
            <p:nvPr/>
          </p:nvSpPr>
          <p:spPr>
            <a:xfrm>
              <a:off x="466863" y="3064626"/>
              <a:ext cx="4759960" cy="0"/>
            </a:xfrm>
            <a:custGeom>
              <a:avLst/>
              <a:gdLst/>
              <a:ahLst/>
              <a:cxnLst/>
              <a:rect l="l" t="t" r="r" b="b"/>
              <a:pathLst>
                <a:path w="4759960">
                  <a:moveTo>
                    <a:pt x="0" y="0"/>
                  </a:moveTo>
                  <a:lnTo>
                    <a:pt x="4759654" y="0"/>
                  </a:lnTo>
                </a:path>
              </a:pathLst>
            </a:custGeom>
            <a:ln w="9698">
              <a:solidFill>
                <a:srgbClr val="595959"/>
              </a:solidFill>
            </a:ln>
          </p:spPr>
          <p:txBody>
            <a:bodyPr wrap="square" lIns="0" tIns="0" rIns="0" bIns="0" rtlCol="0"/>
            <a:lstStyle/>
            <a:p>
              <a:endParaRPr sz="1749"/>
            </a:p>
          </p:txBody>
        </p:sp>
        <p:sp>
          <p:nvSpPr>
            <p:cNvPr id="86" name="object 86"/>
            <p:cNvSpPr/>
            <p:nvPr/>
          </p:nvSpPr>
          <p:spPr>
            <a:xfrm>
              <a:off x="466863" y="3064626"/>
              <a:ext cx="4759960" cy="0"/>
            </a:xfrm>
            <a:custGeom>
              <a:avLst/>
              <a:gdLst/>
              <a:ahLst/>
              <a:cxnLst/>
              <a:rect l="l" t="t" r="r" b="b"/>
              <a:pathLst>
                <a:path w="4759960">
                  <a:moveTo>
                    <a:pt x="0" y="0"/>
                  </a:moveTo>
                  <a:lnTo>
                    <a:pt x="4759654" y="0"/>
                  </a:lnTo>
                </a:path>
              </a:pathLst>
            </a:custGeom>
            <a:ln w="3175">
              <a:solidFill>
                <a:srgbClr val="595959"/>
              </a:solidFill>
            </a:ln>
          </p:spPr>
          <p:txBody>
            <a:bodyPr wrap="square" lIns="0" tIns="0" rIns="0" bIns="0" rtlCol="0"/>
            <a:lstStyle/>
            <a:p>
              <a:endParaRPr sz="1749"/>
            </a:p>
          </p:txBody>
        </p:sp>
        <p:sp>
          <p:nvSpPr>
            <p:cNvPr id="87" name="object 87"/>
            <p:cNvSpPr/>
            <p:nvPr/>
          </p:nvSpPr>
          <p:spPr>
            <a:xfrm>
              <a:off x="466863" y="3251047"/>
              <a:ext cx="4759960" cy="0"/>
            </a:xfrm>
            <a:custGeom>
              <a:avLst/>
              <a:gdLst/>
              <a:ahLst/>
              <a:cxnLst/>
              <a:rect l="l" t="t" r="r" b="b"/>
              <a:pathLst>
                <a:path w="4759960">
                  <a:moveTo>
                    <a:pt x="0" y="0"/>
                  </a:moveTo>
                  <a:lnTo>
                    <a:pt x="4759654" y="0"/>
                  </a:lnTo>
                </a:path>
              </a:pathLst>
            </a:custGeom>
            <a:ln w="9698">
              <a:solidFill>
                <a:srgbClr val="595959"/>
              </a:solidFill>
            </a:ln>
          </p:spPr>
          <p:txBody>
            <a:bodyPr wrap="square" lIns="0" tIns="0" rIns="0" bIns="0" rtlCol="0"/>
            <a:lstStyle/>
            <a:p>
              <a:endParaRPr sz="1749"/>
            </a:p>
          </p:txBody>
        </p:sp>
        <p:sp>
          <p:nvSpPr>
            <p:cNvPr id="88" name="object 88"/>
            <p:cNvSpPr/>
            <p:nvPr/>
          </p:nvSpPr>
          <p:spPr>
            <a:xfrm>
              <a:off x="466863" y="3251047"/>
              <a:ext cx="4759960" cy="0"/>
            </a:xfrm>
            <a:custGeom>
              <a:avLst/>
              <a:gdLst/>
              <a:ahLst/>
              <a:cxnLst/>
              <a:rect l="l" t="t" r="r" b="b"/>
              <a:pathLst>
                <a:path w="4759960">
                  <a:moveTo>
                    <a:pt x="0" y="0"/>
                  </a:moveTo>
                  <a:lnTo>
                    <a:pt x="4759654" y="0"/>
                  </a:lnTo>
                </a:path>
              </a:pathLst>
            </a:custGeom>
            <a:ln w="3175">
              <a:solidFill>
                <a:srgbClr val="595959"/>
              </a:solidFill>
            </a:ln>
          </p:spPr>
          <p:txBody>
            <a:bodyPr wrap="square" lIns="0" tIns="0" rIns="0" bIns="0" rtlCol="0"/>
            <a:lstStyle/>
            <a:p>
              <a:endParaRPr sz="1749"/>
            </a:p>
          </p:txBody>
        </p:sp>
        <p:sp>
          <p:nvSpPr>
            <p:cNvPr id="89" name="object 89"/>
            <p:cNvSpPr/>
            <p:nvPr/>
          </p:nvSpPr>
          <p:spPr>
            <a:xfrm>
              <a:off x="471173" y="2502131"/>
              <a:ext cx="0" cy="939800"/>
            </a:xfrm>
            <a:custGeom>
              <a:avLst/>
              <a:gdLst/>
              <a:ahLst/>
              <a:cxnLst/>
              <a:rect l="l" t="t" r="r" b="b"/>
              <a:pathLst>
                <a:path h="939800">
                  <a:moveTo>
                    <a:pt x="0" y="0"/>
                  </a:moveTo>
                  <a:lnTo>
                    <a:pt x="0" y="939646"/>
                  </a:lnTo>
                </a:path>
              </a:pathLst>
            </a:custGeom>
            <a:ln w="9698">
              <a:solidFill>
                <a:srgbClr val="595959"/>
              </a:solidFill>
            </a:ln>
          </p:spPr>
          <p:txBody>
            <a:bodyPr wrap="square" lIns="0" tIns="0" rIns="0" bIns="0" rtlCol="0"/>
            <a:lstStyle/>
            <a:p>
              <a:endParaRPr sz="1749"/>
            </a:p>
          </p:txBody>
        </p:sp>
        <p:sp>
          <p:nvSpPr>
            <p:cNvPr id="90" name="object 90"/>
            <p:cNvSpPr/>
            <p:nvPr/>
          </p:nvSpPr>
          <p:spPr>
            <a:xfrm>
              <a:off x="471173" y="2502131"/>
              <a:ext cx="0" cy="939800"/>
            </a:xfrm>
            <a:custGeom>
              <a:avLst/>
              <a:gdLst/>
              <a:ahLst/>
              <a:cxnLst/>
              <a:rect l="l" t="t" r="r" b="b"/>
              <a:pathLst>
                <a:path h="939800">
                  <a:moveTo>
                    <a:pt x="0" y="0"/>
                  </a:moveTo>
                  <a:lnTo>
                    <a:pt x="0" y="939646"/>
                  </a:lnTo>
                </a:path>
              </a:pathLst>
            </a:custGeom>
            <a:ln w="3175">
              <a:solidFill>
                <a:srgbClr val="595959"/>
              </a:solidFill>
            </a:ln>
          </p:spPr>
          <p:txBody>
            <a:bodyPr wrap="square" lIns="0" tIns="0" rIns="0" bIns="0" rtlCol="0"/>
            <a:lstStyle/>
            <a:p>
              <a:endParaRPr sz="1749"/>
            </a:p>
          </p:txBody>
        </p:sp>
        <p:sp>
          <p:nvSpPr>
            <p:cNvPr id="91" name="object 91"/>
            <p:cNvSpPr/>
            <p:nvPr/>
          </p:nvSpPr>
          <p:spPr>
            <a:xfrm>
              <a:off x="5221129" y="2502131"/>
              <a:ext cx="0" cy="939800"/>
            </a:xfrm>
            <a:custGeom>
              <a:avLst/>
              <a:gdLst/>
              <a:ahLst/>
              <a:cxnLst/>
              <a:rect l="l" t="t" r="r" b="b"/>
              <a:pathLst>
                <a:path h="939800">
                  <a:moveTo>
                    <a:pt x="0" y="0"/>
                  </a:moveTo>
                  <a:lnTo>
                    <a:pt x="0" y="939646"/>
                  </a:lnTo>
                </a:path>
              </a:pathLst>
            </a:custGeom>
            <a:ln w="9698">
              <a:solidFill>
                <a:srgbClr val="595959"/>
              </a:solidFill>
            </a:ln>
          </p:spPr>
          <p:txBody>
            <a:bodyPr wrap="square" lIns="0" tIns="0" rIns="0" bIns="0" rtlCol="0"/>
            <a:lstStyle/>
            <a:p>
              <a:endParaRPr sz="1749"/>
            </a:p>
          </p:txBody>
        </p:sp>
        <p:sp>
          <p:nvSpPr>
            <p:cNvPr id="92" name="object 92"/>
            <p:cNvSpPr/>
            <p:nvPr/>
          </p:nvSpPr>
          <p:spPr>
            <a:xfrm>
              <a:off x="5221129" y="2502131"/>
              <a:ext cx="0" cy="939800"/>
            </a:xfrm>
            <a:custGeom>
              <a:avLst/>
              <a:gdLst/>
              <a:ahLst/>
              <a:cxnLst/>
              <a:rect l="l" t="t" r="r" b="b"/>
              <a:pathLst>
                <a:path h="939800">
                  <a:moveTo>
                    <a:pt x="0" y="0"/>
                  </a:moveTo>
                  <a:lnTo>
                    <a:pt x="0" y="939646"/>
                  </a:lnTo>
                </a:path>
              </a:pathLst>
            </a:custGeom>
            <a:ln w="3175">
              <a:solidFill>
                <a:srgbClr val="595959"/>
              </a:solidFill>
            </a:ln>
          </p:spPr>
          <p:txBody>
            <a:bodyPr wrap="square" lIns="0" tIns="0" rIns="0" bIns="0" rtlCol="0"/>
            <a:lstStyle/>
            <a:p>
              <a:endParaRPr sz="1749"/>
            </a:p>
          </p:txBody>
        </p:sp>
        <p:sp>
          <p:nvSpPr>
            <p:cNvPr id="93" name="object 93"/>
            <p:cNvSpPr/>
            <p:nvPr/>
          </p:nvSpPr>
          <p:spPr>
            <a:xfrm>
              <a:off x="466863" y="2506442"/>
              <a:ext cx="4759960" cy="0"/>
            </a:xfrm>
            <a:custGeom>
              <a:avLst/>
              <a:gdLst/>
              <a:ahLst/>
              <a:cxnLst/>
              <a:rect l="l" t="t" r="r" b="b"/>
              <a:pathLst>
                <a:path w="4759960">
                  <a:moveTo>
                    <a:pt x="0" y="0"/>
                  </a:moveTo>
                  <a:lnTo>
                    <a:pt x="4759654" y="0"/>
                  </a:lnTo>
                </a:path>
              </a:pathLst>
            </a:custGeom>
            <a:ln w="9698">
              <a:solidFill>
                <a:srgbClr val="595959"/>
              </a:solidFill>
            </a:ln>
          </p:spPr>
          <p:txBody>
            <a:bodyPr wrap="square" lIns="0" tIns="0" rIns="0" bIns="0" rtlCol="0"/>
            <a:lstStyle/>
            <a:p>
              <a:endParaRPr sz="1749"/>
            </a:p>
          </p:txBody>
        </p:sp>
        <p:sp>
          <p:nvSpPr>
            <p:cNvPr id="94" name="object 94"/>
            <p:cNvSpPr/>
            <p:nvPr/>
          </p:nvSpPr>
          <p:spPr>
            <a:xfrm>
              <a:off x="466863" y="2506442"/>
              <a:ext cx="4759960" cy="0"/>
            </a:xfrm>
            <a:custGeom>
              <a:avLst/>
              <a:gdLst/>
              <a:ahLst/>
              <a:cxnLst/>
              <a:rect l="l" t="t" r="r" b="b"/>
              <a:pathLst>
                <a:path w="4759960">
                  <a:moveTo>
                    <a:pt x="0" y="0"/>
                  </a:moveTo>
                  <a:lnTo>
                    <a:pt x="4759654" y="0"/>
                  </a:lnTo>
                </a:path>
              </a:pathLst>
            </a:custGeom>
            <a:ln w="3175">
              <a:solidFill>
                <a:srgbClr val="595959"/>
              </a:solidFill>
            </a:ln>
          </p:spPr>
          <p:txBody>
            <a:bodyPr wrap="square" lIns="0" tIns="0" rIns="0" bIns="0" rtlCol="0"/>
            <a:lstStyle/>
            <a:p>
              <a:endParaRPr sz="1749"/>
            </a:p>
          </p:txBody>
        </p:sp>
        <p:sp>
          <p:nvSpPr>
            <p:cNvPr id="95" name="object 95"/>
            <p:cNvSpPr/>
            <p:nvPr/>
          </p:nvSpPr>
          <p:spPr>
            <a:xfrm>
              <a:off x="466863" y="3436390"/>
              <a:ext cx="4759960" cy="0"/>
            </a:xfrm>
            <a:custGeom>
              <a:avLst/>
              <a:gdLst/>
              <a:ahLst/>
              <a:cxnLst/>
              <a:rect l="l" t="t" r="r" b="b"/>
              <a:pathLst>
                <a:path w="4759960">
                  <a:moveTo>
                    <a:pt x="0" y="0"/>
                  </a:moveTo>
                  <a:lnTo>
                    <a:pt x="4759654" y="0"/>
                  </a:lnTo>
                </a:path>
              </a:pathLst>
            </a:custGeom>
            <a:ln w="9698">
              <a:solidFill>
                <a:srgbClr val="595959"/>
              </a:solidFill>
            </a:ln>
          </p:spPr>
          <p:txBody>
            <a:bodyPr wrap="square" lIns="0" tIns="0" rIns="0" bIns="0" rtlCol="0"/>
            <a:lstStyle/>
            <a:p>
              <a:endParaRPr sz="1749"/>
            </a:p>
          </p:txBody>
        </p:sp>
        <p:sp>
          <p:nvSpPr>
            <p:cNvPr id="96" name="object 96"/>
            <p:cNvSpPr/>
            <p:nvPr/>
          </p:nvSpPr>
          <p:spPr>
            <a:xfrm>
              <a:off x="466863" y="3436390"/>
              <a:ext cx="4759960" cy="0"/>
            </a:xfrm>
            <a:custGeom>
              <a:avLst/>
              <a:gdLst/>
              <a:ahLst/>
              <a:cxnLst/>
              <a:rect l="l" t="t" r="r" b="b"/>
              <a:pathLst>
                <a:path w="4759960">
                  <a:moveTo>
                    <a:pt x="0" y="0"/>
                  </a:moveTo>
                  <a:lnTo>
                    <a:pt x="4759654" y="0"/>
                  </a:lnTo>
                </a:path>
              </a:pathLst>
            </a:custGeom>
            <a:ln w="3175">
              <a:solidFill>
                <a:srgbClr val="595959"/>
              </a:solidFill>
            </a:ln>
          </p:spPr>
          <p:txBody>
            <a:bodyPr wrap="square" lIns="0" tIns="0" rIns="0" bIns="0" rtlCol="0"/>
            <a:lstStyle/>
            <a:p>
              <a:endParaRPr sz="1749"/>
            </a:p>
          </p:txBody>
        </p:sp>
        <p:pic>
          <p:nvPicPr>
            <p:cNvPr id="97" name="object 97"/>
            <p:cNvPicPr/>
            <p:nvPr/>
          </p:nvPicPr>
          <p:blipFill>
            <a:blip r:embed="rId26" cstate="print"/>
            <a:stretch>
              <a:fillRect/>
            </a:stretch>
          </p:blipFill>
          <p:spPr>
            <a:xfrm>
              <a:off x="3534722" y="2562476"/>
              <a:ext cx="1119601" cy="91593"/>
            </a:xfrm>
            <a:prstGeom prst="rect">
              <a:avLst/>
            </a:prstGeom>
          </p:spPr>
        </p:pic>
        <p:pic>
          <p:nvPicPr>
            <p:cNvPr id="98" name="object 98"/>
            <p:cNvPicPr/>
            <p:nvPr/>
          </p:nvPicPr>
          <p:blipFill>
            <a:blip r:embed="rId27" cstate="print"/>
            <a:stretch>
              <a:fillRect/>
            </a:stretch>
          </p:blipFill>
          <p:spPr>
            <a:xfrm>
              <a:off x="2193140" y="2562476"/>
              <a:ext cx="470900" cy="91594"/>
            </a:xfrm>
            <a:prstGeom prst="rect">
              <a:avLst/>
            </a:prstGeom>
          </p:spPr>
        </p:pic>
        <p:pic>
          <p:nvPicPr>
            <p:cNvPr id="99" name="object 99"/>
            <p:cNvPicPr/>
            <p:nvPr/>
          </p:nvPicPr>
          <p:blipFill>
            <a:blip r:embed="rId28" cstate="print"/>
            <a:stretch>
              <a:fillRect/>
            </a:stretch>
          </p:blipFill>
          <p:spPr>
            <a:xfrm>
              <a:off x="1053064" y="2562476"/>
              <a:ext cx="274781" cy="91593"/>
            </a:xfrm>
            <a:prstGeom prst="rect">
              <a:avLst/>
            </a:prstGeom>
          </p:spPr>
        </p:pic>
        <p:pic>
          <p:nvPicPr>
            <p:cNvPr id="100" name="object 100"/>
            <p:cNvPicPr/>
            <p:nvPr/>
          </p:nvPicPr>
          <p:blipFill>
            <a:blip r:embed="rId29" cstate="print"/>
            <a:stretch>
              <a:fillRect/>
            </a:stretch>
          </p:blipFill>
          <p:spPr>
            <a:xfrm>
              <a:off x="3041192" y="2749974"/>
              <a:ext cx="415944" cy="90516"/>
            </a:xfrm>
            <a:prstGeom prst="rect">
              <a:avLst/>
            </a:prstGeom>
          </p:spPr>
        </p:pic>
        <p:sp>
          <p:nvSpPr>
            <p:cNvPr id="101" name="object 101"/>
            <p:cNvSpPr/>
            <p:nvPr/>
          </p:nvSpPr>
          <p:spPr>
            <a:xfrm>
              <a:off x="3487305" y="2749981"/>
              <a:ext cx="1055370" cy="90805"/>
            </a:xfrm>
            <a:custGeom>
              <a:avLst/>
              <a:gdLst/>
              <a:ahLst/>
              <a:cxnLst/>
              <a:rect l="l" t="t" r="r" b="b"/>
              <a:pathLst>
                <a:path w="1055370" h="90805">
                  <a:moveTo>
                    <a:pt x="11849" y="56032"/>
                  </a:moveTo>
                  <a:lnTo>
                    <a:pt x="5384" y="54952"/>
                  </a:lnTo>
                  <a:lnTo>
                    <a:pt x="5384" y="64655"/>
                  </a:lnTo>
                  <a:lnTo>
                    <a:pt x="3225" y="72199"/>
                  </a:lnTo>
                  <a:lnTo>
                    <a:pt x="1079" y="78663"/>
                  </a:lnTo>
                  <a:lnTo>
                    <a:pt x="7543" y="81889"/>
                  </a:lnTo>
                  <a:lnTo>
                    <a:pt x="9118" y="76644"/>
                  </a:lnTo>
                  <a:lnTo>
                    <a:pt x="11798" y="57111"/>
                  </a:lnTo>
                  <a:lnTo>
                    <a:pt x="11849" y="56032"/>
                  </a:lnTo>
                  <a:close/>
                </a:path>
                <a:path w="1055370" h="90805">
                  <a:moveTo>
                    <a:pt x="38785" y="72199"/>
                  </a:moveTo>
                  <a:lnTo>
                    <a:pt x="36639" y="65735"/>
                  </a:lnTo>
                  <a:lnTo>
                    <a:pt x="35560" y="59270"/>
                  </a:lnTo>
                  <a:lnTo>
                    <a:pt x="33401" y="53873"/>
                  </a:lnTo>
                  <a:lnTo>
                    <a:pt x="28016" y="56032"/>
                  </a:lnTo>
                  <a:lnTo>
                    <a:pt x="29095" y="61417"/>
                  </a:lnTo>
                  <a:lnTo>
                    <a:pt x="31242" y="67881"/>
                  </a:lnTo>
                  <a:lnTo>
                    <a:pt x="32321" y="75425"/>
                  </a:lnTo>
                  <a:lnTo>
                    <a:pt x="38785" y="72199"/>
                  </a:lnTo>
                  <a:close/>
                </a:path>
                <a:path w="1055370" h="90805">
                  <a:moveTo>
                    <a:pt x="40944" y="50647"/>
                  </a:moveTo>
                  <a:lnTo>
                    <a:pt x="39712" y="46329"/>
                  </a:lnTo>
                  <a:lnTo>
                    <a:pt x="38785" y="43103"/>
                  </a:lnTo>
                  <a:lnTo>
                    <a:pt x="36639" y="36639"/>
                  </a:lnTo>
                  <a:lnTo>
                    <a:pt x="33401" y="31254"/>
                  </a:lnTo>
                  <a:lnTo>
                    <a:pt x="28016" y="33401"/>
                  </a:lnTo>
                  <a:lnTo>
                    <a:pt x="29095" y="36639"/>
                  </a:lnTo>
                  <a:lnTo>
                    <a:pt x="31242" y="40944"/>
                  </a:lnTo>
                  <a:lnTo>
                    <a:pt x="26936" y="42024"/>
                  </a:lnTo>
                  <a:lnTo>
                    <a:pt x="21551" y="42024"/>
                  </a:lnTo>
                  <a:lnTo>
                    <a:pt x="15087" y="43103"/>
                  </a:lnTo>
                  <a:lnTo>
                    <a:pt x="20713" y="36639"/>
                  </a:lnTo>
                  <a:lnTo>
                    <a:pt x="26263" y="30035"/>
                  </a:lnTo>
                  <a:lnTo>
                    <a:pt x="27000" y="29095"/>
                  </a:lnTo>
                  <a:lnTo>
                    <a:pt x="31597" y="23253"/>
                  </a:lnTo>
                  <a:lnTo>
                    <a:pt x="36576" y="16243"/>
                  </a:lnTo>
                  <a:lnTo>
                    <a:pt x="36741" y="16243"/>
                  </a:lnTo>
                  <a:lnTo>
                    <a:pt x="31242" y="11849"/>
                  </a:lnTo>
                  <a:lnTo>
                    <a:pt x="28016" y="17246"/>
                  </a:lnTo>
                  <a:lnTo>
                    <a:pt x="23698" y="22631"/>
                  </a:lnTo>
                  <a:lnTo>
                    <a:pt x="18313" y="29095"/>
                  </a:lnTo>
                  <a:lnTo>
                    <a:pt x="16154" y="25857"/>
                  </a:lnTo>
                  <a:lnTo>
                    <a:pt x="11849" y="21551"/>
                  </a:lnTo>
                  <a:lnTo>
                    <a:pt x="15443" y="17246"/>
                  </a:lnTo>
                  <a:lnTo>
                    <a:pt x="17233" y="15087"/>
                  </a:lnTo>
                  <a:lnTo>
                    <a:pt x="21551" y="9702"/>
                  </a:lnTo>
                  <a:lnTo>
                    <a:pt x="25857" y="3225"/>
                  </a:lnTo>
                  <a:lnTo>
                    <a:pt x="19392" y="0"/>
                  </a:lnTo>
                  <a:lnTo>
                    <a:pt x="16154" y="6464"/>
                  </a:lnTo>
                  <a:lnTo>
                    <a:pt x="12928" y="11849"/>
                  </a:lnTo>
                  <a:lnTo>
                    <a:pt x="9690" y="15087"/>
                  </a:lnTo>
                  <a:lnTo>
                    <a:pt x="8623" y="16243"/>
                  </a:lnTo>
                  <a:lnTo>
                    <a:pt x="8623" y="17246"/>
                  </a:lnTo>
                  <a:lnTo>
                    <a:pt x="5384" y="14008"/>
                  </a:lnTo>
                  <a:lnTo>
                    <a:pt x="1079" y="19392"/>
                  </a:lnTo>
                  <a:lnTo>
                    <a:pt x="5384" y="23710"/>
                  </a:lnTo>
                  <a:lnTo>
                    <a:pt x="14008" y="34480"/>
                  </a:lnTo>
                  <a:lnTo>
                    <a:pt x="10769" y="38785"/>
                  </a:lnTo>
                  <a:lnTo>
                    <a:pt x="6464" y="43103"/>
                  </a:lnTo>
                  <a:lnTo>
                    <a:pt x="0" y="43103"/>
                  </a:lnTo>
                  <a:lnTo>
                    <a:pt x="2146" y="49568"/>
                  </a:lnTo>
                  <a:lnTo>
                    <a:pt x="11849" y="49568"/>
                  </a:lnTo>
                  <a:lnTo>
                    <a:pt x="16154" y="48488"/>
                  </a:lnTo>
                  <a:lnTo>
                    <a:pt x="17233" y="48488"/>
                  </a:lnTo>
                  <a:lnTo>
                    <a:pt x="17233" y="90512"/>
                  </a:lnTo>
                  <a:lnTo>
                    <a:pt x="23698" y="90512"/>
                  </a:lnTo>
                  <a:lnTo>
                    <a:pt x="23698" y="48488"/>
                  </a:lnTo>
                  <a:lnTo>
                    <a:pt x="23698" y="47409"/>
                  </a:lnTo>
                  <a:lnTo>
                    <a:pt x="28016" y="47409"/>
                  </a:lnTo>
                  <a:lnTo>
                    <a:pt x="31242" y="46329"/>
                  </a:lnTo>
                  <a:lnTo>
                    <a:pt x="33401" y="46329"/>
                  </a:lnTo>
                  <a:lnTo>
                    <a:pt x="33401" y="48488"/>
                  </a:lnTo>
                  <a:lnTo>
                    <a:pt x="34480" y="50647"/>
                  </a:lnTo>
                  <a:lnTo>
                    <a:pt x="35560" y="53873"/>
                  </a:lnTo>
                  <a:lnTo>
                    <a:pt x="40944" y="50647"/>
                  </a:lnTo>
                  <a:close/>
                </a:path>
                <a:path w="1055370" h="90805">
                  <a:moveTo>
                    <a:pt x="90512" y="80822"/>
                  </a:moveTo>
                  <a:lnTo>
                    <a:pt x="67881" y="80822"/>
                  </a:lnTo>
                  <a:lnTo>
                    <a:pt x="67881" y="63576"/>
                  </a:lnTo>
                  <a:lnTo>
                    <a:pt x="86207" y="63576"/>
                  </a:lnTo>
                  <a:lnTo>
                    <a:pt x="86207" y="57111"/>
                  </a:lnTo>
                  <a:lnTo>
                    <a:pt x="67881" y="57111"/>
                  </a:lnTo>
                  <a:lnTo>
                    <a:pt x="67881" y="45262"/>
                  </a:lnTo>
                  <a:lnTo>
                    <a:pt x="61417" y="45262"/>
                  </a:lnTo>
                  <a:lnTo>
                    <a:pt x="61417" y="57111"/>
                  </a:lnTo>
                  <a:lnTo>
                    <a:pt x="44183" y="57111"/>
                  </a:lnTo>
                  <a:lnTo>
                    <a:pt x="44183" y="63576"/>
                  </a:lnTo>
                  <a:lnTo>
                    <a:pt x="61417" y="63576"/>
                  </a:lnTo>
                  <a:lnTo>
                    <a:pt x="61417" y="80822"/>
                  </a:lnTo>
                  <a:lnTo>
                    <a:pt x="38785" y="80822"/>
                  </a:lnTo>
                  <a:lnTo>
                    <a:pt x="38785" y="86207"/>
                  </a:lnTo>
                  <a:lnTo>
                    <a:pt x="90512" y="86207"/>
                  </a:lnTo>
                  <a:lnTo>
                    <a:pt x="90512" y="80822"/>
                  </a:lnTo>
                  <a:close/>
                </a:path>
                <a:path w="1055370" h="90805">
                  <a:moveTo>
                    <a:pt x="90512" y="40944"/>
                  </a:moveTo>
                  <a:lnTo>
                    <a:pt x="82969" y="38785"/>
                  </a:lnTo>
                  <a:lnTo>
                    <a:pt x="78117" y="35560"/>
                  </a:lnTo>
                  <a:lnTo>
                    <a:pt x="76504" y="34480"/>
                  </a:lnTo>
                  <a:lnTo>
                    <a:pt x="70040" y="31254"/>
                  </a:lnTo>
                  <a:lnTo>
                    <a:pt x="73875" y="26936"/>
                  </a:lnTo>
                  <a:lnTo>
                    <a:pt x="74536" y="26200"/>
                  </a:lnTo>
                  <a:lnTo>
                    <a:pt x="78524" y="20739"/>
                  </a:lnTo>
                  <a:lnTo>
                    <a:pt x="82308" y="14884"/>
                  </a:lnTo>
                  <a:lnTo>
                    <a:pt x="86207" y="8623"/>
                  </a:lnTo>
                  <a:lnTo>
                    <a:pt x="81889" y="4305"/>
                  </a:lnTo>
                  <a:lnTo>
                    <a:pt x="76504" y="4305"/>
                  </a:lnTo>
                  <a:lnTo>
                    <a:pt x="76504" y="10769"/>
                  </a:lnTo>
                  <a:lnTo>
                    <a:pt x="73266" y="17246"/>
                  </a:lnTo>
                  <a:lnTo>
                    <a:pt x="70040" y="22631"/>
                  </a:lnTo>
                  <a:lnTo>
                    <a:pt x="64655" y="26936"/>
                  </a:lnTo>
                  <a:lnTo>
                    <a:pt x="59258" y="21551"/>
                  </a:lnTo>
                  <a:lnTo>
                    <a:pt x="52793" y="10769"/>
                  </a:lnTo>
                  <a:lnTo>
                    <a:pt x="76504" y="10769"/>
                  </a:lnTo>
                  <a:lnTo>
                    <a:pt x="76504" y="4305"/>
                  </a:lnTo>
                  <a:lnTo>
                    <a:pt x="40944" y="4305"/>
                  </a:lnTo>
                  <a:lnTo>
                    <a:pt x="40944" y="10769"/>
                  </a:lnTo>
                  <a:lnTo>
                    <a:pt x="45250" y="10769"/>
                  </a:lnTo>
                  <a:lnTo>
                    <a:pt x="48526" y="16243"/>
                  </a:lnTo>
                  <a:lnTo>
                    <a:pt x="51993" y="21412"/>
                  </a:lnTo>
                  <a:lnTo>
                    <a:pt x="55867" y="26377"/>
                  </a:lnTo>
                  <a:lnTo>
                    <a:pt x="60337" y="31254"/>
                  </a:lnTo>
                  <a:lnTo>
                    <a:pt x="47409" y="39865"/>
                  </a:lnTo>
                  <a:lnTo>
                    <a:pt x="39865" y="42024"/>
                  </a:lnTo>
                  <a:lnTo>
                    <a:pt x="44183" y="48488"/>
                  </a:lnTo>
                  <a:lnTo>
                    <a:pt x="59258" y="39865"/>
                  </a:lnTo>
                  <a:lnTo>
                    <a:pt x="65735" y="35560"/>
                  </a:lnTo>
                  <a:lnTo>
                    <a:pt x="71120" y="39865"/>
                  </a:lnTo>
                  <a:lnTo>
                    <a:pt x="78663" y="44183"/>
                  </a:lnTo>
                  <a:lnTo>
                    <a:pt x="87274" y="47409"/>
                  </a:lnTo>
                  <a:lnTo>
                    <a:pt x="90512" y="40944"/>
                  </a:lnTo>
                  <a:close/>
                </a:path>
                <a:path w="1055370" h="90805">
                  <a:moveTo>
                    <a:pt x="104863" y="58254"/>
                  </a:moveTo>
                  <a:lnTo>
                    <a:pt x="99136" y="57111"/>
                  </a:lnTo>
                  <a:lnTo>
                    <a:pt x="99136" y="64655"/>
                  </a:lnTo>
                  <a:lnTo>
                    <a:pt x="98056" y="72199"/>
                  </a:lnTo>
                  <a:lnTo>
                    <a:pt x="95935" y="79603"/>
                  </a:lnTo>
                  <a:lnTo>
                    <a:pt x="95897" y="79743"/>
                  </a:lnTo>
                  <a:lnTo>
                    <a:pt x="101295" y="82969"/>
                  </a:lnTo>
                  <a:lnTo>
                    <a:pt x="103441" y="76504"/>
                  </a:lnTo>
                  <a:lnTo>
                    <a:pt x="104381" y="68961"/>
                  </a:lnTo>
                  <a:lnTo>
                    <a:pt x="104482" y="68160"/>
                  </a:lnTo>
                  <a:lnTo>
                    <a:pt x="104521" y="58254"/>
                  </a:lnTo>
                  <a:lnTo>
                    <a:pt x="104863" y="58254"/>
                  </a:lnTo>
                  <a:close/>
                </a:path>
                <a:path w="1055370" h="90805">
                  <a:moveTo>
                    <a:pt x="114223" y="77584"/>
                  </a:moveTo>
                  <a:lnTo>
                    <a:pt x="113144" y="71120"/>
                  </a:lnTo>
                  <a:lnTo>
                    <a:pt x="113144" y="63576"/>
                  </a:lnTo>
                  <a:lnTo>
                    <a:pt x="112077" y="58254"/>
                  </a:lnTo>
                  <a:lnTo>
                    <a:pt x="106692" y="58254"/>
                  </a:lnTo>
                  <a:lnTo>
                    <a:pt x="107569" y="63576"/>
                  </a:lnTo>
                  <a:lnTo>
                    <a:pt x="107696" y="64312"/>
                  </a:lnTo>
                  <a:lnTo>
                    <a:pt x="107759" y="78663"/>
                  </a:lnTo>
                  <a:lnTo>
                    <a:pt x="114223" y="77584"/>
                  </a:lnTo>
                  <a:close/>
                </a:path>
                <a:path w="1055370" h="90805">
                  <a:moveTo>
                    <a:pt x="122834" y="75425"/>
                  </a:moveTo>
                  <a:lnTo>
                    <a:pt x="120688" y="62496"/>
                  </a:lnTo>
                  <a:lnTo>
                    <a:pt x="118529" y="56032"/>
                  </a:lnTo>
                  <a:lnTo>
                    <a:pt x="114223" y="57111"/>
                  </a:lnTo>
                  <a:lnTo>
                    <a:pt x="115303" y="62496"/>
                  </a:lnTo>
                  <a:lnTo>
                    <a:pt x="116192" y="67881"/>
                  </a:lnTo>
                  <a:lnTo>
                    <a:pt x="116268" y="68287"/>
                  </a:lnTo>
                  <a:lnTo>
                    <a:pt x="116370" y="68961"/>
                  </a:lnTo>
                  <a:lnTo>
                    <a:pt x="117144" y="74345"/>
                  </a:lnTo>
                  <a:lnTo>
                    <a:pt x="117208" y="74752"/>
                  </a:lnTo>
                  <a:lnTo>
                    <a:pt x="117297" y="75425"/>
                  </a:lnTo>
                  <a:lnTo>
                    <a:pt x="117386" y="76034"/>
                  </a:lnTo>
                  <a:lnTo>
                    <a:pt x="117449" y="76504"/>
                  </a:lnTo>
                  <a:lnTo>
                    <a:pt x="122834" y="75425"/>
                  </a:lnTo>
                  <a:close/>
                </a:path>
                <a:path w="1055370" h="90805">
                  <a:moveTo>
                    <a:pt x="130378" y="72199"/>
                  </a:moveTo>
                  <a:lnTo>
                    <a:pt x="129311" y="65735"/>
                  </a:lnTo>
                  <a:lnTo>
                    <a:pt x="128231" y="60337"/>
                  </a:lnTo>
                  <a:lnTo>
                    <a:pt x="126072" y="54952"/>
                  </a:lnTo>
                  <a:lnTo>
                    <a:pt x="121767" y="56032"/>
                  </a:lnTo>
                  <a:lnTo>
                    <a:pt x="122834" y="60337"/>
                  </a:lnTo>
                  <a:lnTo>
                    <a:pt x="123913" y="65735"/>
                  </a:lnTo>
                  <a:lnTo>
                    <a:pt x="125996" y="72999"/>
                  </a:lnTo>
                  <a:lnTo>
                    <a:pt x="126072" y="73279"/>
                  </a:lnTo>
                  <a:lnTo>
                    <a:pt x="130378" y="72199"/>
                  </a:lnTo>
                  <a:close/>
                </a:path>
                <a:path w="1055370" h="90805">
                  <a:moveTo>
                    <a:pt x="139001" y="3225"/>
                  </a:moveTo>
                  <a:lnTo>
                    <a:pt x="117449" y="3225"/>
                  </a:lnTo>
                  <a:lnTo>
                    <a:pt x="117449" y="9702"/>
                  </a:lnTo>
                  <a:lnTo>
                    <a:pt x="117449" y="18313"/>
                  </a:lnTo>
                  <a:lnTo>
                    <a:pt x="117449" y="23710"/>
                  </a:lnTo>
                  <a:lnTo>
                    <a:pt x="117449" y="31254"/>
                  </a:lnTo>
                  <a:lnTo>
                    <a:pt x="117449" y="37719"/>
                  </a:lnTo>
                  <a:lnTo>
                    <a:pt x="117449" y="46329"/>
                  </a:lnTo>
                  <a:lnTo>
                    <a:pt x="107759" y="46329"/>
                  </a:lnTo>
                  <a:lnTo>
                    <a:pt x="107759" y="37719"/>
                  </a:lnTo>
                  <a:lnTo>
                    <a:pt x="117449" y="37719"/>
                  </a:lnTo>
                  <a:lnTo>
                    <a:pt x="117449" y="31254"/>
                  </a:lnTo>
                  <a:lnTo>
                    <a:pt x="107759" y="31254"/>
                  </a:lnTo>
                  <a:lnTo>
                    <a:pt x="107759" y="23710"/>
                  </a:lnTo>
                  <a:lnTo>
                    <a:pt x="117449" y="23710"/>
                  </a:lnTo>
                  <a:lnTo>
                    <a:pt x="117449" y="18313"/>
                  </a:lnTo>
                  <a:lnTo>
                    <a:pt x="107759" y="18313"/>
                  </a:lnTo>
                  <a:lnTo>
                    <a:pt x="107759" y="9702"/>
                  </a:lnTo>
                  <a:lnTo>
                    <a:pt x="117449" y="9702"/>
                  </a:lnTo>
                  <a:lnTo>
                    <a:pt x="117449" y="3225"/>
                  </a:lnTo>
                  <a:lnTo>
                    <a:pt x="100215" y="3225"/>
                  </a:lnTo>
                  <a:lnTo>
                    <a:pt x="100215" y="51727"/>
                  </a:lnTo>
                  <a:lnTo>
                    <a:pt x="131457" y="51727"/>
                  </a:lnTo>
                  <a:lnTo>
                    <a:pt x="131432" y="54952"/>
                  </a:lnTo>
                  <a:lnTo>
                    <a:pt x="131318" y="61417"/>
                  </a:lnTo>
                  <a:lnTo>
                    <a:pt x="131191" y="65735"/>
                  </a:lnTo>
                  <a:lnTo>
                    <a:pt x="131076" y="67881"/>
                  </a:lnTo>
                  <a:lnTo>
                    <a:pt x="131013" y="68961"/>
                  </a:lnTo>
                  <a:lnTo>
                    <a:pt x="130898" y="71120"/>
                  </a:lnTo>
                  <a:lnTo>
                    <a:pt x="130835" y="72199"/>
                  </a:lnTo>
                  <a:lnTo>
                    <a:pt x="130759" y="73279"/>
                  </a:lnTo>
                  <a:lnTo>
                    <a:pt x="130632" y="74345"/>
                  </a:lnTo>
                  <a:lnTo>
                    <a:pt x="130505" y="75425"/>
                  </a:lnTo>
                  <a:lnTo>
                    <a:pt x="130378" y="76504"/>
                  </a:lnTo>
                  <a:lnTo>
                    <a:pt x="130251" y="77584"/>
                  </a:lnTo>
                  <a:lnTo>
                    <a:pt x="130124" y="78663"/>
                  </a:lnTo>
                  <a:lnTo>
                    <a:pt x="130098" y="78867"/>
                  </a:lnTo>
                  <a:lnTo>
                    <a:pt x="129311" y="81889"/>
                  </a:lnTo>
                  <a:lnTo>
                    <a:pt x="127152" y="84048"/>
                  </a:lnTo>
                  <a:lnTo>
                    <a:pt x="122834" y="84048"/>
                  </a:lnTo>
                  <a:lnTo>
                    <a:pt x="119608" y="82969"/>
                  </a:lnTo>
                  <a:lnTo>
                    <a:pt x="116370" y="82969"/>
                  </a:lnTo>
                  <a:lnTo>
                    <a:pt x="117449" y="89433"/>
                  </a:lnTo>
                  <a:lnTo>
                    <a:pt x="131457" y="89433"/>
                  </a:lnTo>
                  <a:lnTo>
                    <a:pt x="133616" y="87287"/>
                  </a:lnTo>
                  <a:lnTo>
                    <a:pt x="134696" y="85128"/>
                  </a:lnTo>
                  <a:lnTo>
                    <a:pt x="135051" y="84048"/>
                  </a:lnTo>
                  <a:lnTo>
                    <a:pt x="135775" y="81889"/>
                  </a:lnTo>
                  <a:lnTo>
                    <a:pt x="137477" y="63576"/>
                  </a:lnTo>
                  <a:lnTo>
                    <a:pt x="137591" y="61417"/>
                  </a:lnTo>
                  <a:lnTo>
                    <a:pt x="137642" y="60337"/>
                  </a:lnTo>
                  <a:lnTo>
                    <a:pt x="137756" y="57111"/>
                  </a:lnTo>
                  <a:lnTo>
                    <a:pt x="137845" y="51727"/>
                  </a:lnTo>
                  <a:lnTo>
                    <a:pt x="137922" y="46329"/>
                  </a:lnTo>
                  <a:lnTo>
                    <a:pt x="123913" y="46329"/>
                  </a:lnTo>
                  <a:lnTo>
                    <a:pt x="123913" y="37719"/>
                  </a:lnTo>
                  <a:lnTo>
                    <a:pt x="136855" y="37719"/>
                  </a:lnTo>
                  <a:lnTo>
                    <a:pt x="136855" y="31254"/>
                  </a:lnTo>
                  <a:lnTo>
                    <a:pt x="123913" y="31254"/>
                  </a:lnTo>
                  <a:lnTo>
                    <a:pt x="123913" y="23710"/>
                  </a:lnTo>
                  <a:lnTo>
                    <a:pt x="136855" y="23710"/>
                  </a:lnTo>
                  <a:lnTo>
                    <a:pt x="136855" y="18313"/>
                  </a:lnTo>
                  <a:lnTo>
                    <a:pt x="123913" y="18313"/>
                  </a:lnTo>
                  <a:lnTo>
                    <a:pt x="123913" y="9702"/>
                  </a:lnTo>
                  <a:lnTo>
                    <a:pt x="139001" y="9702"/>
                  </a:lnTo>
                  <a:lnTo>
                    <a:pt x="139001" y="3225"/>
                  </a:lnTo>
                  <a:close/>
                </a:path>
                <a:path w="1055370" h="90805">
                  <a:moveTo>
                    <a:pt x="188569" y="26936"/>
                  </a:moveTo>
                  <a:lnTo>
                    <a:pt x="184251" y="23710"/>
                  </a:lnTo>
                  <a:lnTo>
                    <a:pt x="181533" y="21666"/>
                  </a:lnTo>
                  <a:lnTo>
                    <a:pt x="175107" y="15494"/>
                  </a:lnTo>
                  <a:lnTo>
                    <a:pt x="171424" y="10795"/>
                  </a:lnTo>
                  <a:lnTo>
                    <a:pt x="171424" y="21666"/>
                  </a:lnTo>
                  <a:lnTo>
                    <a:pt x="151841" y="21666"/>
                  </a:lnTo>
                  <a:lnTo>
                    <a:pt x="156248" y="16167"/>
                  </a:lnTo>
                  <a:lnTo>
                    <a:pt x="159473" y="10769"/>
                  </a:lnTo>
                  <a:lnTo>
                    <a:pt x="161632" y="6464"/>
                  </a:lnTo>
                  <a:lnTo>
                    <a:pt x="163791" y="11849"/>
                  </a:lnTo>
                  <a:lnTo>
                    <a:pt x="168097" y="17246"/>
                  </a:lnTo>
                  <a:lnTo>
                    <a:pt x="171424" y="21666"/>
                  </a:lnTo>
                  <a:lnTo>
                    <a:pt x="171424" y="10795"/>
                  </a:lnTo>
                  <a:lnTo>
                    <a:pt x="169481" y="8305"/>
                  </a:lnTo>
                  <a:lnTo>
                    <a:pt x="168465" y="6464"/>
                  </a:lnTo>
                  <a:lnTo>
                    <a:pt x="164871" y="0"/>
                  </a:lnTo>
                  <a:lnTo>
                    <a:pt x="157327" y="0"/>
                  </a:lnTo>
                  <a:lnTo>
                    <a:pt x="153047" y="8928"/>
                  </a:lnTo>
                  <a:lnTo>
                    <a:pt x="148158" y="16433"/>
                  </a:lnTo>
                  <a:lnTo>
                    <a:pt x="142468" y="22733"/>
                  </a:lnTo>
                  <a:lnTo>
                    <a:pt x="135775" y="28016"/>
                  </a:lnTo>
                  <a:lnTo>
                    <a:pt x="140081" y="33401"/>
                  </a:lnTo>
                  <a:lnTo>
                    <a:pt x="143319" y="31254"/>
                  </a:lnTo>
                  <a:lnTo>
                    <a:pt x="149783" y="24777"/>
                  </a:lnTo>
                  <a:lnTo>
                    <a:pt x="149783" y="28016"/>
                  </a:lnTo>
                  <a:lnTo>
                    <a:pt x="158407" y="28016"/>
                  </a:lnTo>
                  <a:lnTo>
                    <a:pt x="158407" y="36639"/>
                  </a:lnTo>
                  <a:lnTo>
                    <a:pt x="158407" y="42024"/>
                  </a:lnTo>
                  <a:lnTo>
                    <a:pt x="158407" y="54952"/>
                  </a:lnTo>
                  <a:lnTo>
                    <a:pt x="147624" y="54952"/>
                  </a:lnTo>
                  <a:lnTo>
                    <a:pt x="147624" y="42024"/>
                  </a:lnTo>
                  <a:lnTo>
                    <a:pt x="158407" y="42024"/>
                  </a:lnTo>
                  <a:lnTo>
                    <a:pt x="158407" y="36639"/>
                  </a:lnTo>
                  <a:lnTo>
                    <a:pt x="141160" y="36639"/>
                  </a:lnTo>
                  <a:lnTo>
                    <a:pt x="141160" y="61417"/>
                  </a:lnTo>
                  <a:lnTo>
                    <a:pt x="157327" y="61417"/>
                  </a:lnTo>
                  <a:lnTo>
                    <a:pt x="155079" y="67881"/>
                  </a:lnTo>
                  <a:lnTo>
                    <a:pt x="154978" y="68160"/>
                  </a:lnTo>
                  <a:lnTo>
                    <a:pt x="154876" y="68440"/>
                  </a:lnTo>
                  <a:lnTo>
                    <a:pt x="150723" y="74752"/>
                  </a:lnTo>
                  <a:lnTo>
                    <a:pt x="144741" y="80060"/>
                  </a:lnTo>
                  <a:lnTo>
                    <a:pt x="136855" y="84048"/>
                  </a:lnTo>
                  <a:lnTo>
                    <a:pt x="142240" y="90512"/>
                  </a:lnTo>
                  <a:lnTo>
                    <a:pt x="149072" y="85432"/>
                  </a:lnTo>
                  <a:lnTo>
                    <a:pt x="154901" y="79743"/>
                  </a:lnTo>
                  <a:lnTo>
                    <a:pt x="159486" y="73279"/>
                  </a:lnTo>
                  <a:lnTo>
                    <a:pt x="162712" y="65735"/>
                  </a:lnTo>
                  <a:lnTo>
                    <a:pt x="166395" y="73279"/>
                  </a:lnTo>
                  <a:lnTo>
                    <a:pt x="170929" y="79603"/>
                  </a:lnTo>
                  <a:lnTo>
                    <a:pt x="176504" y="84975"/>
                  </a:lnTo>
                  <a:lnTo>
                    <a:pt x="183184" y="89433"/>
                  </a:lnTo>
                  <a:lnTo>
                    <a:pt x="187490" y="84048"/>
                  </a:lnTo>
                  <a:lnTo>
                    <a:pt x="180797" y="79603"/>
                  </a:lnTo>
                  <a:lnTo>
                    <a:pt x="175107" y="74345"/>
                  </a:lnTo>
                  <a:lnTo>
                    <a:pt x="170345" y="68440"/>
                  </a:lnTo>
                  <a:lnTo>
                    <a:pt x="170218" y="68287"/>
                  </a:lnTo>
                  <a:lnTo>
                    <a:pt x="168630" y="65735"/>
                  </a:lnTo>
                  <a:lnTo>
                    <a:pt x="165938" y="61417"/>
                  </a:lnTo>
                  <a:lnTo>
                    <a:pt x="182105" y="61417"/>
                  </a:lnTo>
                  <a:lnTo>
                    <a:pt x="182105" y="54952"/>
                  </a:lnTo>
                  <a:lnTo>
                    <a:pt x="182105" y="42024"/>
                  </a:lnTo>
                  <a:lnTo>
                    <a:pt x="182105" y="36639"/>
                  </a:lnTo>
                  <a:lnTo>
                    <a:pt x="175641" y="36639"/>
                  </a:lnTo>
                  <a:lnTo>
                    <a:pt x="175641" y="42024"/>
                  </a:lnTo>
                  <a:lnTo>
                    <a:pt x="175641" y="54952"/>
                  </a:lnTo>
                  <a:lnTo>
                    <a:pt x="164871" y="54952"/>
                  </a:lnTo>
                  <a:lnTo>
                    <a:pt x="164871" y="42024"/>
                  </a:lnTo>
                  <a:lnTo>
                    <a:pt x="175641" y="42024"/>
                  </a:lnTo>
                  <a:lnTo>
                    <a:pt x="175641" y="36639"/>
                  </a:lnTo>
                  <a:lnTo>
                    <a:pt x="164871" y="36639"/>
                  </a:lnTo>
                  <a:lnTo>
                    <a:pt x="164871" y="28016"/>
                  </a:lnTo>
                  <a:lnTo>
                    <a:pt x="173482" y="28016"/>
                  </a:lnTo>
                  <a:lnTo>
                    <a:pt x="173482" y="24777"/>
                  </a:lnTo>
                  <a:lnTo>
                    <a:pt x="173482" y="23710"/>
                  </a:lnTo>
                  <a:lnTo>
                    <a:pt x="177800" y="26936"/>
                  </a:lnTo>
                  <a:lnTo>
                    <a:pt x="184264" y="33401"/>
                  </a:lnTo>
                  <a:lnTo>
                    <a:pt x="188569" y="26936"/>
                  </a:lnTo>
                  <a:close/>
                </a:path>
                <a:path w="1055370" h="90805">
                  <a:moveTo>
                    <a:pt x="280162" y="39865"/>
                  </a:moveTo>
                  <a:lnTo>
                    <a:pt x="263461" y="14008"/>
                  </a:lnTo>
                  <a:lnTo>
                    <a:pt x="258610" y="10769"/>
                  </a:lnTo>
                  <a:lnTo>
                    <a:pt x="249999" y="7543"/>
                  </a:lnTo>
                  <a:lnTo>
                    <a:pt x="238137" y="7543"/>
                  </a:lnTo>
                  <a:lnTo>
                    <a:pt x="238137" y="14008"/>
                  </a:lnTo>
                  <a:lnTo>
                    <a:pt x="237147" y="22504"/>
                  </a:lnTo>
                  <a:lnTo>
                    <a:pt x="226288" y="60337"/>
                  </a:lnTo>
                  <a:lnTo>
                    <a:pt x="217665" y="71120"/>
                  </a:lnTo>
                  <a:lnTo>
                    <a:pt x="213360" y="71120"/>
                  </a:lnTo>
                  <a:lnTo>
                    <a:pt x="210121" y="67881"/>
                  </a:lnTo>
                  <a:lnTo>
                    <a:pt x="206895" y="63576"/>
                  </a:lnTo>
                  <a:lnTo>
                    <a:pt x="205892" y="58572"/>
                  </a:lnTo>
                  <a:lnTo>
                    <a:pt x="205816" y="43103"/>
                  </a:lnTo>
                  <a:lnTo>
                    <a:pt x="207848" y="36842"/>
                  </a:lnTo>
                  <a:lnTo>
                    <a:pt x="238137" y="14008"/>
                  </a:lnTo>
                  <a:lnTo>
                    <a:pt x="238137" y="7543"/>
                  </a:lnTo>
                  <a:lnTo>
                    <a:pt x="234911" y="7543"/>
                  </a:lnTo>
                  <a:lnTo>
                    <a:pt x="229527" y="8623"/>
                  </a:lnTo>
                  <a:lnTo>
                    <a:pt x="200431" y="33401"/>
                  </a:lnTo>
                  <a:lnTo>
                    <a:pt x="198272" y="42024"/>
                  </a:lnTo>
                  <a:lnTo>
                    <a:pt x="198272" y="60337"/>
                  </a:lnTo>
                  <a:lnTo>
                    <a:pt x="200431" y="64655"/>
                  </a:lnTo>
                  <a:lnTo>
                    <a:pt x="202577" y="71120"/>
                  </a:lnTo>
                  <a:lnTo>
                    <a:pt x="204736" y="73279"/>
                  </a:lnTo>
                  <a:lnTo>
                    <a:pt x="207975" y="77584"/>
                  </a:lnTo>
                  <a:lnTo>
                    <a:pt x="211201" y="78663"/>
                  </a:lnTo>
                  <a:lnTo>
                    <a:pt x="218744" y="78663"/>
                  </a:lnTo>
                  <a:lnTo>
                    <a:pt x="221983" y="77584"/>
                  </a:lnTo>
                  <a:lnTo>
                    <a:pt x="224129" y="75425"/>
                  </a:lnTo>
                  <a:lnTo>
                    <a:pt x="227368" y="73279"/>
                  </a:lnTo>
                  <a:lnTo>
                    <a:pt x="228447" y="71120"/>
                  </a:lnTo>
                  <a:lnTo>
                    <a:pt x="229527" y="68961"/>
                  </a:lnTo>
                  <a:lnTo>
                    <a:pt x="232752" y="63576"/>
                  </a:lnTo>
                  <a:lnTo>
                    <a:pt x="237197" y="53721"/>
                  </a:lnTo>
                  <a:lnTo>
                    <a:pt x="240830" y="42164"/>
                  </a:lnTo>
                  <a:lnTo>
                    <a:pt x="243662" y="29171"/>
                  </a:lnTo>
                  <a:lnTo>
                    <a:pt x="245681" y="15087"/>
                  </a:lnTo>
                  <a:lnTo>
                    <a:pt x="255384" y="16167"/>
                  </a:lnTo>
                  <a:lnTo>
                    <a:pt x="262928" y="20472"/>
                  </a:lnTo>
                  <a:lnTo>
                    <a:pt x="267233" y="26936"/>
                  </a:lnTo>
                  <a:lnTo>
                    <a:pt x="270471" y="32321"/>
                  </a:lnTo>
                  <a:lnTo>
                    <a:pt x="271551" y="38785"/>
                  </a:lnTo>
                  <a:lnTo>
                    <a:pt x="271551" y="54952"/>
                  </a:lnTo>
                  <a:lnTo>
                    <a:pt x="244602" y="76504"/>
                  </a:lnTo>
                  <a:lnTo>
                    <a:pt x="248920" y="82969"/>
                  </a:lnTo>
                  <a:lnTo>
                    <a:pt x="280162" y="45262"/>
                  </a:lnTo>
                  <a:lnTo>
                    <a:pt x="280162" y="39865"/>
                  </a:lnTo>
                  <a:close/>
                </a:path>
                <a:path w="1055370" h="90805">
                  <a:moveTo>
                    <a:pt x="301713" y="56032"/>
                  </a:moveTo>
                  <a:lnTo>
                    <a:pt x="295249" y="54952"/>
                  </a:lnTo>
                  <a:lnTo>
                    <a:pt x="294170" y="64655"/>
                  </a:lnTo>
                  <a:lnTo>
                    <a:pt x="293103" y="72199"/>
                  </a:lnTo>
                  <a:lnTo>
                    <a:pt x="290944" y="78663"/>
                  </a:lnTo>
                  <a:lnTo>
                    <a:pt x="297408" y="81889"/>
                  </a:lnTo>
                  <a:lnTo>
                    <a:pt x="298983" y="76504"/>
                  </a:lnTo>
                  <a:lnTo>
                    <a:pt x="300367" y="70180"/>
                  </a:lnTo>
                  <a:lnTo>
                    <a:pt x="301345" y="63258"/>
                  </a:lnTo>
                  <a:lnTo>
                    <a:pt x="301713" y="56032"/>
                  </a:lnTo>
                  <a:close/>
                </a:path>
                <a:path w="1055370" h="90805">
                  <a:moveTo>
                    <a:pt x="327583" y="74345"/>
                  </a:moveTo>
                  <a:lnTo>
                    <a:pt x="325424" y="66814"/>
                  </a:lnTo>
                  <a:lnTo>
                    <a:pt x="324345" y="59270"/>
                  </a:lnTo>
                  <a:lnTo>
                    <a:pt x="322186" y="53873"/>
                  </a:lnTo>
                  <a:lnTo>
                    <a:pt x="316801" y="56032"/>
                  </a:lnTo>
                  <a:lnTo>
                    <a:pt x="317881" y="60337"/>
                  </a:lnTo>
                  <a:lnTo>
                    <a:pt x="320040" y="66814"/>
                  </a:lnTo>
                  <a:lnTo>
                    <a:pt x="321119" y="74345"/>
                  </a:lnTo>
                  <a:lnTo>
                    <a:pt x="321119" y="76504"/>
                  </a:lnTo>
                  <a:lnTo>
                    <a:pt x="327583" y="74345"/>
                  </a:lnTo>
                  <a:close/>
                </a:path>
                <a:path w="1055370" h="90805">
                  <a:moveTo>
                    <a:pt x="328663" y="49568"/>
                  </a:moveTo>
                  <a:lnTo>
                    <a:pt x="327736" y="46329"/>
                  </a:lnTo>
                  <a:lnTo>
                    <a:pt x="326504" y="42024"/>
                  </a:lnTo>
                  <a:lnTo>
                    <a:pt x="322186" y="31254"/>
                  </a:lnTo>
                  <a:lnTo>
                    <a:pt x="316801" y="33401"/>
                  </a:lnTo>
                  <a:lnTo>
                    <a:pt x="317881" y="35560"/>
                  </a:lnTo>
                  <a:lnTo>
                    <a:pt x="318960" y="38785"/>
                  </a:lnTo>
                  <a:lnTo>
                    <a:pt x="320040" y="40944"/>
                  </a:lnTo>
                  <a:lnTo>
                    <a:pt x="316801" y="42024"/>
                  </a:lnTo>
                  <a:lnTo>
                    <a:pt x="303872" y="42024"/>
                  </a:lnTo>
                  <a:lnTo>
                    <a:pt x="309968" y="35991"/>
                  </a:lnTo>
                  <a:lnTo>
                    <a:pt x="315455" y="29362"/>
                  </a:lnTo>
                  <a:lnTo>
                    <a:pt x="315645" y="29095"/>
                  </a:lnTo>
                  <a:lnTo>
                    <a:pt x="320548" y="22326"/>
                  </a:lnTo>
                  <a:lnTo>
                    <a:pt x="325424" y="15087"/>
                  </a:lnTo>
                  <a:lnTo>
                    <a:pt x="320040" y="11849"/>
                  </a:lnTo>
                  <a:lnTo>
                    <a:pt x="315722" y="18313"/>
                  </a:lnTo>
                  <a:lnTo>
                    <a:pt x="311416" y="23710"/>
                  </a:lnTo>
                  <a:lnTo>
                    <a:pt x="308178" y="29095"/>
                  </a:lnTo>
                  <a:lnTo>
                    <a:pt x="304952" y="25857"/>
                  </a:lnTo>
                  <a:lnTo>
                    <a:pt x="303872" y="22631"/>
                  </a:lnTo>
                  <a:lnTo>
                    <a:pt x="301713" y="21551"/>
                  </a:lnTo>
                  <a:lnTo>
                    <a:pt x="306031" y="17246"/>
                  </a:lnTo>
                  <a:lnTo>
                    <a:pt x="307111" y="16167"/>
                  </a:lnTo>
                  <a:lnTo>
                    <a:pt x="311416" y="9702"/>
                  </a:lnTo>
                  <a:lnTo>
                    <a:pt x="314655" y="3225"/>
                  </a:lnTo>
                  <a:lnTo>
                    <a:pt x="308178" y="0"/>
                  </a:lnTo>
                  <a:lnTo>
                    <a:pt x="304952" y="7543"/>
                  </a:lnTo>
                  <a:lnTo>
                    <a:pt x="301713" y="12928"/>
                  </a:lnTo>
                  <a:lnTo>
                    <a:pt x="298488" y="17246"/>
                  </a:lnTo>
                  <a:lnTo>
                    <a:pt x="295249" y="14008"/>
                  </a:lnTo>
                  <a:lnTo>
                    <a:pt x="290944" y="19392"/>
                  </a:lnTo>
                  <a:lnTo>
                    <a:pt x="295249" y="23710"/>
                  </a:lnTo>
                  <a:lnTo>
                    <a:pt x="303872" y="34480"/>
                  </a:lnTo>
                  <a:lnTo>
                    <a:pt x="300647" y="37719"/>
                  </a:lnTo>
                  <a:lnTo>
                    <a:pt x="298488" y="40944"/>
                  </a:lnTo>
                  <a:lnTo>
                    <a:pt x="296329" y="43103"/>
                  </a:lnTo>
                  <a:lnTo>
                    <a:pt x="290944" y="43103"/>
                  </a:lnTo>
                  <a:lnTo>
                    <a:pt x="292023" y="49568"/>
                  </a:lnTo>
                  <a:lnTo>
                    <a:pt x="296329" y="49568"/>
                  </a:lnTo>
                  <a:lnTo>
                    <a:pt x="301713" y="48488"/>
                  </a:lnTo>
                  <a:lnTo>
                    <a:pt x="306031" y="48488"/>
                  </a:lnTo>
                  <a:lnTo>
                    <a:pt x="306031" y="90512"/>
                  </a:lnTo>
                  <a:lnTo>
                    <a:pt x="313575" y="90512"/>
                  </a:lnTo>
                  <a:lnTo>
                    <a:pt x="313575" y="48488"/>
                  </a:lnTo>
                  <a:lnTo>
                    <a:pt x="313575" y="47409"/>
                  </a:lnTo>
                  <a:lnTo>
                    <a:pt x="316801" y="47409"/>
                  </a:lnTo>
                  <a:lnTo>
                    <a:pt x="320040" y="46329"/>
                  </a:lnTo>
                  <a:lnTo>
                    <a:pt x="322186" y="46329"/>
                  </a:lnTo>
                  <a:lnTo>
                    <a:pt x="322186" y="48488"/>
                  </a:lnTo>
                  <a:lnTo>
                    <a:pt x="323265" y="50647"/>
                  </a:lnTo>
                  <a:lnTo>
                    <a:pt x="323265" y="51727"/>
                  </a:lnTo>
                  <a:lnTo>
                    <a:pt x="328663" y="49568"/>
                  </a:lnTo>
                  <a:close/>
                </a:path>
                <a:path w="1055370" h="90805">
                  <a:moveTo>
                    <a:pt x="350215" y="28016"/>
                  </a:moveTo>
                  <a:lnTo>
                    <a:pt x="349135" y="21551"/>
                  </a:lnTo>
                  <a:lnTo>
                    <a:pt x="346976" y="15087"/>
                  </a:lnTo>
                  <a:lnTo>
                    <a:pt x="343738" y="8623"/>
                  </a:lnTo>
                  <a:lnTo>
                    <a:pt x="338353" y="10769"/>
                  </a:lnTo>
                  <a:lnTo>
                    <a:pt x="342671" y="23710"/>
                  </a:lnTo>
                  <a:lnTo>
                    <a:pt x="343738" y="30175"/>
                  </a:lnTo>
                  <a:lnTo>
                    <a:pt x="350215" y="28016"/>
                  </a:lnTo>
                  <a:close/>
                </a:path>
                <a:path w="1055370" h="90805">
                  <a:moveTo>
                    <a:pt x="377151" y="9702"/>
                  </a:moveTo>
                  <a:lnTo>
                    <a:pt x="370687" y="7543"/>
                  </a:lnTo>
                  <a:lnTo>
                    <a:pt x="368528" y="16167"/>
                  </a:lnTo>
                  <a:lnTo>
                    <a:pt x="366369" y="22631"/>
                  </a:lnTo>
                  <a:lnTo>
                    <a:pt x="364223" y="28016"/>
                  </a:lnTo>
                  <a:lnTo>
                    <a:pt x="369608" y="30175"/>
                  </a:lnTo>
                  <a:lnTo>
                    <a:pt x="371767" y="24777"/>
                  </a:lnTo>
                  <a:lnTo>
                    <a:pt x="374992" y="17246"/>
                  </a:lnTo>
                  <a:lnTo>
                    <a:pt x="377151" y="9702"/>
                  </a:lnTo>
                  <a:close/>
                </a:path>
                <a:path w="1055370" h="90805">
                  <a:moveTo>
                    <a:pt x="381457" y="78663"/>
                  </a:moveTo>
                  <a:lnTo>
                    <a:pt x="336207" y="78663"/>
                  </a:lnTo>
                  <a:lnTo>
                    <a:pt x="336207" y="64655"/>
                  </a:lnTo>
                  <a:lnTo>
                    <a:pt x="336207" y="39865"/>
                  </a:lnTo>
                  <a:lnTo>
                    <a:pt x="351282" y="39865"/>
                  </a:lnTo>
                  <a:lnTo>
                    <a:pt x="348475" y="46926"/>
                  </a:lnTo>
                  <a:lnTo>
                    <a:pt x="344957" y="53479"/>
                  </a:lnTo>
                  <a:lnTo>
                    <a:pt x="340829" y="59423"/>
                  </a:lnTo>
                  <a:lnTo>
                    <a:pt x="336207" y="64655"/>
                  </a:lnTo>
                  <a:lnTo>
                    <a:pt x="340512" y="70040"/>
                  </a:lnTo>
                  <a:lnTo>
                    <a:pt x="345897" y="63576"/>
                  </a:lnTo>
                  <a:lnTo>
                    <a:pt x="350215" y="56032"/>
                  </a:lnTo>
                  <a:lnTo>
                    <a:pt x="353441" y="48488"/>
                  </a:lnTo>
                  <a:lnTo>
                    <a:pt x="353441" y="76504"/>
                  </a:lnTo>
                  <a:lnTo>
                    <a:pt x="359905" y="76504"/>
                  </a:lnTo>
                  <a:lnTo>
                    <a:pt x="359905" y="51727"/>
                  </a:lnTo>
                  <a:lnTo>
                    <a:pt x="365290" y="54952"/>
                  </a:lnTo>
                  <a:lnTo>
                    <a:pt x="373913" y="63576"/>
                  </a:lnTo>
                  <a:lnTo>
                    <a:pt x="377151" y="58191"/>
                  </a:lnTo>
                  <a:lnTo>
                    <a:pt x="371767" y="52806"/>
                  </a:lnTo>
                  <a:lnTo>
                    <a:pt x="370141" y="51727"/>
                  </a:lnTo>
                  <a:lnTo>
                    <a:pt x="365290" y="48488"/>
                  </a:lnTo>
                  <a:lnTo>
                    <a:pt x="359905" y="45262"/>
                  </a:lnTo>
                  <a:lnTo>
                    <a:pt x="359905" y="39865"/>
                  </a:lnTo>
                  <a:lnTo>
                    <a:pt x="379298" y="39865"/>
                  </a:lnTo>
                  <a:lnTo>
                    <a:pt x="379298" y="34480"/>
                  </a:lnTo>
                  <a:lnTo>
                    <a:pt x="359905" y="34480"/>
                  </a:lnTo>
                  <a:lnTo>
                    <a:pt x="359905" y="1079"/>
                  </a:lnTo>
                  <a:lnTo>
                    <a:pt x="353441" y="1079"/>
                  </a:lnTo>
                  <a:lnTo>
                    <a:pt x="353441" y="34480"/>
                  </a:lnTo>
                  <a:lnTo>
                    <a:pt x="336207" y="34480"/>
                  </a:lnTo>
                  <a:lnTo>
                    <a:pt x="336207" y="5384"/>
                  </a:lnTo>
                  <a:lnTo>
                    <a:pt x="329730" y="5384"/>
                  </a:lnTo>
                  <a:lnTo>
                    <a:pt x="329730" y="90512"/>
                  </a:lnTo>
                  <a:lnTo>
                    <a:pt x="336207" y="90512"/>
                  </a:lnTo>
                  <a:lnTo>
                    <a:pt x="336207" y="85128"/>
                  </a:lnTo>
                  <a:lnTo>
                    <a:pt x="381457" y="85128"/>
                  </a:lnTo>
                  <a:lnTo>
                    <a:pt x="381457" y="78663"/>
                  </a:lnTo>
                  <a:close/>
                </a:path>
                <a:path w="1055370" h="90805">
                  <a:moveTo>
                    <a:pt x="417017" y="28016"/>
                  </a:moveTo>
                  <a:lnTo>
                    <a:pt x="413791" y="24777"/>
                  </a:lnTo>
                  <a:lnTo>
                    <a:pt x="390080" y="24777"/>
                  </a:lnTo>
                  <a:lnTo>
                    <a:pt x="390080" y="31254"/>
                  </a:lnTo>
                  <a:lnTo>
                    <a:pt x="409473" y="31254"/>
                  </a:lnTo>
                  <a:lnTo>
                    <a:pt x="407314" y="42024"/>
                  </a:lnTo>
                  <a:lnTo>
                    <a:pt x="406819" y="44450"/>
                  </a:lnTo>
                  <a:lnTo>
                    <a:pt x="402196" y="56172"/>
                  </a:lnTo>
                  <a:lnTo>
                    <a:pt x="395528" y="66560"/>
                  </a:lnTo>
                  <a:lnTo>
                    <a:pt x="386842" y="75425"/>
                  </a:lnTo>
                  <a:lnTo>
                    <a:pt x="392239" y="81889"/>
                  </a:lnTo>
                  <a:lnTo>
                    <a:pt x="414020" y="44450"/>
                  </a:lnTo>
                  <a:lnTo>
                    <a:pt x="415836" y="36525"/>
                  </a:lnTo>
                  <a:lnTo>
                    <a:pt x="417017" y="28016"/>
                  </a:lnTo>
                  <a:close/>
                </a:path>
                <a:path w="1055370" h="90805">
                  <a:moveTo>
                    <a:pt x="478447" y="74345"/>
                  </a:moveTo>
                  <a:lnTo>
                    <a:pt x="456895" y="42024"/>
                  </a:lnTo>
                  <a:lnTo>
                    <a:pt x="461733" y="37973"/>
                  </a:lnTo>
                  <a:lnTo>
                    <a:pt x="464540" y="35560"/>
                  </a:lnTo>
                  <a:lnTo>
                    <a:pt x="466585" y="33807"/>
                  </a:lnTo>
                  <a:lnTo>
                    <a:pt x="471436" y="29451"/>
                  </a:lnTo>
                  <a:lnTo>
                    <a:pt x="476288" y="24777"/>
                  </a:lnTo>
                  <a:lnTo>
                    <a:pt x="470903" y="19392"/>
                  </a:lnTo>
                  <a:lnTo>
                    <a:pt x="466585" y="24777"/>
                  </a:lnTo>
                  <a:lnTo>
                    <a:pt x="461200" y="30175"/>
                  </a:lnTo>
                  <a:lnTo>
                    <a:pt x="454736" y="35560"/>
                  </a:lnTo>
                  <a:lnTo>
                    <a:pt x="452577" y="30175"/>
                  </a:lnTo>
                  <a:lnTo>
                    <a:pt x="451497" y="24777"/>
                  </a:lnTo>
                  <a:lnTo>
                    <a:pt x="451142" y="22631"/>
                  </a:lnTo>
                  <a:lnTo>
                    <a:pt x="450418" y="18313"/>
                  </a:lnTo>
                  <a:lnTo>
                    <a:pt x="455815" y="15087"/>
                  </a:lnTo>
                  <a:lnTo>
                    <a:pt x="464426" y="8623"/>
                  </a:lnTo>
                  <a:lnTo>
                    <a:pt x="460121" y="5384"/>
                  </a:lnTo>
                  <a:lnTo>
                    <a:pt x="401929" y="5384"/>
                  </a:lnTo>
                  <a:lnTo>
                    <a:pt x="401929" y="10769"/>
                  </a:lnTo>
                  <a:lnTo>
                    <a:pt x="450418" y="10769"/>
                  </a:lnTo>
                  <a:lnTo>
                    <a:pt x="445033" y="15087"/>
                  </a:lnTo>
                  <a:lnTo>
                    <a:pt x="438569" y="19392"/>
                  </a:lnTo>
                  <a:lnTo>
                    <a:pt x="431025" y="22631"/>
                  </a:lnTo>
                  <a:lnTo>
                    <a:pt x="429945" y="23710"/>
                  </a:lnTo>
                  <a:lnTo>
                    <a:pt x="429945" y="33401"/>
                  </a:lnTo>
                  <a:lnTo>
                    <a:pt x="418096" y="33401"/>
                  </a:lnTo>
                  <a:lnTo>
                    <a:pt x="418096" y="38785"/>
                  </a:lnTo>
                  <a:lnTo>
                    <a:pt x="429945" y="38785"/>
                  </a:lnTo>
                  <a:lnTo>
                    <a:pt x="429945" y="47409"/>
                  </a:lnTo>
                  <a:lnTo>
                    <a:pt x="414858" y="47409"/>
                  </a:lnTo>
                  <a:lnTo>
                    <a:pt x="414858" y="52806"/>
                  </a:lnTo>
                  <a:lnTo>
                    <a:pt x="429945" y="52806"/>
                  </a:lnTo>
                  <a:lnTo>
                    <a:pt x="429945" y="61417"/>
                  </a:lnTo>
                  <a:lnTo>
                    <a:pt x="410552" y="61417"/>
                  </a:lnTo>
                  <a:lnTo>
                    <a:pt x="410552" y="67881"/>
                  </a:lnTo>
                  <a:lnTo>
                    <a:pt x="429945" y="67881"/>
                  </a:lnTo>
                  <a:lnTo>
                    <a:pt x="429945" y="82969"/>
                  </a:lnTo>
                  <a:lnTo>
                    <a:pt x="419176" y="82969"/>
                  </a:lnTo>
                  <a:lnTo>
                    <a:pt x="413791" y="81889"/>
                  </a:lnTo>
                  <a:lnTo>
                    <a:pt x="415937" y="89433"/>
                  </a:lnTo>
                  <a:lnTo>
                    <a:pt x="434263" y="89433"/>
                  </a:lnTo>
                  <a:lnTo>
                    <a:pt x="436410" y="87287"/>
                  </a:lnTo>
                  <a:lnTo>
                    <a:pt x="437489" y="85128"/>
                  </a:lnTo>
                  <a:lnTo>
                    <a:pt x="437489" y="82969"/>
                  </a:lnTo>
                  <a:lnTo>
                    <a:pt x="437489" y="67881"/>
                  </a:lnTo>
                  <a:lnTo>
                    <a:pt x="455815" y="67881"/>
                  </a:lnTo>
                  <a:lnTo>
                    <a:pt x="455815" y="61417"/>
                  </a:lnTo>
                  <a:lnTo>
                    <a:pt x="437489" y="61417"/>
                  </a:lnTo>
                  <a:lnTo>
                    <a:pt x="437489" y="52806"/>
                  </a:lnTo>
                  <a:lnTo>
                    <a:pt x="450418" y="52806"/>
                  </a:lnTo>
                  <a:lnTo>
                    <a:pt x="450418" y="47409"/>
                  </a:lnTo>
                  <a:lnTo>
                    <a:pt x="437489" y="47409"/>
                  </a:lnTo>
                  <a:lnTo>
                    <a:pt x="437489" y="38785"/>
                  </a:lnTo>
                  <a:lnTo>
                    <a:pt x="446112" y="38785"/>
                  </a:lnTo>
                  <a:lnTo>
                    <a:pt x="446112" y="33401"/>
                  </a:lnTo>
                  <a:lnTo>
                    <a:pt x="437489" y="33401"/>
                  </a:lnTo>
                  <a:lnTo>
                    <a:pt x="437489" y="25857"/>
                  </a:lnTo>
                  <a:lnTo>
                    <a:pt x="443953" y="22631"/>
                  </a:lnTo>
                  <a:lnTo>
                    <a:pt x="445668" y="29451"/>
                  </a:lnTo>
                  <a:lnTo>
                    <a:pt x="445782" y="29895"/>
                  </a:lnTo>
                  <a:lnTo>
                    <a:pt x="448005" y="37172"/>
                  </a:lnTo>
                  <a:lnTo>
                    <a:pt x="450621" y="44450"/>
                  </a:lnTo>
                  <a:lnTo>
                    <a:pt x="453567" y="51498"/>
                  </a:lnTo>
                  <a:lnTo>
                    <a:pt x="453656" y="51727"/>
                  </a:lnTo>
                  <a:lnTo>
                    <a:pt x="457466" y="59601"/>
                  </a:lnTo>
                  <a:lnTo>
                    <a:pt x="462280" y="67081"/>
                  </a:lnTo>
                  <a:lnTo>
                    <a:pt x="467906" y="74155"/>
                  </a:lnTo>
                  <a:lnTo>
                    <a:pt x="474129" y="80822"/>
                  </a:lnTo>
                  <a:lnTo>
                    <a:pt x="478447" y="74345"/>
                  </a:lnTo>
                  <a:close/>
                </a:path>
                <a:path w="1055370" h="90805">
                  <a:moveTo>
                    <a:pt x="561416" y="74345"/>
                  </a:moveTo>
                  <a:lnTo>
                    <a:pt x="554291" y="74980"/>
                  </a:lnTo>
                  <a:lnTo>
                    <a:pt x="547268" y="75298"/>
                  </a:lnTo>
                  <a:lnTo>
                    <a:pt x="540042" y="75412"/>
                  </a:lnTo>
                  <a:lnTo>
                    <a:pt x="514007" y="75425"/>
                  </a:lnTo>
                  <a:lnTo>
                    <a:pt x="508609" y="73279"/>
                  </a:lnTo>
                  <a:lnTo>
                    <a:pt x="503224" y="72199"/>
                  </a:lnTo>
                  <a:lnTo>
                    <a:pt x="499986" y="68961"/>
                  </a:lnTo>
                  <a:lnTo>
                    <a:pt x="499986" y="60337"/>
                  </a:lnTo>
                  <a:lnTo>
                    <a:pt x="538518" y="35420"/>
                  </a:lnTo>
                  <a:lnTo>
                    <a:pt x="560336" y="29095"/>
                  </a:lnTo>
                  <a:lnTo>
                    <a:pt x="558177" y="21551"/>
                  </a:lnTo>
                  <a:lnTo>
                    <a:pt x="548513" y="24803"/>
                  </a:lnTo>
                  <a:lnTo>
                    <a:pt x="539051" y="28155"/>
                  </a:lnTo>
                  <a:lnTo>
                    <a:pt x="529996" y="31699"/>
                  </a:lnTo>
                  <a:lnTo>
                    <a:pt x="521538" y="35560"/>
                  </a:lnTo>
                  <a:lnTo>
                    <a:pt x="518490" y="28105"/>
                  </a:lnTo>
                  <a:lnTo>
                    <a:pt x="515747" y="20332"/>
                  </a:lnTo>
                  <a:lnTo>
                    <a:pt x="510768" y="4305"/>
                  </a:lnTo>
                  <a:lnTo>
                    <a:pt x="503224" y="5384"/>
                  </a:lnTo>
                  <a:lnTo>
                    <a:pt x="505688" y="13474"/>
                  </a:lnTo>
                  <a:lnTo>
                    <a:pt x="508342" y="21551"/>
                  </a:lnTo>
                  <a:lnTo>
                    <a:pt x="511403" y="29629"/>
                  </a:lnTo>
                  <a:lnTo>
                    <a:pt x="515073" y="37719"/>
                  </a:lnTo>
                  <a:lnTo>
                    <a:pt x="510768" y="39865"/>
                  </a:lnTo>
                  <a:lnTo>
                    <a:pt x="508609" y="42024"/>
                  </a:lnTo>
                  <a:lnTo>
                    <a:pt x="505383" y="43103"/>
                  </a:lnTo>
                  <a:lnTo>
                    <a:pt x="503224" y="45262"/>
                  </a:lnTo>
                  <a:lnTo>
                    <a:pt x="501065" y="46329"/>
                  </a:lnTo>
                  <a:lnTo>
                    <a:pt x="498919" y="48488"/>
                  </a:lnTo>
                  <a:lnTo>
                    <a:pt x="494601" y="53873"/>
                  </a:lnTo>
                  <a:lnTo>
                    <a:pt x="492455" y="59270"/>
                  </a:lnTo>
                  <a:lnTo>
                    <a:pt x="492455" y="68961"/>
                  </a:lnTo>
                  <a:lnTo>
                    <a:pt x="496760" y="75425"/>
                  </a:lnTo>
                  <a:lnTo>
                    <a:pt x="498919" y="77584"/>
                  </a:lnTo>
                  <a:lnTo>
                    <a:pt x="502145" y="78663"/>
                  </a:lnTo>
                  <a:lnTo>
                    <a:pt x="505383" y="80822"/>
                  </a:lnTo>
                  <a:lnTo>
                    <a:pt x="510857" y="81610"/>
                  </a:lnTo>
                  <a:lnTo>
                    <a:pt x="517639" y="82296"/>
                  </a:lnTo>
                  <a:lnTo>
                    <a:pt x="525843" y="82791"/>
                  </a:lnTo>
                  <a:lnTo>
                    <a:pt x="535546" y="82969"/>
                  </a:lnTo>
                  <a:lnTo>
                    <a:pt x="548881" y="82842"/>
                  </a:lnTo>
                  <a:lnTo>
                    <a:pt x="555409" y="82511"/>
                  </a:lnTo>
                  <a:lnTo>
                    <a:pt x="561416" y="81889"/>
                  </a:lnTo>
                  <a:lnTo>
                    <a:pt x="561416" y="74345"/>
                  </a:lnTo>
                  <a:close/>
                </a:path>
                <a:path w="1055370" h="90805">
                  <a:moveTo>
                    <a:pt x="665937" y="80822"/>
                  </a:moveTo>
                  <a:lnTo>
                    <a:pt x="635762" y="53873"/>
                  </a:lnTo>
                  <a:lnTo>
                    <a:pt x="624992" y="10769"/>
                  </a:lnTo>
                  <a:lnTo>
                    <a:pt x="624992" y="2159"/>
                  </a:lnTo>
                  <a:lnTo>
                    <a:pt x="617448" y="2159"/>
                  </a:lnTo>
                  <a:lnTo>
                    <a:pt x="617448" y="10769"/>
                  </a:lnTo>
                  <a:lnTo>
                    <a:pt x="617054" y="21501"/>
                  </a:lnTo>
                  <a:lnTo>
                    <a:pt x="606221" y="58712"/>
                  </a:lnTo>
                  <a:lnTo>
                    <a:pt x="577583" y="81889"/>
                  </a:lnTo>
                  <a:lnTo>
                    <a:pt x="582968" y="89433"/>
                  </a:lnTo>
                  <a:lnTo>
                    <a:pt x="612063" y="63576"/>
                  </a:lnTo>
                  <a:lnTo>
                    <a:pt x="621753" y="36639"/>
                  </a:lnTo>
                  <a:lnTo>
                    <a:pt x="623912" y="44183"/>
                  </a:lnTo>
                  <a:lnTo>
                    <a:pt x="652526" y="82283"/>
                  </a:lnTo>
                  <a:lnTo>
                    <a:pt x="661631" y="88366"/>
                  </a:lnTo>
                  <a:lnTo>
                    <a:pt x="665937" y="80822"/>
                  </a:lnTo>
                  <a:close/>
                </a:path>
                <a:path w="1055370" h="90805">
                  <a:moveTo>
                    <a:pt x="715505" y="50647"/>
                  </a:moveTo>
                  <a:lnTo>
                    <a:pt x="709041" y="44183"/>
                  </a:lnTo>
                  <a:lnTo>
                    <a:pt x="705815" y="40944"/>
                  </a:lnTo>
                  <a:lnTo>
                    <a:pt x="699338" y="36639"/>
                  </a:lnTo>
                  <a:lnTo>
                    <a:pt x="699338" y="28016"/>
                  </a:lnTo>
                  <a:lnTo>
                    <a:pt x="711200" y="28016"/>
                  </a:lnTo>
                  <a:lnTo>
                    <a:pt x="711200" y="20472"/>
                  </a:lnTo>
                  <a:lnTo>
                    <a:pt x="699338" y="20472"/>
                  </a:lnTo>
                  <a:lnTo>
                    <a:pt x="699338" y="0"/>
                  </a:lnTo>
                  <a:lnTo>
                    <a:pt x="691807" y="0"/>
                  </a:lnTo>
                  <a:lnTo>
                    <a:pt x="691807" y="20472"/>
                  </a:lnTo>
                  <a:lnTo>
                    <a:pt x="674560" y="20472"/>
                  </a:lnTo>
                  <a:lnTo>
                    <a:pt x="674560" y="28016"/>
                  </a:lnTo>
                  <a:lnTo>
                    <a:pt x="690727" y="28016"/>
                  </a:lnTo>
                  <a:lnTo>
                    <a:pt x="687730" y="37490"/>
                  </a:lnTo>
                  <a:lnTo>
                    <a:pt x="683717" y="46469"/>
                  </a:lnTo>
                  <a:lnTo>
                    <a:pt x="678903" y="54838"/>
                  </a:lnTo>
                  <a:lnTo>
                    <a:pt x="673481" y="62496"/>
                  </a:lnTo>
                  <a:lnTo>
                    <a:pt x="677786" y="70040"/>
                  </a:lnTo>
                  <a:lnTo>
                    <a:pt x="681799" y="63373"/>
                  </a:lnTo>
                  <a:lnTo>
                    <a:pt x="685609" y="56299"/>
                  </a:lnTo>
                  <a:lnTo>
                    <a:pt x="689000" y="48831"/>
                  </a:lnTo>
                  <a:lnTo>
                    <a:pt x="691807" y="40944"/>
                  </a:lnTo>
                  <a:lnTo>
                    <a:pt x="691807" y="90512"/>
                  </a:lnTo>
                  <a:lnTo>
                    <a:pt x="699338" y="90512"/>
                  </a:lnTo>
                  <a:lnTo>
                    <a:pt x="699338" y="44183"/>
                  </a:lnTo>
                  <a:lnTo>
                    <a:pt x="707961" y="52806"/>
                  </a:lnTo>
                  <a:lnTo>
                    <a:pt x="711200" y="57111"/>
                  </a:lnTo>
                  <a:lnTo>
                    <a:pt x="715505" y="50647"/>
                  </a:lnTo>
                  <a:close/>
                </a:path>
                <a:path w="1055370" h="90805">
                  <a:moveTo>
                    <a:pt x="762927" y="20472"/>
                  </a:moveTo>
                  <a:lnTo>
                    <a:pt x="748906" y="20472"/>
                  </a:lnTo>
                  <a:lnTo>
                    <a:pt x="748906" y="0"/>
                  </a:lnTo>
                  <a:lnTo>
                    <a:pt x="742442" y="0"/>
                  </a:lnTo>
                  <a:lnTo>
                    <a:pt x="742442" y="20472"/>
                  </a:lnTo>
                  <a:lnTo>
                    <a:pt x="714425" y="20472"/>
                  </a:lnTo>
                  <a:lnTo>
                    <a:pt x="714425" y="28016"/>
                  </a:lnTo>
                  <a:lnTo>
                    <a:pt x="739216" y="28016"/>
                  </a:lnTo>
                  <a:lnTo>
                    <a:pt x="735977" y="34480"/>
                  </a:lnTo>
                  <a:lnTo>
                    <a:pt x="731672" y="42024"/>
                  </a:lnTo>
                  <a:lnTo>
                    <a:pt x="726287" y="48488"/>
                  </a:lnTo>
                  <a:lnTo>
                    <a:pt x="721969" y="56032"/>
                  </a:lnTo>
                  <a:lnTo>
                    <a:pt x="709041" y="66814"/>
                  </a:lnTo>
                  <a:lnTo>
                    <a:pt x="714425" y="72199"/>
                  </a:lnTo>
                  <a:lnTo>
                    <a:pt x="722896" y="64516"/>
                  </a:lnTo>
                  <a:lnTo>
                    <a:pt x="730453" y="56032"/>
                  </a:lnTo>
                  <a:lnTo>
                    <a:pt x="737006" y="46736"/>
                  </a:lnTo>
                  <a:lnTo>
                    <a:pt x="742442" y="36639"/>
                  </a:lnTo>
                  <a:lnTo>
                    <a:pt x="742442" y="79743"/>
                  </a:lnTo>
                  <a:lnTo>
                    <a:pt x="740295" y="81889"/>
                  </a:lnTo>
                  <a:lnTo>
                    <a:pt x="730592" y="81889"/>
                  </a:lnTo>
                  <a:lnTo>
                    <a:pt x="726287" y="80822"/>
                  </a:lnTo>
                  <a:lnTo>
                    <a:pt x="727367" y="88366"/>
                  </a:lnTo>
                  <a:lnTo>
                    <a:pt x="731672" y="88366"/>
                  </a:lnTo>
                  <a:lnTo>
                    <a:pt x="735977" y="89433"/>
                  </a:lnTo>
                  <a:lnTo>
                    <a:pt x="743521" y="89433"/>
                  </a:lnTo>
                  <a:lnTo>
                    <a:pt x="746760" y="88366"/>
                  </a:lnTo>
                  <a:lnTo>
                    <a:pt x="748906" y="86207"/>
                  </a:lnTo>
                  <a:lnTo>
                    <a:pt x="748906" y="81889"/>
                  </a:lnTo>
                  <a:lnTo>
                    <a:pt x="748906" y="36639"/>
                  </a:lnTo>
                  <a:lnTo>
                    <a:pt x="748906" y="28016"/>
                  </a:lnTo>
                  <a:lnTo>
                    <a:pt x="762927" y="28016"/>
                  </a:lnTo>
                  <a:lnTo>
                    <a:pt x="762927" y="20472"/>
                  </a:lnTo>
                  <a:close/>
                </a:path>
                <a:path w="1055370" h="90805">
                  <a:moveTo>
                    <a:pt x="848055" y="38785"/>
                  </a:moveTo>
                  <a:lnTo>
                    <a:pt x="840511" y="38785"/>
                  </a:lnTo>
                  <a:lnTo>
                    <a:pt x="840511" y="44183"/>
                  </a:lnTo>
                  <a:lnTo>
                    <a:pt x="840511" y="51727"/>
                  </a:lnTo>
                  <a:lnTo>
                    <a:pt x="840511" y="57111"/>
                  </a:lnTo>
                  <a:lnTo>
                    <a:pt x="840511" y="65735"/>
                  </a:lnTo>
                  <a:lnTo>
                    <a:pt x="790943" y="65735"/>
                  </a:lnTo>
                  <a:lnTo>
                    <a:pt x="790943" y="57111"/>
                  </a:lnTo>
                  <a:lnTo>
                    <a:pt x="840511" y="57111"/>
                  </a:lnTo>
                  <a:lnTo>
                    <a:pt x="840511" y="51727"/>
                  </a:lnTo>
                  <a:lnTo>
                    <a:pt x="790943" y="51727"/>
                  </a:lnTo>
                  <a:lnTo>
                    <a:pt x="790943" y="44183"/>
                  </a:lnTo>
                  <a:lnTo>
                    <a:pt x="840511" y="44183"/>
                  </a:lnTo>
                  <a:lnTo>
                    <a:pt x="840511" y="38785"/>
                  </a:lnTo>
                  <a:lnTo>
                    <a:pt x="783399" y="38785"/>
                  </a:lnTo>
                  <a:lnTo>
                    <a:pt x="783399" y="90512"/>
                  </a:lnTo>
                  <a:lnTo>
                    <a:pt x="790943" y="90512"/>
                  </a:lnTo>
                  <a:lnTo>
                    <a:pt x="790943" y="71120"/>
                  </a:lnTo>
                  <a:lnTo>
                    <a:pt x="840511" y="71120"/>
                  </a:lnTo>
                  <a:lnTo>
                    <a:pt x="840511" y="81889"/>
                  </a:lnTo>
                  <a:lnTo>
                    <a:pt x="839431" y="82969"/>
                  </a:lnTo>
                  <a:lnTo>
                    <a:pt x="828649" y="82969"/>
                  </a:lnTo>
                  <a:lnTo>
                    <a:pt x="823264" y="81889"/>
                  </a:lnTo>
                  <a:lnTo>
                    <a:pt x="825423" y="89433"/>
                  </a:lnTo>
                  <a:lnTo>
                    <a:pt x="844816" y="89433"/>
                  </a:lnTo>
                  <a:lnTo>
                    <a:pt x="845896" y="88366"/>
                  </a:lnTo>
                  <a:lnTo>
                    <a:pt x="846975" y="86207"/>
                  </a:lnTo>
                  <a:lnTo>
                    <a:pt x="848055" y="85128"/>
                  </a:lnTo>
                  <a:lnTo>
                    <a:pt x="848055" y="44183"/>
                  </a:lnTo>
                  <a:lnTo>
                    <a:pt x="848055" y="38785"/>
                  </a:lnTo>
                  <a:close/>
                </a:path>
                <a:path w="1055370" h="90805">
                  <a:moveTo>
                    <a:pt x="858824" y="8623"/>
                  </a:moveTo>
                  <a:lnTo>
                    <a:pt x="818959" y="8623"/>
                  </a:lnTo>
                  <a:lnTo>
                    <a:pt x="818959" y="0"/>
                  </a:lnTo>
                  <a:lnTo>
                    <a:pt x="811415" y="0"/>
                  </a:lnTo>
                  <a:lnTo>
                    <a:pt x="811415" y="8623"/>
                  </a:lnTo>
                  <a:lnTo>
                    <a:pt x="771537" y="8623"/>
                  </a:lnTo>
                  <a:lnTo>
                    <a:pt x="771537" y="15087"/>
                  </a:lnTo>
                  <a:lnTo>
                    <a:pt x="797407" y="15087"/>
                  </a:lnTo>
                  <a:lnTo>
                    <a:pt x="794169" y="19392"/>
                  </a:lnTo>
                  <a:lnTo>
                    <a:pt x="790943" y="22631"/>
                  </a:lnTo>
                  <a:lnTo>
                    <a:pt x="787704" y="26936"/>
                  </a:lnTo>
                  <a:lnTo>
                    <a:pt x="775855" y="26936"/>
                  </a:lnTo>
                  <a:lnTo>
                    <a:pt x="778002" y="33401"/>
                  </a:lnTo>
                  <a:lnTo>
                    <a:pt x="786625" y="33401"/>
                  </a:lnTo>
                  <a:lnTo>
                    <a:pt x="818959" y="31788"/>
                  </a:lnTo>
                  <a:lnTo>
                    <a:pt x="831481" y="30975"/>
                  </a:lnTo>
                  <a:lnTo>
                    <a:pt x="841578" y="30175"/>
                  </a:lnTo>
                  <a:lnTo>
                    <a:pt x="842657" y="29095"/>
                  </a:lnTo>
                  <a:lnTo>
                    <a:pt x="850201" y="36639"/>
                  </a:lnTo>
                  <a:lnTo>
                    <a:pt x="855586" y="31254"/>
                  </a:lnTo>
                  <a:lnTo>
                    <a:pt x="853262" y="29095"/>
                  </a:lnTo>
                  <a:lnTo>
                    <a:pt x="850569" y="26606"/>
                  </a:lnTo>
                  <a:lnTo>
                    <a:pt x="845350" y="22364"/>
                  </a:lnTo>
                  <a:lnTo>
                    <a:pt x="840130" y="18516"/>
                  </a:lnTo>
                  <a:lnTo>
                    <a:pt x="835113" y="15087"/>
                  </a:lnTo>
                  <a:lnTo>
                    <a:pt x="828649" y="18313"/>
                  </a:lnTo>
                  <a:lnTo>
                    <a:pt x="831888" y="20472"/>
                  </a:lnTo>
                  <a:lnTo>
                    <a:pt x="834047" y="22631"/>
                  </a:lnTo>
                  <a:lnTo>
                    <a:pt x="836193" y="23710"/>
                  </a:lnTo>
                  <a:lnTo>
                    <a:pt x="837272" y="24777"/>
                  </a:lnTo>
                  <a:lnTo>
                    <a:pt x="834047" y="24777"/>
                  </a:lnTo>
                  <a:lnTo>
                    <a:pt x="823925" y="25425"/>
                  </a:lnTo>
                  <a:lnTo>
                    <a:pt x="805700" y="26301"/>
                  </a:lnTo>
                  <a:lnTo>
                    <a:pt x="797407" y="26936"/>
                  </a:lnTo>
                  <a:lnTo>
                    <a:pt x="796328" y="26936"/>
                  </a:lnTo>
                  <a:lnTo>
                    <a:pt x="797407" y="25857"/>
                  </a:lnTo>
                  <a:lnTo>
                    <a:pt x="800633" y="21551"/>
                  </a:lnTo>
                  <a:lnTo>
                    <a:pt x="803871" y="18313"/>
                  </a:lnTo>
                  <a:lnTo>
                    <a:pt x="806018" y="15087"/>
                  </a:lnTo>
                  <a:lnTo>
                    <a:pt x="835113" y="15087"/>
                  </a:lnTo>
                  <a:lnTo>
                    <a:pt x="858824" y="15087"/>
                  </a:lnTo>
                  <a:lnTo>
                    <a:pt x="858824" y="8623"/>
                  </a:lnTo>
                  <a:close/>
                </a:path>
                <a:path w="1055370" h="90805">
                  <a:moveTo>
                    <a:pt x="907491" y="68961"/>
                  </a:moveTo>
                  <a:lnTo>
                    <a:pt x="898690" y="68961"/>
                  </a:lnTo>
                  <a:lnTo>
                    <a:pt x="889000" y="68961"/>
                  </a:lnTo>
                  <a:lnTo>
                    <a:pt x="885913" y="68961"/>
                  </a:lnTo>
                  <a:lnTo>
                    <a:pt x="886841" y="75425"/>
                  </a:lnTo>
                  <a:lnTo>
                    <a:pt x="887920" y="75425"/>
                  </a:lnTo>
                  <a:lnTo>
                    <a:pt x="892429" y="76555"/>
                  </a:lnTo>
                  <a:lnTo>
                    <a:pt x="899668" y="76555"/>
                  </a:lnTo>
                  <a:lnTo>
                    <a:pt x="901928" y="75425"/>
                  </a:lnTo>
                  <a:lnTo>
                    <a:pt x="903008" y="75425"/>
                  </a:lnTo>
                  <a:lnTo>
                    <a:pt x="905167" y="74345"/>
                  </a:lnTo>
                  <a:lnTo>
                    <a:pt x="907313" y="70040"/>
                  </a:lnTo>
                  <a:lnTo>
                    <a:pt x="907427" y="69367"/>
                  </a:lnTo>
                  <a:lnTo>
                    <a:pt x="907491" y="68961"/>
                  </a:lnTo>
                  <a:close/>
                </a:path>
                <a:path w="1055370" h="90805">
                  <a:moveTo>
                    <a:pt x="948258" y="11849"/>
                  </a:moveTo>
                  <a:lnTo>
                    <a:pt x="939647" y="3225"/>
                  </a:lnTo>
                  <a:lnTo>
                    <a:pt x="935329" y="0"/>
                  </a:lnTo>
                  <a:lnTo>
                    <a:pt x="929944" y="3225"/>
                  </a:lnTo>
                  <a:lnTo>
                    <a:pt x="937488" y="10769"/>
                  </a:lnTo>
                  <a:lnTo>
                    <a:pt x="941793" y="16167"/>
                  </a:lnTo>
                  <a:lnTo>
                    <a:pt x="948258" y="11849"/>
                  </a:lnTo>
                  <a:close/>
                </a:path>
                <a:path w="1055370" h="90805">
                  <a:moveTo>
                    <a:pt x="957961" y="68961"/>
                  </a:moveTo>
                  <a:lnTo>
                    <a:pt x="951496" y="64655"/>
                  </a:lnTo>
                  <a:lnTo>
                    <a:pt x="949337" y="75425"/>
                  </a:lnTo>
                  <a:lnTo>
                    <a:pt x="948258" y="79743"/>
                  </a:lnTo>
                  <a:lnTo>
                    <a:pt x="945032" y="79743"/>
                  </a:lnTo>
                  <a:lnTo>
                    <a:pt x="941793" y="77584"/>
                  </a:lnTo>
                  <a:lnTo>
                    <a:pt x="938568" y="74345"/>
                  </a:lnTo>
                  <a:lnTo>
                    <a:pt x="936142" y="71120"/>
                  </a:lnTo>
                  <a:lnTo>
                    <a:pt x="935329" y="70040"/>
                  </a:lnTo>
                  <a:lnTo>
                    <a:pt x="933183" y="64655"/>
                  </a:lnTo>
                  <a:lnTo>
                    <a:pt x="937818" y="57365"/>
                  </a:lnTo>
                  <a:lnTo>
                    <a:pt x="937971" y="57111"/>
                  </a:lnTo>
                  <a:lnTo>
                    <a:pt x="942073" y="49974"/>
                  </a:lnTo>
                  <a:lnTo>
                    <a:pt x="945883" y="42430"/>
                  </a:lnTo>
                  <a:lnTo>
                    <a:pt x="949337" y="34480"/>
                  </a:lnTo>
                  <a:lnTo>
                    <a:pt x="942873" y="31254"/>
                  </a:lnTo>
                  <a:lnTo>
                    <a:pt x="940244" y="38315"/>
                  </a:lnTo>
                  <a:lnTo>
                    <a:pt x="937221" y="44983"/>
                  </a:lnTo>
                  <a:lnTo>
                    <a:pt x="933780" y="51257"/>
                  </a:lnTo>
                  <a:lnTo>
                    <a:pt x="929944" y="57111"/>
                  </a:lnTo>
                  <a:lnTo>
                    <a:pt x="927722" y="50228"/>
                  </a:lnTo>
                  <a:lnTo>
                    <a:pt x="925906" y="42430"/>
                  </a:lnTo>
                  <a:lnTo>
                    <a:pt x="924483" y="33616"/>
                  </a:lnTo>
                  <a:lnTo>
                    <a:pt x="923480" y="23710"/>
                  </a:lnTo>
                  <a:lnTo>
                    <a:pt x="954735" y="23710"/>
                  </a:lnTo>
                  <a:lnTo>
                    <a:pt x="954735" y="17246"/>
                  </a:lnTo>
                  <a:lnTo>
                    <a:pt x="923480" y="17246"/>
                  </a:lnTo>
                  <a:lnTo>
                    <a:pt x="923480" y="6464"/>
                  </a:lnTo>
                  <a:lnTo>
                    <a:pt x="922401" y="0"/>
                  </a:lnTo>
                  <a:lnTo>
                    <a:pt x="915936" y="0"/>
                  </a:lnTo>
                  <a:lnTo>
                    <a:pt x="915936" y="17246"/>
                  </a:lnTo>
                  <a:lnTo>
                    <a:pt x="874991" y="17246"/>
                  </a:lnTo>
                  <a:lnTo>
                    <a:pt x="874991" y="51727"/>
                  </a:lnTo>
                  <a:lnTo>
                    <a:pt x="873912" y="59270"/>
                  </a:lnTo>
                  <a:lnTo>
                    <a:pt x="872832" y="64655"/>
                  </a:lnTo>
                  <a:lnTo>
                    <a:pt x="872832" y="72199"/>
                  </a:lnTo>
                  <a:lnTo>
                    <a:pt x="870673" y="78663"/>
                  </a:lnTo>
                  <a:lnTo>
                    <a:pt x="867448" y="84048"/>
                  </a:lnTo>
                  <a:lnTo>
                    <a:pt x="873912" y="89433"/>
                  </a:lnTo>
                  <a:lnTo>
                    <a:pt x="880529" y="64985"/>
                  </a:lnTo>
                  <a:lnTo>
                    <a:pt x="880567" y="64655"/>
                  </a:lnTo>
                  <a:lnTo>
                    <a:pt x="880668" y="63576"/>
                  </a:lnTo>
                  <a:lnTo>
                    <a:pt x="880783" y="62496"/>
                  </a:lnTo>
                  <a:lnTo>
                    <a:pt x="880986" y="59270"/>
                  </a:lnTo>
                  <a:lnTo>
                    <a:pt x="881456" y="45262"/>
                  </a:lnTo>
                  <a:lnTo>
                    <a:pt x="882535" y="44183"/>
                  </a:lnTo>
                  <a:lnTo>
                    <a:pt x="901928" y="44183"/>
                  </a:lnTo>
                  <a:lnTo>
                    <a:pt x="901928" y="56032"/>
                  </a:lnTo>
                  <a:lnTo>
                    <a:pt x="900849" y="61417"/>
                  </a:lnTo>
                  <a:lnTo>
                    <a:pt x="900849" y="64655"/>
                  </a:lnTo>
                  <a:lnTo>
                    <a:pt x="899223" y="67881"/>
                  </a:lnTo>
                  <a:lnTo>
                    <a:pt x="907656" y="67881"/>
                  </a:lnTo>
                  <a:lnTo>
                    <a:pt x="908113" y="64985"/>
                  </a:lnTo>
                  <a:lnTo>
                    <a:pt x="908799" y="57924"/>
                  </a:lnTo>
                  <a:lnTo>
                    <a:pt x="908900" y="56032"/>
                  </a:lnTo>
                  <a:lnTo>
                    <a:pt x="909015" y="53873"/>
                  </a:lnTo>
                  <a:lnTo>
                    <a:pt x="909129" y="51727"/>
                  </a:lnTo>
                  <a:lnTo>
                    <a:pt x="909243" y="49568"/>
                  </a:lnTo>
                  <a:lnTo>
                    <a:pt x="909358" y="44183"/>
                  </a:lnTo>
                  <a:lnTo>
                    <a:pt x="909472" y="37719"/>
                  </a:lnTo>
                  <a:lnTo>
                    <a:pt x="882535" y="37719"/>
                  </a:lnTo>
                  <a:lnTo>
                    <a:pt x="882535" y="23710"/>
                  </a:lnTo>
                  <a:lnTo>
                    <a:pt x="915936" y="23710"/>
                  </a:lnTo>
                  <a:lnTo>
                    <a:pt x="916762" y="30772"/>
                  </a:lnTo>
                  <a:lnTo>
                    <a:pt x="917689" y="37439"/>
                  </a:lnTo>
                  <a:lnTo>
                    <a:pt x="918819" y="43713"/>
                  </a:lnTo>
                  <a:lnTo>
                    <a:pt x="921321" y="53873"/>
                  </a:lnTo>
                  <a:lnTo>
                    <a:pt x="922401" y="59270"/>
                  </a:lnTo>
                  <a:lnTo>
                    <a:pt x="924560" y="63576"/>
                  </a:lnTo>
                  <a:lnTo>
                    <a:pt x="918095" y="72199"/>
                  </a:lnTo>
                  <a:lnTo>
                    <a:pt x="913777" y="75425"/>
                  </a:lnTo>
                  <a:lnTo>
                    <a:pt x="910551" y="77584"/>
                  </a:lnTo>
                  <a:lnTo>
                    <a:pt x="907313" y="80822"/>
                  </a:lnTo>
                  <a:lnTo>
                    <a:pt x="901928" y="84048"/>
                  </a:lnTo>
                  <a:lnTo>
                    <a:pt x="907313" y="89433"/>
                  </a:lnTo>
                  <a:lnTo>
                    <a:pt x="912787" y="85813"/>
                  </a:lnTo>
                  <a:lnTo>
                    <a:pt x="917956" y="81495"/>
                  </a:lnTo>
                  <a:lnTo>
                    <a:pt x="922921" y="76555"/>
                  </a:lnTo>
                  <a:lnTo>
                    <a:pt x="927785" y="71120"/>
                  </a:lnTo>
                  <a:lnTo>
                    <a:pt x="932103" y="77584"/>
                  </a:lnTo>
                  <a:lnTo>
                    <a:pt x="935329" y="81889"/>
                  </a:lnTo>
                  <a:lnTo>
                    <a:pt x="939647" y="85128"/>
                  </a:lnTo>
                  <a:lnTo>
                    <a:pt x="942873" y="88366"/>
                  </a:lnTo>
                  <a:lnTo>
                    <a:pt x="946111" y="89433"/>
                  </a:lnTo>
                  <a:lnTo>
                    <a:pt x="951496" y="89433"/>
                  </a:lnTo>
                  <a:lnTo>
                    <a:pt x="953655" y="87287"/>
                  </a:lnTo>
                  <a:lnTo>
                    <a:pt x="955802" y="80822"/>
                  </a:lnTo>
                  <a:lnTo>
                    <a:pt x="956017" y="79743"/>
                  </a:lnTo>
                  <a:lnTo>
                    <a:pt x="956881" y="75425"/>
                  </a:lnTo>
                  <a:lnTo>
                    <a:pt x="957783" y="70040"/>
                  </a:lnTo>
                  <a:lnTo>
                    <a:pt x="957897" y="69367"/>
                  </a:lnTo>
                  <a:lnTo>
                    <a:pt x="957961" y="68961"/>
                  </a:lnTo>
                  <a:close/>
                </a:path>
                <a:path w="1055370" h="90805">
                  <a:moveTo>
                    <a:pt x="1002144" y="78663"/>
                  </a:moveTo>
                  <a:lnTo>
                    <a:pt x="998905" y="74345"/>
                  </a:lnTo>
                  <a:lnTo>
                    <a:pt x="988136" y="65735"/>
                  </a:lnTo>
                  <a:lnTo>
                    <a:pt x="982751" y="70040"/>
                  </a:lnTo>
                  <a:lnTo>
                    <a:pt x="987056" y="73279"/>
                  </a:lnTo>
                  <a:lnTo>
                    <a:pt x="992441" y="77584"/>
                  </a:lnTo>
                  <a:lnTo>
                    <a:pt x="996759" y="84048"/>
                  </a:lnTo>
                  <a:lnTo>
                    <a:pt x="1002144" y="78663"/>
                  </a:lnTo>
                  <a:close/>
                </a:path>
                <a:path w="1055370" h="90805">
                  <a:moveTo>
                    <a:pt x="1007529" y="7543"/>
                  </a:moveTo>
                  <a:lnTo>
                    <a:pt x="983818" y="7543"/>
                  </a:lnTo>
                  <a:lnTo>
                    <a:pt x="984897" y="5384"/>
                  </a:lnTo>
                  <a:lnTo>
                    <a:pt x="984897" y="3225"/>
                  </a:lnTo>
                  <a:lnTo>
                    <a:pt x="985977" y="1079"/>
                  </a:lnTo>
                  <a:lnTo>
                    <a:pt x="978433" y="0"/>
                  </a:lnTo>
                  <a:lnTo>
                    <a:pt x="975207" y="8623"/>
                  </a:lnTo>
                  <a:lnTo>
                    <a:pt x="970889" y="15087"/>
                  </a:lnTo>
                  <a:lnTo>
                    <a:pt x="965504" y="20472"/>
                  </a:lnTo>
                  <a:lnTo>
                    <a:pt x="970889" y="24777"/>
                  </a:lnTo>
                  <a:lnTo>
                    <a:pt x="977353" y="18313"/>
                  </a:lnTo>
                  <a:lnTo>
                    <a:pt x="980592" y="14008"/>
                  </a:lnTo>
                  <a:lnTo>
                    <a:pt x="985977" y="14008"/>
                  </a:lnTo>
                  <a:lnTo>
                    <a:pt x="988136" y="16167"/>
                  </a:lnTo>
                  <a:lnTo>
                    <a:pt x="990295" y="19392"/>
                  </a:lnTo>
                  <a:lnTo>
                    <a:pt x="991362" y="23710"/>
                  </a:lnTo>
                  <a:lnTo>
                    <a:pt x="998905" y="21551"/>
                  </a:lnTo>
                  <a:lnTo>
                    <a:pt x="997826" y="18313"/>
                  </a:lnTo>
                  <a:lnTo>
                    <a:pt x="995680" y="16167"/>
                  </a:lnTo>
                  <a:lnTo>
                    <a:pt x="994600" y="14008"/>
                  </a:lnTo>
                  <a:lnTo>
                    <a:pt x="1007529" y="14008"/>
                  </a:lnTo>
                  <a:lnTo>
                    <a:pt x="1007529" y="7543"/>
                  </a:lnTo>
                  <a:close/>
                </a:path>
                <a:path w="1055370" h="90805">
                  <a:moveTo>
                    <a:pt x="1054938" y="43103"/>
                  </a:moveTo>
                  <a:lnTo>
                    <a:pt x="1012913" y="43103"/>
                  </a:lnTo>
                  <a:lnTo>
                    <a:pt x="1012913" y="33401"/>
                  </a:lnTo>
                  <a:lnTo>
                    <a:pt x="1044168" y="33401"/>
                  </a:lnTo>
                  <a:lnTo>
                    <a:pt x="1044168" y="26936"/>
                  </a:lnTo>
                  <a:lnTo>
                    <a:pt x="1012913" y="26936"/>
                  </a:lnTo>
                  <a:lnTo>
                    <a:pt x="1012913" y="21551"/>
                  </a:lnTo>
                  <a:lnTo>
                    <a:pt x="1015072" y="19392"/>
                  </a:lnTo>
                  <a:lnTo>
                    <a:pt x="1017231" y="16167"/>
                  </a:lnTo>
                  <a:lnTo>
                    <a:pt x="1018311" y="14008"/>
                  </a:lnTo>
                  <a:lnTo>
                    <a:pt x="1024775" y="14008"/>
                  </a:lnTo>
                  <a:lnTo>
                    <a:pt x="1026922" y="16167"/>
                  </a:lnTo>
                  <a:lnTo>
                    <a:pt x="1029081" y="19392"/>
                  </a:lnTo>
                  <a:lnTo>
                    <a:pt x="1030160" y="22631"/>
                  </a:lnTo>
                  <a:lnTo>
                    <a:pt x="1037704" y="20472"/>
                  </a:lnTo>
                  <a:lnTo>
                    <a:pt x="1036624" y="18313"/>
                  </a:lnTo>
                  <a:lnTo>
                    <a:pt x="1032319" y="14008"/>
                  </a:lnTo>
                  <a:lnTo>
                    <a:pt x="1052791" y="14008"/>
                  </a:lnTo>
                  <a:lnTo>
                    <a:pt x="1052791" y="7543"/>
                  </a:lnTo>
                  <a:lnTo>
                    <a:pt x="1021537" y="7543"/>
                  </a:lnTo>
                  <a:lnTo>
                    <a:pt x="1024775" y="1079"/>
                  </a:lnTo>
                  <a:lnTo>
                    <a:pt x="1017231" y="0"/>
                  </a:lnTo>
                  <a:lnTo>
                    <a:pt x="1015072" y="7543"/>
                  </a:lnTo>
                  <a:lnTo>
                    <a:pt x="1011847" y="12928"/>
                  </a:lnTo>
                  <a:lnTo>
                    <a:pt x="1007529" y="18313"/>
                  </a:lnTo>
                  <a:lnTo>
                    <a:pt x="1011847" y="21551"/>
                  </a:lnTo>
                  <a:lnTo>
                    <a:pt x="1005370" y="21551"/>
                  </a:lnTo>
                  <a:lnTo>
                    <a:pt x="1005370" y="26936"/>
                  </a:lnTo>
                  <a:lnTo>
                    <a:pt x="975207" y="26936"/>
                  </a:lnTo>
                  <a:lnTo>
                    <a:pt x="975207" y="33401"/>
                  </a:lnTo>
                  <a:lnTo>
                    <a:pt x="1005370" y="33401"/>
                  </a:lnTo>
                  <a:lnTo>
                    <a:pt x="1005370" y="43103"/>
                  </a:lnTo>
                  <a:lnTo>
                    <a:pt x="964425" y="43103"/>
                  </a:lnTo>
                  <a:lnTo>
                    <a:pt x="964425" y="48488"/>
                  </a:lnTo>
                  <a:lnTo>
                    <a:pt x="1025855" y="48488"/>
                  </a:lnTo>
                  <a:lnTo>
                    <a:pt x="1025855" y="58191"/>
                  </a:lnTo>
                  <a:lnTo>
                    <a:pt x="968743" y="58191"/>
                  </a:lnTo>
                  <a:lnTo>
                    <a:pt x="968743" y="63576"/>
                  </a:lnTo>
                  <a:lnTo>
                    <a:pt x="1025855" y="63576"/>
                  </a:lnTo>
                  <a:lnTo>
                    <a:pt x="1025855" y="82969"/>
                  </a:lnTo>
                  <a:lnTo>
                    <a:pt x="1013993" y="82969"/>
                  </a:lnTo>
                  <a:lnTo>
                    <a:pt x="1008608" y="81889"/>
                  </a:lnTo>
                  <a:lnTo>
                    <a:pt x="1010767" y="89433"/>
                  </a:lnTo>
                  <a:lnTo>
                    <a:pt x="1029081" y="89433"/>
                  </a:lnTo>
                  <a:lnTo>
                    <a:pt x="1030160" y="88366"/>
                  </a:lnTo>
                  <a:lnTo>
                    <a:pt x="1032319" y="87287"/>
                  </a:lnTo>
                  <a:lnTo>
                    <a:pt x="1033386" y="86207"/>
                  </a:lnTo>
                  <a:lnTo>
                    <a:pt x="1033386" y="82969"/>
                  </a:lnTo>
                  <a:lnTo>
                    <a:pt x="1033386" y="63576"/>
                  </a:lnTo>
                  <a:lnTo>
                    <a:pt x="1050632" y="63576"/>
                  </a:lnTo>
                  <a:lnTo>
                    <a:pt x="1050632" y="58191"/>
                  </a:lnTo>
                  <a:lnTo>
                    <a:pt x="1033386" y="58191"/>
                  </a:lnTo>
                  <a:lnTo>
                    <a:pt x="1033386" y="48488"/>
                  </a:lnTo>
                  <a:lnTo>
                    <a:pt x="1054938" y="48488"/>
                  </a:lnTo>
                  <a:lnTo>
                    <a:pt x="1054938" y="43103"/>
                  </a:lnTo>
                  <a:close/>
                </a:path>
              </a:pathLst>
            </a:custGeom>
            <a:solidFill>
              <a:srgbClr val="000000"/>
            </a:solidFill>
          </p:spPr>
          <p:txBody>
            <a:bodyPr wrap="square" lIns="0" tIns="0" rIns="0" bIns="0" rtlCol="0"/>
            <a:lstStyle/>
            <a:p>
              <a:endParaRPr sz="1749"/>
            </a:p>
          </p:txBody>
        </p:sp>
        <p:pic>
          <p:nvPicPr>
            <p:cNvPr id="102" name="object 102"/>
            <p:cNvPicPr/>
            <p:nvPr/>
          </p:nvPicPr>
          <p:blipFill>
            <a:blip r:embed="rId30" cstate="print"/>
            <a:stretch>
              <a:fillRect/>
            </a:stretch>
          </p:blipFill>
          <p:spPr>
            <a:xfrm>
              <a:off x="1970081" y="2749974"/>
              <a:ext cx="633614" cy="90516"/>
            </a:xfrm>
            <a:prstGeom prst="rect">
              <a:avLst/>
            </a:prstGeom>
          </p:spPr>
        </p:pic>
        <p:pic>
          <p:nvPicPr>
            <p:cNvPr id="103" name="object 103"/>
            <p:cNvPicPr/>
            <p:nvPr/>
          </p:nvPicPr>
          <p:blipFill>
            <a:blip r:embed="rId31" cstate="print"/>
            <a:stretch>
              <a:fillRect/>
            </a:stretch>
          </p:blipFill>
          <p:spPr>
            <a:xfrm>
              <a:off x="544448" y="2749974"/>
              <a:ext cx="867448" cy="90516"/>
            </a:xfrm>
            <a:prstGeom prst="rect">
              <a:avLst/>
            </a:prstGeom>
          </p:spPr>
        </p:pic>
        <p:sp>
          <p:nvSpPr>
            <p:cNvPr id="104" name="object 104"/>
            <p:cNvSpPr/>
            <p:nvPr/>
          </p:nvSpPr>
          <p:spPr>
            <a:xfrm>
              <a:off x="1417281" y="2749981"/>
              <a:ext cx="129539" cy="90805"/>
            </a:xfrm>
            <a:custGeom>
              <a:avLst/>
              <a:gdLst/>
              <a:ahLst/>
              <a:cxnLst/>
              <a:rect l="l" t="t" r="r" b="b"/>
              <a:pathLst>
                <a:path w="129540" h="90805">
                  <a:moveTo>
                    <a:pt x="48488" y="37719"/>
                  </a:moveTo>
                  <a:lnTo>
                    <a:pt x="40944" y="37719"/>
                  </a:lnTo>
                  <a:lnTo>
                    <a:pt x="40944" y="43103"/>
                  </a:lnTo>
                  <a:lnTo>
                    <a:pt x="48488" y="43103"/>
                  </a:lnTo>
                  <a:lnTo>
                    <a:pt x="48488" y="37719"/>
                  </a:lnTo>
                  <a:close/>
                </a:path>
                <a:path w="129540" h="90805">
                  <a:moveTo>
                    <a:pt x="79743" y="19596"/>
                  </a:moveTo>
                  <a:lnTo>
                    <a:pt x="10769" y="19596"/>
                  </a:lnTo>
                  <a:lnTo>
                    <a:pt x="10769" y="23406"/>
                  </a:lnTo>
                  <a:lnTo>
                    <a:pt x="10769" y="32296"/>
                  </a:lnTo>
                  <a:lnTo>
                    <a:pt x="10769" y="37376"/>
                  </a:lnTo>
                  <a:lnTo>
                    <a:pt x="79743" y="37376"/>
                  </a:lnTo>
                  <a:lnTo>
                    <a:pt x="79743" y="32321"/>
                  </a:lnTo>
                  <a:lnTo>
                    <a:pt x="79743" y="23710"/>
                  </a:lnTo>
                  <a:lnTo>
                    <a:pt x="72199" y="23710"/>
                  </a:lnTo>
                  <a:lnTo>
                    <a:pt x="72199" y="32296"/>
                  </a:lnTo>
                  <a:lnTo>
                    <a:pt x="48488" y="32296"/>
                  </a:lnTo>
                  <a:lnTo>
                    <a:pt x="48488" y="23710"/>
                  </a:lnTo>
                  <a:lnTo>
                    <a:pt x="40944" y="23710"/>
                  </a:lnTo>
                  <a:lnTo>
                    <a:pt x="40944" y="32296"/>
                  </a:lnTo>
                  <a:lnTo>
                    <a:pt x="18313" y="32296"/>
                  </a:lnTo>
                  <a:lnTo>
                    <a:pt x="18313" y="23406"/>
                  </a:lnTo>
                  <a:lnTo>
                    <a:pt x="79743" y="23406"/>
                  </a:lnTo>
                  <a:lnTo>
                    <a:pt x="79743" y="19596"/>
                  </a:lnTo>
                  <a:close/>
                </a:path>
                <a:path w="129540" h="90805">
                  <a:moveTo>
                    <a:pt x="87287" y="7543"/>
                  </a:moveTo>
                  <a:lnTo>
                    <a:pt x="48488" y="7543"/>
                  </a:lnTo>
                  <a:lnTo>
                    <a:pt x="48488" y="0"/>
                  </a:lnTo>
                  <a:lnTo>
                    <a:pt x="40944" y="0"/>
                  </a:lnTo>
                  <a:lnTo>
                    <a:pt x="40944" y="7543"/>
                  </a:lnTo>
                  <a:lnTo>
                    <a:pt x="2146" y="7543"/>
                  </a:lnTo>
                  <a:lnTo>
                    <a:pt x="2146" y="12928"/>
                  </a:lnTo>
                  <a:lnTo>
                    <a:pt x="40944" y="12928"/>
                  </a:lnTo>
                  <a:lnTo>
                    <a:pt x="40944" y="19392"/>
                  </a:lnTo>
                  <a:lnTo>
                    <a:pt x="48488" y="19392"/>
                  </a:lnTo>
                  <a:lnTo>
                    <a:pt x="48488" y="12928"/>
                  </a:lnTo>
                  <a:lnTo>
                    <a:pt x="87287" y="12928"/>
                  </a:lnTo>
                  <a:lnTo>
                    <a:pt x="87287" y="7543"/>
                  </a:lnTo>
                  <a:close/>
                </a:path>
                <a:path w="129540" h="90805">
                  <a:moveTo>
                    <a:pt x="90512" y="54952"/>
                  </a:moveTo>
                  <a:lnTo>
                    <a:pt x="80810" y="54952"/>
                  </a:lnTo>
                  <a:lnTo>
                    <a:pt x="80810" y="48806"/>
                  </a:lnTo>
                  <a:lnTo>
                    <a:pt x="80810" y="43726"/>
                  </a:lnTo>
                  <a:lnTo>
                    <a:pt x="74345" y="43726"/>
                  </a:lnTo>
                  <a:lnTo>
                    <a:pt x="74345" y="48806"/>
                  </a:lnTo>
                  <a:lnTo>
                    <a:pt x="74345" y="54952"/>
                  </a:lnTo>
                  <a:lnTo>
                    <a:pt x="48488" y="54952"/>
                  </a:lnTo>
                  <a:lnTo>
                    <a:pt x="48488" y="48806"/>
                  </a:lnTo>
                  <a:lnTo>
                    <a:pt x="74345" y="48806"/>
                  </a:lnTo>
                  <a:lnTo>
                    <a:pt x="74345" y="43726"/>
                  </a:lnTo>
                  <a:lnTo>
                    <a:pt x="7543" y="43726"/>
                  </a:lnTo>
                  <a:lnTo>
                    <a:pt x="7543" y="48806"/>
                  </a:lnTo>
                  <a:lnTo>
                    <a:pt x="40944" y="48806"/>
                  </a:lnTo>
                  <a:lnTo>
                    <a:pt x="40944" y="54952"/>
                  </a:lnTo>
                  <a:lnTo>
                    <a:pt x="0" y="54952"/>
                  </a:lnTo>
                  <a:lnTo>
                    <a:pt x="0" y="61417"/>
                  </a:lnTo>
                  <a:lnTo>
                    <a:pt x="40944" y="61417"/>
                  </a:lnTo>
                  <a:lnTo>
                    <a:pt x="40944" y="67856"/>
                  </a:lnTo>
                  <a:lnTo>
                    <a:pt x="7543" y="67856"/>
                  </a:lnTo>
                  <a:lnTo>
                    <a:pt x="7543" y="74206"/>
                  </a:lnTo>
                  <a:lnTo>
                    <a:pt x="40944" y="74206"/>
                  </a:lnTo>
                  <a:lnTo>
                    <a:pt x="40944" y="83096"/>
                  </a:lnTo>
                  <a:lnTo>
                    <a:pt x="40195" y="83096"/>
                  </a:lnTo>
                  <a:lnTo>
                    <a:pt x="40195" y="84366"/>
                  </a:lnTo>
                  <a:lnTo>
                    <a:pt x="34251" y="84366"/>
                  </a:lnTo>
                  <a:lnTo>
                    <a:pt x="34251" y="83096"/>
                  </a:lnTo>
                  <a:lnTo>
                    <a:pt x="27063" y="83096"/>
                  </a:lnTo>
                  <a:lnTo>
                    <a:pt x="27063" y="84366"/>
                  </a:lnTo>
                  <a:lnTo>
                    <a:pt x="27279" y="84366"/>
                  </a:lnTo>
                  <a:lnTo>
                    <a:pt x="27279" y="85636"/>
                  </a:lnTo>
                  <a:lnTo>
                    <a:pt x="27482" y="85636"/>
                  </a:lnTo>
                  <a:lnTo>
                    <a:pt x="27482" y="86906"/>
                  </a:lnTo>
                  <a:lnTo>
                    <a:pt x="27698" y="86906"/>
                  </a:lnTo>
                  <a:lnTo>
                    <a:pt x="27698" y="88176"/>
                  </a:lnTo>
                  <a:lnTo>
                    <a:pt x="27914" y="88176"/>
                  </a:lnTo>
                  <a:lnTo>
                    <a:pt x="27914" y="89446"/>
                  </a:lnTo>
                  <a:lnTo>
                    <a:pt x="46520" y="89446"/>
                  </a:lnTo>
                  <a:lnTo>
                    <a:pt x="46520" y="88176"/>
                  </a:lnTo>
                  <a:lnTo>
                    <a:pt x="47409" y="88176"/>
                  </a:lnTo>
                  <a:lnTo>
                    <a:pt x="47409" y="86906"/>
                  </a:lnTo>
                  <a:lnTo>
                    <a:pt x="47917" y="86906"/>
                  </a:lnTo>
                  <a:lnTo>
                    <a:pt x="47917" y="85636"/>
                  </a:lnTo>
                  <a:lnTo>
                    <a:pt x="48488" y="85636"/>
                  </a:lnTo>
                  <a:lnTo>
                    <a:pt x="48488" y="84366"/>
                  </a:lnTo>
                  <a:lnTo>
                    <a:pt x="48488" y="83096"/>
                  </a:lnTo>
                  <a:lnTo>
                    <a:pt x="48488" y="74206"/>
                  </a:lnTo>
                  <a:lnTo>
                    <a:pt x="74345" y="74206"/>
                  </a:lnTo>
                  <a:lnTo>
                    <a:pt x="74345" y="79286"/>
                  </a:lnTo>
                  <a:lnTo>
                    <a:pt x="80810" y="79286"/>
                  </a:lnTo>
                  <a:lnTo>
                    <a:pt x="80810" y="74206"/>
                  </a:lnTo>
                  <a:lnTo>
                    <a:pt x="80810" y="67856"/>
                  </a:lnTo>
                  <a:lnTo>
                    <a:pt x="80810" y="61506"/>
                  </a:lnTo>
                  <a:lnTo>
                    <a:pt x="74345" y="61506"/>
                  </a:lnTo>
                  <a:lnTo>
                    <a:pt x="74345" y="67856"/>
                  </a:lnTo>
                  <a:lnTo>
                    <a:pt x="48488" y="67856"/>
                  </a:lnTo>
                  <a:lnTo>
                    <a:pt x="48488" y="61417"/>
                  </a:lnTo>
                  <a:lnTo>
                    <a:pt x="90512" y="61417"/>
                  </a:lnTo>
                  <a:lnTo>
                    <a:pt x="90512" y="54952"/>
                  </a:lnTo>
                  <a:close/>
                </a:path>
                <a:path w="129540" h="90805">
                  <a:moveTo>
                    <a:pt x="129311" y="45262"/>
                  </a:moveTo>
                  <a:lnTo>
                    <a:pt x="114223" y="5384"/>
                  </a:lnTo>
                  <a:lnTo>
                    <a:pt x="108826" y="0"/>
                  </a:lnTo>
                  <a:lnTo>
                    <a:pt x="101295" y="0"/>
                  </a:lnTo>
                  <a:lnTo>
                    <a:pt x="109905" y="10769"/>
                  </a:lnTo>
                  <a:lnTo>
                    <a:pt x="112064" y="15087"/>
                  </a:lnTo>
                  <a:lnTo>
                    <a:pt x="116141" y="22377"/>
                  </a:lnTo>
                  <a:lnTo>
                    <a:pt x="118795" y="29768"/>
                  </a:lnTo>
                  <a:lnTo>
                    <a:pt x="120243" y="37363"/>
                  </a:lnTo>
                  <a:lnTo>
                    <a:pt x="120688" y="45262"/>
                  </a:lnTo>
                  <a:lnTo>
                    <a:pt x="120078" y="53327"/>
                  </a:lnTo>
                  <a:lnTo>
                    <a:pt x="118262" y="61290"/>
                  </a:lnTo>
                  <a:lnTo>
                    <a:pt x="115227" y="69049"/>
                  </a:lnTo>
                  <a:lnTo>
                    <a:pt x="110985" y="76504"/>
                  </a:lnTo>
                  <a:lnTo>
                    <a:pt x="108826" y="80822"/>
                  </a:lnTo>
                  <a:lnTo>
                    <a:pt x="105600" y="85128"/>
                  </a:lnTo>
                  <a:lnTo>
                    <a:pt x="101295" y="90512"/>
                  </a:lnTo>
                  <a:lnTo>
                    <a:pt x="108826" y="90512"/>
                  </a:lnTo>
                  <a:lnTo>
                    <a:pt x="128714" y="52527"/>
                  </a:lnTo>
                  <a:lnTo>
                    <a:pt x="129311" y="45262"/>
                  </a:lnTo>
                  <a:close/>
                </a:path>
              </a:pathLst>
            </a:custGeom>
            <a:solidFill>
              <a:srgbClr val="000000"/>
            </a:solidFill>
          </p:spPr>
          <p:txBody>
            <a:bodyPr wrap="square" lIns="0" tIns="0" rIns="0" bIns="0" rtlCol="0"/>
            <a:lstStyle/>
            <a:p>
              <a:endParaRPr sz="1749"/>
            </a:p>
          </p:txBody>
        </p:sp>
        <p:pic>
          <p:nvPicPr>
            <p:cNvPr id="105" name="object 105"/>
            <p:cNvPicPr/>
            <p:nvPr/>
          </p:nvPicPr>
          <p:blipFill>
            <a:blip r:embed="rId32" cstate="print"/>
            <a:stretch>
              <a:fillRect/>
            </a:stretch>
          </p:blipFill>
          <p:spPr>
            <a:xfrm>
              <a:off x="3041192" y="2935317"/>
              <a:ext cx="1015076" cy="90516"/>
            </a:xfrm>
            <a:prstGeom prst="rect">
              <a:avLst/>
            </a:prstGeom>
          </p:spPr>
        </p:pic>
        <p:pic>
          <p:nvPicPr>
            <p:cNvPr id="106" name="object 106"/>
            <p:cNvPicPr/>
            <p:nvPr/>
          </p:nvPicPr>
          <p:blipFill>
            <a:blip r:embed="rId33" cstate="print"/>
            <a:stretch>
              <a:fillRect/>
            </a:stretch>
          </p:blipFill>
          <p:spPr>
            <a:xfrm>
              <a:off x="4077821" y="2933162"/>
              <a:ext cx="272626" cy="92671"/>
            </a:xfrm>
            <a:prstGeom prst="rect">
              <a:avLst/>
            </a:prstGeom>
          </p:spPr>
        </p:pic>
        <p:pic>
          <p:nvPicPr>
            <p:cNvPr id="107" name="object 107"/>
            <p:cNvPicPr/>
            <p:nvPr/>
          </p:nvPicPr>
          <p:blipFill>
            <a:blip r:embed="rId34" cstate="print"/>
            <a:stretch>
              <a:fillRect/>
            </a:stretch>
          </p:blipFill>
          <p:spPr>
            <a:xfrm>
              <a:off x="1970081" y="2934240"/>
              <a:ext cx="221980" cy="91593"/>
            </a:xfrm>
            <a:prstGeom prst="rect">
              <a:avLst/>
            </a:prstGeom>
          </p:spPr>
        </p:pic>
        <p:pic>
          <p:nvPicPr>
            <p:cNvPr id="108" name="object 108"/>
            <p:cNvPicPr/>
            <p:nvPr/>
          </p:nvPicPr>
          <p:blipFill>
            <a:blip r:embed="rId35" cstate="print"/>
            <a:stretch>
              <a:fillRect/>
            </a:stretch>
          </p:blipFill>
          <p:spPr>
            <a:xfrm>
              <a:off x="2222234" y="2934240"/>
              <a:ext cx="221980" cy="91593"/>
            </a:xfrm>
            <a:prstGeom prst="rect">
              <a:avLst/>
            </a:prstGeom>
          </p:spPr>
        </p:pic>
        <p:pic>
          <p:nvPicPr>
            <p:cNvPr id="109" name="object 109"/>
            <p:cNvPicPr/>
            <p:nvPr/>
          </p:nvPicPr>
          <p:blipFill>
            <a:blip r:embed="rId36" cstate="print"/>
            <a:stretch>
              <a:fillRect/>
            </a:stretch>
          </p:blipFill>
          <p:spPr>
            <a:xfrm>
              <a:off x="2474387" y="2935317"/>
              <a:ext cx="90516" cy="89438"/>
            </a:xfrm>
            <a:prstGeom prst="rect">
              <a:avLst/>
            </a:prstGeom>
          </p:spPr>
        </p:pic>
        <p:pic>
          <p:nvPicPr>
            <p:cNvPr id="110" name="object 110"/>
            <p:cNvPicPr/>
            <p:nvPr/>
          </p:nvPicPr>
          <p:blipFill>
            <a:blip r:embed="rId37" cstate="print"/>
            <a:stretch>
              <a:fillRect/>
            </a:stretch>
          </p:blipFill>
          <p:spPr>
            <a:xfrm>
              <a:off x="3041192" y="3121738"/>
              <a:ext cx="1528003" cy="90516"/>
            </a:xfrm>
            <a:prstGeom prst="rect">
              <a:avLst/>
            </a:prstGeom>
          </p:spPr>
        </p:pic>
        <p:pic>
          <p:nvPicPr>
            <p:cNvPr id="111" name="object 111"/>
            <p:cNvPicPr/>
            <p:nvPr/>
          </p:nvPicPr>
          <p:blipFill>
            <a:blip r:embed="rId34" cstate="print"/>
            <a:stretch>
              <a:fillRect/>
            </a:stretch>
          </p:blipFill>
          <p:spPr>
            <a:xfrm>
              <a:off x="1970081" y="3120660"/>
              <a:ext cx="221980" cy="91593"/>
            </a:xfrm>
            <a:prstGeom prst="rect">
              <a:avLst/>
            </a:prstGeom>
          </p:spPr>
        </p:pic>
        <p:pic>
          <p:nvPicPr>
            <p:cNvPr id="112" name="object 112"/>
            <p:cNvPicPr/>
            <p:nvPr/>
          </p:nvPicPr>
          <p:blipFill>
            <a:blip r:embed="rId36" cstate="print"/>
            <a:stretch>
              <a:fillRect/>
            </a:stretch>
          </p:blipFill>
          <p:spPr>
            <a:xfrm>
              <a:off x="2222234" y="3121738"/>
              <a:ext cx="90516" cy="89438"/>
            </a:xfrm>
            <a:prstGeom prst="rect">
              <a:avLst/>
            </a:prstGeom>
          </p:spPr>
        </p:pic>
        <p:pic>
          <p:nvPicPr>
            <p:cNvPr id="113" name="object 113"/>
            <p:cNvPicPr/>
            <p:nvPr/>
          </p:nvPicPr>
          <p:blipFill>
            <a:blip r:embed="rId38" cstate="print"/>
            <a:stretch>
              <a:fillRect/>
            </a:stretch>
          </p:blipFill>
          <p:spPr>
            <a:xfrm>
              <a:off x="545526" y="3121738"/>
              <a:ext cx="478443" cy="90516"/>
            </a:xfrm>
            <a:prstGeom prst="rect">
              <a:avLst/>
            </a:prstGeom>
          </p:spPr>
        </p:pic>
        <p:pic>
          <p:nvPicPr>
            <p:cNvPr id="114" name="object 114"/>
            <p:cNvPicPr/>
            <p:nvPr/>
          </p:nvPicPr>
          <p:blipFill>
            <a:blip r:embed="rId39" cstate="print"/>
            <a:stretch>
              <a:fillRect/>
            </a:stretch>
          </p:blipFill>
          <p:spPr>
            <a:xfrm>
              <a:off x="3041192" y="3308158"/>
              <a:ext cx="1528003" cy="90516"/>
            </a:xfrm>
            <a:prstGeom prst="rect">
              <a:avLst/>
            </a:prstGeom>
          </p:spPr>
        </p:pic>
        <p:pic>
          <p:nvPicPr>
            <p:cNvPr id="115" name="object 115"/>
            <p:cNvPicPr/>
            <p:nvPr/>
          </p:nvPicPr>
          <p:blipFill>
            <a:blip r:embed="rId34" cstate="print"/>
            <a:stretch>
              <a:fillRect/>
            </a:stretch>
          </p:blipFill>
          <p:spPr>
            <a:xfrm>
              <a:off x="1970081" y="3307081"/>
              <a:ext cx="221980" cy="91593"/>
            </a:xfrm>
            <a:prstGeom prst="rect">
              <a:avLst/>
            </a:prstGeom>
          </p:spPr>
        </p:pic>
        <p:pic>
          <p:nvPicPr>
            <p:cNvPr id="116" name="object 116"/>
            <p:cNvPicPr/>
            <p:nvPr/>
          </p:nvPicPr>
          <p:blipFill>
            <a:blip r:embed="rId36" cstate="print"/>
            <a:stretch>
              <a:fillRect/>
            </a:stretch>
          </p:blipFill>
          <p:spPr>
            <a:xfrm>
              <a:off x="2222234" y="3308158"/>
              <a:ext cx="90516" cy="89438"/>
            </a:xfrm>
            <a:prstGeom prst="rect">
              <a:avLst/>
            </a:prstGeom>
          </p:spPr>
        </p:pic>
        <p:sp>
          <p:nvSpPr>
            <p:cNvPr id="117" name="object 117"/>
            <p:cNvSpPr/>
            <p:nvPr/>
          </p:nvSpPr>
          <p:spPr>
            <a:xfrm>
              <a:off x="545515" y="3308159"/>
              <a:ext cx="575945" cy="90805"/>
            </a:xfrm>
            <a:custGeom>
              <a:avLst/>
              <a:gdLst/>
              <a:ahLst/>
              <a:cxnLst/>
              <a:rect l="l" t="t" r="r" b="b"/>
              <a:pathLst>
                <a:path w="575944" h="90804">
                  <a:moveTo>
                    <a:pt x="88366" y="6477"/>
                  </a:moveTo>
                  <a:lnTo>
                    <a:pt x="0" y="6477"/>
                  </a:lnTo>
                  <a:lnTo>
                    <a:pt x="0" y="12941"/>
                  </a:lnTo>
                  <a:lnTo>
                    <a:pt x="37719" y="12941"/>
                  </a:lnTo>
                  <a:lnTo>
                    <a:pt x="37719" y="90525"/>
                  </a:lnTo>
                  <a:lnTo>
                    <a:pt x="46342" y="90525"/>
                  </a:lnTo>
                  <a:lnTo>
                    <a:pt x="46342" y="35560"/>
                  </a:lnTo>
                  <a:lnTo>
                    <a:pt x="62369" y="45262"/>
                  </a:lnTo>
                  <a:lnTo>
                    <a:pt x="70129" y="50114"/>
                  </a:lnTo>
                  <a:lnTo>
                    <a:pt x="77584" y="54965"/>
                  </a:lnTo>
                  <a:lnTo>
                    <a:pt x="82981" y="48501"/>
                  </a:lnTo>
                  <a:lnTo>
                    <a:pt x="47421" y="28028"/>
                  </a:lnTo>
                  <a:lnTo>
                    <a:pt x="46342" y="28028"/>
                  </a:lnTo>
                  <a:lnTo>
                    <a:pt x="46342" y="12941"/>
                  </a:lnTo>
                  <a:lnTo>
                    <a:pt x="88366" y="12941"/>
                  </a:lnTo>
                  <a:lnTo>
                    <a:pt x="88366" y="6477"/>
                  </a:lnTo>
                  <a:close/>
                </a:path>
                <a:path w="575944" h="90804">
                  <a:moveTo>
                    <a:pt x="133629" y="26949"/>
                  </a:moveTo>
                  <a:lnTo>
                    <a:pt x="129311" y="23710"/>
                  </a:lnTo>
                  <a:lnTo>
                    <a:pt x="99136" y="23710"/>
                  </a:lnTo>
                  <a:lnTo>
                    <a:pt x="99136" y="30175"/>
                  </a:lnTo>
                  <a:lnTo>
                    <a:pt x="125006" y="30175"/>
                  </a:lnTo>
                  <a:lnTo>
                    <a:pt x="120764" y="43307"/>
                  </a:lnTo>
                  <a:lnTo>
                    <a:pt x="114490" y="55232"/>
                  </a:lnTo>
                  <a:lnTo>
                    <a:pt x="106172" y="65976"/>
                  </a:lnTo>
                  <a:lnTo>
                    <a:pt x="95910" y="75438"/>
                  </a:lnTo>
                  <a:lnTo>
                    <a:pt x="101295" y="80822"/>
                  </a:lnTo>
                  <a:lnTo>
                    <a:pt x="126085" y="51727"/>
                  </a:lnTo>
                  <a:lnTo>
                    <a:pt x="131991" y="33845"/>
                  </a:lnTo>
                  <a:lnTo>
                    <a:pt x="133629" y="26949"/>
                  </a:lnTo>
                  <a:close/>
                </a:path>
                <a:path w="575944" h="90804">
                  <a:moveTo>
                    <a:pt x="186423" y="72199"/>
                  </a:moveTo>
                  <a:lnTo>
                    <a:pt x="177152" y="65976"/>
                  </a:lnTo>
                  <a:lnTo>
                    <a:pt x="168783" y="58737"/>
                  </a:lnTo>
                  <a:lnTo>
                    <a:pt x="161417" y="50685"/>
                  </a:lnTo>
                  <a:lnTo>
                    <a:pt x="155181" y="42037"/>
                  </a:lnTo>
                  <a:lnTo>
                    <a:pt x="161645" y="36982"/>
                  </a:lnTo>
                  <a:lnTo>
                    <a:pt x="162039" y="36639"/>
                  </a:lnTo>
                  <a:lnTo>
                    <a:pt x="168109" y="31521"/>
                  </a:lnTo>
                  <a:lnTo>
                    <a:pt x="174574" y="25666"/>
                  </a:lnTo>
                  <a:lnTo>
                    <a:pt x="181038" y="19405"/>
                  </a:lnTo>
                  <a:lnTo>
                    <a:pt x="175653" y="14020"/>
                  </a:lnTo>
                  <a:lnTo>
                    <a:pt x="169989" y="20104"/>
                  </a:lnTo>
                  <a:lnTo>
                    <a:pt x="164261" y="25666"/>
                  </a:lnTo>
                  <a:lnTo>
                    <a:pt x="158673" y="30683"/>
                  </a:lnTo>
                  <a:lnTo>
                    <a:pt x="153022" y="35560"/>
                  </a:lnTo>
                  <a:lnTo>
                    <a:pt x="151942" y="35560"/>
                  </a:lnTo>
                  <a:lnTo>
                    <a:pt x="151942" y="36639"/>
                  </a:lnTo>
                  <a:lnTo>
                    <a:pt x="151409" y="35560"/>
                  </a:lnTo>
                  <a:lnTo>
                    <a:pt x="148704" y="30175"/>
                  </a:lnTo>
                  <a:lnTo>
                    <a:pt x="146558" y="23710"/>
                  </a:lnTo>
                  <a:lnTo>
                    <a:pt x="145478" y="16167"/>
                  </a:lnTo>
                  <a:lnTo>
                    <a:pt x="145478" y="0"/>
                  </a:lnTo>
                  <a:lnTo>
                    <a:pt x="137934" y="0"/>
                  </a:lnTo>
                  <a:lnTo>
                    <a:pt x="137934" y="80822"/>
                  </a:lnTo>
                  <a:lnTo>
                    <a:pt x="136855" y="81902"/>
                  </a:lnTo>
                  <a:lnTo>
                    <a:pt x="127152" y="81902"/>
                  </a:lnTo>
                  <a:lnTo>
                    <a:pt x="121767" y="80822"/>
                  </a:lnTo>
                  <a:lnTo>
                    <a:pt x="122847" y="88366"/>
                  </a:lnTo>
                  <a:lnTo>
                    <a:pt x="127152" y="89446"/>
                  </a:lnTo>
                  <a:lnTo>
                    <a:pt x="139014" y="89446"/>
                  </a:lnTo>
                  <a:lnTo>
                    <a:pt x="142240" y="88366"/>
                  </a:lnTo>
                  <a:lnTo>
                    <a:pt x="145478" y="85140"/>
                  </a:lnTo>
                  <a:lnTo>
                    <a:pt x="145478" y="81902"/>
                  </a:lnTo>
                  <a:lnTo>
                    <a:pt x="145478" y="35560"/>
                  </a:lnTo>
                  <a:lnTo>
                    <a:pt x="152107" y="48666"/>
                  </a:lnTo>
                  <a:lnTo>
                    <a:pt x="160566" y="60350"/>
                  </a:lnTo>
                  <a:lnTo>
                    <a:pt x="170637" y="70421"/>
                  </a:lnTo>
                  <a:lnTo>
                    <a:pt x="182118" y="78663"/>
                  </a:lnTo>
                  <a:lnTo>
                    <a:pt x="186423" y="72199"/>
                  </a:lnTo>
                  <a:close/>
                </a:path>
                <a:path w="575944" h="90804">
                  <a:moveTo>
                    <a:pt x="215519" y="18326"/>
                  </a:moveTo>
                  <a:lnTo>
                    <a:pt x="212280" y="12941"/>
                  </a:lnTo>
                  <a:lnTo>
                    <a:pt x="201510" y="2159"/>
                  </a:lnTo>
                  <a:lnTo>
                    <a:pt x="196126" y="6477"/>
                  </a:lnTo>
                  <a:lnTo>
                    <a:pt x="205816" y="16167"/>
                  </a:lnTo>
                  <a:lnTo>
                    <a:pt x="210134" y="22631"/>
                  </a:lnTo>
                  <a:lnTo>
                    <a:pt x="215519" y="18326"/>
                  </a:lnTo>
                  <a:close/>
                </a:path>
                <a:path w="575944" h="90804">
                  <a:moveTo>
                    <a:pt x="281254" y="11861"/>
                  </a:moveTo>
                  <a:lnTo>
                    <a:pt x="262928" y="11861"/>
                  </a:lnTo>
                  <a:lnTo>
                    <a:pt x="267246" y="5397"/>
                  </a:lnTo>
                  <a:lnTo>
                    <a:pt x="268325" y="2159"/>
                  </a:lnTo>
                  <a:lnTo>
                    <a:pt x="260781" y="0"/>
                  </a:lnTo>
                  <a:lnTo>
                    <a:pt x="259702" y="5397"/>
                  </a:lnTo>
                  <a:lnTo>
                    <a:pt x="255384" y="11861"/>
                  </a:lnTo>
                  <a:lnTo>
                    <a:pt x="243535" y="11861"/>
                  </a:lnTo>
                  <a:lnTo>
                    <a:pt x="241376" y="8623"/>
                  </a:lnTo>
                  <a:lnTo>
                    <a:pt x="237070" y="0"/>
                  </a:lnTo>
                  <a:lnTo>
                    <a:pt x="230606" y="3238"/>
                  </a:lnTo>
                  <a:lnTo>
                    <a:pt x="232765" y="6477"/>
                  </a:lnTo>
                  <a:lnTo>
                    <a:pt x="234911" y="8623"/>
                  </a:lnTo>
                  <a:lnTo>
                    <a:pt x="235991" y="11861"/>
                  </a:lnTo>
                  <a:lnTo>
                    <a:pt x="219824" y="11861"/>
                  </a:lnTo>
                  <a:lnTo>
                    <a:pt x="219824" y="18326"/>
                  </a:lnTo>
                  <a:lnTo>
                    <a:pt x="245694" y="18326"/>
                  </a:lnTo>
                  <a:lnTo>
                    <a:pt x="245694" y="20485"/>
                  </a:lnTo>
                  <a:lnTo>
                    <a:pt x="244614" y="22631"/>
                  </a:lnTo>
                  <a:lnTo>
                    <a:pt x="243535" y="25869"/>
                  </a:lnTo>
                  <a:lnTo>
                    <a:pt x="226301" y="25869"/>
                  </a:lnTo>
                  <a:lnTo>
                    <a:pt x="226301" y="74358"/>
                  </a:lnTo>
                  <a:lnTo>
                    <a:pt x="274789" y="74358"/>
                  </a:lnTo>
                  <a:lnTo>
                    <a:pt x="274789" y="68973"/>
                  </a:lnTo>
                  <a:lnTo>
                    <a:pt x="274789" y="59270"/>
                  </a:lnTo>
                  <a:lnTo>
                    <a:pt x="274789" y="25869"/>
                  </a:lnTo>
                  <a:lnTo>
                    <a:pt x="267246" y="25869"/>
                  </a:lnTo>
                  <a:lnTo>
                    <a:pt x="267246" y="68973"/>
                  </a:lnTo>
                  <a:lnTo>
                    <a:pt x="232765" y="68973"/>
                  </a:lnTo>
                  <a:lnTo>
                    <a:pt x="232765" y="59270"/>
                  </a:lnTo>
                  <a:lnTo>
                    <a:pt x="267246" y="59270"/>
                  </a:lnTo>
                  <a:lnTo>
                    <a:pt x="267246" y="53886"/>
                  </a:lnTo>
                  <a:lnTo>
                    <a:pt x="232765" y="53886"/>
                  </a:lnTo>
                  <a:lnTo>
                    <a:pt x="232765" y="45262"/>
                  </a:lnTo>
                  <a:lnTo>
                    <a:pt x="267246" y="45262"/>
                  </a:lnTo>
                  <a:lnTo>
                    <a:pt x="267246" y="39878"/>
                  </a:lnTo>
                  <a:lnTo>
                    <a:pt x="232765" y="39878"/>
                  </a:lnTo>
                  <a:lnTo>
                    <a:pt x="232765" y="31254"/>
                  </a:lnTo>
                  <a:lnTo>
                    <a:pt x="267246" y="31254"/>
                  </a:lnTo>
                  <a:lnTo>
                    <a:pt x="267246" y="25869"/>
                  </a:lnTo>
                  <a:lnTo>
                    <a:pt x="251079" y="25869"/>
                  </a:lnTo>
                  <a:lnTo>
                    <a:pt x="252158" y="22631"/>
                  </a:lnTo>
                  <a:lnTo>
                    <a:pt x="253238" y="20485"/>
                  </a:lnTo>
                  <a:lnTo>
                    <a:pt x="253238" y="18326"/>
                  </a:lnTo>
                  <a:lnTo>
                    <a:pt x="281254" y="18326"/>
                  </a:lnTo>
                  <a:lnTo>
                    <a:pt x="281254" y="11861"/>
                  </a:lnTo>
                  <a:close/>
                </a:path>
                <a:path w="575944" h="90804">
                  <a:moveTo>
                    <a:pt x="283400" y="80822"/>
                  </a:moveTo>
                  <a:lnTo>
                    <a:pt x="238150" y="80822"/>
                  </a:lnTo>
                  <a:lnTo>
                    <a:pt x="230606" y="79743"/>
                  </a:lnTo>
                  <a:lnTo>
                    <a:pt x="225221" y="77597"/>
                  </a:lnTo>
                  <a:lnTo>
                    <a:pt x="220903" y="76517"/>
                  </a:lnTo>
                  <a:lnTo>
                    <a:pt x="214439" y="70053"/>
                  </a:lnTo>
                  <a:lnTo>
                    <a:pt x="214439" y="40957"/>
                  </a:lnTo>
                  <a:lnTo>
                    <a:pt x="192887" y="40957"/>
                  </a:lnTo>
                  <a:lnTo>
                    <a:pt x="192887" y="47421"/>
                  </a:lnTo>
                  <a:lnTo>
                    <a:pt x="206895" y="47421"/>
                  </a:lnTo>
                  <a:lnTo>
                    <a:pt x="206895" y="72199"/>
                  </a:lnTo>
                  <a:lnTo>
                    <a:pt x="202590" y="77597"/>
                  </a:lnTo>
                  <a:lnTo>
                    <a:pt x="197205" y="80822"/>
                  </a:lnTo>
                  <a:lnTo>
                    <a:pt x="192887" y="82981"/>
                  </a:lnTo>
                  <a:lnTo>
                    <a:pt x="197205" y="90525"/>
                  </a:lnTo>
                  <a:lnTo>
                    <a:pt x="202590" y="86207"/>
                  </a:lnTo>
                  <a:lnTo>
                    <a:pt x="206895" y="81902"/>
                  </a:lnTo>
                  <a:lnTo>
                    <a:pt x="211213" y="76517"/>
                  </a:lnTo>
                  <a:lnTo>
                    <a:pt x="214439" y="79743"/>
                  </a:lnTo>
                  <a:lnTo>
                    <a:pt x="218757" y="81902"/>
                  </a:lnTo>
                  <a:lnTo>
                    <a:pt x="221983" y="84061"/>
                  </a:lnTo>
                  <a:lnTo>
                    <a:pt x="227368" y="86207"/>
                  </a:lnTo>
                  <a:lnTo>
                    <a:pt x="235991" y="87287"/>
                  </a:lnTo>
                  <a:lnTo>
                    <a:pt x="281254" y="87287"/>
                  </a:lnTo>
                  <a:lnTo>
                    <a:pt x="283400" y="82981"/>
                  </a:lnTo>
                  <a:lnTo>
                    <a:pt x="283400" y="80822"/>
                  </a:lnTo>
                  <a:close/>
                </a:path>
                <a:path w="575944" h="90804">
                  <a:moveTo>
                    <a:pt x="322199" y="18326"/>
                  </a:moveTo>
                  <a:lnTo>
                    <a:pt x="311429" y="18326"/>
                  </a:lnTo>
                  <a:lnTo>
                    <a:pt x="311429" y="0"/>
                  </a:lnTo>
                  <a:lnTo>
                    <a:pt x="303885" y="0"/>
                  </a:lnTo>
                  <a:lnTo>
                    <a:pt x="303885" y="18326"/>
                  </a:lnTo>
                  <a:lnTo>
                    <a:pt x="290944" y="18326"/>
                  </a:lnTo>
                  <a:lnTo>
                    <a:pt x="290944" y="24790"/>
                  </a:lnTo>
                  <a:lnTo>
                    <a:pt x="303885" y="24790"/>
                  </a:lnTo>
                  <a:lnTo>
                    <a:pt x="303885" y="45262"/>
                  </a:lnTo>
                  <a:lnTo>
                    <a:pt x="302806" y="45262"/>
                  </a:lnTo>
                  <a:lnTo>
                    <a:pt x="300647" y="46342"/>
                  </a:lnTo>
                  <a:lnTo>
                    <a:pt x="296341" y="47421"/>
                  </a:lnTo>
                  <a:lnTo>
                    <a:pt x="289877" y="49580"/>
                  </a:lnTo>
                  <a:lnTo>
                    <a:pt x="292023" y="56045"/>
                  </a:lnTo>
                  <a:lnTo>
                    <a:pt x="300647" y="53886"/>
                  </a:lnTo>
                  <a:lnTo>
                    <a:pt x="303885" y="52806"/>
                  </a:lnTo>
                  <a:lnTo>
                    <a:pt x="303885" y="81902"/>
                  </a:lnTo>
                  <a:lnTo>
                    <a:pt x="302806" y="82981"/>
                  </a:lnTo>
                  <a:lnTo>
                    <a:pt x="299567" y="82981"/>
                  </a:lnTo>
                  <a:lnTo>
                    <a:pt x="296341" y="81902"/>
                  </a:lnTo>
                  <a:lnTo>
                    <a:pt x="293103" y="81902"/>
                  </a:lnTo>
                  <a:lnTo>
                    <a:pt x="294182" y="89446"/>
                  </a:lnTo>
                  <a:lnTo>
                    <a:pt x="308190" y="89446"/>
                  </a:lnTo>
                  <a:lnTo>
                    <a:pt x="310349" y="87287"/>
                  </a:lnTo>
                  <a:lnTo>
                    <a:pt x="311429" y="85140"/>
                  </a:lnTo>
                  <a:lnTo>
                    <a:pt x="311429" y="82981"/>
                  </a:lnTo>
                  <a:lnTo>
                    <a:pt x="311429" y="52806"/>
                  </a:lnTo>
                  <a:lnTo>
                    <a:pt x="311429" y="49580"/>
                  </a:lnTo>
                  <a:lnTo>
                    <a:pt x="317893" y="47421"/>
                  </a:lnTo>
                  <a:lnTo>
                    <a:pt x="322199" y="46342"/>
                  </a:lnTo>
                  <a:lnTo>
                    <a:pt x="321665" y="43103"/>
                  </a:lnTo>
                  <a:lnTo>
                    <a:pt x="321119" y="39878"/>
                  </a:lnTo>
                  <a:lnTo>
                    <a:pt x="318960" y="40957"/>
                  </a:lnTo>
                  <a:lnTo>
                    <a:pt x="314655" y="42037"/>
                  </a:lnTo>
                  <a:lnTo>
                    <a:pt x="311429" y="43103"/>
                  </a:lnTo>
                  <a:lnTo>
                    <a:pt x="311429" y="24790"/>
                  </a:lnTo>
                  <a:lnTo>
                    <a:pt x="322199" y="24790"/>
                  </a:lnTo>
                  <a:lnTo>
                    <a:pt x="322199" y="18326"/>
                  </a:lnTo>
                  <a:close/>
                </a:path>
                <a:path w="575944" h="90804">
                  <a:moveTo>
                    <a:pt x="370687" y="5397"/>
                  </a:moveTo>
                  <a:lnTo>
                    <a:pt x="364223" y="5397"/>
                  </a:lnTo>
                  <a:lnTo>
                    <a:pt x="364223" y="11861"/>
                  </a:lnTo>
                  <a:lnTo>
                    <a:pt x="364223" y="32334"/>
                  </a:lnTo>
                  <a:lnTo>
                    <a:pt x="364223" y="38798"/>
                  </a:lnTo>
                  <a:lnTo>
                    <a:pt x="364223" y="60350"/>
                  </a:lnTo>
                  <a:lnTo>
                    <a:pt x="335127" y="60350"/>
                  </a:lnTo>
                  <a:lnTo>
                    <a:pt x="335127" y="38798"/>
                  </a:lnTo>
                  <a:lnTo>
                    <a:pt x="364223" y="38798"/>
                  </a:lnTo>
                  <a:lnTo>
                    <a:pt x="364223" y="32334"/>
                  </a:lnTo>
                  <a:lnTo>
                    <a:pt x="335127" y="32334"/>
                  </a:lnTo>
                  <a:lnTo>
                    <a:pt x="335127" y="11861"/>
                  </a:lnTo>
                  <a:lnTo>
                    <a:pt x="364223" y="11861"/>
                  </a:lnTo>
                  <a:lnTo>
                    <a:pt x="364223" y="5397"/>
                  </a:lnTo>
                  <a:lnTo>
                    <a:pt x="327583" y="5397"/>
                  </a:lnTo>
                  <a:lnTo>
                    <a:pt x="327583" y="66814"/>
                  </a:lnTo>
                  <a:lnTo>
                    <a:pt x="370687" y="66814"/>
                  </a:lnTo>
                  <a:lnTo>
                    <a:pt x="370687" y="60350"/>
                  </a:lnTo>
                  <a:lnTo>
                    <a:pt x="370687" y="38798"/>
                  </a:lnTo>
                  <a:lnTo>
                    <a:pt x="370687" y="32334"/>
                  </a:lnTo>
                  <a:lnTo>
                    <a:pt x="370687" y="11861"/>
                  </a:lnTo>
                  <a:lnTo>
                    <a:pt x="370687" y="5397"/>
                  </a:lnTo>
                  <a:close/>
                </a:path>
                <a:path w="575944" h="90804">
                  <a:moveTo>
                    <a:pt x="380390" y="79743"/>
                  </a:moveTo>
                  <a:lnTo>
                    <a:pt x="316814" y="79743"/>
                  </a:lnTo>
                  <a:lnTo>
                    <a:pt x="316814" y="86207"/>
                  </a:lnTo>
                  <a:lnTo>
                    <a:pt x="380390" y="86207"/>
                  </a:lnTo>
                  <a:lnTo>
                    <a:pt x="380390" y="79743"/>
                  </a:lnTo>
                  <a:close/>
                </a:path>
                <a:path w="575944" h="90804">
                  <a:moveTo>
                    <a:pt x="413791" y="26949"/>
                  </a:moveTo>
                  <a:lnTo>
                    <a:pt x="409486" y="18326"/>
                  </a:lnTo>
                  <a:lnTo>
                    <a:pt x="405168" y="11861"/>
                  </a:lnTo>
                  <a:lnTo>
                    <a:pt x="401942" y="5397"/>
                  </a:lnTo>
                  <a:lnTo>
                    <a:pt x="394398" y="9702"/>
                  </a:lnTo>
                  <a:lnTo>
                    <a:pt x="398703" y="15087"/>
                  </a:lnTo>
                  <a:lnTo>
                    <a:pt x="403021" y="22631"/>
                  </a:lnTo>
                  <a:lnTo>
                    <a:pt x="406247" y="30175"/>
                  </a:lnTo>
                  <a:lnTo>
                    <a:pt x="413791" y="26949"/>
                  </a:lnTo>
                  <a:close/>
                </a:path>
                <a:path w="575944" h="90804">
                  <a:moveTo>
                    <a:pt x="468744" y="34493"/>
                  </a:moveTo>
                  <a:lnTo>
                    <a:pt x="435343" y="34493"/>
                  </a:lnTo>
                  <a:lnTo>
                    <a:pt x="435343" y="0"/>
                  </a:lnTo>
                  <a:lnTo>
                    <a:pt x="427799" y="0"/>
                  </a:lnTo>
                  <a:lnTo>
                    <a:pt x="427799" y="34493"/>
                  </a:lnTo>
                  <a:lnTo>
                    <a:pt x="393319" y="34493"/>
                  </a:lnTo>
                  <a:lnTo>
                    <a:pt x="393319" y="40957"/>
                  </a:lnTo>
                  <a:lnTo>
                    <a:pt x="461200" y="40957"/>
                  </a:lnTo>
                  <a:lnTo>
                    <a:pt x="461200" y="54965"/>
                  </a:lnTo>
                  <a:lnTo>
                    <a:pt x="396557" y="54965"/>
                  </a:lnTo>
                  <a:lnTo>
                    <a:pt x="396557" y="61429"/>
                  </a:lnTo>
                  <a:lnTo>
                    <a:pt x="461200" y="61429"/>
                  </a:lnTo>
                  <a:lnTo>
                    <a:pt x="461200" y="76517"/>
                  </a:lnTo>
                  <a:lnTo>
                    <a:pt x="393319" y="76517"/>
                  </a:lnTo>
                  <a:lnTo>
                    <a:pt x="393319" y="82981"/>
                  </a:lnTo>
                  <a:lnTo>
                    <a:pt x="461200" y="82981"/>
                  </a:lnTo>
                  <a:lnTo>
                    <a:pt x="461200" y="90525"/>
                  </a:lnTo>
                  <a:lnTo>
                    <a:pt x="468744" y="90525"/>
                  </a:lnTo>
                  <a:lnTo>
                    <a:pt x="468744" y="34493"/>
                  </a:lnTo>
                  <a:close/>
                </a:path>
                <a:path w="575944" h="90804">
                  <a:moveTo>
                    <a:pt x="468744" y="8623"/>
                  </a:moveTo>
                  <a:lnTo>
                    <a:pt x="461200" y="4318"/>
                  </a:lnTo>
                  <a:lnTo>
                    <a:pt x="458584" y="10591"/>
                  </a:lnTo>
                  <a:lnTo>
                    <a:pt x="455549" y="16573"/>
                  </a:lnTo>
                  <a:lnTo>
                    <a:pt x="452120" y="22352"/>
                  </a:lnTo>
                  <a:lnTo>
                    <a:pt x="448271" y="28028"/>
                  </a:lnTo>
                  <a:lnTo>
                    <a:pt x="454736" y="31254"/>
                  </a:lnTo>
                  <a:lnTo>
                    <a:pt x="457987" y="26657"/>
                  </a:lnTo>
                  <a:lnTo>
                    <a:pt x="461340" y="21158"/>
                  </a:lnTo>
                  <a:lnTo>
                    <a:pt x="464870" y="15087"/>
                  </a:lnTo>
                  <a:lnTo>
                    <a:pt x="468744" y="8623"/>
                  </a:lnTo>
                  <a:close/>
                </a:path>
                <a:path w="575944" h="90804">
                  <a:moveTo>
                    <a:pt x="514007" y="45262"/>
                  </a:moveTo>
                  <a:lnTo>
                    <a:pt x="488149" y="45262"/>
                  </a:lnTo>
                  <a:lnTo>
                    <a:pt x="488149" y="50647"/>
                  </a:lnTo>
                  <a:lnTo>
                    <a:pt x="514007" y="50647"/>
                  </a:lnTo>
                  <a:lnTo>
                    <a:pt x="514007" y="45262"/>
                  </a:lnTo>
                  <a:close/>
                </a:path>
                <a:path w="575944" h="90804">
                  <a:moveTo>
                    <a:pt x="514007" y="31254"/>
                  </a:moveTo>
                  <a:lnTo>
                    <a:pt x="488149" y="31254"/>
                  </a:lnTo>
                  <a:lnTo>
                    <a:pt x="488149" y="37719"/>
                  </a:lnTo>
                  <a:lnTo>
                    <a:pt x="514007" y="37719"/>
                  </a:lnTo>
                  <a:lnTo>
                    <a:pt x="514007" y="31254"/>
                  </a:lnTo>
                  <a:close/>
                </a:path>
                <a:path w="575944" h="90804">
                  <a:moveTo>
                    <a:pt x="514007" y="4318"/>
                  </a:moveTo>
                  <a:lnTo>
                    <a:pt x="488149" y="4318"/>
                  </a:lnTo>
                  <a:lnTo>
                    <a:pt x="488149" y="9702"/>
                  </a:lnTo>
                  <a:lnTo>
                    <a:pt x="514007" y="9702"/>
                  </a:lnTo>
                  <a:lnTo>
                    <a:pt x="514007" y="4318"/>
                  </a:lnTo>
                  <a:close/>
                </a:path>
                <a:path w="575944" h="90804">
                  <a:moveTo>
                    <a:pt x="516166" y="59270"/>
                  </a:moveTo>
                  <a:lnTo>
                    <a:pt x="508622" y="59270"/>
                  </a:lnTo>
                  <a:lnTo>
                    <a:pt x="508622" y="64655"/>
                  </a:lnTo>
                  <a:lnTo>
                    <a:pt x="508622" y="78663"/>
                  </a:lnTo>
                  <a:lnTo>
                    <a:pt x="493534" y="78663"/>
                  </a:lnTo>
                  <a:lnTo>
                    <a:pt x="493534" y="64655"/>
                  </a:lnTo>
                  <a:lnTo>
                    <a:pt x="508622" y="64655"/>
                  </a:lnTo>
                  <a:lnTo>
                    <a:pt x="508622" y="59270"/>
                  </a:lnTo>
                  <a:lnTo>
                    <a:pt x="487070" y="59270"/>
                  </a:lnTo>
                  <a:lnTo>
                    <a:pt x="487070" y="90525"/>
                  </a:lnTo>
                  <a:lnTo>
                    <a:pt x="493534" y="90525"/>
                  </a:lnTo>
                  <a:lnTo>
                    <a:pt x="493534" y="85140"/>
                  </a:lnTo>
                  <a:lnTo>
                    <a:pt x="516166" y="85140"/>
                  </a:lnTo>
                  <a:lnTo>
                    <a:pt x="516166" y="79743"/>
                  </a:lnTo>
                  <a:lnTo>
                    <a:pt x="516166" y="78663"/>
                  </a:lnTo>
                  <a:lnTo>
                    <a:pt x="516166" y="64655"/>
                  </a:lnTo>
                  <a:lnTo>
                    <a:pt x="516166" y="59270"/>
                  </a:lnTo>
                  <a:close/>
                </a:path>
                <a:path w="575944" h="90804">
                  <a:moveTo>
                    <a:pt x="518312" y="17246"/>
                  </a:moveTo>
                  <a:lnTo>
                    <a:pt x="483831" y="17246"/>
                  </a:lnTo>
                  <a:lnTo>
                    <a:pt x="483831" y="23710"/>
                  </a:lnTo>
                  <a:lnTo>
                    <a:pt x="518312" y="23710"/>
                  </a:lnTo>
                  <a:lnTo>
                    <a:pt x="518312" y="17246"/>
                  </a:lnTo>
                  <a:close/>
                </a:path>
                <a:path w="575944" h="90804">
                  <a:moveTo>
                    <a:pt x="575424" y="78663"/>
                  </a:moveTo>
                  <a:lnTo>
                    <a:pt x="552805" y="56045"/>
                  </a:lnTo>
                  <a:lnTo>
                    <a:pt x="573278" y="56045"/>
                  </a:lnTo>
                  <a:lnTo>
                    <a:pt x="573278" y="49580"/>
                  </a:lnTo>
                  <a:lnTo>
                    <a:pt x="548487" y="49580"/>
                  </a:lnTo>
                  <a:lnTo>
                    <a:pt x="548487" y="42037"/>
                  </a:lnTo>
                  <a:lnTo>
                    <a:pt x="568960" y="42037"/>
                  </a:lnTo>
                  <a:lnTo>
                    <a:pt x="568960" y="35560"/>
                  </a:lnTo>
                  <a:lnTo>
                    <a:pt x="568960" y="25869"/>
                  </a:lnTo>
                  <a:lnTo>
                    <a:pt x="568960" y="19405"/>
                  </a:lnTo>
                  <a:lnTo>
                    <a:pt x="568960" y="9702"/>
                  </a:lnTo>
                  <a:lnTo>
                    <a:pt x="568960" y="4318"/>
                  </a:lnTo>
                  <a:lnTo>
                    <a:pt x="562495" y="4318"/>
                  </a:lnTo>
                  <a:lnTo>
                    <a:pt x="562495" y="9702"/>
                  </a:lnTo>
                  <a:lnTo>
                    <a:pt x="562495" y="19405"/>
                  </a:lnTo>
                  <a:lnTo>
                    <a:pt x="562495" y="25869"/>
                  </a:lnTo>
                  <a:lnTo>
                    <a:pt x="562495" y="35560"/>
                  </a:lnTo>
                  <a:lnTo>
                    <a:pt x="548487" y="35560"/>
                  </a:lnTo>
                  <a:lnTo>
                    <a:pt x="548487" y="25869"/>
                  </a:lnTo>
                  <a:lnTo>
                    <a:pt x="562495" y="25869"/>
                  </a:lnTo>
                  <a:lnTo>
                    <a:pt x="562495" y="19405"/>
                  </a:lnTo>
                  <a:lnTo>
                    <a:pt x="548487" y="19405"/>
                  </a:lnTo>
                  <a:lnTo>
                    <a:pt x="548487" y="9702"/>
                  </a:lnTo>
                  <a:lnTo>
                    <a:pt x="562495" y="9702"/>
                  </a:lnTo>
                  <a:lnTo>
                    <a:pt x="562495" y="4318"/>
                  </a:lnTo>
                  <a:lnTo>
                    <a:pt x="542023" y="4318"/>
                  </a:lnTo>
                  <a:lnTo>
                    <a:pt x="542023" y="9702"/>
                  </a:lnTo>
                  <a:lnTo>
                    <a:pt x="542023" y="19405"/>
                  </a:lnTo>
                  <a:lnTo>
                    <a:pt x="542023" y="25869"/>
                  </a:lnTo>
                  <a:lnTo>
                    <a:pt x="542023" y="35560"/>
                  </a:lnTo>
                  <a:lnTo>
                    <a:pt x="529094" y="35560"/>
                  </a:lnTo>
                  <a:lnTo>
                    <a:pt x="529094" y="25869"/>
                  </a:lnTo>
                  <a:lnTo>
                    <a:pt x="542023" y="25869"/>
                  </a:lnTo>
                  <a:lnTo>
                    <a:pt x="542023" y="19405"/>
                  </a:lnTo>
                  <a:lnTo>
                    <a:pt x="529094" y="19405"/>
                  </a:lnTo>
                  <a:lnTo>
                    <a:pt x="529094" y="9702"/>
                  </a:lnTo>
                  <a:lnTo>
                    <a:pt x="542023" y="9702"/>
                  </a:lnTo>
                  <a:lnTo>
                    <a:pt x="542023" y="4318"/>
                  </a:lnTo>
                  <a:lnTo>
                    <a:pt x="521550" y="4318"/>
                  </a:lnTo>
                  <a:lnTo>
                    <a:pt x="521550" y="42037"/>
                  </a:lnTo>
                  <a:lnTo>
                    <a:pt x="542023" y="42037"/>
                  </a:lnTo>
                  <a:lnTo>
                    <a:pt x="542023" y="49580"/>
                  </a:lnTo>
                  <a:lnTo>
                    <a:pt x="517245" y="49580"/>
                  </a:lnTo>
                  <a:lnTo>
                    <a:pt x="517245" y="56045"/>
                  </a:lnTo>
                  <a:lnTo>
                    <a:pt x="537718" y="56045"/>
                  </a:lnTo>
                  <a:lnTo>
                    <a:pt x="533285" y="63080"/>
                  </a:lnTo>
                  <a:lnTo>
                    <a:pt x="528154" y="69507"/>
                  </a:lnTo>
                  <a:lnTo>
                    <a:pt x="522414" y="75133"/>
                  </a:lnTo>
                  <a:lnTo>
                    <a:pt x="516166" y="79743"/>
                  </a:lnTo>
                  <a:lnTo>
                    <a:pt x="520471" y="86207"/>
                  </a:lnTo>
                  <a:lnTo>
                    <a:pt x="527177" y="80352"/>
                  </a:lnTo>
                  <a:lnTo>
                    <a:pt x="532866" y="74091"/>
                  </a:lnTo>
                  <a:lnTo>
                    <a:pt x="537743" y="67424"/>
                  </a:lnTo>
                  <a:lnTo>
                    <a:pt x="542023" y="60350"/>
                  </a:lnTo>
                  <a:lnTo>
                    <a:pt x="542023" y="90525"/>
                  </a:lnTo>
                  <a:lnTo>
                    <a:pt x="548487" y="90525"/>
                  </a:lnTo>
                  <a:lnTo>
                    <a:pt x="548487" y="60350"/>
                  </a:lnTo>
                  <a:lnTo>
                    <a:pt x="552932" y="67424"/>
                  </a:lnTo>
                  <a:lnTo>
                    <a:pt x="558050" y="73952"/>
                  </a:lnTo>
                  <a:lnTo>
                    <a:pt x="563791" y="79895"/>
                  </a:lnTo>
                  <a:lnTo>
                    <a:pt x="570039" y="85140"/>
                  </a:lnTo>
                  <a:lnTo>
                    <a:pt x="575424" y="78663"/>
                  </a:lnTo>
                  <a:close/>
                </a:path>
              </a:pathLst>
            </a:custGeom>
            <a:solidFill>
              <a:srgbClr val="000000"/>
            </a:solidFill>
          </p:spPr>
          <p:txBody>
            <a:bodyPr wrap="square" lIns="0" tIns="0" rIns="0" bIns="0" rtlCol="0"/>
            <a:lstStyle/>
            <a:p>
              <a:endParaRPr sz="1749"/>
            </a:p>
          </p:txBody>
        </p:sp>
      </p:grpSp>
      <p:pic>
        <p:nvPicPr>
          <p:cNvPr id="118" name="object 118"/>
          <p:cNvPicPr/>
          <p:nvPr/>
        </p:nvPicPr>
        <p:blipFill>
          <a:blip r:embed="rId40" cstate="print"/>
          <a:stretch>
            <a:fillRect/>
          </a:stretch>
        </p:blipFill>
        <p:spPr>
          <a:xfrm>
            <a:off x="436075" y="1127978"/>
            <a:ext cx="763876" cy="82008"/>
          </a:xfrm>
          <a:prstGeom prst="rect">
            <a:avLst/>
          </a:prstGeom>
        </p:spPr>
      </p:pic>
      <p:pic>
        <p:nvPicPr>
          <p:cNvPr id="119" name="object 119"/>
          <p:cNvPicPr/>
          <p:nvPr/>
        </p:nvPicPr>
        <p:blipFill>
          <a:blip r:embed="rId41" cstate="print"/>
          <a:stretch>
            <a:fillRect/>
          </a:stretch>
        </p:blipFill>
        <p:spPr>
          <a:xfrm>
            <a:off x="436075" y="2229101"/>
            <a:ext cx="677260" cy="82008"/>
          </a:xfrm>
          <a:prstGeom prst="rect">
            <a:avLst/>
          </a:prstGeom>
        </p:spPr>
      </p:pic>
      <p:graphicFrame>
        <p:nvGraphicFramePr>
          <p:cNvPr id="120" name="object 120"/>
          <p:cNvGraphicFramePr>
            <a:graphicFrameLocks noGrp="1"/>
          </p:cNvGraphicFramePr>
          <p:nvPr/>
        </p:nvGraphicFramePr>
        <p:xfrm>
          <a:off x="398757" y="1233483"/>
          <a:ext cx="4062129" cy="933406"/>
        </p:xfrm>
        <a:graphic>
          <a:graphicData uri="http://schemas.openxmlformats.org/drawingml/2006/table">
            <a:tbl>
              <a:tblPr firstRow="1" bandRow="1">
                <a:tableStyleId>{2D5ABB26-0587-4C30-8999-92F81FD0307C}</a:tableStyleId>
              </a:tblPr>
              <a:tblGrid>
                <a:gridCol w="1219019">
                  <a:extLst>
                    <a:ext uri="{9D8B030D-6E8A-4147-A177-3AD203B41FA5}">
                      <a16:colId xmlns:a16="http://schemas.microsoft.com/office/drawing/2014/main" val="20000"/>
                    </a:ext>
                  </a:extLst>
                </a:gridCol>
                <a:gridCol w="916029">
                  <a:extLst>
                    <a:ext uri="{9D8B030D-6E8A-4147-A177-3AD203B41FA5}">
                      <a16:colId xmlns:a16="http://schemas.microsoft.com/office/drawing/2014/main" val="20001"/>
                    </a:ext>
                  </a:extLst>
                </a:gridCol>
                <a:gridCol w="1927081">
                  <a:extLst>
                    <a:ext uri="{9D8B030D-6E8A-4147-A177-3AD203B41FA5}">
                      <a16:colId xmlns:a16="http://schemas.microsoft.com/office/drawing/2014/main" val="20002"/>
                    </a:ext>
                  </a:extLst>
                </a:gridCol>
              </a:tblGrid>
              <a:tr h="159097">
                <a:tc>
                  <a:txBody>
                    <a:bodyPr/>
                    <a:lstStyle/>
                    <a:p>
                      <a:pPr>
                        <a:lnSpc>
                          <a:spcPct val="100000"/>
                        </a:lnSpc>
                      </a:pPr>
                      <a:endParaRPr sz="100">
                        <a:latin typeface="Times New Roman"/>
                        <a:cs typeface="Times New Roman"/>
                      </a:endParaRPr>
                    </a:p>
                  </a:txBody>
                  <a:tcPr marL="0" marR="0" marT="0" marB="0">
                    <a:lnL w="12700">
                      <a:solidFill>
                        <a:srgbClr val="595959"/>
                      </a:solidFill>
                      <a:prstDash val="solid"/>
                    </a:lnL>
                    <a:lnR w="12700">
                      <a:solidFill>
                        <a:srgbClr val="595959"/>
                      </a:solidFill>
                      <a:prstDash val="solid"/>
                    </a:lnR>
                    <a:lnT w="12700">
                      <a:solidFill>
                        <a:srgbClr val="595959"/>
                      </a:solidFill>
                      <a:prstDash val="solid"/>
                    </a:lnT>
                    <a:lnB w="12700">
                      <a:solidFill>
                        <a:srgbClr val="595959"/>
                      </a:solidFill>
                      <a:prstDash val="solid"/>
                    </a:lnB>
                    <a:solidFill>
                      <a:srgbClr val="7E7E7E"/>
                    </a:solidFill>
                  </a:tcPr>
                </a:tc>
                <a:tc>
                  <a:txBody>
                    <a:bodyPr/>
                    <a:lstStyle/>
                    <a:p>
                      <a:pPr>
                        <a:lnSpc>
                          <a:spcPct val="100000"/>
                        </a:lnSpc>
                      </a:pPr>
                      <a:endParaRPr sz="100">
                        <a:latin typeface="Times New Roman"/>
                        <a:cs typeface="Times New Roman"/>
                      </a:endParaRPr>
                    </a:p>
                  </a:txBody>
                  <a:tcPr marL="0" marR="0" marT="0" marB="0">
                    <a:lnL w="12700">
                      <a:solidFill>
                        <a:srgbClr val="595959"/>
                      </a:solidFill>
                      <a:prstDash val="solid"/>
                    </a:lnL>
                    <a:lnR w="12700">
                      <a:solidFill>
                        <a:srgbClr val="595959"/>
                      </a:solidFill>
                      <a:prstDash val="solid"/>
                    </a:lnR>
                    <a:lnT w="12700">
                      <a:solidFill>
                        <a:srgbClr val="595959"/>
                      </a:solidFill>
                      <a:prstDash val="solid"/>
                    </a:lnT>
                    <a:lnB w="12700">
                      <a:solidFill>
                        <a:srgbClr val="595959"/>
                      </a:solidFill>
                      <a:prstDash val="solid"/>
                    </a:lnB>
                    <a:solidFill>
                      <a:srgbClr val="7E7E7E"/>
                    </a:solidFill>
                  </a:tcPr>
                </a:tc>
                <a:tc>
                  <a:txBody>
                    <a:bodyPr/>
                    <a:lstStyle/>
                    <a:p>
                      <a:pPr>
                        <a:lnSpc>
                          <a:spcPct val="100000"/>
                        </a:lnSpc>
                      </a:pPr>
                      <a:endParaRPr sz="100">
                        <a:latin typeface="Times New Roman"/>
                        <a:cs typeface="Times New Roman"/>
                      </a:endParaRPr>
                    </a:p>
                  </a:txBody>
                  <a:tcPr marL="0" marR="0" marT="0" marB="0">
                    <a:lnL w="12700">
                      <a:solidFill>
                        <a:srgbClr val="595959"/>
                      </a:solidFill>
                      <a:prstDash val="solid"/>
                    </a:lnL>
                    <a:lnR w="12700">
                      <a:solidFill>
                        <a:srgbClr val="595959"/>
                      </a:solidFill>
                      <a:prstDash val="solid"/>
                    </a:lnR>
                    <a:lnT w="12700">
                      <a:solidFill>
                        <a:srgbClr val="595959"/>
                      </a:solidFill>
                      <a:prstDash val="solid"/>
                    </a:lnT>
                    <a:lnB w="12700">
                      <a:solidFill>
                        <a:srgbClr val="595959"/>
                      </a:solidFill>
                      <a:prstDash val="solid"/>
                    </a:lnB>
                    <a:solidFill>
                      <a:srgbClr val="7E7E7E"/>
                    </a:solidFill>
                  </a:tcPr>
                </a:tc>
                <a:extLst>
                  <a:ext uri="{0D108BD9-81ED-4DB2-BD59-A6C34878D82A}">
                    <a16:rowId xmlns:a16="http://schemas.microsoft.com/office/drawing/2014/main" val="10000"/>
                  </a:ext>
                </a:extLst>
              </a:tr>
              <a:tr h="257922">
                <a:tc>
                  <a:txBody>
                    <a:bodyPr/>
                    <a:lstStyle/>
                    <a:p>
                      <a:pPr>
                        <a:lnSpc>
                          <a:spcPct val="100000"/>
                        </a:lnSpc>
                      </a:pPr>
                      <a:endParaRPr sz="100">
                        <a:latin typeface="Times New Roman"/>
                        <a:cs typeface="Times New Roman"/>
                      </a:endParaRPr>
                    </a:p>
                  </a:txBody>
                  <a:tcPr marL="0" marR="0" marT="0" marB="0">
                    <a:lnL w="12700">
                      <a:solidFill>
                        <a:srgbClr val="595959"/>
                      </a:solidFill>
                      <a:prstDash val="solid"/>
                    </a:lnL>
                    <a:lnR w="12700">
                      <a:solidFill>
                        <a:srgbClr val="595959"/>
                      </a:solidFill>
                      <a:prstDash val="solid"/>
                    </a:lnR>
                    <a:lnT w="12700">
                      <a:solidFill>
                        <a:srgbClr val="595959"/>
                      </a:solidFill>
                      <a:prstDash val="solid"/>
                    </a:lnT>
                    <a:lnB w="12700">
                      <a:solidFill>
                        <a:srgbClr val="595959"/>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595959"/>
                      </a:solidFill>
                      <a:prstDash val="solid"/>
                    </a:lnL>
                    <a:lnR w="12700">
                      <a:solidFill>
                        <a:srgbClr val="595959"/>
                      </a:solidFill>
                      <a:prstDash val="solid"/>
                    </a:lnR>
                    <a:lnT w="12700">
                      <a:solidFill>
                        <a:srgbClr val="595959"/>
                      </a:solidFill>
                      <a:prstDash val="solid"/>
                    </a:lnT>
                    <a:lnB w="12700">
                      <a:solidFill>
                        <a:srgbClr val="595959"/>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595959"/>
                      </a:solidFill>
                      <a:prstDash val="solid"/>
                    </a:lnL>
                    <a:lnR w="12700">
                      <a:solidFill>
                        <a:srgbClr val="595959"/>
                      </a:solidFill>
                      <a:prstDash val="solid"/>
                    </a:lnR>
                    <a:lnT w="12700">
                      <a:solidFill>
                        <a:srgbClr val="595959"/>
                      </a:solidFill>
                      <a:prstDash val="solid"/>
                    </a:lnT>
                    <a:lnB w="12700">
                      <a:solidFill>
                        <a:srgbClr val="595959"/>
                      </a:solidFill>
                      <a:prstDash val="solid"/>
                    </a:lnB>
                  </a:tcPr>
                </a:tc>
                <a:extLst>
                  <a:ext uri="{0D108BD9-81ED-4DB2-BD59-A6C34878D82A}">
                    <a16:rowId xmlns:a16="http://schemas.microsoft.com/office/drawing/2014/main" val="10001"/>
                  </a:ext>
                </a:extLst>
              </a:tr>
              <a:tr h="258465">
                <a:tc>
                  <a:txBody>
                    <a:bodyPr/>
                    <a:lstStyle/>
                    <a:p>
                      <a:pPr>
                        <a:lnSpc>
                          <a:spcPct val="100000"/>
                        </a:lnSpc>
                      </a:pPr>
                      <a:endParaRPr sz="100">
                        <a:latin typeface="Times New Roman"/>
                        <a:cs typeface="Times New Roman"/>
                      </a:endParaRPr>
                    </a:p>
                  </a:txBody>
                  <a:tcPr marL="0" marR="0" marT="0" marB="0">
                    <a:lnL w="12700">
                      <a:solidFill>
                        <a:srgbClr val="595959"/>
                      </a:solidFill>
                      <a:prstDash val="solid"/>
                    </a:lnL>
                    <a:lnR w="12700">
                      <a:solidFill>
                        <a:srgbClr val="595959"/>
                      </a:solidFill>
                      <a:prstDash val="solid"/>
                    </a:lnR>
                    <a:lnT w="12700">
                      <a:solidFill>
                        <a:srgbClr val="595959"/>
                      </a:solidFill>
                      <a:prstDash val="solid"/>
                    </a:lnT>
                    <a:lnB w="12700">
                      <a:solidFill>
                        <a:srgbClr val="595959"/>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595959"/>
                      </a:solidFill>
                      <a:prstDash val="solid"/>
                    </a:lnL>
                    <a:lnR w="12700">
                      <a:solidFill>
                        <a:srgbClr val="595959"/>
                      </a:solidFill>
                      <a:prstDash val="solid"/>
                    </a:lnR>
                    <a:lnT w="12700">
                      <a:solidFill>
                        <a:srgbClr val="595959"/>
                      </a:solidFill>
                      <a:prstDash val="solid"/>
                    </a:lnT>
                    <a:lnB w="12700">
                      <a:solidFill>
                        <a:srgbClr val="595959"/>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595959"/>
                      </a:solidFill>
                      <a:prstDash val="solid"/>
                    </a:lnL>
                    <a:lnR w="12700">
                      <a:solidFill>
                        <a:srgbClr val="595959"/>
                      </a:solidFill>
                      <a:prstDash val="solid"/>
                    </a:lnR>
                    <a:lnT w="12700">
                      <a:solidFill>
                        <a:srgbClr val="595959"/>
                      </a:solidFill>
                      <a:prstDash val="solid"/>
                    </a:lnT>
                    <a:lnB w="12700">
                      <a:solidFill>
                        <a:srgbClr val="595959"/>
                      </a:solidFill>
                      <a:prstDash val="solid"/>
                    </a:lnB>
                  </a:tcPr>
                </a:tc>
                <a:extLst>
                  <a:ext uri="{0D108BD9-81ED-4DB2-BD59-A6C34878D82A}">
                    <a16:rowId xmlns:a16="http://schemas.microsoft.com/office/drawing/2014/main" val="10002"/>
                  </a:ext>
                </a:extLst>
              </a:tr>
              <a:tr h="257922">
                <a:tc>
                  <a:txBody>
                    <a:bodyPr/>
                    <a:lstStyle/>
                    <a:p>
                      <a:pPr>
                        <a:lnSpc>
                          <a:spcPct val="100000"/>
                        </a:lnSpc>
                      </a:pPr>
                      <a:endParaRPr sz="100">
                        <a:latin typeface="Times New Roman"/>
                        <a:cs typeface="Times New Roman"/>
                      </a:endParaRPr>
                    </a:p>
                  </a:txBody>
                  <a:tcPr marL="0" marR="0" marT="0" marB="0">
                    <a:lnL w="12700">
                      <a:solidFill>
                        <a:srgbClr val="595959"/>
                      </a:solidFill>
                      <a:prstDash val="solid"/>
                    </a:lnL>
                    <a:lnR w="12700">
                      <a:solidFill>
                        <a:srgbClr val="595959"/>
                      </a:solidFill>
                      <a:prstDash val="solid"/>
                    </a:lnR>
                    <a:lnT w="12700">
                      <a:solidFill>
                        <a:srgbClr val="595959"/>
                      </a:solidFill>
                      <a:prstDash val="solid"/>
                    </a:lnT>
                    <a:lnB w="12700">
                      <a:solidFill>
                        <a:srgbClr val="595959"/>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595959"/>
                      </a:solidFill>
                      <a:prstDash val="solid"/>
                    </a:lnL>
                    <a:lnR w="12700">
                      <a:solidFill>
                        <a:srgbClr val="595959"/>
                      </a:solidFill>
                      <a:prstDash val="solid"/>
                    </a:lnR>
                    <a:lnT w="12700">
                      <a:solidFill>
                        <a:srgbClr val="595959"/>
                      </a:solidFill>
                      <a:prstDash val="solid"/>
                    </a:lnT>
                    <a:lnB w="12700">
                      <a:solidFill>
                        <a:srgbClr val="595959"/>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595959"/>
                      </a:solidFill>
                      <a:prstDash val="solid"/>
                    </a:lnL>
                    <a:lnR w="12700">
                      <a:solidFill>
                        <a:srgbClr val="595959"/>
                      </a:solidFill>
                      <a:prstDash val="solid"/>
                    </a:lnR>
                    <a:lnT w="12700">
                      <a:solidFill>
                        <a:srgbClr val="595959"/>
                      </a:solidFill>
                      <a:prstDash val="solid"/>
                    </a:lnT>
                    <a:lnB w="12700">
                      <a:solidFill>
                        <a:srgbClr val="595959"/>
                      </a:solidFill>
                      <a:prstDash val="solid"/>
                    </a:lnB>
                  </a:tcPr>
                </a:tc>
                <a:extLst>
                  <a:ext uri="{0D108BD9-81ED-4DB2-BD59-A6C34878D82A}">
                    <a16:rowId xmlns:a16="http://schemas.microsoft.com/office/drawing/2014/main" val="10003"/>
                  </a:ext>
                </a:extLst>
              </a:tr>
            </a:tbl>
          </a:graphicData>
        </a:graphic>
      </p:graphicFrame>
      <p:pic>
        <p:nvPicPr>
          <p:cNvPr id="121" name="object 121"/>
          <p:cNvPicPr/>
          <p:nvPr/>
        </p:nvPicPr>
        <p:blipFill>
          <a:blip r:embed="rId26" cstate="print"/>
          <a:stretch>
            <a:fillRect/>
          </a:stretch>
        </p:blipFill>
        <p:spPr>
          <a:xfrm>
            <a:off x="3022565" y="1285544"/>
            <a:ext cx="957379" cy="78322"/>
          </a:xfrm>
          <a:prstGeom prst="rect">
            <a:avLst/>
          </a:prstGeom>
        </p:spPr>
      </p:pic>
      <p:pic>
        <p:nvPicPr>
          <p:cNvPr id="122" name="object 122"/>
          <p:cNvPicPr/>
          <p:nvPr/>
        </p:nvPicPr>
        <p:blipFill>
          <a:blip r:embed="rId42" cstate="print"/>
          <a:stretch>
            <a:fillRect/>
          </a:stretch>
        </p:blipFill>
        <p:spPr>
          <a:xfrm>
            <a:off x="1875369" y="1285544"/>
            <a:ext cx="402670" cy="78323"/>
          </a:xfrm>
          <a:prstGeom prst="rect">
            <a:avLst/>
          </a:prstGeom>
        </p:spPr>
      </p:pic>
      <p:pic>
        <p:nvPicPr>
          <p:cNvPr id="123" name="object 123"/>
          <p:cNvPicPr/>
          <p:nvPr/>
        </p:nvPicPr>
        <p:blipFill>
          <a:blip r:embed="rId28" cstate="print"/>
          <a:stretch>
            <a:fillRect/>
          </a:stretch>
        </p:blipFill>
        <p:spPr>
          <a:xfrm>
            <a:off x="900483" y="1285544"/>
            <a:ext cx="234967" cy="78322"/>
          </a:xfrm>
          <a:prstGeom prst="rect">
            <a:avLst/>
          </a:prstGeom>
        </p:spPr>
      </p:pic>
      <p:pic>
        <p:nvPicPr>
          <p:cNvPr id="124" name="object 124"/>
          <p:cNvPicPr/>
          <p:nvPr/>
        </p:nvPicPr>
        <p:blipFill>
          <a:blip r:embed="rId43" cstate="print"/>
          <a:stretch>
            <a:fillRect/>
          </a:stretch>
        </p:blipFill>
        <p:spPr>
          <a:xfrm>
            <a:off x="2600545" y="1445875"/>
            <a:ext cx="1724019" cy="176916"/>
          </a:xfrm>
          <a:prstGeom prst="rect">
            <a:avLst/>
          </a:prstGeom>
        </p:spPr>
      </p:pic>
      <p:grpSp>
        <p:nvGrpSpPr>
          <p:cNvPr id="125" name="object 125"/>
          <p:cNvGrpSpPr/>
          <p:nvPr/>
        </p:nvGrpSpPr>
        <p:grpSpPr>
          <a:xfrm>
            <a:off x="1684630" y="1445876"/>
            <a:ext cx="376294" cy="77648"/>
            <a:chOff x="1970081" y="1462271"/>
            <a:chExt cx="440055" cy="90805"/>
          </a:xfrm>
        </p:grpSpPr>
        <p:pic>
          <p:nvPicPr>
            <p:cNvPr id="126" name="object 126"/>
            <p:cNvPicPr/>
            <p:nvPr/>
          </p:nvPicPr>
          <p:blipFill>
            <a:blip r:embed="rId44" cstate="print"/>
            <a:stretch>
              <a:fillRect/>
            </a:stretch>
          </p:blipFill>
          <p:spPr>
            <a:xfrm>
              <a:off x="1970081" y="1462271"/>
              <a:ext cx="221980" cy="90516"/>
            </a:xfrm>
            <a:prstGeom prst="rect">
              <a:avLst/>
            </a:prstGeom>
          </p:spPr>
        </p:pic>
        <p:pic>
          <p:nvPicPr>
            <p:cNvPr id="127" name="object 127"/>
            <p:cNvPicPr/>
            <p:nvPr/>
          </p:nvPicPr>
          <p:blipFill>
            <a:blip r:embed="rId45" cstate="print"/>
            <a:stretch>
              <a:fillRect/>
            </a:stretch>
          </p:blipFill>
          <p:spPr>
            <a:xfrm>
              <a:off x="2222234" y="1462271"/>
              <a:ext cx="187498" cy="87283"/>
            </a:xfrm>
            <a:prstGeom prst="rect">
              <a:avLst/>
            </a:prstGeom>
          </p:spPr>
        </p:pic>
      </p:grpSp>
      <p:pic>
        <p:nvPicPr>
          <p:cNvPr id="128" name="object 128"/>
          <p:cNvPicPr/>
          <p:nvPr/>
        </p:nvPicPr>
        <p:blipFill>
          <a:blip r:embed="rId46" cstate="print"/>
          <a:stretch>
            <a:fillRect/>
          </a:stretch>
        </p:blipFill>
        <p:spPr>
          <a:xfrm>
            <a:off x="464640" y="1445875"/>
            <a:ext cx="381477" cy="77401"/>
          </a:xfrm>
          <a:prstGeom prst="rect">
            <a:avLst/>
          </a:prstGeom>
        </p:spPr>
      </p:pic>
      <p:pic>
        <p:nvPicPr>
          <p:cNvPr id="129" name="object 129"/>
          <p:cNvPicPr/>
          <p:nvPr/>
        </p:nvPicPr>
        <p:blipFill>
          <a:blip r:embed="rId47" cstate="print"/>
          <a:stretch>
            <a:fillRect/>
          </a:stretch>
        </p:blipFill>
        <p:spPr>
          <a:xfrm>
            <a:off x="2599623" y="1703879"/>
            <a:ext cx="1785756" cy="176916"/>
          </a:xfrm>
          <a:prstGeom prst="rect">
            <a:avLst/>
          </a:prstGeom>
        </p:spPr>
      </p:pic>
      <p:grpSp>
        <p:nvGrpSpPr>
          <p:cNvPr id="130" name="object 130"/>
          <p:cNvGrpSpPr/>
          <p:nvPr/>
        </p:nvGrpSpPr>
        <p:grpSpPr>
          <a:xfrm>
            <a:off x="1684630" y="1702958"/>
            <a:ext cx="785168" cy="78734"/>
            <a:chOff x="1970081" y="1762914"/>
            <a:chExt cx="918210" cy="92075"/>
          </a:xfrm>
        </p:grpSpPr>
        <p:pic>
          <p:nvPicPr>
            <p:cNvPr id="131" name="object 131"/>
            <p:cNvPicPr/>
            <p:nvPr/>
          </p:nvPicPr>
          <p:blipFill>
            <a:blip r:embed="rId48" cstate="print"/>
            <a:stretch>
              <a:fillRect/>
            </a:stretch>
          </p:blipFill>
          <p:spPr>
            <a:xfrm>
              <a:off x="1970081" y="1768302"/>
              <a:ext cx="221980" cy="86206"/>
            </a:xfrm>
            <a:prstGeom prst="rect">
              <a:avLst/>
            </a:prstGeom>
          </p:spPr>
        </p:pic>
        <p:pic>
          <p:nvPicPr>
            <p:cNvPr id="132" name="object 132"/>
            <p:cNvPicPr/>
            <p:nvPr/>
          </p:nvPicPr>
          <p:blipFill>
            <a:blip r:embed="rId35" cstate="print"/>
            <a:stretch>
              <a:fillRect/>
            </a:stretch>
          </p:blipFill>
          <p:spPr>
            <a:xfrm>
              <a:off x="2222234" y="1762914"/>
              <a:ext cx="221980" cy="91593"/>
            </a:xfrm>
            <a:prstGeom prst="rect">
              <a:avLst/>
            </a:prstGeom>
          </p:spPr>
        </p:pic>
        <p:pic>
          <p:nvPicPr>
            <p:cNvPr id="133" name="object 133"/>
            <p:cNvPicPr/>
            <p:nvPr/>
          </p:nvPicPr>
          <p:blipFill>
            <a:blip r:embed="rId49" cstate="print"/>
            <a:stretch>
              <a:fillRect/>
            </a:stretch>
          </p:blipFill>
          <p:spPr>
            <a:xfrm>
              <a:off x="2474387" y="1763992"/>
              <a:ext cx="284480" cy="90516"/>
            </a:xfrm>
            <a:prstGeom prst="rect">
              <a:avLst/>
            </a:prstGeom>
          </p:spPr>
        </p:pic>
        <p:pic>
          <p:nvPicPr>
            <p:cNvPr id="134" name="object 134"/>
            <p:cNvPicPr/>
            <p:nvPr/>
          </p:nvPicPr>
          <p:blipFill>
            <a:blip r:embed="rId36" cstate="print"/>
            <a:stretch>
              <a:fillRect/>
            </a:stretch>
          </p:blipFill>
          <p:spPr>
            <a:xfrm>
              <a:off x="2797660" y="1763992"/>
              <a:ext cx="90516" cy="89438"/>
            </a:xfrm>
            <a:prstGeom prst="rect">
              <a:avLst/>
            </a:prstGeom>
          </p:spPr>
        </p:pic>
      </p:grpSp>
      <p:pic>
        <p:nvPicPr>
          <p:cNvPr id="135" name="object 135"/>
          <p:cNvPicPr/>
          <p:nvPr/>
        </p:nvPicPr>
        <p:blipFill>
          <a:blip r:embed="rId50" cstate="print"/>
          <a:stretch>
            <a:fillRect/>
          </a:stretch>
        </p:blipFill>
        <p:spPr>
          <a:xfrm>
            <a:off x="472933" y="1703879"/>
            <a:ext cx="133609" cy="77401"/>
          </a:xfrm>
          <a:prstGeom prst="rect">
            <a:avLst/>
          </a:prstGeom>
        </p:spPr>
      </p:pic>
      <p:sp>
        <p:nvSpPr>
          <p:cNvPr id="136" name="object 136"/>
          <p:cNvSpPr/>
          <p:nvPr/>
        </p:nvSpPr>
        <p:spPr>
          <a:xfrm>
            <a:off x="623128" y="1735208"/>
            <a:ext cx="15204" cy="15204"/>
          </a:xfrm>
          <a:custGeom>
            <a:avLst/>
            <a:gdLst/>
            <a:ahLst/>
            <a:cxnLst/>
            <a:rect l="l" t="t" r="r" b="b"/>
            <a:pathLst>
              <a:path w="17779" h="17780">
                <a:moveTo>
                  <a:pt x="10775" y="0"/>
                </a:moveTo>
                <a:lnTo>
                  <a:pt x="8620" y="0"/>
                </a:lnTo>
                <a:lnTo>
                  <a:pt x="5387" y="0"/>
                </a:lnTo>
                <a:lnTo>
                  <a:pt x="3232" y="1077"/>
                </a:lnTo>
                <a:lnTo>
                  <a:pt x="1077" y="3232"/>
                </a:lnTo>
                <a:lnTo>
                  <a:pt x="0" y="5387"/>
                </a:lnTo>
                <a:lnTo>
                  <a:pt x="0" y="11853"/>
                </a:lnTo>
                <a:lnTo>
                  <a:pt x="1077" y="14008"/>
                </a:lnTo>
                <a:lnTo>
                  <a:pt x="4310" y="16163"/>
                </a:lnTo>
                <a:lnTo>
                  <a:pt x="5387" y="16163"/>
                </a:lnTo>
                <a:lnTo>
                  <a:pt x="7543" y="17241"/>
                </a:lnTo>
                <a:lnTo>
                  <a:pt x="11853" y="17241"/>
                </a:lnTo>
                <a:lnTo>
                  <a:pt x="14008" y="16163"/>
                </a:lnTo>
                <a:lnTo>
                  <a:pt x="16163" y="12930"/>
                </a:lnTo>
                <a:lnTo>
                  <a:pt x="16163" y="11853"/>
                </a:lnTo>
                <a:lnTo>
                  <a:pt x="17241" y="9698"/>
                </a:lnTo>
                <a:lnTo>
                  <a:pt x="17241" y="6465"/>
                </a:lnTo>
                <a:lnTo>
                  <a:pt x="15086" y="2155"/>
                </a:lnTo>
                <a:lnTo>
                  <a:pt x="10775" y="0"/>
                </a:lnTo>
                <a:close/>
              </a:path>
            </a:pathLst>
          </a:custGeom>
          <a:solidFill>
            <a:srgbClr val="000000"/>
          </a:solidFill>
        </p:spPr>
        <p:txBody>
          <a:bodyPr wrap="square" lIns="0" tIns="0" rIns="0" bIns="0" rtlCol="0"/>
          <a:lstStyle/>
          <a:p>
            <a:endParaRPr sz="1749"/>
          </a:p>
        </p:txBody>
      </p:sp>
      <p:pic>
        <p:nvPicPr>
          <p:cNvPr id="137" name="object 137"/>
          <p:cNvPicPr/>
          <p:nvPr/>
        </p:nvPicPr>
        <p:blipFill>
          <a:blip r:embed="rId51" cstate="print"/>
          <a:stretch>
            <a:fillRect/>
          </a:stretch>
        </p:blipFill>
        <p:spPr>
          <a:xfrm>
            <a:off x="656300" y="1703879"/>
            <a:ext cx="140981" cy="77401"/>
          </a:xfrm>
          <a:prstGeom prst="rect">
            <a:avLst/>
          </a:prstGeom>
        </p:spPr>
      </p:pic>
      <p:sp>
        <p:nvSpPr>
          <p:cNvPr id="138" name="object 138"/>
          <p:cNvSpPr/>
          <p:nvPr/>
        </p:nvSpPr>
        <p:spPr>
          <a:xfrm>
            <a:off x="813867" y="1735208"/>
            <a:ext cx="15204" cy="15204"/>
          </a:xfrm>
          <a:custGeom>
            <a:avLst/>
            <a:gdLst/>
            <a:ahLst/>
            <a:cxnLst/>
            <a:rect l="l" t="t" r="r" b="b"/>
            <a:pathLst>
              <a:path w="17780" h="17780">
                <a:moveTo>
                  <a:pt x="10775" y="0"/>
                </a:moveTo>
                <a:lnTo>
                  <a:pt x="8620" y="0"/>
                </a:lnTo>
                <a:lnTo>
                  <a:pt x="5387" y="0"/>
                </a:lnTo>
                <a:lnTo>
                  <a:pt x="3232" y="1077"/>
                </a:lnTo>
                <a:lnTo>
                  <a:pt x="1077" y="3232"/>
                </a:lnTo>
                <a:lnTo>
                  <a:pt x="0" y="5387"/>
                </a:lnTo>
                <a:lnTo>
                  <a:pt x="0" y="11853"/>
                </a:lnTo>
                <a:lnTo>
                  <a:pt x="1077" y="14008"/>
                </a:lnTo>
                <a:lnTo>
                  <a:pt x="4310" y="16163"/>
                </a:lnTo>
                <a:lnTo>
                  <a:pt x="5387" y="16163"/>
                </a:lnTo>
                <a:lnTo>
                  <a:pt x="7543" y="17241"/>
                </a:lnTo>
                <a:lnTo>
                  <a:pt x="11853" y="17241"/>
                </a:lnTo>
                <a:lnTo>
                  <a:pt x="14008" y="16163"/>
                </a:lnTo>
                <a:lnTo>
                  <a:pt x="16163" y="12930"/>
                </a:lnTo>
                <a:lnTo>
                  <a:pt x="16163" y="11853"/>
                </a:lnTo>
                <a:lnTo>
                  <a:pt x="17241" y="9698"/>
                </a:lnTo>
                <a:lnTo>
                  <a:pt x="17241" y="6465"/>
                </a:lnTo>
                <a:lnTo>
                  <a:pt x="15086" y="2155"/>
                </a:lnTo>
                <a:lnTo>
                  <a:pt x="10775" y="0"/>
                </a:lnTo>
                <a:close/>
              </a:path>
            </a:pathLst>
          </a:custGeom>
          <a:solidFill>
            <a:srgbClr val="000000"/>
          </a:solidFill>
        </p:spPr>
        <p:txBody>
          <a:bodyPr wrap="square" lIns="0" tIns="0" rIns="0" bIns="0" rtlCol="0"/>
          <a:lstStyle/>
          <a:p>
            <a:endParaRPr sz="1749"/>
          </a:p>
        </p:txBody>
      </p:sp>
      <p:pic>
        <p:nvPicPr>
          <p:cNvPr id="139" name="object 139"/>
          <p:cNvPicPr/>
          <p:nvPr/>
        </p:nvPicPr>
        <p:blipFill>
          <a:blip r:embed="rId52" cstate="print"/>
          <a:stretch>
            <a:fillRect/>
          </a:stretch>
        </p:blipFill>
        <p:spPr>
          <a:xfrm>
            <a:off x="850725" y="1703879"/>
            <a:ext cx="140981" cy="77401"/>
          </a:xfrm>
          <a:prstGeom prst="rect">
            <a:avLst/>
          </a:prstGeom>
        </p:spPr>
      </p:pic>
      <p:pic>
        <p:nvPicPr>
          <p:cNvPr id="140" name="object 140"/>
          <p:cNvPicPr/>
          <p:nvPr/>
        </p:nvPicPr>
        <p:blipFill>
          <a:blip r:embed="rId53" cstate="print"/>
          <a:stretch>
            <a:fillRect/>
          </a:stretch>
        </p:blipFill>
        <p:spPr>
          <a:xfrm>
            <a:off x="2600545" y="1962805"/>
            <a:ext cx="1766405" cy="173231"/>
          </a:xfrm>
          <a:prstGeom prst="rect">
            <a:avLst/>
          </a:prstGeom>
        </p:spPr>
      </p:pic>
      <p:grpSp>
        <p:nvGrpSpPr>
          <p:cNvPr id="141" name="object 141"/>
          <p:cNvGrpSpPr/>
          <p:nvPr/>
        </p:nvGrpSpPr>
        <p:grpSpPr>
          <a:xfrm>
            <a:off x="1684630" y="1961883"/>
            <a:ext cx="376294" cy="78734"/>
            <a:chOff x="1970081" y="2065713"/>
            <a:chExt cx="440055" cy="92075"/>
          </a:xfrm>
        </p:grpSpPr>
        <p:pic>
          <p:nvPicPr>
            <p:cNvPr id="142" name="object 142"/>
            <p:cNvPicPr/>
            <p:nvPr/>
          </p:nvPicPr>
          <p:blipFill>
            <a:blip r:embed="rId54" cstate="print"/>
            <a:stretch>
              <a:fillRect/>
            </a:stretch>
          </p:blipFill>
          <p:spPr>
            <a:xfrm>
              <a:off x="1970081" y="2065713"/>
              <a:ext cx="221980" cy="91593"/>
            </a:xfrm>
            <a:prstGeom prst="rect">
              <a:avLst/>
            </a:prstGeom>
          </p:spPr>
        </p:pic>
        <p:pic>
          <p:nvPicPr>
            <p:cNvPr id="143" name="object 143"/>
            <p:cNvPicPr/>
            <p:nvPr/>
          </p:nvPicPr>
          <p:blipFill>
            <a:blip r:embed="rId45" cstate="print"/>
            <a:stretch>
              <a:fillRect/>
            </a:stretch>
          </p:blipFill>
          <p:spPr>
            <a:xfrm>
              <a:off x="2222234" y="2066791"/>
              <a:ext cx="187498" cy="87283"/>
            </a:xfrm>
            <a:prstGeom prst="rect">
              <a:avLst/>
            </a:prstGeom>
          </p:spPr>
        </p:pic>
      </p:grpSp>
      <p:sp>
        <p:nvSpPr>
          <p:cNvPr id="144" name="object 144"/>
          <p:cNvSpPr/>
          <p:nvPr/>
        </p:nvSpPr>
        <p:spPr>
          <a:xfrm>
            <a:off x="472012" y="1968333"/>
            <a:ext cx="43439" cy="65702"/>
          </a:xfrm>
          <a:custGeom>
            <a:avLst/>
            <a:gdLst/>
            <a:ahLst/>
            <a:cxnLst/>
            <a:rect l="l" t="t" r="r" b="b"/>
            <a:pathLst>
              <a:path w="50800" h="76835">
                <a:moveTo>
                  <a:pt x="49568" y="0"/>
                </a:moveTo>
                <a:lnTo>
                  <a:pt x="0" y="0"/>
                </a:lnTo>
                <a:lnTo>
                  <a:pt x="0" y="76507"/>
                </a:lnTo>
                <a:lnTo>
                  <a:pt x="50646" y="76507"/>
                </a:lnTo>
                <a:lnTo>
                  <a:pt x="50646" y="68964"/>
                </a:lnTo>
                <a:lnTo>
                  <a:pt x="8620" y="68964"/>
                </a:lnTo>
                <a:lnTo>
                  <a:pt x="8620" y="40947"/>
                </a:lnTo>
                <a:lnTo>
                  <a:pt x="45258" y="40947"/>
                </a:lnTo>
                <a:lnTo>
                  <a:pt x="45258" y="33404"/>
                </a:lnTo>
                <a:lnTo>
                  <a:pt x="8620" y="33404"/>
                </a:lnTo>
                <a:lnTo>
                  <a:pt x="8620" y="7543"/>
                </a:lnTo>
                <a:lnTo>
                  <a:pt x="49568" y="7543"/>
                </a:lnTo>
                <a:lnTo>
                  <a:pt x="49568" y="0"/>
                </a:lnTo>
                <a:close/>
              </a:path>
            </a:pathLst>
          </a:custGeom>
          <a:solidFill>
            <a:srgbClr val="000000"/>
          </a:solidFill>
        </p:spPr>
        <p:txBody>
          <a:bodyPr wrap="square" lIns="0" tIns="0" rIns="0" bIns="0" rtlCol="0"/>
          <a:lstStyle/>
          <a:p>
            <a:endParaRPr sz="1749"/>
          </a:p>
        </p:txBody>
      </p:sp>
      <p:sp>
        <p:nvSpPr>
          <p:cNvPr id="145" name="object 145"/>
          <p:cNvSpPr/>
          <p:nvPr/>
        </p:nvSpPr>
        <p:spPr>
          <a:xfrm>
            <a:off x="526376" y="1965569"/>
            <a:ext cx="74933" cy="74933"/>
          </a:xfrm>
          <a:custGeom>
            <a:avLst/>
            <a:gdLst/>
            <a:ahLst/>
            <a:cxnLst/>
            <a:rect l="l" t="t" r="r" b="b"/>
            <a:pathLst>
              <a:path w="87629" h="87630">
                <a:moveTo>
                  <a:pt x="47413" y="57111"/>
                </a:moveTo>
                <a:lnTo>
                  <a:pt x="39870" y="57111"/>
                </a:lnTo>
                <a:lnTo>
                  <a:pt x="39870" y="87283"/>
                </a:lnTo>
                <a:lnTo>
                  <a:pt x="47413" y="87283"/>
                </a:lnTo>
                <a:lnTo>
                  <a:pt x="47413" y="57111"/>
                </a:lnTo>
                <a:close/>
              </a:path>
              <a:path w="87629" h="87630">
                <a:moveTo>
                  <a:pt x="21551" y="61421"/>
                </a:moveTo>
                <a:lnTo>
                  <a:pt x="16517" y="67314"/>
                </a:lnTo>
                <a:lnTo>
                  <a:pt x="11179" y="72197"/>
                </a:lnTo>
                <a:lnTo>
                  <a:pt x="5640" y="76272"/>
                </a:lnTo>
                <a:lnTo>
                  <a:pt x="0" y="79740"/>
                </a:lnTo>
                <a:lnTo>
                  <a:pt x="4310" y="85128"/>
                </a:lnTo>
                <a:lnTo>
                  <a:pt x="10742" y="80868"/>
                </a:lnTo>
                <a:lnTo>
                  <a:pt x="16971" y="76103"/>
                </a:lnTo>
                <a:lnTo>
                  <a:pt x="22797" y="70732"/>
                </a:lnTo>
                <a:lnTo>
                  <a:pt x="28016" y="64654"/>
                </a:lnTo>
                <a:lnTo>
                  <a:pt x="21551" y="61421"/>
                </a:lnTo>
                <a:close/>
              </a:path>
              <a:path w="87629" h="87630">
                <a:moveTo>
                  <a:pt x="62499" y="60344"/>
                </a:moveTo>
                <a:lnTo>
                  <a:pt x="57111" y="64654"/>
                </a:lnTo>
                <a:lnTo>
                  <a:pt x="63223" y="68880"/>
                </a:lnTo>
                <a:lnTo>
                  <a:pt x="68830" y="73409"/>
                </a:lnTo>
                <a:lnTo>
                  <a:pt x="79740" y="82973"/>
                </a:lnTo>
                <a:lnTo>
                  <a:pt x="85128" y="78663"/>
                </a:lnTo>
                <a:lnTo>
                  <a:pt x="79471" y="73224"/>
                </a:lnTo>
                <a:lnTo>
                  <a:pt x="73813" y="68291"/>
                </a:lnTo>
                <a:lnTo>
                  <a:pt x="68156" y="63964"/>
                </a:lnTo>
                <a:lnTo>
                  <a:pt x="62499" y="60344"/>
                </a:lnTo>
                <a:close/>
              </a:path>
              <a:path w="87629" h="87630">
                <a:moveTo>
                  <a:pt x="8620" y="6465"/>
                </a:moveTo>
                <a:lnTo>
                  <a:pt x="1077" y="6465"/>
                </a:lnTo>
                <a:lnTo>
                  <a:pt x="1077" y="57111"/>
                </a:lnTo>
                <a:lnTo>
                  <a:pt x="87283" y="57111"/>
                </a:lnTo>
                <a:lnTo>
                  <a:pt x="87283" y="51723"/>
                </a:lnTo>
                <a:lnTo>
                  <a:pt x="8620" y="51723"/>
                </a:lnTo>
                <a:lnTo>
                  <a:pt x="8620" y="6465"/>
                </a:lnTo>
                <a:close/>
              </a:path>
              <a:path w="87629" h="87630">
                <a:moveTo>
                  <a:pt x="73275" y="0"/>
                </a:moveTo>
                <a:lnTo>
                  <a:pt x="19396" y="0"/>
                </a:lnTo>
                <a:lnTo>
                  <a:pt x="19396" y="44180"/>
                </a:lnTo>
                <a:lnTo>
                  <a:pt x="73275" y="44180"/>
                </a:lnTo>
                <a:lnTo>
                  <a:pt x="73275" y="38792"/>
                </a:lnTo>
                <a:lnTo>
                  <a:pt x="25861" y="38792"/>
                </a:lnTo>
                <a:lnTo>
                  <a:pt x="25861" y="31249"/>
                </a:lnTo>
                <a:lnTo>
                  <a:pt x="73275" y="31249"/>
                </a:lnTo>
                <a:lnTo>
                  <a:pt x="73275" y="25861"/>
                </a:lnTo>
                <a:lnTo>
                  <a:pt x="25861" y="25861"/>
                </a:lnTo>
                <a:lnTo>
                  <a:pt x="25861" y="18318"/>
                </a:lnTo>
                <a:lnTo>
                  <a:pt x="73275" y="18318"/>
                </a:lnTo>
                <a:lnTo>
                  <a:pt x="73275" y="12930"/>
                </a:lnTo>
                <a:lnTo>
                  <a:pt x="25861" y="12930"/>
                </a:lnTo>
                <a:lnTo>
                  <a:pt x="25861" y="5387"/>
                </a:lnTo>
                <a:lnTo>
                  <a:pt x="73275" y="5387"/>
                </a:lnTo>
                <a:lnTo>
                  <a:pt x="73275" y="0"/>
                </a:lnTo>
                <a:close/>
              </a:path>
              <a:path w="87629" h="87630">
                <a:moveTo>
                  <a:pt x="73275" y="31249"/>
                </a:moveTo>
                <a:lnTo>
                  <a:pt x="65732" y="31249"/>
                </a:lnTo>
                <a:lnTo>
                  <a:pt x="65732" y="38792"/>
                </a:lnTo>
                <a:lnTo>
                  <a:pt x="73275" y="38792"/>
                </a:lnTo>
                <a:lnTo>
                  <a:pt x="73275" y="31249"/>
                </a:lnTo>
                <a:close/>
              </a:path>
              <a:path w="87629" h="87630">
                <a:moveTo>
                  <a:pt x="73275" y="18318"/>
                </a:moveTo>
                <a:lnTo>
                  <a:pt x="65732" y="18318"/>
                </a:lnTo>
                <a:lnTo>
                  <a:pt x="65732" y="25861"/>
                </a:lnTo>
                <a:lnTo>
                  <a:pt x="73275" y="25861"/>
                </a:lnTo>
                <a:lnTo>
                  <a:pt x="73275" y="18318"/>
                </a:lnTo>
                <a:close/>
              </a:path>
              <a:path w="87629" h="87630">
                <a:moveTo>
                  <a:pt x="73275" y="5387"/>
                </a:moveTo>
                <a:lnTo>
                  <a:pt x="65732" y="5387"/>
                </a:lnTo>
                <a:lnTo>
                  <a:pt x="65732" y="12930"/>
                </a:lnTo>
                <a:lnTo>
                  <a:pt x="73275" y="12930"/>
                </a:lnTo>
                <a:lnTo>
                  <a:pt x="73275" y="5387"/>
                </a:lnTo>
                <a:close/>
              </a:path>
            </a:pathLst>
          </a:custGeom>
          <a:solidFill>
            <a:srgbClr val="000000"/>
          </a:solidFill>
        </p:spPr>
        <p:txBody>
          <a:bodyPr wrap="square" lIns="0" tIns="0" rIns="0" bIns="0" rtlCol="0"/>
          <a:lstStyle/>
          <a:p>
            <a:endParaRPr sz="1749"/>
          </a:p>
        </p:txBody>
      </p:sp>
      <p:sp>
        <p:nvSpPr>
          <p:cNvPr id="146" name="object 146"/>
          <p:cNvSpPr/>
          <p:nvPr/>
        </p:nvSpPr>
        <p:spPr>
          <a:xfrm>
            <a:off x="615757" y="1962805"/>
            <a:ext cx="24435" cy="77648"/>
          </a:xfrm>
          <a:custGeom>
            <a:avLst/>
            <a:gdLst/>
            <a:ahLst/>
            <a:cxnLst/>
            <a:rect l="l" t="t" r="r" b="b"/>
            <a:pathLst>
              <a:path w="28575" h="90805">
                <a:moveTo>
                  <a:pt x="28016" y="0"/>
                </a:moveTo>
                <a:lnTo>
                  <a:pt x="20473" y="0"/>
                </a:lnTo>
                <a:lnTo>
                  <a:pt x="16163" y="4310"/>
                </a:lnTo>
                <a:lnTo>
                  <a:pt x="0" y="45258"/>
                </a:lnTo>
                <a:lnTo>
                  <a:pt x="404" y="51723"/>
                </a:lnTo>
                <a:lnTo>
                  <a:pt x="20473" y="90516"/>
                </a:lnTo>
                <a:lnTo>
                  <a:pt x="28016" y="90516"/>
                </a:lnTo>
                <a:lnTo>
                  <a:pt x="22629" y="85128"/>
                </a:lnTo>
                <a:lnTo>
                  <a:pt x="19396" y="79740"/>
                </a:lnTo>
                <a:lnTo>
                  <a:pt x="17241" y="75430"/>
                </a:lnTo>
                <a:lnTo>
                  <a:pt x="13166" y="68139"/>
                </a:lnTo>
                <a:lnTo>
                  <a:pt x="10506" y="60748"/>
                </a:lnTo>
                <a:lnTo>
                  <a:pt x="9058" y="53154"/>
                </a:lnTo>
                <a:lnTo>
                  <a:pt x="8620" y="45258"/>
                </a:lnTo>
                <a:lnTo>
                  <a:pt x="9226" y="37176"/>
                </a:lnTo>
                <a:lnTo>
                  <a:pt x="11045" y="29094"/>
                </a:lnTo>
                <a:lnTo>
                  <a:pt x="14075" y="21012"/>
                </a:lnTo>
                <a:lnTo>
                  <a:pt x="18318" y="12930"/>
                </a:lnTo>
                <a:lnTo>
                  <a:pt x="20473" y="9698"/>
                </a:lnTo>
                <a:lnTo>
                  <a:pt x="23706" y="4310"/>
                </a:lnTo>
                <a:lnTo>
                  <a:pt x="28016" y="0"/>
                </a:lnTo>
                <a:close/>
              </a:path>
            </a:pathLst>
          </a:custGeom>
          <a:solidFill>
            <a:srgbClr val="000000"/>
          </a:solidFill>
        </p:spPr>
        <p:txBody>
          <a:bodyPr wrap="square" lIns="0" tIns="0" rIns="0" bIns="0" rtlCol="0"/>
          <a:lstStyle/>
          <a:p>
            <a:endParaRPr sz="1749"/>
          </a:p>
        </p:txBody>
      </p:sp>
      <p:sp>
        <p:nvSpPr>
          <p:cNvPr id="147" name="object 147"/>
          <p:cNvSpPr/>
          <p:nvPr/>
        </p:nvSpPr>
        <p:spPr>
          <a:xfrm>
            <a:off x="649843" y="1961887"/>
            <a:ext cx="235116" cy="74933"/>
          </a:xfrm>
          <a:custGeom>
            <a:avLst/>
            <a:gdLst/>
            <a:ahLst/>
            <a:cxnLst/>
            <a:rect l="l" t="t" r="r" b="b"/>
            <a:pathLst>
              <a:path w="274955" h="87630">
                <a:moveTo>
                  <a:pt x="79743" y="22631"/>
                </a:moveTo>
                <a:lnTo>
                  <a:pt x="57111" y="22631"/>
                </a:lnTo>
                <a:lnTo>
                  <a:pt x="57111" y="4318"/>
                </a:lnTo>
                <a:lnTo>
                  <a:pt x="49568" y="4318"/>
                </a:lnTo>
                <a:lnTo>
                  <a:pt x="49568" y="22631"/>
                </a:lnTo>
                <a:lnTo>
                  <a:pt x="2159" y="22631"/>
                </a:lnTo>
                <a:lnTo>
                  <a:pt x="2159" y="30175"/>
                </a:lnTo>
                <a:lnTo>
                  <a:pt x="43103" y="30175"/>
                </a:lnTo>
                <a:lnTo>
                  <a:pt x="34759" y="40411"/>
                </a:lnTo>
                <a:lnTo>
                  <a:pt x="0" y="67894"/>
                </a:lnTo>
                <a:lnTo>
                  <a:pt x="4318" y="74358"/>
                </a:lnTo>
                <a:lnTo>
                  <a:pt x="39598" y="45262"/>
                </a:lnTo>
                <a:lnTo>
                  <a:pt x="49568" y="32334"/>
                </a:lnTo>
                <a:lnTo>
                  <a:pt x="49568" y="77584"/>
                </a:lnTo>
                <a:lnTo>
                  <a:pt x="48488" y="77584"/>
                </a:lnTo>
                <a:lnTo>
                  <a:pt x="48488" y="78663"/>
                </a:lnTo>
                <a:lnTo>
                  <a:pt x="37719" y="78663"/>
                </a:lnTo>
                <a:lnTo>
                  <a:pt x="33401" y="77584"/>
                </a:lnTo>
                <a:lnTo>
                  <a:pt x="34480" y="85128"/>
                </a:lnTo>
                <a:lnTo>
                  <a:pt x="38798" y="85128"/>
                </a:lnTo>
                <a:lnTo>
                  <a:pt x="43103" y="86207"/>
                </a:lnTo>
                <a:lnTo>
                  <a:pt x="51727" y="86207"/>
                </a:lnTo>
                <a:lnTo>
                  <a:pt x="53886" y="85128"/>
                </a:lnTo>
                <a:lnTo>
                  <a:pt x="56032" y="82969"/>
                </a:lnTo>
                <a:lnTo>
                  <a:pt x="57111" y="80822"/>
                </a:lnTo>
                <a:lnTo>
                  <a:pt x="57111" y="30175"/>
                </a:lnTo>
                <a:lnTo>
                  <a:pt x="79743" y="30175"/>
                </a:lnTo>
                <a:lnTo>
                  <a:pt x="79743" y="22631"/>
                </a:lnTo>
                <a:close/>
              </a:path>
              <a:path w="274955" h="87630">
                <a:moveTo>
                  <a:pt x="161632" y="22631"/>
                </a:moveTo>
                <a:lnTo>
                  <a:pt x="154101" y="16167"/>
                </a:lnTo>
                <a:lnTo>
                  <a:pt x="92671" y="16167"/>
                </a:lnTo>
                <a:lnTo>
                  <a:pt x="92671" y="22631"/>
                </a:lnTo>
                <a:lnTo>
                  <a:pt x="154101" y="22631"/>
                </a:lnTo>
                <a:lnTo>
                  <a:pt x="152679" y="34747"/>
                </a:lnTo>
                <a:lnTo>
                  <a:pt x="126619" y="72605"/>
                </a:lnTo>
                <a:lnTo>
                  <a:pt x="105600" y="79743"/>
                </a:lnTo>
                <a:lnTo>
                  <a:pt x="108839" y="86207"/>
                </a:lnTo>
                <a:lnTo>
                  <a:pt x="147231" y="66814"/>
                </a:lnTo>
                <a:lnTo>
                  <a:pt x="160629" y="31927"/>
                </a:lnTo>
                <a:lnTo>
                  <a:pt x="161632" y="22631"/>
                </a:lnTo>
                <a:close/>
              </a:path>
              <a:path w="274955" h="87630">
                <a:moveTo>
                  <a:pt x="165950" y="16167"/>
                </a:moveTo>
                <a:lnTo>
                  <a:pt x="163791" y="10782"/>
                </a:lnTo>
                <a:lnTo>
                  <a:pt x="160566" y="5384"/>
                </a:lnTo>
                <a:lnTo>
                  <a:pt x="158407" y="1079"/>
                </a:lnTo>
                <a:lnTo>
                  <a:pt x="153022" y="3238"/>
                </a:lnTo>
                <a:lnTo>
                  <a:pt x="155168" y="7543"/>
                </a:lnTo>
                <a:lnTo>
                  <a:pt x="159486" y="18326"/>
                </a:lnTo>
                <a:lnTo>
                  <a:pt x="165950" y="16167"/>
                </a:lnTo>
                <a:close/>
              </a:path>
              <a:path w="274955" h="87630">
                <a:moveTo>
                  <a:pt x="177800" y="14008"/>
                </a:moveTo>
                <a:lnTo>
                  <a:pt x="175641" y="8623"/>
                </a:lnTo>
                <a:lnTo>
                  <a:pt x="173494" y="4318"/>
                </a:lnTo>
                <a:lnTo>
                  <a:pt x="170256" y="0"/>
                </a:lnTo>
                <a:lnTo>
                  <a:pt x="163791" y="1079"/>
                </a:lnTo>
                <a:lnTo>
                  <a:pt x="167030" y="5384"/>
                </a:lnTo>
                <a:lnTo>
                  <a:pt x="170256" y="10782"/>
                </a:lnTo>
                <a:lnTo>
                  <a:pt x="171335" y="16167"/>
                </a:lnTo>
                <a:lnTo>
                  <a:pt x="177800" y="14008"/>
                </a:lnTo>
                <a:close/>
              </a:path>
              <a:path w="274955" h="87630">
                <a:moveTo>
                  <a:pt x="264007" y="18326"/>
                </a:moveTo>
                <a:lnTo>
                  <a:pt x="261848" y="12928"/>
                </a:lnTo>
                <a:lnTo>
                  <a:pt x="259702" y="8623"/>
                </a:lnTo>
                <a:lnTo>
                  <a:pt x="256463" y="3238"/>
                </a:lnTo>
                <a:lnTo>
                  <a:pt x="251079" y="5384"/>
                </a:lnTo>
                <a:lnTo>
                  <a:pt x="253238" y="9702"/>
                </a:lnTo>
                <a:lnTo>
                  <a:pt x="256463" y="15087"/>
                </a:lnTo>
                <a:lnTo>
                  <a:pt x="257543" y="20472"/>
                </a:lnTo>
                <a:lnTo>
                  <a:pt x="264007" y="18326"/>
                </a:lnTo>
                <a:close/>
              </a:path>
              <a:path w="274955" h="87630">
                <a:moveTo>
                  <a:pt x="268312" y="25857"/>
                </a:moveTo>
                <a:lnTo>
                  <a:pt x="248920" y="25857"/>
                </a:lnTo>
                <a:lnTo>
                  <a:pt x="248920" y="5384"/>
                </a:lnTo>
                <a:lnTo>
                  <a:pt x="240296" y="5384"/>
                </a:lnTo>
                <a:lnTo>
                  <a:pt x="240296" y="25857"/>
                </a:lnTo>
                <a:lnTo>
                  <a:pt x="211201" y="25857"/>
                </a:lnTo>
                <a:lnTo>
                  <a:pt x="211201" y="6464"/>
                </a:lnTo>
                <a:lnTo>
                  <a:pt x="203669" y="6464"/>
                </a:lnTo>
                <a:lnTo>
                  <a:pt x="203669" y="25857"/>
                </a:lnTo>
                <a:lnTo>
                  <a:pt x="185343" y="25857"/>
                </a:lnTo>
                <a:lnTo>
                  <a:pt x="185343" y="32334"/>
                </a:lnTo>
                <a:lnTo>
                  <a:pt x="203669" y="32334"/>
                </a:lnTo>
                <a:lnTo>
                  <a:pt x="203669" y="58191"/>
                </a:lnTo>
                <a:lnTo>
                  <a:pt x="211201" y="58191"/>
                </a:lnTo>
                <a:lnTo>
                  <a:pt x="211201" y="32334"/>
                </a:lnTo>
                <a:lnTo>
                  <a:pt x="240296" y="32334"/>
                </a:lnTo>
                <a:lnTo>
                  <a:pt x="240296" y="34480"/>
                </a:lnTo>
                <a:lnTo>
                  <a:pt x="240080" y="43573"/>
                </a:lnTo>
                <a:lnTo>
                  <a:pt x="222808" y="77825"/>
                </a:lnTo>
                <a:lnTo>
                  <a:pt x="215519" y="80822"/>
                </a:lnTo>
                <a:lnTo>
                  <a:pt x="219824" y="87287"/>
                </a:lnTo>
                <a:lnTo>
                  <a:pt x="246761" y="57111"/>
                </a:lnTo>
                <a:lnTo>
                  <a:pt x="248920" y="44183"/>
                </a:lnTo>
                <a:lnTo>
                  <a:pt x="248920" y="32334"/>
                </a:lnTo>
                <a:lnTo>
                  <a:pt x="268312" y="32334"/>
                </a:lnTo>
                <a:lnTo>
                  <a:pt x="268312" y="25857"/>
                </a:lnTo>
                <a:close/>
              </a:path>
              <a:path w="274955" h="87630">
                <a:moveTo>
                  <a:pt x="274789" y="15087"/>
                </a:moveTo>
                <a:lnTo>
                  <a:pt x="270471" y="4318"/>
                </a:lnTo>
                <a:lnTo>
                  <a:pt x="267246" y="0"/>
                </a:lnTo>
                <a:lnTo>
                  <a:pt x="261848" y="2159"/>
                </a:lnTo>
                <a:lnTo>
                  <a:pt x="264007" y="5384"/>
                </a:lnTo>
                <a:lnTo>
                  <a:pt x="267246" y="10782"/>
                </a:lnTo>
                <a:lnTo>
                  <a:pt x="268312" y="17246"/>
                </a:lnTo>
                <a:lnTo>
                  <a:pt x="274789" y="15087"/>
                </a:lnTo>
                <a:close/>
              </a:path>
            </a:pathLst>
          </a:custGeom>
          <a:solidFill>
            <a:srgbClr val="000000"/>
          </a:solidFill>
        </p:spPr>
        <p:txBody>
          <a:bodyPr wrap="square" lIns="0" tIns="0" rIns="0" bIns="0" rtlCol="0"/>
          <a:lstStyle/>
          <a:p>
            <a:endParaRPr sz="1749"/>
          </a:p>
        </p:txBody>
      </p:sp>
      <p:sp>
        <p:nvSpPr>
          <p:cNvPr id="148" name="object 148"/>
          <p:cNvSpPr/>
          <p:nvPr/>
        </p:nvSpPr>
        <p:spPr>
          <a:xfrm>
            <a:off x="891268" y="1996898"/>
            <a:ext cx="68417" cy="6516"/>
          </a:xfrm>
          <a:custGeom>
            <a:avLst/>
            <a:gdLst/>
            <a:ahLst/>
            <a:cxnLst/>
            <a:rect l="l" t="t" r="r" b="b"/>
            <a:pathLst>
              <a:path w="80009" h="7619">
                <a:moveTo>
                  <a:pt x="79740" y="0"/>
                </a:moveTo>
                <a:lnTo>
                  <a:pt x="0" y="0"/>
                </a:lnTo>
                <a:lnTo>
                  <a:pt x="0" y="7543"/>
                </a:lnTo>
                <a:lnTo>
                  <a:pt x="79740" y="7543"/>
                </a:lnTo>
                <a:lnTo>
                  <a:pt x="79740" y="0"/>
                </a:lnTo>
                <a:close/>
              </a:path>
            </a:pathLst>
          </a:custGeom>
          <a:solidFill>
            <a:srgbClr val="000000"/>
          </a:solidFill>
        </p:spPr>
        <p:txBody>
          <a:bodyPr wrap="square" lIns="0" tIns="0" rIns="0" bIns="0" rtlCol="0"/>
          <a:lstStyle/>
          <a:p>
            <a:endParaRPr sz="1749"/>
          </a:p>
        </p:txBody>
      </p:sp>
      <p:sp>
        <p:nvSpPr>
          <p:cNvPr id="149" name="object 149"/>
          <p:cNvSpPr/>
          <p:nvPr/>
        </p:nvSpPr>
        <p:spPr>
          <a:xfrm>
            <a:off x="971434" y="1961883"/>
            <a:ext cx="73304" cy="71132"/>
          </a:xfrm>
          <a:custGeom>
            <a:avLst/>
            <a:gdLst/>
            <a:ahLst/>
            <a:cxnLst/>
            <a:rect l="l" t="t" r="r" b="b"/>
            <a:pathLst>
              <a:path w="85725" h="83185">
                <a:moveTo>
                  <a:pt x="20473" y="11853"/>
                </a:moveTo>
                <a:lnTo>
                  <a:pt x="19446" y="20743"/>
                </a:lnTo>
                <a:lnTo>
                  <a:pt x="17914" y="29633"/>
                </a:lnTo>
                <a:lnTo>
                  <a:pt x="15776" y="38523"/>
                </a:lnTo>
                <a:lnTo>
                  <a:pt x="12930" y="47413"/>
                </a:lnTo>
                <a:lnTo>
                  <a:pt x="10304" y="55899"/>
                </a:lnTo>
                <a:lnTo>
                  <a:pt x="7273" y="63576"/>
                </a:lnTo>
                <a:lnTo>
                  <a:pt x="3838" y="70446"/>
                </a:lnTo>
                <a:lnTo>
                  <a:pt x="0" y="76507"/>
                </a:lnTo>
                <a:lnTo>
                  <a:pt x="5387" y="82973"/>
                </a:lnTo>
                <a:lnTo>
                  <a:pt x="12863" y="69604"/>
                </a:lnTo>
                <a:lnTo>
                  <a:pt x="19126" y="53609"/>
                </a:lnTo>
                <a:lnTo>
                  <a:pt x="24178" y="34785"/>
                </a:lnTo>
                <a:lnTo>
                  <a:pt x="28016" y="12930"/>
                </a:lnTo>
                <a:lnTo>
                  <a:pt x="20473" y="11853"/>
                </a:lnTo>
                <a:close/>
              </a:path>
              <a:path w="85725" h="83185">
                <a:moveTo>
                  <a:pt x="53878" y="10775"/>
                </a:moveTo>
                <a:lnTo>
                  <a:pt x="47413" y="12930"/>
                </a:lnTo>
                <a:lnTo>
                  <a:pt x="49871" y="24683"/>
                </a:lnTo>
                <a:lnTo>
                  <a:pt x="52531" y="35829"/>
                </a:lnTo>
                <a:lnTo>
                  <a:pt x="55596" y="46571"/>
                </a:lnTo>
                <a:lnTo>
                  <a:pt x="59266" y="57111"/>
                </a:lnTo>
                <a:lnTo>
                  <a:pt x="62331" y="64183"/>
                </a:lnTo>
                <a:lnTo>
                  <a:pt x="65193" y="70850"/>
                </a:lnTo>
                <a:lnTo>
                  <a:pt x="68055" y="77114"/>
                </a:lnTo>
                <a:lnTo>
                  <a:pt x="71120" y="82973"/>
                </a:lnTo>
                <a:lnTo>
                  <a:pt x="77585" y="77585"/>
                </a:lnTo>
                <a:lnTo>
                  <a:pt x="74992" y="72365"/>
                </a:lnTo>
                <a:lnTo>
                  <a:pt x="72197" y="66540"/>
                </a:lnTo>
                <a:lnTo>
                  <a:pt x="56505" y="21905"/>
                </a:lnTo>
                <a:lnTo>
                  <a:pt x="53878" y="10775"/>
                </a:lnTo>
                <a:close/>
              </a:path>
              <a:path w="85725" h="83185">
                <a:moveTo>
                  <a:pt x="64654" y="3232"/>
                </a:moveTo>
                <a:lnTo>
                  <a:pt x="59266" y="5387"/>
                </a:lnTo>
                <a:lnTo>
                  <a:pt x="65732" y="16163"/>
                </a:lnTo>
                <a:lnTo>
                  <a:pt x="67887" y="21551"/>
                </a:lnTo>
                <a:lnTo>
                  <a:pt x="73275" y="19396"/>
                </a:lnTo>
                <a:lnTo>
                  <a:pt x="71120" y="14008"/>
                </a:lnTo>
                <a:lnTo>
                  <a:pt x="64654" y="3232"/>
                </a:lnTo>
                <a:close/>
              </a:path>
              <a:path w="85725" h="83185">
                <a:moveTo>
                  <a:pt x="76507" y="0"/>
                </a:moveTo>
                <a:lnTo>
                  <a:pt x="71120" y="2155"/>
                </a:lnTo>
                <a:lnTo>
                  <a:pt x="74352" y="6465"/>
                </a:lnTo>
                <a:lnTo>
                  <a:pt x="76507" y="11853"/>
                </a:lnTo>
                <a:lnTo>
                  <a:pt x="78663" y="18318"/>
                </a:lnTo>
                <a:lnTo>
                  <a:pt x="85128" y="15086"/>
                </a:lnTo>
                <a:lnTo>
                  <a:pt x="82973" y="9698"/>
                </a:lnTo>
                <a:lnTo>
                  <a:pt x="79740" y="4310"/>
                </a:lnTo>
                <a:lnTo>
                  <a:pt x="76507" y="0"/>
                </a:lnTo>
                <a:close/>
              </a:path>
            </a:pathLst>
          </a:custGeom>
          <a:solidFill>
            <a:srgbClr val="000000"/>
          </a:solidFill>
        </p:spPr>
        <p:txBody>
          <a:bodyPr wrap="square" lIns="0" tIns="0" rIns="0" bIns="0" rtlCol="0"/>
          <a:lstStyle/>
          <a:p>
            <a:endParaRPr sz="1749"/>
          </a:p>
        </p:txBody>
      </p:sp>
      <p:sp>
        <p:nvSpPr>
          <p:cNvPr id="150" name="object 150"/>
          <p:cNvSpPr/>
          <p:nvPr/>
        </p:nvSpPr>
        <p:spPr>
          <a:xfrm>
            <a:off x="1052515" y="1962810"/>
            <a:ext cx="104255" cy="77648"/>
          </a:xfrm>
          <a:custGeom>
            <a:avLst/>
            <a:gdLst/>
            <a:ahLst/>
            <a:cxnLst/>
            <a:rect l="l" t="t" r="r" b="b"/>
            <a:pathLst>
              <a:path w="121919" h="90805">
                <a:moveTo>
                  <a:pt x="79743" y="39865"/>
                </a:moveTo>
                <a:lnTo>
                  <a:pt x="0" y="39865"/>
                </a:lnTo>
                <a:lnTo>
                  <a:pt x="0" y="47409"/>
                </a:lnTo>
                <a:lnTo>
                  <a:pt x="79743" y="47409"/>
                </a:lnTo>
                <a:lnTo>
                  <a:pt x="79743" y="39865"/>
                </a:lnTo>
                <a:close/>
              </a:path>
              <a:path w="121919" h="90805">
                <a:moveTo>
                  <a:pt x="121767" y="45262"/>
                </a:moveTo>
                <a:lnTo>
                  <a:pt x="106680" y="5384"/>
                </a:lnTo>
                <a:lnTo>
                  <a:pt x="101295" y="0"/>
                </a:lnTo>
                <a:lnTo>
                  <a:pt x="93751" y="0"/>
                </a:lnTo>
                <a:lnTo>
                  <a:pt x="102374" y="10769"/>
                </a:lnTo>
                <a:lnTo>
                  <a:pt x="104521" y="15087"/>
                </a:lnTo>
                <a:lnTo>
                  <a:pt x="108597" y="22377"/>
                </a:lnTo>
                <a:lnTo>
                  <a:pt x="111264" y="29768"/>
                </a:lnTo>
                <a:lnTo>
                  <a:pt x="112712" y="37363"/>
                </a:lnTo>
                <a:lnTo>
                  <a:pt x="113144" y="45262"/>
                </a:lnTo>
                <a:lnTo>
                  <a:pt x="112534" y="53327"/>
                </a:lnTo>
                <a:lnTo>
                  <a:pt x="110718" y="61290"/>
                </a:lnTo>
                <a:lnTo>
                  <a:pt x="107696" y="69049"/>
                </a:lnTo>
                <a:lnTo>
                  <a:pt x="103441" y="76504"/>
                </a:lnTo>
                <a:lnTo>
                  <a:pt x="101295" y="80822"/>
                </a:lnTo>
                <a:lnTo>
                  <a:pt x="98056" y="85128"/>
                </a:lnTo>
                <a:lnTo>
                  <a:pt x="93751" y="90512"/>
                </a:lnTo>
                <a:lnTo>
                  <a:pt x="101295" y="90512"/>
                </a:lnTo>
                <a:lnTo>
                  <a:pt x="121170" y="52527"/>
                </a:lnTo>
                <a:lnTo>
                  <a:pt x="121767" y="45262"/>
                </a:lnTo>
                <a:close/>
              </a:path>
            </a:pathLst>
          </a:custGeom>
          <a:solidFill>
            <a:srgbClr val="000000"/>
          </a:solidFill>
        </p:spPr>
        <p:txBody>
          <a:bodyPr wrap="square" lIns="0" tIns="0" rIns="0" bIns="0" rtlCol="0"/>
          <a:lstStyle/>
          <a:p>
            <a:endParaRPr sz="1749"/>
          </a:p>
        </p:txBody>
      </p:sp>
      <p:pic>
        <p:nvPicPr>
          <p:cNvPr id="151" name="object 151"/>
          <p:cNvPicPr/>
          <p:nvPr/>
        </p:nvPicPr>
        <p:blipFill>
          <a:blip r:embed="rId55" cstate="print"/>
          <a:stretch>
            <a:fillRect/>
          </a:stretch>
        </p:blipFill>
        <p:spPr>
          <a:xfrm>
            <a:off x="388161" y="4693961"/>
            <a:ext cx="1923973" cy="951850"/>
          </a:xfrm>
          <a:prstGeom prst="rect">
            <a:avLst/>
          </a:prstGeom>
        </p:spPr>
      </p:pic>
      <p:pic>
        <p:nvPicPr>
          <p:cNvPr id="152" name="object 152"/>
          <p:cNvPicPr/>
          <p:nvPr/>
        </p:nvPicPr>
        <p:blipFill>
          <a:blip r:embed="rId56" cstate="print"/>
          <a:stretch>
            <a:fillRect/>
          </a:stretch>
        </p:blipFill>
        <p:spPr>
          <a:xfrm>
            <a:off x="2379398" y="4691197"/>
            <a:ext cx="2056660" cy="682788"/>
          </a:xfrm>
          <a:prstGeom prst="rect">
            <a:avLst/>
          </a:prstGeom>
        </p:spPr>
      </p:pic>
      <p:sp>
        <p:nvSpPr>
          <p:cNvPr id="153" name="object 153"/>
          <p:cNvSpPr/>
          <p:nvPr/>
        </p:nvSpPr>
        <p:spPr>
          <a:xfrm>
            <a:off x="471091" y="4562195"/>
            <a:ext cx="49954" cy="49954"/>
          </a:xfrm>
          <a:custGeom>
            <a:avLst/>
            <a:gdLst/>
            <a:ahLst/>
            <a:cxnLst/>
            <a:rect l="l" t="t" r="r" b="b"/>
            <a:pathLst>
              <a:path w="58420" h="58420">
                <a:moveTo>
                  <a:pt x="36637" y="0"/>
                </a:moveTo>
                <a:lnTo>
                  <a:pt x="21551" y="0"/>
                </a:lnTo>
                <a:lnTo>
                  <a:pt x="14008" y="3232"/>
                </a:lnTo>
                <a:lnTo>
                  <a:pt x="8620" y="8620"/>
                </a:lnTo>
                <a:lnTo>
                  <a:pt x="3232" y="15086"/>
                </a:lnTo>
                <a:lnTo>
                  <a:pt x="0" y="21551"/>
                </a:lnTo>
                <a:lnTo>
                  <a:pt x="0" y="29094"/>
                </a:lnTo>
                <a:lnTo>
                  <a:pt x="0" y="37715"/>
                </a:lnTo>
                <a:lnTo>
                  <a:pt x="3232" y="44180"/>
                </a:lnTo>
                <a:lnTo>
                  <a:pt x="8620" y="49568"/>
                </a:lnTo>
                <a:lnTo>
                  <a:pt x="14008" y="56033"/>
                </a:lnTo>
                <a:lnTo>
                  <a:pt x="21551" y="58189"/>
                </a:lnTo>
                <a:lnTo>
                  <a:pt x="36637" y="58189"/>
                </a:lnTo>
                <a:lnTo>
                  <a:pt x="44180" y="56033"/>
                </a:lnTo>
                <a:lnTo>
                  <a:pt x="49568" y="49568"/>
                </a:lnTo>
                <a:lnTo>
                  <a:pt x="54956" y="44180"/>
                </a:lnTo>
                <a:lnTo>
                  <a:pt x="58189" y="37715"/>
                </a:lnTo>
                <a:lnTo>
                  <a:pt x="58189" y="21551"/>
                </a:lnTo>
                <a:lnTo>
                  <a:pt x="54956" y="15086"/>
                </a:lnTo>
                <a:lnTo>
                  <a:pt x="49568" y="8620"/>
                </a:lnTo>
                <a:lnTo>
                  <a:pt x="44180" y="3232"/>
                </a:lnTo>
                <a:lnTo>
                  <a:pt x="36637" y="0"/>
                </a:lnTo>
                <a:close/>
              </a:path>
            </a:pathLst>
          </a:custGeom>
          <a:solidFill>
            <a:srgbClr val="000000"/>
          </a:solidFill>
        </p:spPr>
        <p:txBody>
          <a:bodyPr wrap="square" lIns="0" tIns="0" rIns="0" bIns="0" rtlCol="0"/>
          <a:lstStyle/>
          <a:p>
            <a:endParaRPr sz="1749"/>
          </a:p>
        </p:txBody>
      </p:sp>
      <p:pic>
        <p:nvPicPr>
          <p:cNvPr id="154" name="object 154"/>
          <p:cNvPicPr/>
          <p:nvPr/>
        </p:nvPicPr>
        <p:blipFill>
          <a:blip r:embed="rId57" cstate="print"/>
          <a:stretch>
            <a:fillRect/>
          </a:stretch>
        </p:blipFill>
        <p:spPr>
          <a:xfrm>
            <a:off x="577056" y="4545609"/>
            <a:ext cx="1633718" cy="81086"/>
          </a:xfrm>
          <a:prstGeom prst="rect">
            <a:avLst/>
          </a:prstGeom>
        </p:spPr>
      </p:pic>
      <p:sp>
        <p:nvSpPr>
          <p:cNvPr id="155" name="object 155"/>
          <p:cNvSpPr/>
          <p:nvPr/>
        </p:nvSpPr>
        <p:spPr>
          <a:xfrm>
            <a:off x="2400592" y="4562195"/>
            <a:ext cx="49954" cy="49954"/>
          </a:xfrm>
          <a:custGeom>
            <a:avLst/>
            <a:gdLst/>
            <a:ahLst/>
            <a:cxnLst/>
            <a:rect l="l" t="t" r="r" b="b"/>
            <a:pathLst>
              <a:path w="58419" h="58420">
                <a:moveTo>
                  <a:pt x="36637" y="0"/>
                </a:moveTo>
                <a:lnTo>
                  <a:pt x="21551" y="0"/>
                </a:lnTo>
                <a:lnTo>
                  <a:pt x="14008" y="3232"/>
                </a:lnTo>
                <a:lnTo>
                  <a:pt x="8620" y="8620"/>
                </a:lnTo>
                <a:lnTo>
                  <a:pt x="3232" y="15086"/>
                </a:lnTo>
                <a:lnTo>
                  <a:pt x="0" y="21551"/>
                </a:lnTo>
                <a:lnTo>
                  <a:pt x="0" y="29094"/>
                </a:lnTo>
                <a:lnTo>
                  <a:pt x="0" y="37715"/>
                </a:lnTo>
                <a:lnTo>
                  <a:pt x="3232" y="44180"/>
                </a:lnTo>
                <a:lnTo>
                  <a:pt x="8620" y="49568"/>
                </a:lnTo>
                <a:lnTo>
                  <a:pt x="14008" y="56033"/>
                </a:lnTo>
                <a:lnTo>
                  <a:pt x="21551" y="58189"/>
                </a:lnTo>
                <a:lnTo>
                  <a:pt x="36637" y="58189"/>
                </a:lnTo>
                <a:lnTo>
                  <a:pt x="44180" y="56033"/>
                </a:lnTo>
                <a:lnTo>
                  <a:pt x="49568" y="49568"/>
                </a:lnTo>
                <a:lnTo>
                  <a:pt x="54956" y="44180"/>
                </a:lnTo>
                <a:lnTo>
                  <a:pt x="58189" y="37715"/>
                </a:lnTo>
                <a:lnTo>
                  <a:pt x="58189" y="21551"/>
                </a:lnTo>
                <a:lnTo>
                  <a:pt x="54956" y="15086"/>
                </a:lnTo>
                <a:lnTo>
                  <a:pt x="49568" y="8620"/>
                </a:lnTo>
                <a:lnTo>
                  <a:pt x="44180" y="3232"/>
                </a:lnTo>
                <a:lnTo>
                  <a:pt x="36637" y="0"/>
                </a:lnTo>
                <a:close/>
              </a:path>
            </a:pathLst>
          </a:custGeom>
          <a:solidFill>
            <a:srgbClr val="000000"/>
          </a:solidFill>
        </p:spPr>
        <p:txBody>
          <a:bodyPr wrap="square" lIns="0" tIns="0" rIns="0" bIns="0" rtlCol="0"/>
          <a:lstStyle/>
          <a:p>
            <a:endParaRPr sz="1749"/>
          </a:p>
        </p:txBody>
      </p:sp>
      <p:grpSp>
        <p:nvGrpSpPr>
          <p:cNvPr id="156" name="object 156"/>
          <p:cNvGrpSpPr/>
          <p:nvPr/>
        </p:nvGrpSpPr>
        <p:grpSpPr>
          <a:xfrm>
            <a:off x="2514851" y="4544687"/>
            <a:ext cx="1409067" cy="82535"/>
            <a:chOff x="2940978" y="5086159"/>
            <a:chExt cx="1647825" cy="96520"/>
          </a:xfrm>
        </p:grpSpPr>
        <p:sp>
          <p:nvSpPr>
            <p:cNvPr id="157" name="object 157"/>
            <p:cNvSpPr/>
            <p:nvPr/>
          </p:nvSpPr>
          <p:spPr>
            <a:xfrm>
              <a:off x="2940978" y="5100168"/>
              <a:ext cx="72390" cy="72390"/>
            </a:xfrm>
            <a:custGeom>
              <a:avLst/>
              <a:gdLst/>
              <a:ahLst/>
              <a:cxnLst/>
              <a:rect l="l" t="t" r="r" b="b"/>
              <a:pathLst>
                <a:path w="72389" h="72389">
                  <a:moveTo>
                    <a:pt x="72197" y="0"/>
                  </a:moveTo>
                  <a:lnTo>
                    <a:pt x="0" y="0"/>
                  </a:lnTo>
                  <a:lnTo>
                    <a:pt x="0" y="72197"/>
                  </a:lnTo>
                  <a:lnTo>
                    <a:pt x="72197" y="72197"/>
                  </a:lnTo>
                  <a:lnTo>
                    <a:pt x="72197" y="64654"/>
                  </a:lnTo>
                  <a:lnTo>
                    <a:pt x="7543" y="64654"/>
                  </a:lnTo>
                  <a:lnTo>
                    <a:pt x="7543" y="7543"/>
                  </a:lnTo>
                  <a:lnTo>
                    <a:pt x="72197" y="7543"/>
                  </a:lnTo>
                  <a:lnTo>
                    <a:pt x="72197" y="0"/>
                  </a:lnTo>
                  <a:close/>
                </a:path>
                <a:path w="72389" h="72389">
                  <a:moveTo>
                    <a:pt x="72197" y="7543"/>
                  </a:moveTo>
                  <a:lnTo>
                    <a:pt x="63576" y="7543"/>
                  </a:lnTo>
                  <a:lnTo>
                    <a:pt x="63576" y="64654"/>
                  </a:lnTo>
                  <a:lnTo>
                    <a:pt x="72197" y="64654"/>
                  </a:lnTo>
                  <a:lnTo>
                    <a:pt x="72197" y="7543"/>
                  </a:lnTo>
                  <a:close/>
                </a:path>
              </a:pathLst>
            </a:custGeom>
            <a:solidFill>
              <a:srgbClr val="000000"/>
            </a:solidFill>
          </p:spPr>
          <p:txBody>
            <a:bodyPr wrap="square" lIns="0" tIns="0" rIns="0" bIns="0" rtlCol="0"/>
            <a:lstStyle/>
            <a:p>
              <a:endParaRPr sz="1749"/>
            </a:p>
          </p:txBody>
        </p:sp>
        <p:pic>
          <p:nvPicPr>
            <p:cNvPr id="158" name="object 158"/>
            <p:cNvPicPr/>
            <p:nvPr/>
          </p:nvPicPr>
          <p:blipFill>
            <a:blip r:embed="rId58" cstate="print"/>
            <a:stretch>
              <a:fillRect/>
            </a:stretch>
          </p:blipFill>
          <p:spPr>
            <a:xfrm>
              <a:off x="3030416" y="5086159"/>
              <a:ext cx="1211195" cy="95904"/>
            </a:xfrm>
            <a:prstGeom prst="rect">
              <a:avLst/>
            </a:prstGeom>
          </p:spPr>
        </p:pic>
        <p:sp>
          <p:nvSpPr>
            <p:cNvPr id="159" name="object 159"/>
            <p:cNvSpPr/>
            <p:nvPr/>
          </p:nvSpPr>
          <p:spPr>
            <a:xfrm>
              <a:off x="4252379" y="5087238"/>
              <a:ext cx="336550" cy="95250"/>
            </a:xfrm>
            <a:custGeom>
              <a:avLst/>
              <a:gdLst/>
              <a:ahLst/>
              <a:cxnLst/>
              <a:rect l="l" t="t" r="r" b="b"/>
              <a:pathLst>
                <a:path w="336550" h="95250">
                  <a:moveTo>
                    <a:pt x="78663" y="43103"/>
                  </a:moveTo>
                  <a:lnTo>
                    <a:pt x="11861" y="43103"/>
                  </a:lnTo>
                  <a:lnTo>
                    <a:pt x="11861" y="50647"/>
                  </a:lnTo>
                  <a:lnTo>
                    <a:pt x="78663" y="50647"/>
                  </a:lnTo>
                  <a:lnTo>
                    <a:pt x="78663" y="43103"/>
                  </a:lnTo>
                  <a:close/>
                </a:path>
                <a:path w="336550" h="95250">
                  <a:moveTo>
                    <a:pt x="84048" y="11861"/>
                  </a:moveTo>
                  <a:lnTo>
                    <a:pt x="6464" y="11861"/>
                  </a:lnTo>
                  <a:lnTo>
                    <a:pt x="6464" y="19405"/>
                  </a:lnTo>
                  <a:lnTo>
                    <a:pt x="84048" y="19405"/>
                  </a:lnTo>
                  <a:lnTo>
                    <a:pt x="84048" y="11861"/>
                  </a:lnTo>
                  <a:close/>
                </a:path>
                <a:path w="336550" h="95250">
                  <a:moveTo>
                    <a:pt x="90512" y="77584"/>
                  </a:moveTo>
                  <a:lnTo>
                    <a:pt x="0" y="77584"/>
                  </a:lnTo>
                  <a:lnTo>
                    <a:pt x="0" y="85128"/>
                  </a:lnTo>
                  <a:lnTo>
                    <a:pt x="90512" y="85128"/>
                  </a:lnTo>
                  <a:lnTo>
                    <a:pt x="90512" y="77584"/>
                  </a:lnTo>
                  <a:close/>
                </a:path>
                <a:path w="336550" h="95250">
                  <a:moveTo>
                    <a:pt x="191808" y="42024"/>
                  </a:moveTo>
                  <a:lnTo>
                    <a:pt x="154101" y="31254"/>
                  </a:lnTo>
                  <a:lnTo>
                    <a:pt x="159461" y="26949"/>
                  </a:lnTo>
                  <a:lnTo>
                    <a:pt x="160362" y="26225"/>
                  </a:lnTo>
                  <a:lnTo>
                    <a:pt x="166217" y="20878"/>
                  </a:lnTo>
                  <a:lnTo>
                    <a:pt x="171678" y="15341"/>
                  </a:lnTo>
                  <a:lnTo>
                    <a:pt x="173824" y="12941"/>
                  </a:lnTo>
                  <a:lnTo>
                    <a:pt x="176720" y="9702"/>
                  </a:lnTo>
                  <a:lnTo>
                    <a:pt x="172415" y="6464"/>
                  </a:lnTo>
                  <a:lnTo>
                    <a:pt x="164871" y="6464"/>
                  </a:lnTo>
                  <a:lnTo>
                    <a:pt x="164871" y="12941"/>
                  </a:lnTo>
                  <a:lnTo>
                    <a:pt x="161632" y="16167"/>
                  </a:lnTo>
                  <a:lnTo>
                    <a:pt x="155168" y="21551"/>
                  </a:lnTo>
                  <a:lnTo>
                    <a:pt x="147624" y="26949"/>
                  </a:lnTo>
                  <a:lnTo>
                    <a:pt x="141160" y="23710"/>
                  </a:lnTo>
                  <a:lnTo>
                    <a:pt x="135775" y="18326"/>
                  </a:lnTo>
                  <a:lnTo>
                    <a:pt x="131470" y="14008"/>
                  </a:lnTo>
                  <a:lnTo>
                    <a:pt x="132549" y="14008"/>
                  </a:lnTo>
                  <a:lnTo>
                    <a:pt x="132549" y="12941"/>
                  </a:lnTo>
                  <a:lnTo>
                    <a:pt x="164871" y="12941"/>
                  </a:lnTo>
                  <a:lnTo>
                    <a:pt x="164871" y="6464"/>
                  </a:lnTo>
                  <a:lnTo>
                    <a:pt x="139014" y="6464"/>
                  </a:lnTo>
                  <a:lnTo>
                    <a:pt x="140093" y="5397"/>
                  </a:lnTo>
                  <a:lnTo>
                    <a:pt x="141160" y="3238"/>
                  </a:lnTo>
                  <a:lnTo>
                    <a:pt x="142240" y="2159"/>
                  </a:lnTo>
                  <a:lnTo>
                    <a:pt x="134696" y="0"/>
                  </a:lnTo>
                  <a:lnTo>
                    <a:pt x="129070" y="7493"/>
                  </a:lnTo>
                  <a:lnTo>
                    <a:pt x="122034" y="13881"/>
                  </a:lnTo>
                  <a:lnTo>
                    <a:pt x="113792" y="19253"/>
                  </a:lnTo>
                  <a:lnTo>
                    <a:pt x="104533" y="23710"/>
                  </a:lnTo>
                  <a:lnTo>
                    <a:pt x="109918" y="29095"/>
                  </a:lnTo>
                  <a:lnTo>
                    <a:pt x="116382" y="25869"/>
                  </a:lnTo>
                  <a:lnTo>
                    <a:pt x="121767" y="22631"/>
                  </a:lnTo>
                  <a:lnTo>
                    <a:pt x="127152" y="18326"/>
                  </a:lnTo>
                  <a:lnTo>
                    <a:pt x="131470" y="23710"/>
                  </a:lnTo>
                  <a:lnTo>
                    <a:pt x="135775" y="28016"/>
                  </a:lnTo>
                  <a:lnTo>
                    <a:pt x="141160" y="31254"/>
                  </a:lnTo>
                  <a:lnTo>
                    <a:pt x="136855" y="33413"/>
                  </a:lnTo>
                  <a:lnTo>
                    <a:pt x="132549" y="34493"/>
                  </a:lnTo>
                  <a:lnTo>
                    <a:pt x="125691" y="37515"/>
                  </a:lnTo>
                  <a:lnTo>
                    <a:pt x="118135" y="40144"/>
                  </a:lnTo>
                  <a:lnTo>
                    <a:pt x="109969" y="42367"/>
                  </a:lnTo>
                  <a:lnTo>
                    <a:pt x="101295" y="44183"/>
                  </a:lnTo>
                  <a:lnTo>
                    <a:pt x="105600" y="50647"/>
                  </a:lnTo>
                  <a:lnTo>
                    <a:pt x="116713" y="47828"/>
                  </a:lnTo>
                  <a:lnTo>
                    <a:pt x="127431" y="44183"/>
                  </a:lnTo>
                  <a:lnTo>
                    <a:pt x="137731" y="39738"/>
                  </a:lnTo>
                  <a:lnTo>
                    <a:pt x="147624" y="34493"/>
                  </a:lnTo>
                  <a:lnTo>
                    <a:pt x="156133" y="38963"/>
                  </a:lnTo>
                  <a:lnTo>
                    <a:pt x="165544" y="42837"/>
                  </a:lnTo>
                  <a:lnTo>
                    <a:pt x="175971" y="46304"/>
                  </a:lnTo>
                  <a:lnTo>
                    <a:pt x="187502" y="49568"/>
                  </a:lnTo>
                  <a:lnTo>
                    <a:pt x="191808" y="42024"/>
                  </a:lnTo>
                  <a:close/>
                </a:path>
                <a:path w="336550" h="95250">
                  <a:moveTo>
                    <a:pt x="193967" y="81902"/>
                  </a:moveTo>
                  <a:lnTo>
                    <a:pt x="182613" y="77635"/>
                  </a:lnTo>
                  <a:lnTo>
                    <a:pt x="172681" y="72872"/>
                  </a:lnTo>
                  <a:lnTo>
                    <a:pt x="163957" y="67500"/>
                  </a:lnTo>
                  <a:lnTo>
                    <a:pt x="157619" y="62509"/>
                  </a:lnTo>
                  <a:lnTo>
                    <a:pt x="156248" y="61429"/>
                  </a:lnTo>
                  <a:lnTo>
                    <a:pt x="192887" y="61429"/>
                  </a:lnTo>
                  <a:lnTo>
                    <a:pt x="192887" y="54965"/>
                  </a:lnTo>
                  <a:lnTo>
                    <a:pt x="149783" y="54965"/>
                  </a:lnTo>
                  <a:lnTo>
                    <a:pt x="149783" y="44183"/>
                  </a:lnTo>
                  <a:lnTo>
                    <a:pt x="142240" y="44183"/>
                  </a:lnTo>
                  <a:lnTo>
                    <a:pt x="142240" y="54965"/>
                  </a:lnTo>
                  <a:lnTo>
                    <a:pt x="99136" y="54965"/>
                  </a:lnTo>
                  <a:lnTo>
                    <a:pt x="99136" y="61429"/>
                  </a:lnTo>
                  <a:lnTo>
                    <a:pt x="135775" y="61429"/>
                  </a:lnTo>
                  <a:lnTo>
                    <a:pt x="128079" y="68300"/>
                  </a:lnTo>
                  <a:lnTo>
                    <a:pt x="119481" y="74358"/>
                  </a:lnTo>
                  <a:lnTo>
                    <a:pt x="109867" y="79616"/>
                  </a:lnTo>
                  <a:lnTo>
                    <a:pt x="99136" y="84061"/>
                  </a:lnTo>
                  <a:lnTo>
                    <a:pt x="103454" y="90525"/>
                  </a:lnTo>
                  <a:lnTo>
                    <a:pt x="114960" y="85102"/>
                  </a:lnTo>
                  <a:lnTo>
                    <a:pt x="125272" y="78663"/>
                  </a:lnTo>
                  <a:lnTo>
                    <a:pt x="134366" y="71424"/>
                  </a:lnTo>
                  <a:lnTo>
                    <a:pt x="142240" y="63576"/>
                  </a:lnTo>
                  <a:lnTo>
                    <a:pt x="142240" y="94830"/>
                  </a:lnTo>
                  <a:lnTo>
                    <a:pt x="149783" y="94830"/>
                  </a:lnTo>
                  <a:lnTo>
                    <a:pt x="149783" y="63576"/>
                  </a:lnTo>
                  <a:lnTo>
                    <a:pt x="149783" y="62509"/>
                  </a:lnTo>
                  <a:lnTo>
                    <a:pt x="157670" y="70192"/>
                  </a:lnTo>
                  <a:lnTo>
                    <a:pt x="166763" y="77190"/>
                  </a:lnTo>
                  <a:lnTo>
                    <a:pt x="177063" y="83566"/>
                  </a:lnTo>
                  <a:lnTo>
                    <a:pt x="188582" y="89446"/>
                  </a:lnTo>
                  <a:lnTo>
                    <a:pt x="193967" y="81902"/>
                  </a:lnTo>
                  <a:close/>
                </a:path>
                <a:path w="336550" h="95250">
                  <a:moveTo>
                    <a:pt x="295262" y="14008"/>
                  </a:moveTo>
                  <a:lnTo>
                    <a:pt x="252158" y="14008"/>
                  </a:lnTo>
                  <a:lnTo>
                    <a:pt x="252158" y="1079"/>
                  </a:lnTo>
                  <a:lnTo>
                    <a:pt x="244614" y="1079"/>
                  </a:lnTo>
                  <a:lnTo>
                    <a:pt x="244614" y="14008"/>
                  </a:lnTo>
                  <a:lnTo>
                    <a:pt x="201510" y="14008"/>
                  </a:lnTo>
                  <a:lnTo>
                    <a:pt x="201510" y="21551"/>
                  </a:lnTo>
                  <a:lnTo>
                    <a:pt x="244614" y="21551"/>
                  </a:lnTo>
                  <a:lnTo>
                    <a:pt x="244614" y="34493"/>
                  </a:lnTo>
                  <a:lnTo>
                    <a:pt x="212280" y="34493"/>
                  </a:lnTo>
                  <a:lnTo>
                    <a:pt x="212280" y="82981"/>
                  </a:lnTo>
                  <a:lnTo>
                    <a:pt x="219824" y="82981"/>
                  </a:lnTo>
                  <a:lnTo>
                    <a:pt x="219824" y="40957"/>
                  </a:lnTo>
                  <a:lnTo>
                    <a:pt x="244614" y="40957"/>
                  </a:lnTo>
                  <a:lnTo>
                    <a:pt x="244614" y="94830"/>
                  </a:lnTo>
                  <a:lnTo>
                    <a:pt x="252158" y="94830"/>
                  </a:lnTo>
                  <a:lnTo>
                    <a:pt x="252158" y="40957"/>
                  </a:lnTo>
                  <a:lnTo>
                    <a:pt x="278015" y="40957"/>
                  </a:lnTo>
                  <a:lnTo>
                    <a:pt x="278015" y="73279"/>
                  </a:lnTo>
                  <a:lnTo>
                    <a:pt x="276936" y="73279"/>
                  </a:lnTo>
                  <a:lnTo>
                    <a:pt x="276936" y="74358"/>
                  </a:lnTo>
                  <a:lnTo>
                    <a:pt x="267246" y="74358"/>
                  </a:lnTo>
                  <a:lnTo>
                    <a:pt x="262928" y="73279"/>
                  </a:lnTo>
                  <a:lnTo>
                    <a:pt x="264007" y="80822"/>
                  </a:lnTo>
                  <a:lnTo>
                    <a:pt x="268325" y="80822"/>
                  </a:lnTo>
                  <a:lnTo>
                    <a:pt x="271551" y="81902"/>
                  </a:lnTo>
                  <a:lnTo>
                    <a:pt x="280174" y="81902"/>
                  </a:lnTo>
                  <a:lnTo>
                    <a:pt x="282333" y="80822"/>
                  </a:lnTo>
                  <a:lnTo>
                    <a:pt x="283400" y="79743"/>
                  </a:lnTo>
                  <a:lnTo>
                    <a:pt x="285559" y="78663"/>
                  </a:lnTo>
                  <a:lnTo>
                    <a:pt x="285559" y="34493"/>
                  </a:lnTo>
                  <a:lnTo>
                    <a:pt x="252158" y="34493"/>
                  </a:lnTo>
                  <a:lnTo>
                    <a:pt x="252158" y="21551"/>
                  </a:lnTo>
                  <a:lnTo>
                    <a:pt x="295262" y="21551"/>
                  </a:lnTo>
                  <a:lnTo>
                    <a:pt x="295262" y="14008"/>
                  </a:lnTo>
                  <a:close/>
                </a:path>
                <a:path w="336550" h="95250">
                  <a:moveTo>
                    <a:pt x="336207" y="47421"/>
                  </a:moveTo>
                  <a:lnTo>
                    <a:pt x="321119" y="6464"/>
                  </a:lnTo>
                  <a:lnTo>
                    <a:pt x="314655" y="1079"/>
                  </a:lnTo>
                  <a:lnTo>
                    <a:pt x="307111" y="1079"/>
                  </a:lnTo>
                  <a:lnTo>
                    <a:pt x="312496" y="6464"/>
                  </a:lnTo>
                  <a:lnTo>
                    <a:pt x="315734" y="11861"/>
                  </a:lnTo>
                  <a:lnTo>
                    <a:pt x="327583" y="47421"/>
                  </a:lnTo>
                  <a:lnTo>
                    <a:pt x="326974" y="56121"/>
                  </a:lnTo>
                  <a:lnTo>
                    <a:pt x="325158" y="64528"/>
                  </a:lnTo>
                  <a:lnTo>
                    <a:pt x="322135" y="72720"/>
                  </a:lnTo>
                  <a:lnTo>
                    <a:pt x="315734" y="85128"/>
                  </a:lnTo>
                  <a:lnTo>
                    <a:pt x="311416" y="89446"/>
                  </a:lnTo>
                  <a:lnTo>
                    <a:pt x="307111" y="94830"/>
                  </a:lnTo>
                  <a:lnTo>
                    <a:pt x="314655" y="94830"/>
                  </a:lnTo>
                  <a:lnTo>
                    <a:pt x="320040" y="90525"/>
                  </a:lnTo>
                  <a:lnTo>
                    <a:pt x="335622" y="55333"/>
                  </a:lnTo>
                  <a:lnTo>
                    <a:pt x="336207" y="47421"/>
                  </a:lnTo>
                  <a:close/>
                </a:path>
              </a:pathLst>
            </a:custGeom>
            <a:solidFill>
              <a:srgbClr val="000000"/>
            </a:solidFill>
          </p:spPr>
          <p:txBody>
            <a:bodyPr wrap="square" lIns="0" tIns="0" rIns="0" bIns="0" rtlCol="0"/>
            <a:lstStyle/>
            <a:p>
              <a:endParaRPr sz="1749"/>
            </a:p>
          </p:txBody>
        </p:sp>
      </p:grpSp>
      <p:grpSp>
        <p:nvGrpSpPr>
          <p:cNvPr id="160" name="object 160"/>
          <p:cNvGrpSpPr/>
          <p:nvPr/>
        </p:nvGrpSpPr>
        <p:grpSpPr>
          <a:xfrm>
            <a:off x="42159" y="6463594"/>
            <a:ext cx="412132" cy="200364"/>
            <a:chOff x="49302" y="7330213"/>
            <a:chExt cx="481965" cy="234315"/>
          </a:xfrm>
        </p:grpSpPr>
        <p:sp>
          <p:nvSpPr>
            <p:cNvPr id="161" name="object 161"/>
            <p:cNvSpPr/>
            <p:nvPr/>
          </p:nvSpPr>
          <p:spPr>
            <a:xfrm>
              <a:off x="56306"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14008">
              <a:solidFill>
                <a:srgbClr val="001F60"/>
              </a:solidFill>
            </a:ln>
          </p:spPr>
          <p:txBody>
            <a:bodyPr wrap="square" lIns="0" tIns="0" rIns="0" bIns="0" rtlCol="0"/>
            <a:lstStyle/>
            <a:p>
              <a:endParaRPr sz="1749"/>
            </a:p>
          </p:txBody>
        </p:sp>
        <p:sp>
          <p:nvSpPr>
            <p:cNvPr id="162" name="object 162"/>
            <p:cNvSpPr/>
            <p:nvPr/>
          </p:nvSpPr>
          <p:spPr>
            <a:xfrm>
              <a:off x="56306"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8620">
              <a:solidFill>
                <a:srgbClr val="001F60"/>
              </a:solidFill>
            </a:ln>
          </p:spPr>
          <p:txBody>
            <a:bodyPr wrap="square" lIns="0" tIns="0" rIns="0" bIns="0" rtlCol="0"/>
            <a:lstStyle/>
            <a:p>
              <a:endParaRPr sz="1749"/>
            </a:p>
          </p:txBody>
        </p:sp>
        <p:sp>
          <p:nvSpPr>
            <p:cNvPr id="163" name="object 163"/>
            <p:cNvSpPr/>
            <p:nvPr/>
          </p:nvSpPr>
          <p:spPr>
            <a:xfrm>
              <a:off x="56306"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6465">
              <a:solidFill>
                <a:srgbClr val="001F60"/>
              </a:solidFill>
            </a:ln>
          </p:spPr>
          <p:txBody>
            <a:bodyPr wrap="square" lIns="0" tIns="0" rIns="0" bIns="0" rtlCol="0"/>
            <a:lstStyle/>
            <a:p>
              <a:endParaRPr sz="1749"/>
            </a:p>
          </p:txBody>
        </p:sp>
        <p:pic>
          <p:nvPicPr>
            <p:cNvPr id="164" name="object 164"/>
            <p:cNvPicPr/>
            <p:nvPr/>
          </p:nvPicPr>
          <p:blipFill>
            <a:blip r:embed="rId59" cstate="print"/>
            <a:stretch>
              <a:fillRect/>
            </a:stretch>
          </p:blipFill>
          <p:spPr>
            <a:xfrm>
              <a:off x="226563" y="7411570"/>
              <a:ext cx="257540" cy="89439"/>
            </a:xfrm>
            <a:prstGeom prst="rect">
              <a:avLst/>
            </a:prstGeom>
          </p:spPr>
        </p:pic>
        <p:pic>
          <p:nvPicPr>
            <p:cNvPr id="165" name="object 165"/>
            <p:cNvPicPr/>
            <p:nvPr/>
          </p:nvPicPr>
          <p:blipFill>
            <a:blip r:embed="rId60" cstate="print"/>
            <a:stretch>
              <a:fillRect/>
            </a:stretch>
          </p:blipFill>
          <p:spPr>
            <a:xfrm>
              <a:off x="61694" y="7346916"/>
              <a:ext cx="200429" cy="199351"/>
            </a:xfrm>
            <a:prstGeom prst="rect">
              <a:avLst/>
            </a:prstGeom>
          </p:spPr>
        </p:pic>
      </p:grpSp>
      <p:pic>
        <p:nvPicPr>
          <p:cNvPr id="166" name="object 166"/>
          <p:cNvPicPr/>
          <p:nvPr/>
        </p:nvPicPr>
        <p:blipFill>
          <a:blip r:embed="rId61" cstate="print"/>
          <a:stretch>
            <a:fillRect/>
          </a:stretch>
        </p:blipFill>
        <p:spPr>
          <a:xfrm>
            <a:off x="2446664" y="5492852"/>
            <a:ext cx="1986630" cy="159409"/>
          </a:xfrm>
          <a:prstGeom prst="rect">
            <a:avLst/>
          </a:prstGeom>
        </p:spPr>
      </p:pic>
      <p:pic>
        <p:nvPicPr>
          <p:cNvPr id="167" name="object 167"/>
          <p:cNvPicPr/>
          <p:nvPr/>
        </p:nvPicPr>
        <p:blipFill>
          <a:blip r:embed="rId62" cstate="print"/>
          <a:stretch>
            <a:fillRect/>
          </a:stretch>
        </p:blipFill>
        <p:spPr>
          <a:xfrm>
            <a:off x="1083850" y="5718606"/>
            <a:ext cx="551022" cy="70029"/>
          </a:xfrm>
          <a:prstGeom prst="rect">
            <a:avLst/>
          </a:prstGeom>
        </p:spPr>
      </p:pic>
      <p:pic>
        <p:nvPicPr>
          <p:cNvPr id="168" name="object 168"/>
          <p:cNvPicPr/>
          <p:nvPr/>
        </p:nvPicPr>
        <p:blipFill>
          <a:blip r:embed="rId63" cstate="print"/>
          <a:stretch>
            <a:fillRect/>
          </a:stretch>
        </p:blipFill>
        <p:spPr>
          <a:xfrm>
            <a:off x="6781250" y="6496305"/>
            <a:ext cx="152959" cy="106888"/>
          </a:xfrm>
          <a:prstGeom prst="rect">
            <a:avLst/>
          </a:prstGeom>
        </p:spPr>
      </p:pic>
      <p:grpSp>
        <p:nvGrpSpPr>
          <p:cNvPr id="169" name="object 169"/>
          <p:cNvGrpSpPr/>
          <p:nvPr/>
        </p:nvGrpSpPr>
        <p:grpSpPr>
          <a:xfrm>
            <a:off x="4969233" y="438277"/>
            <a:ext cx="4055614" cy="294302"/>
            <a:chOff x="5811242" y="283941"/>
            <a:chExt cx="4742815" cy="344170"/>
          </a:xfrm>
        </p:grpSpPr>
        <p:sp>
          <p:nvSpPr>
            <p:cNvPr id="170" name="object 170"/>
            <p:cNvSpPr/>
            <p:nvPr/>
          </p:nvSpPr>
          <p:spPr>
            <a:xfrm>
              <a:off x="5818246" y="290945"/>
              <a:ext cx="4728845" cy="330200"/>
            </a:xfrm>
            <a:custGeom>
              <a:avLst/>
              <a:gdLst/>
              <a:ahLst/>
              <a:cxnLst/>
              <a:rect l="l" t="t" r="r" b="b"/>
              <a:pathLst>
                <a:path w="4728845" h="330200">
                  <a:moveTo>
                    <a:pt x="0" y="0"/>
                  </a:moveTo>
                  <a:lnTo>
                    <a:pt x="4728404" y="0"/>
                  </a:lnTo>
                  <a:lnTo>
                    <a:pt x="4728404" y="329738"/>
                  </a:lnTo>
                  <a:lnTo>
                    <a:pt x="0" y="329738"/>
                  </a:lnTo>
                  <a:lnTo>
                    <a:pt x="0" y="0"/>
                  </a:lnTo>
                  <a:close/>
                </a:path>
              </a:pathLst>
            </a:custGeom>
            <a:ln w="14008">
              <a:solidFill>
                <a:srgbClr val="3F3F3F"/>
              </a:solidFill>
            </a:ln>
          </p:spPr>
          <p:txBody>
            <a:bodyPr wrap="square" lIns="0" tIns="0" rIns="0" bIns="0" rtlCol="0"/>
            <a:lstStyle/>
            <a:p>
              <a:endParaRPr sz="1749"/>
            </a:p>
          </p:txBody>
        </p:sp>
        <p:sp>
          <p:nvSpPr>
            <p:cNvPr id="171" name="object 171"/>
            <p:cNvSpPr/>
            <p:nvPr/>
          </p:nvSpPr>
          <p:spPr>
            <a:xfrm>
              <a:off x="5818246" y="290945"/>
              <a:ext cx="4728845" cy="330200"/>
            </a:xfrm>
            <a:custGeom>
              <a:avLst/>
              <a:gdLst/>
              <a:ahLst/>
              <a:cxnLst/>
              <a:rect l="l" t="t" r="r" b="b"/>
              <a:pathLst>
                <a:path w="4728845" h="330200">
                  <a:moveTo>
                    <a:pt x="0" y="0"/>
                  </a:moveTo>
                  <a:lnTo>
                    <a:pt x="4728404" y="0"/>
                  </a:lnTo>
                  <a:lnTo>
                    <a:pt x="4728404" y="329738"/>
                  </a:lnTo>
                  <a:lnTo>
                    <a:pt x="0" y="329738"/>
                  </a:lnTo>
                  <a:lnTo>
                    <a:pt x="0" y="0"/>
                  </a:lnTo>
                  <a:close/>
                </a:path>
              </a:pathLst>
            </a:custGeom>
            <a:ln w="8620">
              <a:solidFill>
                <a:srgbClr val="3F3F3F"/>
              </a:solidFill>
            </a:ln>
          </p:spPr>
          <p:txBody>
            <a:bodyPr wrap="square" lIns="0" tIns="0" rIns="0" bIns="0" rtlCol="0"/>
            <a:lstStyle/>
            <a:p>
              <a:endParaRPr sz="1749"/>
            </a:p>
          </p:txBody>
        </p:sp>
        <p:sp>
          <p:nvSpPr>
            <p:cNvPr id="172" name="object 172"/>
            <p:cNvSpPr/>
            <p:nvPr/>
          </p:nvSpPr>
          <p:spPr>
            <a:xfrm>
              <a:off x="5818246" y="290945"/>
              <a:ext cx="4728845" cy="330200"/>
            </a:xfrm>
            <a:custGeom>
              <a:avLst/>
              <a:gdLst/>
              <a:ahLst/>
              <a:cxnLst/>
              <a:rect l="l" t="t" r="r" b="b"/>
              <a:pathLst>
                <a:path w="4728845" h="330200">
                  <a:moveTo>
                    <a:pt x="0" y="0"/>
                  </a:moveTo>
                  <a:lnTo>
                    <a:pt x="4728404" y="0"/>
                  </a:lnTo>
                  <a:lnTo>
                    <a:pt x="4728404" y="329738"/>
                  </a:lnTo>
                  <a:lnTo>
                    <a:pt x="0" y="329738"/>
                  </a:lnTo>
                  <a:lnTo>
                    <a:pt x="0" y="0"/>
                  </a:lnTo>
                  <a:close/>
                </a:path>
              </a:pathLst>
            </a:custGeom>
            <a:ln w="6465">
              <a:solidFill>
                <a:srgbClr val="3F3F3F"/>
              </a:solidFill>
            </a:ln>
          </p:spPr>
          <p:txBody>
            <a:bodyPr wrap="square" lIns="0" tIns="0" rIns="0" bIns="0" rtlCol="0"/>
            <a:lstStyle/>
            <a:p>
              <a:endParaRPr sz="1749"/>
            </a:p>
          </p:txBody>
        </p:sp>
        <p:pic>
          <p:nvPicPr>
            <p:cNvPr id="173" name="object 173"/>
            <p:cNvPicPr/>
            <p:nvPr/>
          </p:nvPicPr>
          <p:blipFill>
            <a:blip r:embed="rId64" cstate="print"/>
            <a:stretch>
              <a:fillRect/>
            </a:stretch>
          </p:blipFill>
          <p:spPr>
            <a:xfrm>
              <a:off x="5904452" y="403013"/>
              <a:ext cx="2133600" cy="129309"/>
            </a:xfrm>
            <a:prstGeom prst="rect">
              <a:avLst/>
            </a:prstGeom>
          </p:spPr>
        </p:pic>
        <p:sp>
          <p:nvSpPr>
            <p:cNvPr id="174" name="object 174"/>
            <p:cNvSpPr/>
            <p:nvPr/>
          </p:nvSpPr>
          <p:spPr>
            <a:xfrm>
              <a:off x="8062836" y="411187"/>
              <a:ext cx="96520" cy="118110"/>
            </a:xfrm>
            <a:custGeom>
              <a:avLst/>
              <a:gdLst/>
              <a:ahLst/>
              <a:cxnLst/>
              <a:rect l="l" t="t" r="r" b="b"/>
              <a:pathLst>
                <a:path w="96520" h="118109">
                  <a:moveTo>
                    <a:pt x="95897" y="109283"/>
                  </a:moveTo>
                  <a:lnTo>
                    <a:pt x="81889" y="109283"/>
                  </a:lnTo>
                  <a:lnTo>
                    <a:pt x="81889" y="117906"/>
                  </a:lnTo>
                  <a:lnTo>
                    <a:pt x="95897" y="117906"/>
                  </a:lnTo>
                  <a:lnTo>
                    <a:pt x="95897" y="109283"/>
                  </a:lnTo>
                  <a:close/>
                </a:path>
                <a:path w="96520" h="118109">
                  <a:moveTo>
                    <a:pt x="95897" y="0"/>
                  </a:moveTo>
                  <a:lnTo>
                    <a:pt x="0" y="0"/>
                  </a:lnTo>
                  <a:lnTo>
                    <a:pt x="0" y="12700"/>
                  </a:lnTo>
                  <a:lnTo>
                    <a:pt x="0" y="31750"/>
                  </a:lnTo>
                  <a:lnTo>
                    <a:pt x="0" y="118110"/>
                  </a:lnTo>
                  <a:lnTo>
                    <a:pt x="14008" y="118110"/>
                  </a:lnTo>
                  <a:lnTo>
                    <a:pt x="14008" y="109220"/>
                  </a:lnTo>
                  <a:lnTo>
                    <a:pt x="95897" y="109220"/>
                  </a:lnTo>
                  <a:lnTo>
                    <a:pt x="95897" y="96520"/>
                  </a:lnTo>
                  <a:lnTo>
                    <a:pt x="14008" y="96520"/>
                  </a:lnTo>
                  <a:lnTo>
                    <a:pt x="14008" y="76200"/>
                  </a:lnTo>
                  <a:lnTo>
                    <a:pt x="81889" y="76200"/>
                  </a:lnTo>
                  <a:lnTo>
                    <a:pt x="81889" y="96354"/>
                  </a:lnTo>
                  <a:lnTo>
                    <a:pt x="95897" y="96354"/>
                  </a:lnTo>
                  <a:lnTo>
                    <a:pt x="95897" y="44627"/>
                  </a:lnTo>
                  <a:lnTo>
                    <a:pt x="81889" y="44627"/>
                  </a:lnTo>
                  <a:lnTo>
                    <a:pt x="81889" y="63500"/>
                  </a:lnTo>
                  <a:lnTo>
                    <a:pt x="14008" y="63500"/>
                  </a:lnTo>
                  <a:lnTo>
                    <a:pt x="14008" y="44450"/>
                  </a:lnTo>
                  <a:lnTo>
                    <a:pt x="95897" y="44450"/>
                  </a:lnTo>
                  <a:lnTo>
                    <a:pt x="95897" y="31750"/>
                  </a:lnTo>
                  <a:lnTo>
                    <a:pt x="14008" y="31750"/>
                  </a:lnTo>
                  <a:lnTo>
                    <a:pt x="14008" y="12700"/>
                  </a:lnTo>
                  <a:lnTo>
                    <a:pt x="81889" y="12700"/>
                  </a:lnTo>
                  <a:lnTo>
                    <a:pt x="81889" y="31699"/>
                  </a:lnTo>
                  <a:lnTo>
                    <a:pt x="95897" y="31699"/>
                  </a:lnTo>
                  <a:lnTo>
                    <a:pt x="95897" y="12700"/>
                  </a:lnTo>
                  <a:lnTo>
                    <a:pt x="95897" y="12306"/>
                  </a:lnTo>
                  <a:lnTo>
                    <a:pt x="95897" y="0"/>
                  </a:lnTo>
                  <a:close/>
                </a:path>
              </a:pathLst>
            </a:custGeom>
            <a:solidFill>
              <a:srgbClr val="3F3F3F"/>
            </a:solidFill>
          </p:spPr>
          <p:txBody>
            <a:bodyPr wrap="square" lIns="0" tIns="0" rIns="0" bIns="0" rtlCol="0"/>
            <a:lstStyle/>
            <a:p>
              <a:endParaRPr sz="1749"/>
            </a:p>
          </p:txBody>
        </p:sp>
        <p:pic>
          <p:nvPicPr>
            <p:cNvPr id="175" name="object 175"/>
            <p:cNvPicPr/>
            <p:nvPr/>
          </p:nvPicPr>
          <p:blipFill>
            <a:blip r:embed="rId65" cstate="print"/>
            <a:stretch>
              <a:fillRect/>
            </a:stretch>
          </p:blipFill>
          <p:spPr>
            <a:xfrm>
              <a:off x="8189991" y="405168"/>
              <a:ext cx="391160" cy="127153"/>
            </a:xfrm>
            <a:prstGeom prst="rect">
              <a:avLst/>
            </a:prstGeom>
          </p:spPr>
        </p:pic>
        <p:pic>
          <p:nvPicPr>
            <p:cNvPr id="176" name="object 176"/>
            <p:cNvPicPr/>
            <p:nvPr/>
          </p:nvPicPr>
          <p:blipFill>
            <a:blip r:embed="rId66" cstate="print"/>
            <a:stretch>
              <a:fillRect/>
            </a:stretch>
          </p:blipFill>
          <p:spPr>
            <a:xfrm>
              <a:off x="8603781" y="407323"/>
              <a:ext cx="225213" cy="119610"/>
            </a:xfrm>
            <a:prstGeom prst="rect">
              <a:avLst/>
            </a:prstGeom>
          </p:spPr>
        </p:pic>
        <p:pic>
          <p:nvPicPr>
            <p:cNvPr id="177" name="object 177"/>
            <p:cNvPicPr/>
            <p:nvPr/>
          </p:nvPicPr>
          <p:blipFill>
            <a:blip r:embed="rId14" cstate="print"/>
            <a:stretch>
              <a:fillRect/>
            </a:stretch>
          </p:blipFill>
          <p:spPr>
            <a:xfrm>
              <a:off x="8855933" y="407323"/>
              <a:ext cx="96981" cy="119610"/>
            </a:xfrm>
            <a:prstGeom prst="rect">
              <a:avLst/>
            </a:prstGeom>
          </p:spPr>
        </p:pic>
        <p:pic>
          <p:nvPicPr>
            <p:cNvPr id="178" name="object 178"/>
            <p:cNvPicPr/>
            <p:nvPr/>
          </p:nvPicPr>
          <p:blipFill>
            <a:blip r:embed="rId15" cstate="print"/>
            <a:stretch>
              <a:fillRect/>
            </a:stretch>
          </p:blipFill>
          <p:spPr>
            <a:xfrm>
              <a:off x="8978777" y="408401"/>
              <a:ext cx="108835" cy="117455"/>
            </a:xfrm>
            <a:prstGeom prst="rect">
              <a:avLst/>
            </a:prstGeom>
          </p:spPr>
        </p:pic>
        <p:pic>
          <p:nvPicPr>
            <p:cNvPr id="179" name="object 179"/>
            <p:cNvPicPr/>
            <p:nvPr/>
          </p:nvPicPr>
          <p:blipFill>
            <a:blip r:embed="rId67" cstate="print"/>
            <a:stretch>
              <a:fillRect/>
            </a:stretch>
          </p:blipFill>
          <p:spPr>
            <a:xfrm>
              <a:off x="9112396" y="417022"/>
              <a:ext cx="112067" cy="107757"/>
            </a:xfrm>
            <a:prstGeom prst="rect">
              <a:avLst/>
            </a:prstGeom>
          </p:spPr>
        </p:pic>
        <p:pic>
          <p:nvPicPr>
            <p:cNvPr id="180" name="object 180"/>
            <p:cNvPicPr/>
            <p:nvPr/>
          </p:nvPicPr>
          <p:blipFill>
            <a:blip r:embed="rId17" cstate="print"/>
            <a:stretch>
              <a:fillRect/>
            </a:stretch>
          </p:blipFill>
          <p:spPr>
            <a:xfrm>
              <a:off x="9262179" y="408401"/>
              <a:ext cx="85128" cy="117455"/>
            </a:xfrm>
            <a:prstGeom prst="rect">
              <a:avLst/>
            </a:prstGeom>
          </p:spPr>
        </p:pic>
        <p:sp>
          <p:nvSpPr>
            <p:cNvPr id="181" name="object 181"/>
            <p:cNvSpPr/>
            <p:nvPr/>
          </p:nvSpPr>
          <p:spPr>
            <a:xfrm>
              <a:off x="9382861" y="431507"/>
              <a:ext cx="41275" cy="100330"/>
            </a:xfrm>
            <a:custGeom>
              <a:avLst/>
              <a:gdLst/>
              <a:ahLst/>
              <a:cxnLst/>
              <a:rect l="l" t="t" r="r" b="b"/>
              <a:pathLst>
                <a:path w="41275" h="100329">
                  <a:moveTo>
                    <a:pt x="40944" y="0"/>
                  </a:moveTo>
                  <a:lnTo>
                    <a:pt x="26936" y="0"/>
                  </a:lnTo>
                  <a:lnTo>
                    <a:pt x="26936" y="86360"/>
                  </a:lnTo>
                  <a:lnTo>
                    <a:pt x="0" y="86360"/>
                  </a:lnTo>
                  <a:lnTo>
                    <a:pt x="0" y="100330"/>
                  </a:lnTo>
                  <a:lnTo>
                    <a:pt x="40944" y="100330"/>
                  </a:lnTo>
                  <a:lnTo>
                    <a:pt x="40944" y="86360"/>
                  </a:lnTo>
                  <a:lnTo>
                    <a:pt x="40944" y="0"/>
                  </a:lnTo>
                  <a:close/>
                </a:path>
              </a:pathLst>
            </a:custGeom>
            <a:solidFill>
              <a:srgbClr val="3F3F3F"/>
            </a:solidFill>
          </p:spPr>
          <p:txBody>
            <a:bodyPr wrap="square" lIns="0" tIns="0" rIns="0" bIns="0" rtlCol="0"/>
            <a:lstStyle/>
            <a:p>
              <a:endParaRPr sz="1749"/>
            </a:p>
          </p:txBody>
        </p:sp>
      </p:grpSp>
      <p:grpSp>
        <p:nvGrpSpPr>
          <p:cNvPr id="182" name="object 182"/>
          <p:cNvGrpSpPr/>
          <p:nvPr/>
        </p:nvGrpSpPr>
        <p:grpSpPr>
          <a:xfrm>
            <a:off x="4649032" y="444267"/>
            <a:ext cx="282356" cy="282356"/>
            <a:chOff x="5436784" y="290945"/>
            <a:chExt cx="330200" cy="330200"/>
          </a:xfrm>
        </p:grpSpPr>
        <p:sp>
          <p:nvSpPr>
            <p:cNvPr id="183" name="object 183"/>
            <p:cNvSpPr/>
            <p:nvPr/>
          </p:nvSpPr>
          <p:spPr>
            <a:xfrm>
              <a:off x="5436784" y="290945"/>
              <a:ext cx="330200" cy="330200"/>
            </a:xfrm>
            <a:custGeom>
              <a:avLst/>
              <a:gdLst/>
              <a:ahLst/>
              <a:cxnLst/>
              <a:rect l="l" t="t" r="r" b="b"/>
              <a:pathLst>
                <a:path w="330200" h="330200">
                  <a:moveTo>
                    <a:pt x="329738" y="0"/>
                  </a:moveTo>
                  <a:lnTo>
                    <a:pt x="0" y="0"/>
                  </a:lnTo>
                  <a:lnTo>
                    <a:pt x="0" y="329738"/>
                  </a:lnTo>
                  <a:lnTo>
                    <a:pt x="329738" y="329738"/>
                  </a:lnTo>
                  <a:lnTo>
                    <a:pt x="329738" y="0"/>
                  </a:lnTo>
                  <a:close/>
                </a:path>
              </a:pathLst>
            </a:custGeom>
            <a:solidFill>
              <a:srgbClr val="595959"/>
            </a:solidFill>
          </p:spPr>
          <p:txBody>
            <a:bodyPr wrap="square" lIns="0" tIns="0" rIns="0" bIns="0" rtlCol="0"/>
            <a:lstStyle/>
            <a:p>
              <a:endParaRPr sz="1749"/>
            </a:p>
          </p:txBody>
        </p:sp>
        <p:pic>
          <p:nvPicPr>
            <p:cNvPr id="184" name="object 184"/>
            <p:cNvPicPr/>
            <p:nvPr/>
          </p:nvPicPr>
          <p:blipFill>
            <a:blip r:embed="rId4" cstate="print"/>
            <a:stretch>
              <a:fillRect/>
            </a:stretch>
          </p:blipFill>
          <p:spPr>
            <a:xfrm>
              <a:off x="5512214" y="380384"/>
              <a:ext cx="174567" cy="198274"/>
            </a:xfrm>
            <a:prstGeom prst="rect">
              <a:avLst/>
            </a:prstGeom>
          </p:spPr>
        </p:pic>
      </p:grpSp>
      <p:grpSp>
        <p:nvGrpSpPr>
          <p:cNvPr id="185" name="object 185"/>
          <p:cNvGrpSpPr/>
          <p:nvPr/>
        </p:nvGrpSpPr>
        <p:grpSpPr>
          <a:xfrm>
            <a:off x="4643042" y="776447"/>
            <a:ext cx="4378695" cy="297560"/>
            <a:chOff x="5429780" y="679411"/>
            <a:chExt cx="5120640" cy="347980"/>
          </a:xfrm>
        </p:grpSpPr>
        <p:sp>
          <p:nvSpPr>
            <p:cNvPr id="186" name="object 186"/>
            <p:cNvSpPr/>
            <p:nvPr/>
          </p:nvSpPr>
          <p:spPr>
            <a:xfrm>
              <a:off x="5436784" y="686415"/>
              <a:ext cx="330200" cy="330200"/>
            </a:xfrm>
            <a:custGeom>
              <a:avLst/>
              <a:gdLst/>
              <a:ahLst/>
              <a:cxnLst/>
              <a:rect l="l" t="t" r="r" b="b"/>
              <a:pathLst>
                <a:path w="330200" h="330200">
                  <a:moveTo>
                    <a:pt x="0" y="0"/>
                  </a:moveTo>
                  <a:lnTo>
                    <a:pt x="329738" y="0"/>
                  </a:lnTo>
                  <a:lnTo>
                    <a:pt x="329738" y="329738"/>
                  </a:lnTo>
                  <a:lnTo>
                    <a:pt x="0" y="329738"/>
                  </a:lnTo>
                  <a:lnTo>
                    <a:pt x="0" y="0"/>
                  </a:lnTo>
                  <a:close/>
                </a:path>
              </a:pathLst>
            </a:custGeom>
            <a:ln w="14008">
              <a:solidFill>
                <a:srgbClr val="3F3F3F"/>
              </a:solidFill>
            </a:ln>
          </p:spPr>
          <p:txBody>
            <a:bodyPr wrap="square" lIns="0" tIns="0" rIns="0" bIns="0" rtlCol="0"/>
            <a:lstStyle/>
            <a:p>
              <a:endParaRPr sz="1749"/>
            </a:p>
          </p:txBody>
        </p:sp>
        <p:sp>
          <p:nvSpPr>
            <p:cNvPr id="187" name="object 187"/>
            <p:cNvSpPr/>
            <p:nvPr/>
          </p:nvSpPr>
          <p:spPr>
            <a:xfrm>
              <a:off x="5436784" y="686415"/>
              <a:ext cx="330200" cy="330200"/>
            </a:xfrm>
            <a:custGeom>
              <a:avLst/>
              <a:gdLst/>
              <a:ahLst/>
              <a:cxnLst/>
              <a:rect l="l" t="t" r="r" b="b"/>
              <a:pathLst>
                <a:path w="330200" h="330200">
                  <a:moveTo>
                    <a:pt x="0" y="0"/>
                  </a:moveTo>
                  <a:lnTo>
                    <a:pt x="329738" y="0"/>
                  </a:lnTo>
                  <a:lnTo>
                    <a:pt x="329738" y="329738"/>
                  </a:lnTo>
                  <a:lnTo>
                    <a:pt x="0" y="329738"/>
                  </a:lnTo>
                  <a:lnTo>
                    <a:pt x="0" y="0"/>
                  </a:lnTo>
                  <a:close/>
                </a:path>
              </a:pathLst>
            </a:custGeom>
            <a:ln w="8620">
              <a:solidFill>
                <a:srgbClr val="3F3F3F"/>
              </a:solidFill>
            </a:ln>
          </p:spPr>
          <p:txBody>
            <a:bodyPr wrap="square" lIns="0" tIns="0" rIns="0" bIns="0" rtlCol="0"/>
            <a:lstStyle/>
            <a:p>
              <a:endParaRPr sz="1749"/>
            </a:p>
          </p:txBody>
        </p:sp>
        <p:sp>
          <p:nvSpPr>
            <p:cNvPr id="188" name="object 188"/>
            <p:cNvSpPr/>
            <p:nvPr/>
          </p:nvSpPr>
          <p:spPr>
            <a:xfrm>
              <a:off x="5436784" y="686415"/>
              <a:ext cx="330200" cy="330200"/>
            </a:xfrm>
            <a:custGeom>
              <a:avLst/>
              <a:gdLst/>
              <a:ahLst/>
              <a:cxnLst/>
              <a:rect l="l" t="t" r="r" b="b"/>
              <a:pathLst>
                <a:path w="330200" h="330200">
                  <a:moveTo>
                    <a:pt x="0" y="0"/>
                  </a:moveTo>
                  <a:lnTo>
                    <a:pt x="329738" y="0"/>
                  </a:lnTo>
                  <a:lnTo>
                    <a:pt x="329738" y="329738"/>
                  </a:lnTo>
                  <a:lnTo>
                    <a:pt x="0" y="329738"/>
                  </a:lnTo>
                  <a:lnTo>
                    <a:pt x="0" y="0"/>
                  </a:lnTo>
                  <a:close/>
                </a:path>
              </a:pathLst>
            </a:custGeom>
            <a:ln w="6465">
              <a:solidFill>
                <a:srgbClr val="3F3F3F"/>
              </a:solidFill>
            </a:ln>
          </p:spPr>
          <p:txBody>
            <a:bodyPr wrap="square" lIns="0" tIns="0" rIns="0" bIns="0" rtlCol="0"/>
            <a:lstStyle/>
            <a:p>
              <a:endParaRPr sz="1749"/>
            </a:p>
          </p:txBody>
        </p:sp>
        <p:pic>
          <p:nvPicPr>
            <p:cNvPr id="189" name="object 189"/>
            <p:cNvPicPr/>
            <p:nvPr/>
          </p:nvPicPr>
          <p:blipFill>
            <a:blip r:embed="rId5" cstate="print"/>
            <a:stretch>
              <a:fillRect/>
            </a:stretch>
          </p:blipFill>
          <p:spPr>
            <a:xfrm>
              <a:off x="5531611" y="790941"/>
              <a:ext cx="136852" cy="151938"/>
            </a:xfrm>
            <a:prstGeom prst="rect">
              <a:avLst/>
            </a:prstGeom>
          </p:spPr>
        </p:pic>
        <p:sp>
          <p:nvSpPr>
            <p:cNvPr id="190" name="object 190"/>
            <p:cNvSpPr/>
            <p:nvPr/>
          </p:nvSpPr>
          <p:spPr>
            <a:xfrm>
              <a:off x="5813936" y="683183"/>
              <a:ext cx="4736465" cy="344170"/>
            </a:xfrm>
            <a:custGeom>
              <a:avLst/>
              <a:gdLst/>
              <a:ahLst/>
              <a:cxnLst/>
              <a:rect l="l" t="t" r="r" b="b"/>
              <a:pathLst>
                <a:path w="4736465" h="344169">
                  <a:moveTo>
                    <a:pt x="7543" y="337281"/>
                  </a:moveTo>
                  <a:lnTo>
                    <a:pt x="4310" y="337281"/>
                  </a:lnTo>
                  <a:lnTo>
                    <a:pt x="4310" y="343746"/>
                  </a:lnTo>
                  <a:lnTo>
                    <a:pt x="19396" y="343746"/>
                  </a:lnTo>
                  <a:lnTo>
                    <a:pt x="19396" y="340514"/>
                  </a:lnTo>
                  <a:lnTo>
                    <a:pt x="7543" y="340514"/>
                  </a:lnTo>
                  <a:lnTo>
                    <a:pt x="7543" y="337281"/>
                  </a:lnTo>
                  <a:close/>
                </a:path>
                <a:path w="4736465" h="344169">
                  <a:moveTo>
                    <a:pt x="7543" y="318962"/>
                  </a:moveTo>
                  <a:lnTo>
                    <a:pt x="0" y="318962"/>
                  </a:lnTo>
                  <a:lnTo>
                    <a:pt x="0" y="340514"/>
                  </a:lnTo>
                  <a:lnTo>
                    <a:pt x="4310" y="340514"/>
                  </a:lnTo>
                  <a:lnTo>
                    <a:pt x="4310" y="337281"/>
                  </a:lnTo>
                  <a:lnTo>
                    <a:pt x="7543" y="337281"/>
                  </a:lnTo>
                  <a:lnTo>
                    <a:pt x="7543" y="318962"/>
                  </a:lnTo>
                  <a:close/>
                </a:path>
                <a:path w="4736465" h="344169">
                  <a:moveTo>
                    <a:pt x="19396" y="337281"/>
                  </a:moveTo>
                  <a:lnTo>
                    <a:pt x="7543" y="337281"/>
                  </a:lnTo>
                  <a:lnTo>
                    <a:pt x="7543" y="340514"/>
                  </a:lnTo>
                  <a:lnTo>
                    <a:pt x="19396" y="340514"/>
                  </a:lnTo>
                  <a:lnTo>
                    <a:pt x="19396" y="337281"/>
                  </a:lnTo>
                  <a:close/>
                </a:path>
                <a:path w="4736465" h="344169">
                  <a:moveTo>
                    <a:pt x="7543" y="289867"/>
                  </a:moveTo>
                  <a:lnTo>
                    <a:pt x="0" y="289867"/>
                  </a:lnTo>
                  <a:lnTo>
                    <a:pt x="0" y="311419"/>
                  </a:lnTo>
                  <a:lnTo>
                    <a:pt x="7543" y="311419"/>
                  </a:lnTo>
                  <a:lnTo>
                    <a:pt x="7543" y="289867"/>
                  </a:lnTo>
                  <a:close/>
                </a:path>
                <a:path w="4736465" h="344169">
                  <a:moveTo>
                    <a:pt x="7543" y="260773"/>
                  </a:moveTo>
                  <a:lnTo>
                    <a:pt x="0" y="260773"/>
                  </a:lnTo>
                  <a:lnTo>
                    <a:pt x="0" y="282324"/>
                  </a:lnTo>
                  <a:lnTo>
                    <a:pt x="7543" y="282324"/>
                  </a:lnTo>
                  <a:lnTo>
                    <a:pt x="7543" y="260773"/>
                  </a:lnTo>
                  <a:close/>
                </a:path>
                <a:path w="4736465" h="344169">
                  <a:moveTo>
                    <a:pt x="7543" y="231678"/>
                  </a:moveTo>
                  <a:lnTo>
                    <a:pt x="0" y="231678"/>
                  </a:lnTo>
                  <a:lnTo>
                    <a:pt x="0" y="253230"/>
                  </a:lnTo>
                  <a:lnTo>
                    <a:pt x="7543" y="253230"/>
                  </a:lnTo>
                  <a:lnTo>
                    <a:pt x="7543" y="231678"/>
                  </a:lnTo>
                  <a:close/>
                </a:path>
                <a:path w="4736465" h="344169">
                  <a:moveTo>
                    <a:pt x="7543" y="202584"/>
                  </a:moveTo>
                  <a:lnTo>
                    <a:pt x="0" y="202584"/>
                  </a:lnTo>
                  <a:lnTo>
                    <a:pt x="0" y="224135"/>
                  </a:lnTo>
                  <a:lnTo>
                    <a:pt x="7543" y="224135"/>
                  </a:lnTo>
                  <a:lnTo>
                    <a:pt x="7543" y="202584"/>
                  </a:lnTo>
                  <a:close/>
                </a:path>
                <a:path w="4736465" h="344169">
                  <a:moveTo>
                    <a:pt x="7543" y="173489"/>
                  </a:moveTo>
                  <a:lnTo>
                    <a:pt x="0" y="173489"/>
                  </a:lnTo>
                  <a:lnTo>
                    <a:pt x="0" y="195041"/>
                  </a:lnTo>
                  <a:lnTo>
                    <a:pt x="7543" y="195041"/>
                  </a:lnTo>
                  <a:lnTo>
                    <a:pt x="7543" y="173489"/>
                  </a:lnTo>
                  <a:close/>
                </a:path>
                <a:path w="4736465" h="344169">
                  <a:moveTo>
                    <a:pt x="7543" y="144395"/>
                  </a:moveTo>
                  <a:lnTo>
                    <a:pt x="0" y="144395"/>
                  </a:lnTo>
                  <a:lnTo>
                    <a:pt x="0" y="165946"/>
                  </a:lnTo>
                  <a:lnTo>
                    <a:pt x="7543" y="165946"/>
                  </a:lnTo>
                  <a:lnTo>
                    <a:pt x="7543" y="144395"/>
                  </a:lnTo>
                  <a:close/>
                </a:path>
                <a:path w="4736465" h="344169">
                  <a:moveTo>
                    <a:pt x="7543" y="115300"/>
                  </a:moveTo>
                  <a:lnTo>
                    <a:pt x="0" y="115300"/>
                  </a:lnTo>
                  <a:lnTo>
                    <a:pt x="0" y="136852"/>
                  </a:lnTo>
                  <a:lnTo>
                    <a:pt x="7543" y="136852"/>
                  </a:lnTo>
                  <a:lnTo>
                    <a:pt x="7543" y="115300"/>
                  </a:lnTo>
                  <a:close/>
                </a:path>
                <a:path w="4736465" h="344169">
                  <a:moveTo>
                    <a:pt x="7543" y="86206"/>
                  </a:moveTo>
                  <a:lnTo>
                    <a:pt x="0" y="86206"/>
                  </a:lnTo>
                  <a:lnTo>
                    <a:pt x="0" y="107757"/>
                  </a:lnTo>
                  <a:lnTo>
                    <a:pt x="7543" y="107757"/>
                  </a:lnTo>
                  <a:lnTo>
                    <a:pt x="7543" y="86206"/>
                  </a:lnTo>
                  <a:close/>
                </a:path>
                <a:path w="4736465" h="344169">
                  <a:moveTo>
                    <a:pt x="7543" y="57111"/>
                  </a:moveTo>
                  <a:lnTo>
                    <a:pt x="0" y="57111"/>
                  </a:lnTo>
                  <a:lnTo>
                    <a:pt x="0" y="78663"/>
                  </a:lnTo>
                  <a:lnTo>
                    <a:pt x="7543" y="78663"/>
                  </a:lnTo>
                  <a:lnTo>
                    <a:pt x="7543" y="57111"/>
                  </a:lnTo>
                  <a:close/>
                </a:path>
                <a:path w="4736465" h="344169">
                  <a:moveTo>
                    <a:pt x="7543" y="28016"/>
                  </a:moveTo>
                  <a:lnTo>
                    <a:pt x="0" y="28016"/>
                  </a:lnTo>
                  <a:lnTo>
                    <a:pt x="0" y="49568"/>
                  </a:lnTo>
                  <a:lnTo>
                    <a:pt x="7543" y="49568"/>
                  </a:lnTo>
                  <a:lnTo>
                    <a:pt x="7543" y="28016"/>
                  </a:lnTo>
                  <a:close/>
                </a:path>
                <a:path w="4736465" h="344169">
                  <a:moveTo>
                    <a:pt x="8620" y="0"/>
                  </a:moveTo>
                  <a:lnTo>
                    <a:pt x="2155" y="0"/>
                  </a:lnTo>
                  <a:lnTo>
                    <a:pt x="0" y="1077"/>
                  </a:lnTo>
                  <a:lnTo>
                    <a:pt x="0" y="20473"/>
                  </a:lnTo>
                  <a:lnTo>
                    <a:pt x="7543" y="20473"/>
                  </a:lnTo>
                  <a:lnTo>
                    <a:pt x="7543" y="6465"/>
                  </a:lnTo>
                  <a:lnTo>
                    <a:pt x="4310" y="6465"/>
                  </a:lnTo>
                  <a:lnTo>
                    <a:pt x="7543" y="3232"/>
                  </a:lnTo>
                  <a:lnTo>
                    <a:pt x="8620" y="3232"/>
                  </a:lnTo>
                  <a:lnTo>
                    <a:pt x="8620" y="0"/>
                  </a:lnTo>
                  <a:close/>
                </a:path>
                <a:path w="4736465" h="344169">
                  <a:moveTo>
                    <a:pt x="7543" y="3232"/>
                  </a:moveTo>
                  <a:lnTo>
                    <a:pt x="4310" y="6465"/>
                  </a:lnTo>
                  <a:lnTo>
                    <a:pt x="7543" y="6465"/>
                  </a:lnTo>
                  <a:lnTo>
                    <a:pt x="7543" y="3232"/>
                  </a:lnTo>
                  <a:close/>
                </a:path>
                <a:path w="4736465" h="344169">
                  <a:moveTo>
                    <a:pt x="8620" y="3232"/>
                  </a:moveTo>
                  <a:lnTo>
                    <a:pt x="7543" y="3232"/>
                  </a:lnTo>
                  <a:lnTo>
                    <a:pt x="7543" y="6465"/>
                  </a:lnTo>
                  <a:lnTo>
                    <a:pt x="8620" y="6465"/>
                  </a:lnTo>
                  <a:lnTo>
                    <a:pt x="8620" y="3232"/>
                  </a:lnTo>
                  <a:close/>
                </a:path>
                <a:path w="4736465" h="344169">
                  <a:moveTo>
                    <a:pt x="37715" y="0"/>
                  </a:moveTo>
                  <a:lnTo>
                    <a:pt x="16163" y="0"/>
                  </a:lnTo>
                  <a:lnTo>
                    <a:pt x="16163" y="6465"/>
                  </a:lnTo>
                  <a:lnTo>
                    <a:pt x="37715" y="6465"/>
                  </a:lnTo>
                  <a:lnTo>
                    <a:pt x="37715" y="0"/>
                  </a:lnTo>
                  <a:close/>
                </a:path>
                <a:path w="4736465" h="344169">
                  <a:moveTo>
                    <a:pt x="66809" y="0"/>
                  </a:moveTo>
                  <a:lnTo>
                    <a:pt x="45258" y="0"/>
                  </a:lnTo>
                  <a:lnTo>
                    <a:pt x="45258" y="6465"/>
                  </a:lnTo>
                  <a:lnTo>
                    <a:pt x="66809" y="6465"/>
                  </a:lnTo>
                  <a:lnTo>
                    <a:pt x="66809" y="0"/>
                  </a:lnTo>
                  <a:close/>
                </a:path>
                <a:path w="4736465" h="344169">
                  <a:moveTo>
                    <a:pt x="95904" y="0"/>
                  </a:moveTo>
                  <a:lnTo>
                    <a:pt x="74352" y="0"/>
                  </a:lnTo>
                  <a:lnTo>
                    <a:pt x="74352" y="6465"/>
                  </a:lnTo>
                  <a:lnTo>
                    <a:pt x="95904" y="6465"/>
                  </a:lnTo>
                  <a:lnTo>
                    <a:pt x="95904" y="0"/>
                  </a:lnTo>
                  <a:close/>
                </a:path>
                <a:path w="4736465" h="344169">
                  <a:moveTo>
                    <a:pt x="124998" y="0"/>
                  </a:moveTo>
                  <a:lnTo>
                    <a:pt x="102369" y="0"/>
                  </a:lnTo>
                  <a:lnTo>
                    <a:pt x="102369" y="6465"/>
                  </a:lnTo>
                  <a:lnTo>
                    <a:pt x="124998" y="6465"/>
                  </a:lnTo>
                  <a:lnTo>
                    <a:pt x="124998" y="0"/>
                  </a:lnTo>
                  <a:close/>
                </a:path>
                <a:path w="4736465" h="344169">
                  <a:moveTo>
                    <a:pt x="154093" y="0"/>
                  </a:moveTo>
                  <a:lnTo>
                    <a:pt x="131464" y="0"/>
                  </a:lnTo>
                  <a:lnTo>
                    <a:pt x="131464" y="6465"/>
                  </a:lnTo>
                  <a:lnTo>
                    <a:pt x="154093" y="6465"/>
                  </a:lnTo>
                  <a:lnTo>
                    <a:pt x="154093" y="0"/>
                  </a:lnTo>
                  <a:close/>
                </a:path>
                <a:path w="4736465" h="344169">
                  <a:moveTo>
                    <a:pt x="183187" y="0"/>
                  </a:moveTo>
                  <a:lnTo>
                    <a:pt x="160558" y="0"/>
                  </a:lnTo>
                  <a:lnTo>
                    <a:pt x="160558" y="6465"/>
                  </a:lnTo>
                  <a:lnTo>
                    <a:pt x="183187" y="6465"/>
                  </a:lnTo>
                  <a:lnTo>
                    <a:pt x="183187" y="0"/>
                  </a:lnTo>
                  <a:close/>
                </a:path>
                <a:path w="4736465" h="344169">
                  <a:moveTo>
                    <a:pt x="212282" y="0"/>
                  </a:moveTo>
                  <a:lnTo>
                    <a:pt x="189653" y="0"/>
                  </a:lnTo>
                  <a:lnTo>
                    <a:pt x="189653" y="6465"/>
                  </a:lnTo>
                  <a:lnTo>
                    <a:pt x="212282" y="6465"/>
                  </a:lnTo>
                  <a:lnTo>
                    <a:pt x="212282" y="0"/>
                  </a:lnTo>
                  <a:close/>
                </a:path>
                <a:path w="4736465" h="344169">
                  <a:moveTo>
                    <a:pt x="241377" y="0"/>
                  </a:moveTo>
                  <a:lnTo>
                    <a:pt x="218747" y="0"/>
                  </a:lnTo>
                  <a:lnTo>
                    <a:pt x="218747" y="6465"/>
                  </a:lnTo>
                  <a:lnTo>
                    <a:pt x="241377" y="6465"/>
                  </a:lnTo>
                  <a:lnTo>
                    <a:pt x="241377" y="0"/>
                  </a:lnTo>
                  <a:close/>
                </a:path>
                <a:path w="4736465" h="344169">
                  <a:moveTo>
                    <a:pt x="270471" y="0"/>
                  </a:moveTo>
                  <a:lnTo>
                    <a:pt x="247842" y="0"/>
                  </a:lnTo>
                  <a:lnTo>
                    <a:pt x="247842" y="6465"/>
                  </a:lnTo>
                  <a:lnTo>
                    <a:pt x="270471" y="6465"/>
                  </a:lnTo>
                  <a:lnTo>
                    <a:pt x="270471" y="0"/>
                  </a:lnTo>
                  <a:close/>
                </a:path>
                <a:path w="4736465" h="344169">
                  <a:moveTo>
                    <a:pt x="299566" y="0"/>
                  </a:moveTo>
                  <a:lnTo>
                    <a:pt x="276937" y="0"/>
                  </a:lnTo>
                  <a:lnTo>
                    <a:pt x="276937" y="6465"/>
                  </a:lnTo>
                  <a:lnTo>
                    <a:pt x="299566" y="6465"/>
                  </a:lnTo>
                  <a:lnTo>
                    <a:pt x="299566" y="0"/>
                  </a:lnTo>
                  <a:close/>
                </a:path>
                <a:path w="4736465" h="344169">
                  <a:moveTo>
                    <a:pt x="328660" y="0"/>
                  </a:moveTo>
                  <a:lnTo>
                    <a:pt x="306031" y="0"/>
                  </a:lnTo>
                  <a:lnTo>
                    <a:pt x="306031" y="6465"/>
                  </a:lnTo>
                  <a:lnTo>
                    <a:pt x="328660" y="6465"/>
                  </a:lnTo>
                  <a:lnTo>
                    <a:pt x="328660" y="0"/>
                  </a:lnTo>
                  <a:close/>
                </a:path>
                <a:path w="4736465" h="344169">
                  <a:moveTo>
                    <a:pt x="357755" y="0"/>
                  </a:moveTo>
                  <a:lnTo>
                    <a:pt x="335126" y="0"/>
                  </a:lnTo>
                  <a:lnTo>
                    <a:pt x="335126" y="6465"/>
                  </a:lnTo>
                  <a:lnTo>
                    <a:pt x="357755" y="6465"/>
                  </a:lnTo>
                  <a:lnTo>
                    <a:pt x="357755" y="0"/>
                  </a:lnTo>
                  <a:close/>
                </a:path>
                <a:path w="4736465" h="344169">
                  <a:moveTo>
                    <a:pt x="386849" y="0"/>
                  </a:moveTo>
                  <a:lnTo>
                    <a:pt x="364220" y="0"/>
                  </a:lnTo>
                  <a:lnTo>
                    <a:pt x="364220" y="6465"/>
                  </a:lnTo>
                  <a:lnTo>
                    <a:pt x="386849" y="6465"/>
                  </a:lnTo>
                  <a:lnTo>
                    <a:pt x="386849" y="0"/>
                  </a:lnTo>
                  <a:close/>
                </a:path>
                <a:path w="4736465" h="344169">
                  <a:moveTo>
                    <a:pt x="415944" y="0"/>
                  </a:moveTo>
                  <a:lnTo>
                    <a:pt x="393315" y="0"/>
                  </a:lnTo>
                  <a:lnTo>
                    <a:pt x="393315" y="6465"/>
                  </a:lnTo>
                  <a:lnTo>
                    <a:pt x="415944" y="6465"/>
                  </a:lnTo>
                  <a:lnTo>
                    <a:pt x="415944" y="0"/>
                  </a:lnTo>
                  <a:close/>
                </a:path>
                <a:path w="4736465" h="344169">
                  <a:moveTo>
                    <a:pt x="443961" y="0"/>
                  </a:moveTo>
                  <a:lnTo>
                    <a:pt x="422409" y="0"/>
                  </a:lnTo>
                  <a:lnTo>
                    <a:pt x="422409" y="6465"/>
                  </a:lnTo>
                  <a:lnTo>
                    <a:pt x="443961" y="6465"/>
                  </a:lnTo>
                  <a:lnTo>
                    <a:pt x="443961" y="0"/>
                  </a:lnTo>
                  <a:close/>
                </a:path>
                <a:path w="4736465" h="344169">
                  <a:moveTo>
                    <a:pt x="473055" y="0"/>
                  </a:moveTo>
                  <a:lnTo>
                    <a:pt x="451504" y="0"/>
                  </a:lnTo>
                  <a:lnTo>
                    <a:pt x="451504" y="6465"/>
                  </a:lnTo>
                  <a:lnTo>
                    <a:pt x="473055" y="6465"/>
                  </a:lnTo>
                  <a:lnTo>
                    <a:pt x="473055" y="0"/>
                  </a:lnTo>
                  <a:close/>
                </a:path>
                <a:path w="4736465" h="344169">
                  <a:moveTo>
                    <a:pt x="502150" y="0"/>
                  </a:moveTo>
                  <a:lnTo>
                    <a:pt x="480598" y="0"/>
                  </a:lnTo>
                  <a:lnTo>
                    <a:pt x="480598" y="6465"/>
                  </a:lnTo>
                  <a:lnTo>
                    <a:pt x="502150" y="6465"/>
                  </a:lnTo>
                  <a:lnTo>
                    <a:pt x="502150" y="0"/>
                  </a:lnTo>
                  <a:close/>
                </a:path>
                <a:path w="4736465" h="344169">
                  <a:moveTo>
                    <a:pt x="531245" y="0"/>
                  </a:moveTo>
                  <a:lnTo>
                    <a:pt x="509693" y="0"/>
                  </a:lnTo>
                  <a:lnTo>
                    <a:pt x="509693" y="6465"/>
                  </a:lnTo>
                  <a:lnTo>
                    <a:pt x="531245" y="6465"/>
                  </a:lnTo>
                  <a:lnTo>
                    <a:pt x="531245" y="0"/>
                  </a:lnTo>
                  <a:close/>
                </a:path>
                <a:path w="4736465" h="344169">
                  <a:moveTo>
                    <a:pt x="560339" y="0"/>
                  </a:moveTo>
                  <a:lnTo>
                    <a:pt x="538788" y="0"/>
                  </a:lnTo>
                  <a:lnTo>
                    <a:pt x="538788" y="6465"/>
                  </a:lnTo>
                  <a:lnTo>
                    <a:pt x="560339" y="6465"/>
                  </a:lnTo>
                  <a:lnTo>
                    <a:pt x="560339" y="0"/>
                  </a:lnTo>
                  <a:close/>
                </a:path>
                <a:path w="4736465" h="344169">
                  <a:moveTo>
                    <a:pt x="589434" y="0"/>
                  </a:moveTo>
                  <a:lnTo>
                    <a:pt x="567882" y="0"/>
                  </a:lnTo>
                  <a:lnTo>
                    <a:pt x="567882" y="6465"/>
                  </a:lnTo>
                  <a:lnTo>
                    <a:pt x="589434" y="6465"/>
                  </a:lnTo>
                  <a:lnTo>
                    <a:pt x="589434" y="0"/>
                  </a:lnTo>
                  <a:close/>
                </a:path>
                <a:path w="4736465" h="344169">
                  <a:moveTo>
                    <a:pt x="618528" y="0"/>
                  </a:moveTo>
                  <a:lnTo>
                    <a:pt x="596977" y="0"/>
                  </a:lnTo>
                  <a:lnTo>
                    <a:pt x="596977" y="6465"/>
                  </a:lnTo>
                  <a:lnTo>
                    <a:pt x="618528" y="6465"/>
                  </a:lnTo>
                  <a:lnTo>
                    <a:pt x="618528" y="0"/>
                  </a:lnTo>
                  <a:close/>
                </a:path>
                <a:path w="4736465" h="344169">
                  <a:moveTo>
                    <a:pt x="647623" y="0"/>
                  </a:moveTo>
                  <a:lnTo>
                    <a:pt x="626071" y="0"/>
                  </a:lnTo>
                  <a:lnTo>
                    <a:pt x="626071" y="6465"/>
                  </a:lnTo>
                  <a:lnTo>
                    <a:pt x="647623" y="6465"/>
                  </a:lnTo>
                  <a:lnTo>
                    <a:pt x="647623" y="0"/>
                  </a:lnTo>
                  <a:close/>
                </a:path>
                <a:path w="4736465" h="344169">
                  <a:moveTo>
                    <a:pt x="676717" y="0"/>
                  </a:moveTo>
                  <a:lnTo>
                    <a:pt x="655166" y="0"/>
                  </a:lnTo>
                  <a:lnTo>
                    <a:pt x="655166" y="6465"/>
                  </a:lnTo>
                  <a:lnTo>
                    <a:pt x="676717" y="6465"/>
                  </a:lnTo>
                  <a:lnTo>
                    <a:pt x="676717" y="0"/>
                  </a:lnTo>
                  <a:close/>
                </a:path>
                <a:path w="4736465" h="344169">
                  <a:moveTo>
                    <a:pt x="705812" y="0"/>
                  </a:moveTo>
                  <a:lnTo>
                    <a:pt x="684260" y="0"/>
                  </a:lnTo>
                  <a:lnTo>
                    <a:pt x="684260" y="6465"/>
                  </a:lnTo>
                  <a:lnTo>
                    <a:pt x="705812" y="6465"/>
                  </a:lnTo>
                  <a:lnTo>
                    <a:pt x="705812" y="0"/>
                  </a:lnTo>
                  <a:close/>
                </a:path>
                <a:path w="4736465" h="344169">
                  <a:moveTo>
                    <a:pt x="734906" y="0"/>
                  </a:moveTo>
                  <a:lnTo>
                    <a:pt x="713355" y="0"/>
                  </a:lnTo>
                  <a:lnTo>
                    <a:pt x="713355" y="6465"/>
                  </a:lnTo>
                  <a:lnTo>
                    <a:pt x="734906" y="6465"/>
                  </a:lnTo>
                  <a:lnTo>
                    <a:pt x="734906" y="0"/>
                  </a:lnTo>
                  <a:close/>
                </a:path>
                <a:path w="4736465" h="344169">
                  <a:moveTo>
                    <a:pt x="764001" y="0"/>
                  </a:moveTo>
                  <a:lnTo>
                    <a:pt x="742449" y="0"/>
                  </a:lnTo>
                  <a:lnTo>
                    <a:pt x="742449" y="6465"/>
                  </a:lnTo>
                  <a:lnTo>
                    <a:pt x="764001" y="6465"/>
                  </a:lnTo>
                  <a:lnTo>
                    <a:pt x="764001" y="0"/>
                  </a:lnTo>
                  <a:close/>
                </a:path>
                <a:path w="4736465" h="344169">
                  <a:moveTo>
                    <a:pt x="793096" y="0"/>
                  </a:moveTo>
                  <a:lnTo>
                    <a:pt x="771544" y="0"/>
                  </a:lnTo>
                  <a:lnTo>
                    <a:pt x="771544" y="6465"/>
                  </a:lnTo>
                  <a:lnTo>
                    <a:pt x="793096" y="6465"/>
                  </a:lnTo>
                  <a:lnTo>
                    <a:pt x="793096" y="0"/>
                  </a:lnTo>
                  <a:close/>
                </a:path>
                <a:path w="4736465" h="344169">
                  <a:moveTo>
                    <a:pt x="822190" y="0"/>
                  </a:moveTo>
                  <a:lnTo>
                    <a:pt x="800639" y="0"/>
                  </a:lnTo>
                  <a:lnTo>
                    <a:pt x="800639" y="6465"/>
                  </a:lnTo>
                  <a:lnTo>
                    <a:pt x="822190" y="6465"/>
                  </a:lnTo>
                  <a:lnTo>
                    <a:pt x="822190" y="0"/>
                  </a:lnTo>
                  <a:close/>
                </a:path>
                <a:path w="4736465" h="344169">
                  <a:moveTo>
                    <a:pt x="851285" y="0"/>
                  </a:moveTo>
                  <a:lnTo>
                    <a:pt x="829733" y="0"/>
                  </a:lnTo>
                  <a:lnTo>
                    <a:pt x="829733" y="6465"/>
                  </a:lnTo>
                  <a:lnTo>
                    <a:pt x="851285" y="6465"/>
                  </a:lnTo>
                  <a:lnTo>
                    <a:pt x="851285" y="0"/>
                  </a:lnTo>
                  <a:close/>
                </a:path>
                <a:path w="4736465" h="344169">
                  <a:moveTo>
                    <a:pt x="880379" y="0"/>
                  </a:moveTo>
                  <a:lnTo>
                    <a:pt x="858828" y="0"/>
                  </a:lnTo>
                  <a:lnTo>
                    <a:pt x="858828" y="6465"/>
                  </a:lnTo>
                  <a:lnTo>
                    <a:pt x="880379" y="6465"/>
                  </a:lnTo>
                  <a:lnTo>
                    <a:pt x="880379" y="0"/>
                  </a:lnTo>
                  <a:close/>
                </a:path>
                <a:path w="4736465" h="344169">
                  <a:moveTo>
                    <a:pt x="909474" y="0"/>
                  </a:moveTo>
                  <a:lnTo>
                    <a:pt x="887922" y="0"/>
                  </a:lnTo>
                  <a:lnTo>
                    <a:pt x="887922" y="6465"/>
                  </a:lnTo>
                  <a:lnTo>
                    <a:pt x="909474" y="6465"/>
                  </a:lnTo>
                  <a:lnTo>
                    <a:pt x="909474" y="0"/>
                  </a:lnTo>
                  <a:close/>
                </a:path>
                <a:path w="4736465" h="344169">
                  <a:moveTo>
                    <a:pt x="938568" y="0"/>
                  </a:moveTo>
                  <a:lnTo>
                    <a:pt x="917017" y="0"/>
                  </a:lnTo>
                  <a:lnTo>
                    <a:pt x="917017" y="6465"/>
                  </a:lnTo>
                  <a:lnTo>
                    <a:pt x="938568" y="6465"/>
                  </a:lnTo>
                  <a:lnTo>
                    <a:pt x="938568" y="0"/>
                  </a:lnTo>
                  <a:close/>
                </a:path>
                <a:path w="4736465" h="344169">
                  <a:moveTo>
                    <a:pt x="967663" y="0"/>
                  </a:moveTo>
                  <a:lnTo>
                    <a:pt x="946111" y="0"/>
                  </a:lnTo>
                  <a:lnTo>
                    <a:pt x="946111" y="6465"/>
                  </a:lnTo>
                  <a:lnTo>
                    <a:pt x="967663" y="6465"/>
                  </a:lnTo>
                  <a:lnTo>
                    <a:pt x="967663" y="0"/>
                  </a:lnTo>
                  <a:close/>
                </a:path>
                <a:path w="4736465" h="344169">
                  <a:moveTo>
                    <a:pt x="996757" y="0"/>
                  </a:moveTo>
                  <a:lnTo>
                    <a:pt x="975206" y="0"/>
                  </a:lnTo>
                  <a:lnTo>
                    <a:pt x="975206" y="6465"/>
                  </a:lnTo>
                  <a:lnTo>
                    <a:pt x="996757" y="6465"/>
                  </a:lnTo>
                  <a:lnTo>
                    <a:pt x="996757" y="0"/>
                  </a:lnTo>
                  <a:close/>
                </a:path>
                <a:path w="4736465" h="344169">
                  <a:moveTo>
                    <a:pt x="1025852" y="0"/>
                  </a:moveTo>
                  <a:lnTo>
                    <a:pt x="1004300" y="0"/>
                  </a:lnTo>
                  <a:lnTo>
                    <a:pt x="1004300" y="6465"/>
                  </a:lnTo>
                  <a:lnTo>
                    <a:pt x="1025852" y="6465"/>
                  </a:lnTo>
                  <a:lnTo>
                    <a:pt x="1025852" y="0"/>
                  </a:lnTo>
                  <a:close/>
                </a:path>
                <a:path w="4736465" h="344169">
                  <a:moveTo>
                    <a:pt x="1054947" y="0"/>
                  </a:moveTo>
                  <a:lnTo>
                    <a:pt x="1033395" y="0"/>
                  </a:lnTo>
                  <a:lnTo>
                    <a:pt x="1033395" y="6465"/>
                  </a:lnTo>
                  <a:lnTo>
                    <a:pt x="1054947" y="6465"/>
                  </a:lnTo>
                  <a:lnTo>
                    <a:pt x="1054947" y="0"/>
                  </a:lnTo>
                  <a:close/>
                </a:path>
                <a:path w="4736465" h="344169">
                  <a:moveTo>
                    <a:pt x="1084041" y="0"/>
                  </a:moveTo>
                  <a:lnTo>
                    <a:pt x="1062490" y="0"/>
                  </a:lnTo>
                  <a:lnTo>
                    <a:pt x="1062490" y="6465"/>
                  </a:lnTo>
                  <a:lnTo>
                    <a:pt x="1084041" y="6465"/>
                  </a:lnTo>
                  <a:lnTo>
                    <a:pt x="1084041" y="0"/>
                  </a:lnTo>
                  <a:close/>
                </a:path>
                <a:path w="4736465" h="344169">
                  <a:moveTo>
                    <a:pt x="1113136" y="0"/>
                  </a:moveTo>
                  <a:lnTo>
                    <a:pt x="1091584" y="0"/>
                  </a:lnTo>
                  <a:lnTo>
                    <a:pt x="1091584" y="6465"/>
                  </a:lnTo>
                  <a:lnTo>
                    <a:pt x="1113136" y="6465"/>
                  </a:lnTo>
                  <a:lnTo>
                    <a:pt x="1113136" y="0"/>
                  </a:lnTo>
                  <a:close/>
                </a:path>
                <a:path w="4736465" h="344169">
                  <a:moveTo>
                    <a:pt x="1142230" y="0"/>
                  </a:moveTo>
                  <a:lnTo>
                    <a:pt x="1120679" y="0"/>
                  </a:lnTo>
                  <a:lnTo>
                    <a:pt x="1120679" y="6465"/>
                  </a:lnTo>
                  <a:lnTo>
                    <a:pt x="1142230" y="6465"/>
                  </a:lnTo>
                  <a:lnTo>
                    <a:pt x="1142230" y="0"/>
                  </a:lnTo>
                  <a:close/>
                </a:path>
                <a:path w="4736465" h="344169">
                  <a:moveTo>
                    <a:pt x="1171325" y="0"/>
                  </a:moveTo>
                  <a:lnTo>
                    <a:pt x="1149773" y="0"/>
                  </a:lnTo>
                  <a:lnTo>
                    <a:pt x="1149773" y="6465"/>
                  </a:lnTo>
                  <a:lnTo>
                    <a:pt x="1171325" y="6465"/>
                  </a:lnTo>
                  <a:lnTo>
                    <a:pt x="1171325" y="0"/>
                  </a:lnTo>
                  <a:close/>
                </a:path>
                <a:path w="4736465" h="344169">
                  <a:moveTo>
                    <a:pt x="1200419" y="0"/>
                  </a:moveTo>
                  <a:lnTo>
                    <a:pt x="1178868" y="0"/>
                  </a:lnTo>
                  <a:lnTo>
                    <a:pt x="1178868" y="6465"/>
                  </a:lnTo>
                  <a:lnTo>
                    <a:pt x="1200419" y="6465"/>
                  </a:lnTo>
                  <a:lnTo>
                    <a:pt x="1200419" y="0"/>
                  </a:lnTo>
                  <a:close/>
                </a:path>
                <a:path w="4736465" h="344169">
                  <a:moveTo>
                    <a:pt x="1229514" y="0"/>
                  </a:moveTo>
                  <a:lnTo>
                    <a:pt x="1207962" y="0"/>
                  </a:lnTo>
                  <a:lnTo>
                    <a:pt x="1207962" y="6465"/>
                  </a:lnTo>
                  <a:lnTo>
                    <a:pt x="1229514" y="6465"/>
                  </a:lnTo>
                  <a:lnTo>
                    <a:pt x="1229514" y="0"/>
                  </a:lnTo>
                  <a:close/>
                </a:path>
                <a:path w="4736465" h="344169">
                  <a:moveTo>
                    <a:pt x="1258608" y="0"/>
                  </a:moveTo>
                  <a:lnTo>
                    <a:pt x="1237057" y="0"/>
                  </a:lnTo>
                  <a:lnTo>
                    <a:pt x="1237057" y="6465"/>
                  </a:lnTo>
                  <a:lnTo>
                    <a:pt x="1258608" y="6465"/>
                  </a:lnTo>
                  <a:lnTo>
                    <a:pt x="1258608" y="0"/>
                  </a:lnTo>
                  <a:close/>
                </a:path>
                <a:path w="4736465" h="344169">
                  <a:moveTo>
                    <a:pt x="1287703" y="0"/>
                  </a:moveTo>
                  <a:lnTo>
                    <a:pt x="1266152" y="0"/>
                  </a:lnTo>
                  <a:lnTo>
                    <a:pt x="1266152" y="6465"/>
                  </a:lnTo>
                  <a:lnTo>
                    <a:pt x="1287703" y="6465"/>
                  </a:lnTo>
                  <a:lnTo>
                    <a:pt x="1287703" y="0"/>
                  </a:lnTo>
                  <a:close/>
                </a:path>
                <a:path w="4736465" h="344169">
                  <a:moveTo>
                    <a:pt x="1316798" y="0"/>
                  </a:moveTo>
                  <a:lnTo>
                    <a:pt x="1295246" y="0"/>
                  </a:lnTo>
                  <a:lnTo>
                    <a:pt x="1295246" y="6465"/>
                  </a:lnTo>
                  <a:lnTo>
                    <a:pt x="1316798" y="6465"/>
                  </a:lnTo>
                  <a:lnTo>
                    <a:pt x="1316798" y="0"/>
                  </a:lnTo>
                  <a:close/>
                </a:path>
                <a:path w="4736465" h="344169">
                  <a:moveTo>
                    <a:pt x="1345892" y="0"/>
                  </a:moveTo>
                  <a:lnTo>
                    <a:pt x="1324341" y="0"/>
                  </a:lnTo>
                  <a:lnTo>
                    <a:pt x="1324341" y="6465"/>
                  </a:lnTo>
                  <a:lnTo>
                    <a:pt x="1345892" y="6465"/>
                  </a:lnTo>
                  <a:lnTo>
                    <a:pt x="1345892" y="0"/>
                  </a:lnTo>
                  <a:close/>
                </a:path>
                <a:path w="4736465" h="344169">
                  <a:moveTo>
                    <a:pt x="1374987" y="0"/>
                  </a:moveTo>
                  <a:lnTo>
                    <a:pt x="1353435" y="0"/>
                  </a:lnTo>
                  <a:lnTo>
                    <a:pt x="1353435" y="6465"/>
                  </a:lnTo>
                  <a:lnTo>
                    <a:pt x="1374987" y="6465"/>
                  </a:lnTo>
                  <a:lnTo>
                    <a:pt x="1374987" y="0"/>
                  </a:lnTo>
                  <a:close/>
                </a:path>
                <a:path w="4736465" h="344169">
                  <a:moveTo>
                    <a:pt x="1404081" y="0"/>
                  </a:moveTo>
                  <a:lnTo>
                    <a:pt x="1382530" y="0"/>
                  </a:lnTo>
                  <a:lnTo>
                    <a:pt x="1382530" y="6465"/>
                  </a:lnTo>
                  <a:lnTo>
                    <a:pt x="1404081" y="6465"/>
                  </a:lnTo>
                  <a:lnTo>
                    <a:pt x="1404081" y="0"/>
                  </a:lnTo>
                  <a:close/>
                </a:path>
                <a:path w="4736465" h="344169">
                  <a:moveTo>
                    <a:pt x="1433176" y="0"/>
                  </a:moveTo>
                  <a:lnTo>
                    <a:pt x="1411624" y="0"/>
                  </a:lnTo>
                  <a:lnTo>
                    <a:pt x="1411624" y="6465"/>
                  </a:lnTo>
                  <a:lnTo>
                    <a:pt x="1433176" y="6465"/>
                  </a:lnTo>
                  <a:lnTo>
                    <a:pt x="1433176" y="0"/>
                  </a:lnTo>
                  <a:close/>
                </a:path>
                <a:path w="4736465" h="344169">
                  <a:moveTo>
                    <a:pt x="1462270" y="0"/>
                  </a:moveTo>
                  <a:lnTo>
                    <a:pt x="1440719" y="0"/>
                  </a:lnTo>
                  <a:lnTo>
                    <a:pt x="1440719" y="6465"/>
                  </a:lnTo>
                  <a:lnTo>
                    <a:pt x="1462270" y="6465"/>
                  </a:lnTo>
                  <a:lnTo>
                    <a:pt x="1462270" y="0"/>
                  </a:lnTo>
                  <a:close/>
                </a:path>
                <a:path w="4736465" h="344169">
                  <a:moveTo>
                    <a:pt x="1491365" y="0"/>
                  </a:moveTo>
                  <a:lnTo>
                    <a:pt x="1469813" y="0"/>
                  </a:lnTo>
                  <a:lnTo>
                    <a:pt x="1469813" y="6465"/>
                  </a:lnTo>
                  <a:lnTo>
                    <a:pt x="1491365" y="6465"/>
                  </a:lnTo>
                  <a:lnTo>
                    <a:pt x="1491365" y="0"/>
                  </a:lnTo>
                  <a:close/>
                </a:path>
                <a:path w="4736465" h="344169">
                  <a:moveTo>
                    <a:pt x="1520459" y="0"/>
                  </a:moveTo>
                  <a:lnTo>
                    <a:pt x="1497830" y="0"/>
                  </a:lnTo>
                  <a:lnTo>
                    <a:pt x="1497830" y="6465"/>
                  </a:lnTo>
                  <a:lnTo>
                    <a:pt x="1520459" y="6465"/>
                  </a:lnTo>
                  <a:lnTo>
                    <a:pt x="1520459" y="0"/>
                  </a:lnTo>
                  <a:close/>
                </a:path>
                <a:path w="4736465" h="344169">
                  <a:moveTo>
                    <a:pt x="1549554" y="0"/>
                  </a:moveTo>
                  <a:lnTo>
                    <a:pt x="1526925" y="0"/>
                  </a:lnTo>
                  <a:lnTo>
                    <a:pt x="1526925" y="6465"/>
                  </a:lnTo>
                  <a:lnTo>
                    <a:pt x="1549554" y="6465"/>
                  </a:lnTo>
                  <a:lnTo>
                    <a:pt x="1549554" y="0"/>
                  </a:lnTo>
                  <a:close/>
                </a:path>
                <a:path w="4736465" h="344169">
                  <a:moveTo>
                    <a:pt x="1578649" y="0"/>
                  </a:moveTo>
                  <a:lnTo>
                    <a:pt x="1556019" y="0"/>
                  </a:lnTo>
                  <a:lnTo>
                    <a:pt x="1556019" y="6465"/>
                  </a:lnTo>
                  <a:lnTo>
                    <a:pt x="1578649" y="6465"/>
                  </a:lnTo>
                  <a:lnTo>
                    <a:pt x="1578649" y="0"/>
                  </a:lnTo>
                  <a:close/>
                </a:path>
                <a:path w="4736465" h="344169">
                  <a:moveTo>
                    <a:pt x="1607743" y="0"/>
                  </a:moveTo>
                  <a:lnTo>
                    <a:pt x="1585114" y="0"/>
                  </a:lnTo>
                  <a:lnTo>
                    <a:pt x="1585114" y="6465"/>
                  </a:lnTo>
                  <a:lnTo>
                    <a:pt x="1607743" y="6465"/>
                  </a:lnTo>
                  <a:lnTo>
                    <a:pt x="1607743" y="0"/>
                  </a:lnTo>
                  <a:close/>
                </a:path>
                <a:path w="4736465" h="344169">
                  <a:moveTo>
                    <a:pt x="1636838" y="0"/>
                  </a:moveTo>
                  <a:lnTo>
                    <a:pt x="1614209" y="0"/>
                  </a:lnTo>
                  <a:lnTo>
                    <a:pt x="1614209" y="6465"/>
                  </a:lnTo>
                  <a:lnTo>
                    <a:pt x="1636838" y="6465"/>
                  </a:lnTo>
                  <a:lnTo>
                    <a:pt x="1636838" y="0"/>
                  </a:lnTo>
                  <a:close/>
                </a:path>
                <a:path w="4736465" h="344169">
                  <a:moveTo>
                    <a:pt x="1665932" y="0"/>
                  </a:moveTo>
                  <a:lnTo>
                    <a:pt x="1643303" y="0"/>
                  </a:lnTo>
                  <a:lnTo>
                    <a:pt x="1643303" y="6465"/>
                  </a:lnTo>
                  <a:lnTo>
                    <a:pt x="1665932" y="6465"/>
                  </a:lnTo>
                  <a:lnTo>
                    <a:pt x="1665932" y="0"/>
                  </a:lnTo>
                  <a:close/>
                </a:path>
                <a:path w="4736465" h="344169">
                  <a:moveTo>
                    <a:pt x="1695027" y="0"/>
                  </a:moveTo>
                  <a:lnTo>
                    <a:pt x="1672398" y="0"/>
                  </a:lnTo>
                  <a:lnTo>
                    <a:pt x="1672398" y="6465"/>
                  </a:lnTo>
                  <a:lnTo>
                    <a:pt x="1695027" y="6465"/>
                  </a:lnTo>
                  <a:lnTo>
                    <a:pt x="1695027" y="0"/>
                  </a:lnTo>
                  <a:close/>
                </a:path>
                <a:path w="4736465" h="344169">
                  <a:moveTo>
                    <a:pt x="1724121" y="0"/>
                  </a:moveTo>
                  <a:lnTo>
                    <a:pt x="1701492" y="0"/>
                  </a:lnTo>
                  <a:lnTo>
                    <a:pt x="1701492" y="6465"/>
                  </a:lnTo>
                  <a:lnTo>
                    <a:pt x="1724121" y="6465"/>
                  </a:lnTo>
                  <a:lnTo>
                    <a:pt x="1724121" y="0"/>
                  </a:lnTo>
                  <a:close/>
                </a:path>
                <a:path w="4736465" h="344169">
                  <a:moveTo>
                    <a:pt x="1753216" y="0"/>
                  </a:moveTo>
                  <a:lnTo>
                    <a:pt x="1730587" y="0"/>
                  </a:lnTo>
                  <a:lnTo>
                    <a:pt x="1730587" y="6465"/>
                  </a:lnTo>
                  <a:lnTo>
                    <a:pt x="1753216" y="6465"/>
                  </a:lnTo>
                  <a:lnTo>
                    <a:pt x="1753216" y="0"/>
                  </a:lnTo>
                  <a:close/>
                </a:path>
                <a:path w="4736465" h="344169">
                  <a:moveTo>
                    <a:pt x="1782310" y="0"/>
                  </a:moveTo>
                  <a:lnTo>
                    <a:pt x="1759681" y="0"/>
                  </a:lnTo>
                  <a:lnTo>
                    <a:pt x="1759681" y="6465"/>
                  </a:lnTo>
                  <a:lnTo>
                    <a:pt x="1782310" y="6465"/>
                  </a:lnTo>
                  <a:lnTo>
                    <a:pt x="1782310" y="0"/>
                  </a:lnTo>
                  <a:close/>
                </a:path>
                <a:path w="4736465" h="344169">
                  <a:moveTo>
                    <a:pt x="1811405" y="0"/>
                  </a:moveTo>
                  <a:lnTo>
                    <a:pt x="1788776" y="0"/>
                  </a:lnTo>
                  <a:lnTo>
                    <a:pt x="1788776" y="6465"/>
                  </a:lnTo>
                  <a:lnTo>
                    <a:pt x="1811405" y="6465"/>
                  </a:lnTo>
                  <a:lnTo>
                    <a:pt x="1811405" y="0"/>
                  </a:lnTo>
                  <a:close/>
                </a:path>
                <a:path w="4736465" h="344169">
                  <a:moveTo>
                    <a:pt x="1839422" y="0"/>
                  </a:moveTo>
                  <a:lnTo>
                    <a:pt x="1817871" y="0"/>
                  </a:lnTo>
                  <a:lnTo>
                    <a:pt x="1817871" y="6465"/>
                  </a:lnTo>
                  <a:lnTo>
                    <a:pt x="1839422" y="6465"/>
                  </a:lnTo>
                  <a:lnTo>
                    <a:pt x="1839422" y="0"/>
                  </a:lnTo>
                  <a:close/>
                </a:path>
                <a:path w="4736465" h="344169">
                  <a:moveTo>
                    <a:pt x="1868517" y="0"/>
                  </a:moveTo>
                  <a:lnTo>
                    <a:pt x="1846965" y="0"/>
                  </a:lnTo>
                  <a:lnTo>
                    <a:pt x="1846965" y="6465"/>
                  </a:lnTo>
                  <a:lnTo>
                    <a:pt x="1868517" y="6465"/>
                  </a:lnTo>
                  <a:lnTo>
                    <a:pt x="1868517" y="0"/>
                  </a:lnTo>
                  <a:close/>
                </a:path>
                <a:path w="4736465" h="344169">
                  <a:moveTo>
                    <a:pt x="1897611" y="0"/>
                  </a:moveTo>
                  <a:lnTo>
                    <a:pt x="1876060" y="0"/>
                  </a:lnTo>
                  <a:lnTo>
                    <a:pt x="1876060" y="6465"/>
                  </a:lnTo>
                  <a:lnTo>
                    <a:pt x="1897611" y="6465"/>
                  </a:lnTo>
                  <a:lnTo>
                    <a:pt x="1897611" y="0"/>
                  </a:lnTo>
                  <a:close/>
                </a:path>
                <a:path w="4736465" h="344169">
                  <a:moveTo>
                    <a:pt x="1926706" y="0"/>
                  </a:moveTo>
                  <a:lnTo>
                    <a:pt x="1905154" y="0"/>
                  </a:lnTo>
                  <a:lnTo>
                    <a:pt x="1905154" y="6465"/>
                  </a:lnTo>
                  <a:lnTo>
                    <a:pt x="1926706" y="6465"/>
                  </a:lnTo>
                  <a:lnTo>
                    <a:pt x="1926706" y="0"/>
                  </a:lnTo>
                  <a:close/>
                </a:path>
                <a:path w="4736465" h="344169">
                  <a:moveTo>
                    <a:pt x="1955800" y="0"/>
                  </a:moveTo>
                  <a:lnTo>
                    <a:pt x="1934249" y="0"/>
                  </a:lnTo>
                  <a:lnTo>
                    <a:pt x="1934249" y="6465"/>
                  </a:lnTo>
                  <a:lnTo>
                    <a:pt x="1955800" y="6465"/>
                  </a:lnTo>
                  <a:lnTo>
                    <a:pt x="1955800" y="0"/>
                  </a:lnTo>
                  <a:close/>
                </a:path>
                <a:path w="4736465" h="344169">
                  <a:moveTo>
                    <a:pt x="1984895" y="0"/>
                  </a:moveTo>
                  <a:lnTo>
                    <a:pt x="1963343" y="0"/>
                  </a:lnTo>
                  <a:lnTo>
                    <a:pt x="1963343" y="6465"/>
                  </a:lnTo>
                  <a:lnTo>
                    <a:pt x="1984895" y="6465"/>
                  </a:lnTo>
                  <a:lnTo>
                    <a:pt x="1984895" y="0"/>
                  </a:lnTo>
                  <a:close/>
                </a:path>
                <a:path w="4736465" h="344169">
                  <a:moveTo>
                    <a:pt x="2013989" y="0"/>
                  </a:moveTo>
                  <a:lnTo>
                    <a:pt x="1992438" y="0"/>
                  </a:lnTo>
                  <a:lnTo>
                    <a:pt x="1992438" y="6465"/>
                  </a:lnTo>
                  <a:lnTo>
                    <a:pt x="2013989" y="6465"/>
                  </a:lnTo>
                  <a:lnTo>
                    <a:pt x="2013989" y="0"/>
                  </a:lnTo>
                  <a:close/>
                </a:path>
                <a:path w="4736465" h="344169">
                  <a:moveTo>
                    <a:pt x="2043084" y="0"/>
                  </a:moveTo>
                  <a:lnTo>
                    <a:pt x="2021532" y="0"/>
                  </a:lnTo>
                  <a:lnTo>
                    <a:pt x="2021532" y="6465"/>
                  </a:lnTo>
                  <a:lnTo>
                    <a:pt x="2043084" y="6465"/>
                  </a:lnTo>
                  <a:lnTo>
                    <a:pt x="2043084" y="0"/>
                  </a:lnTo>
                  <a:close/>
                </a:path>
                <a:path w="4736465" h="344169">
                  <a:moveTo>
                    <a:pt x="2072178" y="0"/>
                  </a:moveTo>
                  <a:lnTo>
                    <a:pt x="2050627" y="0"/>
                  </a:lnTo>
                  <a:lnTo>
                    <a:pt x="2050627" y="6465"/>
                  </a:lnTo>
                  <a:lnTo>
                    <a:pt x="2072178" y="6465"/>
                  </a:lnTo>
                  <a:lnTo>
                    <a:pt x="2072178" y="0"/>
                  </a:lnTo>
                  <a:close/>
                </a:path>
                <a:path w="4736465" h="344169">
                  <a:moveTo>
                    <a:pt x="2101273" y="0"/>
                  </a:moveTo>
                  <a:lnTo>
                    <a:pt x="2079722" y="0"/>
                  </a:lnTo>
                  <a:lnTo>
                    <a:pt x="2079722" y="6465"/>
                  </a:lnTo>
                  <a:lnTo>
                    <a:pt x="2101273" y="6465"/>
                  </a:lnTo>
                  <a:lnTo>
                    <a:pt x="2101273" y="0"/>
                  </a:lnTo>
                  <a:close/>
                </a:path>
                <a:path w="4736465" h="344169">
                  <a:moveTo>
                    <a:pt x="2130368" y="0"/>
                  </a:moveTo>
                  <a:lnTo>
                    <a:pt x="2108816" y="0"/>
                  </a:lnTo>
                  <a:lnTo>
                    <a:pt x="2108816" y="6465"/>
                  </a:lnTo>
                  <a:lnTo>
                    <a:pt x="2130368" y="6465"/>
                  </a:lnTo>
                  <a:lnTo>
                    <a:pt x="2130368" y="0"/>
                  </a:lnTo>
                  <a:close/>
                </a:path>
                <a:path w="4736465" h="344169">
                  <a:moveTo>
                    <a:pt x="2159462" y="0"/>
                  </a:moveTo>
                  <a:lnTo>
                    <a:pt x="2137911" y="0"/>
                  </a:lnTo>
                  <a:lnTo>
                    <a:pt x="2137911" y="6465"/>
                  </a:lnTo>
                  <a:lnTo>
                    <a:pt x="2159462" y="6465"/>
                  </a:lnTo>
                  <a:lnTo>
                    <a:pt x="2159462" y="0"/>
                  </a:lnTo>
                  <a:close/>
                </a:path>
                <a:path w="4736465" h="344169">
                  <a:moveTo>
                    <a:pt x="2188557" y="0"/>
                  </a:moveTo>
                  <a:lnTo>
                    <a:pt x="2167005" y="0"/>
                  </a:lnTo>
                  <a:lnTo>
                    <a:pt x="2167005" y="6465"/>
                  </a:lnTo>
                  <a:lnTo>
                    <a:pt x="2188557" y="6465"/>
                  </a:lnTo>
                  <a:lnTo>
                    <a:pt x="2188557" y="0"/>
                  </a:lnTo>
                  <a:close/>
                </a:path>
                <a:path w="4736465" h="344169">
                  <a:moveTo>
                    <a:pt x="2217651" y="0"/>
                  </a:moveTo>
                  <a:lnTo>
                    <a:pt x="2196100" y="0"/>
                  </a:lnTo>
                  <a:lnTo>
                    <a:pt x="2196100" y="6465"/>
                  </a:lnTo>
                  <a:lnTo>
                    <a:pt x="2217651" y="6465"/>
                  </a:lnTo>
                  <a:lnTo>
                    <a:pt x="2217651" y="0"/>
                  </a:lnTo>
                  <a:close/>
                </a:path>
                <a:path w="4736465" h="344169">
                  <a:moveTo>
                    <a:pt x="2246746" y="0"/>
                  </a:moveTo>
                  <a:lnTo>
                    <a:pt x="2225194" y="0"/>
                  </a:lnTo>
                  <a:lnTo>
                    <a:pt x="2225194" y="6465"/>
                  </a:lnTo>
                  <a:lnTo>
                    <a:pt x="2246746" y="6465"/>
                  </a:lnTo>
                  <a:lnTo>
                    <a:pt x="2246746" y="0"/>
                  </a:lnTo>
                  <a:close/>
                </a:path>
                <a:path w="4736465" h="344169">
                  <a:moveTo>
                    <a:pt x="2275840" y="0"/>
                  </a:moveTo>
                  <a:lnTo>
                    <a:pt x="2254289" y="0"/>
                  </a:lnTo>
                  <a:lnTo>
                    <a:pt x="2254289" y="6465"/>
                  </a:lnTo>
                  <a:lnTo>
                    <a:pt x="2275840" y="6465"/>
                  </a:lnTo>
                  <a:lnTo>
                    <a:pt x="2275840" y="0"/>
                  </a:lnTo>
                  <a:close/>
                </a:path>
                <a:path w="4736465" h="344169">
                  <a:moveTo>
                    <a:pt x="2304935" y="0"/>
                  </a:moveTo>
                  <a:lnTo>
                    <a:pt x="2283383" y="0"/>
                  </a:lnTo>
                  <a:lnTo>
                    <a:pt x="2283383" y="6465"/>
                  </a:lnTo>
                  <a:lnTo>
                    <a:pt x="2304935" y="6465"/>
                  </a:lnTo>
                  <a:lnTo>
                    <a:pt x="2304935" y="0"/>
                  </a:lnTo>
                  <a:close/>
                </a:path>
                <a:path w="4736465" h="344169">
                  <a:moveTo>
                    <a:pt x="2334029" y="0"/>
                  </a:moveTo>
                  <a:lnTo>
                    <a:pt x="2312478" y="0"/>
                  </a:lnTo>
                  <a:lnTo>
                    <a:pt x="2312478" y="6465"/>
                  </a:lnTo>
                  <a:lnTo>
                    <a:pt x="2334029" y="6465"/>
                  </a:lnTo>
                  <a:lnTo>
                    <a:pt x="2334029" y="0"/>
                  </a:lnTo>
                  <a:close/>
                </a:path>
                <a:path w="4736465" h="344169">
                  <a:moveTo>
                    <a:pt x="2363124" y="0"/>
                  </a:moveTo>
                  <a:lnTo>
                    <a:pt x="2341573" y="0"/>
                  </a:lnTo>
                  <a:lnTo>
                    <a:pt x="2341573" y="6465"/>
                  </a:lnTo>
                  <a:lnTo>
                    <a:pt x="2363124" y="6465"/>
                  </a:lnTo>
                  <a:lnTo>
                    <a:pt x="2363124" y="0"/>
                  </a:lnTo>
                  <a:close/>
                </a:path>
                <a:path w="4736465" h="344169">
                  <a:moveTo>
                    <a:pt x="2392219" y="0"/>
                  </a:moveTo>
                  <a:lnTo>
                    <a:pt x="2370667" y="0"/>
                  </a:lnTo>
                  <a:lnTo>
                    <a:pt x="2370667" y="6465"/>
                  </a:lnTo>
                  <a:lnTo>
                    <a:pt x="2392219" y="6465"/>
                  </a:lnTo>
                  <a:lnTo>
                    <a:pt x="2392219" y="0"/>
                  </a:lnTo>
                  <a:close/>
                </a:path>
                <a:path w="4736465" h="344169">
                  <a:moveTo>
                    <a:pt x="2421313" y="0"/>
                  </a:moveTo>
                  <a:lnTo>
                    <a:pt x="2399762" y="0"/>
                  </a:lnTo>
                  <a:lnTo>
                    <a:pt x="2399762" y="6465"/>
                  </a:lnTo>
                  <a:lnTo>
                    <a:pt x="2421313" y="6465"/>
                  </a:lnTo>
                  <a:lnTo>
                    <a:pt x="2421313" y="0"/>
                  </a:lnTo>
                  <a:close/>
                </a:path>
                <a:path w="4736465" h="344169">
                  <a:moveTo>
                    <a:pt x="2450408" y="0"/>
                  </a:moveTo>
                  <a:lnTo>
                    <a:pt x="2428856" y="0"/>
                  </a:lnTo>
                  <a:lnTo>
                    <a:pt x="2428856" y="6465"/>
                  </a:lnTo>
                  <a:lnTo>
                    <a:pt x="2450408" y="6465"/>
                  </a:lnTo>
                  <a:lnTo>
                    <a:pt x="2450408" y="0"/>
                  </a:lnTo>
                  <a:close/>
                </a:path>
                <a:path w="4736465" h="344169">
                  <a:moveTo>
                    <a:pt x="2479502" y="0"/>
                  </a:moveTo>
                  <a:lnTo>
                    <a:pt x="2457951" y="0"/>
                  </a:lnTo>
                  <a:lnTo>
                    <a:pt x="2457951" y="6465"/>
                  </a:lnTo>
                  <a:lnTo>
                    <a:pt x="2479502" y="6465"/>
                  </a:lnTo>
                  <a:lnTo>
                    <a:pt x="2479502" y="0"/>
                  </a:lnTo>
                  <a:close/>
                </a:path>
                <a:path w="4736465" h="344169">
                  <a:moveTo>
                    <a:pt x="2508597" y="0"/>
                  </a:moveTo>
                  <a:lnTo>
                    <a:pt x="2487045" y="0"/>
                  </a:lnTo>
                  <a:lnTo>
                    <a:pt x="2487045" y="6465"/>
                  </a:lnTo>
                  <a:lnTo>
                    <a:pt x="2508597" y="6465"/>
                  </a:lnTo>
                  <a:lnTo>
                    <a:pt x="2508597" y="0"/>
                  </a:lnTo>
                  <a:close/>
                </a:path>
                <a:path w="4736465" h="344169">
                  <a:moveTo>
                    <a:pt x="2537691" y="0"/>
                  </a:moveTo>
                  <a:lnTo>
                    <a:pt x="2516140" y="0"/>
                  </a:lnTo>
                  <a:lnTo>
                    <a:pt x="2516140" y="6465"/>
                  </a:lnTo>
                  <a:lnTo>
                    <a:pt x="2537691" y="6465"/>
                  </a:lnTo>
                  <a:lnTo>
                    <a:pt x="2537691" y="0"/>
                  </a:lnTo>
                  <a:close/>
                </a:path>
                <a:path w="4736465" h="344169">
                  <a:moveTo>
                    <a:pt x="2566786" y="0"/>
                  </a:moveTo>
                  <a:lnTo>
                    <a:pt x="2545234" y="0"/>
                  </a:lnTo>
                  <a:lnTo>
                    <a:pt x="2545234" y="6465"/>
                  </a:lnTo>
                  <a:lnTo>
                    <a:pt x="2566786" y="6465"/>
                  </a:lnTo>
                  <a:lnTo>
                    <a:pt x="2566786" y="0"/>
                  </a:lnTo>
                  <a:close/>
                </a:path>
                <a:path w="4736465" h="344169">
                  <a:moveTo>
                    <a:pt x="2595881" y="0"/>
                  </a:moveTo>
                  <a:lnTo>
                    <a:pt x="2574329" y="0"/>
                  </a:lnTo>
                  <a:lnTo>
                    <a:pt x="2574329" y="6465"/>
                  </a:lnTo>
                  <a:lnTo>
                    <a:pt x="2595881" y="6465"/>
                  </a:lnTo>
                  <a:lnTo>
                    <a:pt x="2595881" y="0"/>
                  </a:lnTo>
                  <a:close/>
                </a:path>
                <a:path w="4736465" h="344169">
                  <a:moveTo>
                    <a:pt x="2624975" y="0"/>
                  </a:moveTo>
                  <a:lnTo>
                    <a:pt x="2603424" y="0"/>
                  </a:lnTo>
                  <a:lnTo>
                    <a:pt x="2603424" y="6465"/>
                  </a:lnTo>
                  <a:lnTo>
                    <a:pt x="2624975" y="6465"/>
                  </a:lnTo>
                  <a:lnTo>
                    <a:pt x="2624975" y="0"/>
                  </a:lnTo>
                  <a:close/>
                </a:path>
                <a:path w="4736465" h="344169">
                  <a:moveTo>
                    <a:pt x="2654070" y="0"/>
                  </a:moveTo>
                  <a:lnTo>
                    <a:pt x="2632518" y="0"/>
                  </a:lnTo>
                  <a:lnTo>
                    <a:pt x="2632518" y="6465"/>
                  </a:lnTo>
                  <a:lnTo>
                    <a:pt x="2654070" y="6465"/>
                  </a:lnTo>
                  <a:lnTo>
                    <a:pt x="2654070" y="0"/>
                  </a:lnTo>
                  <a:close/>
                </a:path>
                <a:path w="4736465" h="344169">
                  <a:moveTo>
                    <a:pt x="2683164" y="0"/>
                  </a:moveTo>
                  <a:lnTo>
                    <a:pt x="2661613" y="0"/>
                  </a:lnTo>
                  <a:lnTo>
                    <a:pt x="2661613" y="6465"/>
                  </a:lnTo>
                  <a:lnTo>
                    <a:pt x="2683164" y="6465"/>
                  </a:lnTo>
                  <a:lnTo>
                    <a:pt x="2683164" y="0"/>
                  </a:lnTo>
                  <a:close/>
                </a:path>
                <a:path w="4736465" h="344169">
                  <a:moveTo>
                    <a:pt x="2712259" y="0"/>
                  </a:moveTo>
                  <a:lnTo>
                    <a:pt x="2690707" y="0"/>
                  </a:lnTo>
                  <a:lnTo>
                    <a:pt x="2690707" y="6465"/>
                  </a:lnTo>
                  <a:lnTo>
                    <a:pt x="2712259" y="6465"/>
                  </a:lnTo>
                  <a:lnTo>
                    <a:pt x="2712259" y="0"/>
                  </a:lnTo>
                  <a:close/>
                </a:path>
                <a:path w="4736465" h="344169">
                  <a:moveTo>
                    <a:pt x="2741353" y="0"/>
                  </a:moveTo>
                  <a:lnTo>
                    <a:pt x="2719802" y="0"/>
                  </a:lnTo>
                  <a:lnTo>
                    <a:pt x="2719802" y="6465"/>
                  </a:lnTo>
                  <a:lnTo>
                    <a:pt x="2741353" y="6465"/>
                  </a:lnTo>
                  <a:lnTo>
                    <a:pt x="2741353" y="0"/>
                  </a:lnTo>
                  <a:close/>
                </a:path>
                <a:path w="4736465" h="344169">
                  <a:moveTo>
                    <a:pt x="2770448" y="0"/>
                  </a:moveTo>
                  <a:lnTo>
                    <a:pt x="2748896" y="0"/>
                  </a:lnTo>
                  <a:lnTo>
                    <a:pt x="2748896" y="6465"/>
                  </a:lnTo>
                  <a:lnTo>
                    <a:pt x="2770448" y="6465"/>
                  </a:lnTo>
                  <a:lnTo>
                    <a:pt x="2770448" y="0"/>
                  </a:lnTo>
                  <a:close/>
                </a:path>
                <a:path w="4736465" h="344169">
                  <a:moveTo>
                    <a:pt x="2799542" y="0"/>
                  </a:moveTo>
                  <a:lnTo>
                    <a:pt x="2777991" y="0"/>
                  </a:lnTo>
                  <a:lnTo>
                    <a:pt x="2777991" y="6465"/>
                  </a:lnTo>
                  <a:lnTo>
                    <a:pt x="2799542" y="6465"/>
                  </a:lnTo>
                  <a:lnTo>
                    <a:pt x="2799542" y="0"/>
                  </a:lnTo>
                  <a:close/>
                </a:path>
                <a:path w="4736465" h="344169">
                  <a:moveTo>
                    <a:pt x="2828637" y="0"/>
                  </a:moveTo>
                  <a:lnTo>
                    <a:pt x="2807085" y="0"/>
                  </a:lnTo>
                  <a:lnTo>
                    <a:pt x="2807085" y="6465"/>
                  </a:lnTo>
                  <a:lnTo>
                    <a:pt x="2828637" y="6465"/>
                  </a:lnTo>
                  <a:lnTo>
                    <a:pt x="2828637" y="0"/>
                  </a:lnTo>
                  <a:close/>
                </a:path>
                <a:path w="4736465" h="344169">
                  <a:moveTo>
                    <a:pt x="2857732" y="0"/>
                  </a:moveTo>
                  <a:lnTo>
                    <a:pt x="2836180" y="0"/>
                  </a:lnTo>
                  <a:lnTo>
                    <a:pt x="2836180" y="6465"/>
                  </a:lnTo>
                  <a:lnTo>
                    <a:pt x="2857732" y="6465"/>
                  </a:lnTo>
                  <a:lnTo>
                    <a:pt x="2857732" y="0"/>
                  </a:lnTo>
                  <a:close/>
                </a:path>
                <a:path w="4736465" h="344169">
                  <a:moveTo>
                    <a:pt x="2886826" y="0"/>
                  </a:moveTo>
                  <a:lnTo>
                    <a:pt x="2865275" y="0"/>
                  </a:lnTo>
                  <a:lnTo>
                    <a:pt x="2865275" y="6465"/>
                  </a:lnTo>
                  <a:lnTo>
                    <a:pt x="2886826" y="6465"/>
                  </a:lnTo>
                  <a:lnTo>
                    <a:pt x="2886826" y="0"/>
                  </a:lnTo>
                  <a:close/>
                </a:path>
                <a:path w="4736465" h="344169">
                  <a:moveTo>
                    <a:pt x="2915921" y="0"/>
                  </a:moveTo>
                  <a:lnTo>
                    <a:pt x="2893292" y="0"/>
                  </a:lnTo>
                  <a:lnTo>
                    <a:pt x="2893292" y="6465"/>
                  </a:lnTo>
                  <a:lnTo>
                    <a:pt x="2915921" y="6465"/>
                  </a:lnTo>
                  <a:lnTo>
                    <a:pt x="2915921" y="0"/>
                  </a:lnTo>
                  <a:close/>
                </a:path>
                <a:path w="4736465" h="344169">
                  <a:moveTo>
                    <a:pt x="2945015" y="0"/>
                  </a:moveTo>
                  <a:lnTo>
                    <a:pt x="2922386" y="0"/>
                  </a:lnTo>
                  <a:lnTo>
                    <a:pt x="2922386" y="6465"/>
                  </a:lnTo>
                  <a:lnTo>
                    <a:pt x="2945015" y="6465"/>
                  </a:lnTo>
                  <a:lnTo>
                    <a:pt x="2945015" y="0"/>
                  </a:lnTo>
                  <a:close/>
                </a:path>
                <a:path w="4736465" h="344169">
                  <a:moveTo>
                    <a:pt x="2974110" y="0"/>
                  </a:moveTo>
                  <a:lnTo>
                    <a:pt x="2951481" y="0"/>
                  </a:lnTo>
                  <a:lnTo>
                    <a:pt x="2951481" y="6465"/>
                  </a:lnTo>
                  <a:lnTo>
                    <a:pt x="2974110" y="6465"/>
                  </a:lnTo>
                  <a:lnTo>
                    <a:pt x="2974110" y="0"/>
                  </a:lnTo>
                  <a:close/>
                </a:path>
                <a:path w="4736465" h="344169">
                  <a:moveTo>
                    <a:pt x="3003204" y="0"/>
                  </a:moveTo>
                  <a:lnTo>
                    <a:pt x="2980575" y="0"/>
                  </a:lnTo>
                  <a:lnTo>
                    <a:pt x="2980575" y="6465"/>
                  </a:lnTo>
                  <a:lnTo>
                    <a:pt x="3003204" y="6465"/>
                  </a:lnTo>
                  <a:lnTo>
                    <a:pt x="3003204" y="0"/>
                  </a:lnTo>
                  <a:close/>
                </a:path>
                <a:path w="4736465" h="344169">
                  <a:moveTo>
                    <a:pt x="3032299" y="0"/>
                  </a:moveTo>
                  <a:lnTo>
                    <a:pt x="3009670" y="0"/>
                  </a:lnTo>
                  <a:lnTo>
                    <a:pt x="3009670" y="6465"/>
                  </a:lnTo>
                  <a:lnTo>
                    <a:pt x="3032299" y="6465"/>
                  </a:lnTo>
                  <a:lnTo>
                    <a:pt x="3032299" y="0"/>
                  </a:lnTo>
                  <a:close/>
                </a:path>
                <a:path w="4736465" h="344169">
                  <a:moveTo>
                    <a:pt x="3061393" y="0"/>
                  </a:moveTo>
                  <a:lnTo>
                    <a:pt x="3038764" y="0"/>
                  </a:lnTo>
                  <a:lnTo>
                    <a:pt x="3038764" y="6465"/>
                  </a:lnTo>
                  <a:lnTo>
                    <a:pt x="3061393" y="6465"/>
                  </a:lnTo>
                  <a:lnTo>
                    <a:pt x="3061393" y="0"/>
                  </a:lnTo>
                  <a:close/>
                </a:path>
                <a:path w="4736465" h="344169">
                  <a:moveTo>
                    <a:pt x="3090488" y="0"/>
                  </a:moveTo>
                  <a:lnTo>
                    <a:pt x="3067859" y="0"/>
                  </a:lnTo>
                  <a:lnTo>
                    <a:pt x="3067859" y="6465"/>
                  </a:lnTo>
                  <a:lnTo>
                    <a:pt x="3090488" y="6465"/>
                  </a:lnTo>
                  <a:lnTo>
                    <a:pt x="3090488" y="0"/>
                  </a:lnTo>
                  <a:close/>
                </a:path>
                <a:path w="4736465" h="344169">
                  <a:moveTo>
                    <a:pt x="3119583" y="0"/>
                  </a:moveTo>
                  <a:lnTo>
                    <a:pt x="3096953" y="0"/>
                  </a:lnTo>
                  <a:lnTo>
                    <a:pt x="3096953" y="6465"/>
                  </a:lnTo>
                  <a:lnTo>
                    <a:pt x="3119583" y="6465"/>
                  </a:lnTo>
                  <a:lnTo>
                    <a:pt x="3119583" y="0"/>
                  </a:lnTo>
                  <a:close/>
                </a:path>
                <a:path w="4736465" h="344169">
                  <a:moveTo>
                    <a:pt x="3148677" y="0"/>
                  </a:moveTo>
                  <a:lnTo>
                    <a:pt x="3126048" y="0"/>
                  </a:lnTo>
                  <a:lnTo>
                    <a:pt x="3126048" y="6465"/>
                  </a:lnTo>
                  <a:lnTo>
                    <a:pt x="3148677" y="6465"/>
                  </a:lnTo>
                  <a:lnTo>
                    <a:pt x="3148677" y="0"/>
                  </a:lnTo>
                  <a:close/>
                </a:path>
                <a:path w="4736465" h="344169">
                  <a:moveTo>
                    <a:pt x="3177772" y="0"/>
                  </a:moveTo>
                  <a:lnTo>
                    <a:pt x="3155143" y="0"/>
                  </a:lnTo>
                  <a:lnTo>
                    <a:pt x="3155143" y="6465"/>
                  </a:lnTo>
                  <a:lnTo>
                    <a:pt x="3177772" y="6465"/>
                  </a:lnTo>
                  <a:lnTo>
                    <a:pt x="3177772" y="0"/>
                  </a:lnTo>
                  <a:close/>
                </a:path>
                <a:path w="4736465" h="344169">
                  <a:moveTo>
                    <a:pt x="3206866" y="0"/>
                  </a:moveTo>
                  <a:lnTo>
                    <a:pt x="3184237" y="0"/>
                  </a:lnTo>
                  <a:lnTo>
                    <a:pt x="3184237" y="6465"/>
                  </a:lnTo>
                  <a:lnTo>
                    <a:pt x="3206866" y="6465"/>
                  </a:lnTo>
                  <a:lnTo>
                    <a:pt x="3206866" y="0"/>
                  </a:lnTo>
                  <a:close/>
                </a:path>
                <a:path w="4736465" h="344169">
                  <a:moveTo>
                    <a:pt x="3234883" y="0"/>
                  </a:moveTo>
                  <a:lnTo>
                    <a:pt x="3213332" y="0"/>
                  </a:lnTo>
                  <a:lnTo>
                    <a:pt x="3213332" y="6465"/>
                  </a:lnTo>
                  <a:lnTo>
                    <a:pt x="3234883" y="6465"/>
                  </a:lnTo>
                  <a:lnTo>
                    <a:pt x="3234883" y="0"/>
                  </a:lnTo>
                  <a:close/>
                </a:path>
                <a:path w="4736465" h="344169">
                  <a:moveTo>
                    <a:pt x="3263978" y="0"/>
                  </a:moveTo>
                  <a:lnTo>
                    <a:pt x="3242426" y="0"/>
                  </a:lnTo>
                  <a:lnTo>
                    <a:pt x="3242426" y="6465"/>
                  </a:lnTo>
                  <a:lnTo>
                    <a:pt x="3263978" y="6465"/>
                  </a:lnTo>
                  <a:lnTo>
                    <a:pt x="3263978" y="0"/>
                  </a:lnTo>
                  <a:close/>
                </a:path>
                <a:path w="4736465" h="344169">
                  <a:moveTo>
                    <a:pt x="3293072" y="0"/>
                  </a:moveTo>
                  <a:lnTo>
                    <a:pt x="3271521" y="0"/>
                  </a:lnTo>
                  <a:lnTo>
                    <a:pt x="3271521" y="6465"/>
                  </a:lnTo>
                  <a:lnTo>
                    <a:pt x="3293072" y="6465"/>
                  </a:lnTo>
                  <a:lnTo>
                    <a:pt x="3293072" y="0"/>
                  </a:lnTo>
                  <a:close/>
                </a:path>
                <a:path w="4736465" h="344169">
                  <a:moveTo>
                    <a:pt x="3322167" y="0"/>
                  </a:moveTo>
                  <a:lnTo>
                    <a:pt x="3300615" y="0"/>
                  </a:lnTo>
                  <a:lnTo>
                    <a:pt x="3300615" y="6465"/>
                  </a:lnTo>
                  <a:lnTo>
                    <a:pt x="3322167" y="6465"/>
                  </a:lnTo>
                  <a:lnTo>
                    <a:pt x="3322167" y="0"/>
                  </a:lnTo>
                  <a:close/>
                </a:path>
                <a:path w="4736465" h="344169">
                  <a:moveTo>
                    <a:pt x="3351261" y="0"/>
                  </a:moveTo>
                  <a:lnTo>
                    <a:pt x="3329710" y="0"/>
                  </a:lnTo>
                  <a:lnTo>
                    <a:pt x="3329710" y="6465"/>
                  </a:lnTo>
                  <a:lnTo>
                    <a:pt x="3351261" y="6465"/>
                  </a:lnTo>
                  <a:lnTo>
                    <a:pt x="3351261" y="0"/>
                  </a:lnTo>
                  <a:close/>
                </a:path>
                <a:path w="4736465" h="344169">
                  <a:moveTo>
                    <a:pt x="3380356" y="0"/>
                  </a:moveTo>
                  <a:lnTo>
                    <a:pt x="3358804" y="0"/>
                  </a:lnTo>
                  <a:lnTo>
                    <a:pt x="3358804" y="6465"/>
                  </a:lnTo>
                  <a:lnTo>
                    <a:pt x="3380356" y="6465"/>
                  </a:lnTo>
                  <a:lnTo>
                    <a:pt x="3380356" y="0"/>
                  </a:lnTo>
                  <a:close/>
                </a:path>
                <a:path w="4736465" h="344169">
                  <a:moveTo>
                    <a:pt x="3409451" y="0"/>
                  </a:moveTo>
                  <a:lnTo>
                    <a:pt x="3387899" y="0"/>
                  </a:lnTo>
                  <a:lnTo>
                    <a:pt x="3387899" y="6465"/>
                  </a:lnTo>
                  <a:lnTo>
                    <a:pt x="3409451" y="6465"/>
                  </a:lnTo>
                  <a:lnTo>
                    <a:pt x="3409451" y="0"/>
                  </a:lnTo>
                  <a:close/>
                </a:path>
                <a:path w="4736465" h="344169">
                  <a:moveTo>
                    <a:pt x="3438545" y="0"/>
                  </a:moveTo>
                  <a:lnTo>
                    <a:pt x="3416994" y="0"/>
                  </a:lnTo>
                  <a:lnTo>
                    <a:pt x="3416994" y="6465"/>
                  </a:lnTo>
                  <a:lnTo>
                    <a:pt x="3438545" y="6465"/>
                  </a:lnTo>
                  <a:lnTo>
                    <a:pt x="3438545" y="0"/>
                  </a:lnTo>
                  <a:close/>
                </a:path>
                <a:path w="4736465" h="344169">
                  <a:moveTo>
                    <a:pt x="3467640" y="0"/>
                  </a:moveTo>
                  <a:lnTo>
                    <a:pt x="3446088" y="0"/>
                  </a:lnTo>
                  <a:lnTo>
                    <a:pt x="3446088" y="6465"/>
                  </a:lnTo>
                  <a:lnTo>
                    <a:pt x="3467640" y="6465"/>
                  </a:lnTo>
                  <a:lnTo>
                    <a:pt x="3467640" y="0"/>
                  </a:lnTo>
                  <a:close/>
                </a:path>
                <a:path w="4736465" h="344169">
                  <a:moveTo>
                    <a:pt x="3496734" y="0"/>
                  </a:moveTo>
                  <a:lnTo>
                    <a:pt x="3475183" y="0"/>
                  </a:lnTo>
                  <a:lnTo>
                    <a:pt x="3475183" y="6465"/>
                  </a:lnTo>
                  <a:lnTo>
                    <a:pt x="3496734" y="6465"/>
                  </a:lnTo>
                  <a:lnTo>
                    <a:pt x="3496734" y="0"/>
                  </a:lnTo>
                  <a:close/>
                </a:path>
                <a:path w="4736465" h="344169">
                  <a:moveTo>
                    <a:pt x="3525829" y="0"/>
                  </a:moveTo>
                  <a:lnTo>
                    <a:pt x="3504277" y="0"/>
                  </a:lnTo>
                  <a:lnTo>
                    <a:pt x="3504277" y="6465"/>
                  </a:lnTo>
                  <a:lnTo>
                    <a:pt x="3525829" y="6465"/>
                  </a:lnTo>
                  <a:lnTo>
                    <a:pt x="3525829" y="0"/>
                  </a:lnTo>
                  <a:close/>
                </a:path>
                <a:path w="4736465" h="344169">
                  <a:moveTo>
                    <a:pt x="3554923" y="0"/>
                  </a:moveTo>
                  <a:lnTo>
                    <a:pt x="3533372" y="0"/>
                  </a:lnTo>
                  <a:lnTo>
                    <a:pt x="3533372" y="6465"/>
                  </a:lnTo>
                  <a:lnTo>
                    <a:pt x="3554923" y="6465"/>
                  </a:lnTo>
                  <a:lnTo>
                    <a:pt x="3554923" y="0"/>
                  </a:lnTo>
                  <a:close/>
                </a:path>
                <a:path w="4736465" h="344169">
                  <a:moveTo>
                    <a:pt x="3584018" y="0"/>
                  </a:moveTo>
                  <a:lnTo>
                    <a:pt x="3562466" y="0"/>
                  </a:lnTo>
                  <a:lnTo>
                    <a:pt x="3562466" y="6465"/>
                  </a:lnTo>
                  <a:lnTo>
                    <a:pt x="3584018" y="6465"/>
                  </a:lnTo>
                  <a:lnTo>
                    <a:pt x="3584018" y="0"/>
                  </a:lnTo>
                  <a:close/>
                </a:path>
                <a:path w="4736465" h="344169">
                  <a:moveTo>
                    <a:pt x="3613112" y="0"/>
                  </a:moveTo>
                  <a:lnTo>
                    <a:pt x="3591561" y="0"/>
                  </a:lnTo>
                  <a:lnTo>
                    <a:pt x="3591561" y="6465"/>
                  </a:lnTo>
                  <a:lnTo>
                    <a:pt x="3613112" y="6465"/>
                  </a:lnTo>
                  <a:lnTo>
                    <a:pt x="3613112" y="0"/>
                  </a:lnTo>
                  <a:close/>
                </a:path>
                <a:path w="4736465" h="344169">
                  <a:moveTo>
                    <a:pt x="3642207" y="0"/>
                  </a:moveTo>
                  <a:lnTo>
                    <a:pt x="3620655" y="0"/>
                  </a:lnTo>
                  <a:lnTo>
                    <a:pt x="3620655" y="6465"/>
                  </a:lnTo>
                  <a:lnTo>
                    <a:pt x="3642207" y="6465"/>
                  </a:lnTo>
                  <a:lnTo>
                    <a:pt x="3642207" y="0"/>
                  </a:lnTo>
                  <a:close/>
                </a:path>
                <a:path w="4736465" h="344169">
                  <a:moveTo>
                    <a:pt x="3671302" y="0"/>
                  </a:moveTo>
                  <a:lnTo>
                    <a:pt x="3649750" y="0"/>
                  </a:lnTo>
                  <a:lnTo>
                    <a:pt x="3649750" y="6465"/>
                  </a:lnTo>
                  <a:lnTo>
                    <a:pt x="3671302" y="6465"/>
                  </a:lnTo>
                  <a:lnTo>
                    <a:pt x="3671302" y="0"/>
                  </a:lnTo>
                  <a:close/>
                </a:path>
                <a:path w="4736465" h="344169">
                  <a:moveTo>
                    <a:pt x="3700396" y="0"/>
                  </a:moveTo>
                  <a:lnTo>
                    <a:pt x="3678845" y="0"/>
                  </a:lnTo>
                  <a:lnTo>
                    <a:pt x="3678845" y="6465"/>
                  </a:lnTo>
                  <a:lnTo>
                    <a:pt x="3700396" y="6465"/>
                  </a:lnTo>
                  <a:lnTo>
                    <a:pt x="3700396" y="0"/>
                  </a:lnTo>
                  <a:close/>
                </a:path>
                <a:path w="4736465" h="344169">
                  <a:moveTo>
                    <a:pt x="3729491" y="0"/>
                  </a:moveTo>
                  <a:lnTo>
                    <a:pt x="3707939" y="0"/>
                  </a:lnTo>
                  <a:lnTo>
                    <a:pt x="3707939" y="6465"/>
                  </a:lnTo>
                  <a:lnTo>
                    <a:pt x="3729491" y="6465"/>
                  </a:lnTo>
                  <a:lnTo>
                    <a:pt x="3729491" y="0"/>
                  </a:lnTo>
                  <a:close/>
                </a:path>
                <a:path w="4736465" h="344169">
                  <a:moveTo>
                    <a:pt x="3758585" y="0"/>
                  </a:moveTo>
                  <a:lnTo>
                    <a:pt x="3737034" y="0"/>
                  </a:lnTo>
                  <a:lnTo>
                    <a:pt x="3737034" y="6465"/>
                  </a:lnTo>
                  <a:lnTo>
                    <a:pt x="3758585" y="6465"/>
                  </a:lnTo>
                  <a:lnTo>
                    <a:pt x="3758585" y="0"/>
                  </a:lnTo>
                  <a:close/>
                </a:path>
                <a:path w="4736465" h="344169">
                  <a:moveTo>
                    <a:pt x="3787680" y="0"/>
                  </a:moveTo>
                  <a:lnTo>
                    <a:pt x="3766128" y="0"/>
                  </a:lnTo>
                  <a:lnTo>
                    <a:pt x="3766128" y="6465"/>
                  </a:lnTo>
                  <a:lnTo>
                    <a:pt x="3787680" y="6465"/>
                  </a:lnTo>
                  <a:lnTo>
                    <a:pt x="3787680" y="0"/>
                  </a:lnTo>
                  <a:close/>
                </a:path>
                <a:path w="4736465" h="344169">
                  <a:moveTo>
                    <a:pt x="3816774" y="0"/>
                  </a:moveTo>
                  <a:lnTo>
                    <a:pt x="3795223" y="0"/>
                  </a:lnTo>
                  <a:lnTo>
                    <a:pt x="3795223" y="6465"/>
                  </a:lnTo>
                  <a:lnTo>
                    <a:pt x="3816774" y="6465"/>
                  </a:lnTo>
                  <a:lnTo>
                    <a:pt x="3816774" y="0"/>
                  </a:lnTo>
                  <a:close/>
                </a:path>
                <a:path w="4736465" h="344169">
                  <a:moveTo>
                    <a:pt x="3845869" y="0"/>
                  </a:moveTo>
                  <a:lnTo>
                    <a:pt x="3824317" y="0"/>
                  </a:lnTo>
                  <a:lnTo>
                    <a:pt x="3824317" y="6465"/>
                  </a:lnTo>
                  <a:lnTo>
                    <a:pt x="3845869" y="6465"/>
                  </a:lnTo>
                  <a:lnTo>
                    <a:pt x="3845869" y="0"/>
                  </a:lnTo>
                  <a:close/>
                </a:path>
                <a:path w="4736465" h="344169">
                  <a:moveTo>
                    <a:pt x="3874963" y="0"/>
                  </a:moveTo>
                  <a:lnTo>
                    <a:pt x="3853412" y="0"/>
                  </a:lnTo>
                  <a:lnTo>
                    <a:pt x="3853412" y="6465"/>
                  </a:lnTo>
                  <a:lnTo>
                    <a:pt x="3874963" y="6465"/>
                  </a:lnTo>
                  <a:lnTo>
                    <a:pt x="3874963" y="0"/>
                  </a:lnTo>
                  <a:close/>
                </a:path>
                <a:path w="4736465" h="344169">
                  <a:moveTo>
                    <a:pt x="3904058" y="0"/>
                  </a:moveTo>
                  <a:lnTo>
                    <a:pt x="3882506" y="0"/>
                  </a:lnTo>
                  <a:lnTo>
                    <a:pt x="3882506" y="6465"/>
                  </a:lnTo>
                  <a:lnTo>
                    <a:pt x="3904058" y="6465"/>
                  </a:lnTo>
                  <a:lnTo>
                    <a:pt x="3904058" y="0"/>
                  </a:lnTo>
                  <a:close/>
                </a:path>
                <a:path w="4736465" h="344169">
                  <a:moveTo>
                    <a:pt x="3933153" y="0"/>
                  </a:moveTo>
                  <a:lnTo>
                    <a:pt x="3911601" y="0"/>
                  </a:lnTo>
                  <a:lnTo>
                    <a:pt x="3911601" y="6465"/>
                  </a:lnTo>
                  <a:lnTo>
                    <a:pt x="3933153" y="6465"/>
                  </a:lnTo>
                  <a:lnTo>
                    <a:pt x="3933153" y="0"/>
                  </a:lnTo>
                  <a:close/>
                </a:path>
                <a:path w="4736465" h="344169">
                  <a:moveTo>
                    <a:pt x="3962247" y="0"/>
                  </a:moveTo>
                  <a:lnTo>
                    <a:pt x="3940696" y="0"/>
                  </a:lnTo>
                  <a:lnTo>
                    <a:pt x="3940696" y="6465"/>
                  </a:lnTo>
                  <a:lnTo>
                    <a:pt x="3962247" y="6465"/>
                  </a:lnTo>
                  <a:lnTo>
                    <a:pt x="3962247" y="0"/>
                  </a:lnTo>
                  <a:close/>
                </a:path>
                <a:path w="4736465" h="344169">
                  <a:moveTo>
                    <a:pt x="3991342" y="0"/>
                  </a:moveTo>
                  <a:lnTo>
                    <a:pt x="3969790" y="0"/>
                  </a:lnTo>
                  <a:lnTo>
                    <a:pt x="3969790" y="6465"/>
                  </a:lnTo>
                  <a:lnTo>
                    <a:pt x="3991342" y="6465"/>
                  </a:lnTo>
                  <a:lnTo>
                    <a:pt x="3991342" y="0"/>
                  </a:lnTo>
                  <a:close/>
                </a:path>
                <a:path w="4736465" h="344169">
                  <a:moveTo>
                    <a:pt x="4020436" y="0"/>
                  </a:moveTo>
                  <a:lnTo>
                    <a:pt x="3998885" y="0"/>
                  </a:lnTo>
                  <a:lnTo>
                    <a:pt x="3998885" y="6465"/>
                  </a:lnTo>
                  <a:lnTo>
                    <a:pt x="4020436" y="6465"/>
                  </a:lnTo>
                  <a:lnTo>
                    <a:pt x="4020436" y="0"/>
                  </a:lnTo>
                  <a:close/>
                </a:path>
                <a:path w="4736465" h="344169">
                  <a:moveTo>
                    <a:pt x="4049531" y="0"/>
                  </a:moveTo>
                  <a:lnTo>
                    <a:pt x="4027979" y="0"/>
                  </a:lnTo>
                  <a:lnTo>
                    <a:pt x="4027979" y="6465"/>
                  </a:lnTo>
                  <a:lnTo>
                    <a:pt x="4049531" y="6465"/>
                  </a:lnTo>
                  <a:lnTo>
                    <a:pt x="4049531" y="0"/>
                  </a:lnTo>
                  <a:close/>
                </a:path>
                <a:path w="4736465" h="344169">
                  <a:moveTo>
                    <a:pt x="4078625" y="0"/>
                  </a:moveTo>
                  <a:lnTo>
                    <a:pt x="4057074" y="0"/>
                  </a:lnTo>
                  <a:lnTo>
                    <a:pt x="4057074" y="6465"/>
                  </a:lnTo>
                  <a:lnTo>
                    <a:pt x="4078625" y="6465"/>
                  </a:lnTo>
                  <a:lnTo>
                    <a:pt x="4078625" y="0"/>
                  </a:lnTo>
                  <a:close/>
                </a:path>
                <a:path w="4736465" h="344169">
                  <a:moveTo>
                    <a:pt x="4107720" y="0"/>
                  </a:moveTo>
                  <a:lnTo>
                    <a:pt x="4086168" y="0"/>
                  </a:lnTo>
                  <a:lnTo>
                    <a:pt x="4086168" y="6465"/>
                  </a:lnTo>
                  <a:lnTo>
                    <a:pt x="4107720" y="6465"/>
                  </a:lnTo>
                  <a:lnTo>
                    <a:pt x="4107720" y="0"/>
                  </a:lnTo>
                  <a:close/>
                </a:path>
                <a:path w="4736465" h="344169">
                  <a:moveTo>
                    <a:pt x="4136814" y="0"/>
                  </a:moveTo>
                  <a:lnTo>
                    <a:pt x="4115263" y="0"/>
                  </a:lnTo>
                  <a:lnTo>
                    <a:pt x="4115263" y="6465"/>
                  </a:lnTo>
                  <a:lnTo>
                    <a:pt x="4136814" y="6465"/>
                  </a:lnTo>
                  <a:lnTo>
                    <a:pt x="4136814" y="0"/>
                  </a:lnTo>
                  <a:close/>
                </a:path>
                <a:path w="4736465" h="344169">
                  <a:moveTo>
                    <a:pt x="4165909" y="0"/>
                  </a:moveTo>
                  <a:lnTo>
                    <a:pt x="4144357" y="0"/>
                  </a:lnTo>
                  <a:lnTo>
                    <a:pt x="4144357" y="6465"/>
                  </a:lnTo>
                  <a:lnTo>
                    <a:pt x="4165909" y="6465"/>
                  </a:lnTo>
                  <a:lnTo>
                    <a:pt x="4165909" y="0"/>
                  </a:lnTo>
                  <a:close/>
                </a:path>
                <a:path w="4736465" h="344169">
                  <a:moveTo>
                    <a:pt x="4195004" y="0"/>
                  </a:moveTo>
                  <a:lnTo>
                    <a:pt x="4173452" y="0"/>
                  </a:lnTo>
                  <a:lnTo>
                    <a:pt x="4173452" y="6465"/>
                  </a:lnTo>
                  <a:lnTo>
                    <a:pt x="4195004" y="6465"/>
                  </a:lnTo>
                  <a:lnTo>
                    <a:pt x="4195004" y="0"/>
                  </a:lnTo>
                  <a:close/>
                </a:path>
                <a:path w="4736465" h="344169">
                  <a:moveTo>
                    <a:pt x="4224098" y="0"/>
                  </a:moveTo>
                  <a:lnTo>
                    <a:pt x="4202547" y="0"/>
                  </a:lnTo>
                  <a:lnTo>
                    <a:pt x="4202547" y="6465"/>
                  </a:lnTo>
                  <a:lnTo>
                    <a:pt x="4224098" y="6465"/>
                  </a:lnTo>
                  <a:lnTo>
                    <a:pt x="4224098" y="0"/>
                  </a:lnTo>
                  <a:close/>
                </a:path>
                <a:path w="4736465" h="344169">
                  <a:moveTo>
                    <a:pt x="4253193" y="0"/>
                  </a:moveTo>
                  <a:lnTo>
                    <a:pt x="4231641" y="0"/>
                  </a:lnTo>
                  <a:lnTo>
                    <a:pt x="4231641" y="6465"/>
                  </a:lnTo>
                  <a:lnTo>
                    <a:pt x="4253193" y="6465"/>
                  </a:lnTo>
                  <a:lnTo>
                    <a:pt x="4253193" y="0"/>
                  </a:lnTo>
                  <a:close/>
                </a:path>
                <a:path w="4736465" h="344169">
                  <a:moveTo>
                    <a:pt x="4282287" y="0"/>
                  </a:moveTo>
                  <a:lnTo>
                    <a:pt x="4260736" y="0"/>
                  </a:lnTo>
                  <a:lnTo>
                    <a:pt x="4260736" y="6465"/>
                  </a:lnTo>
                  <a:lnTo>
                    <a:pt x="4282287" y="6465"/>
                  </a:lnTo>
                  <a:lnTo>
                    <a:pt x="4282287" y="0"/>
                  </a:lnTo>
                  <a:close/>
                </a:path>
                <a:path w="4736465" h="344169">
                  <a:moveTo>
                    <a:pt x="4311382" y="0"/>
                  </a:moveTo>
                  <a:lnTo>
                    <a:pt x="4288753" y="0"/>
                  </a:lnTo>
                  <a:lnTo>
                    <a:pt x="4288753" y="6465"/>
                  </a:lnTo>
                  <a:lnTo>
                    <a:pt x="4311382" y="6465"/>
                  </a:lnTo>
                  <a:lnTo>
                    <a:pt x="4311382" y="0"/>
                  </a:lnTo>
                  <a:close/>
                </a:path>
                <a:path w="4736465" h="344169">
                  <a:moveTo>
                    <a:pt x="4340476" y="0"/>
                  </a:moveTo>
                  <a:lnTo>
                    <a:pt x="4317847" y="0"/>
                  </a:lnTo>
                  <a:lnTo>
                    <a:pt x="4317847" y="6465"/>
                  </a:lnTo>
                  <a:lnTo>
                    <a:pt x="4340476" y="6465"/>
                  </a:lnTo>
                  <a:lnTo>
                    <a:pt x="4340476" y="0"/>
                  </a:lnTo>
                  <a:close/>
                </a:path>
                <a:path w="4736465" h="344169">
                  <a:moveTo>
                    <a:pt x="4369571" y="0"/>
                  </a:moveTo>
                  <a:lnTo>
                    <a:pt x="4346942" y="0"/>
                  </a:lnTo>
                  <a:lnTo>
                    <a:pt x="4346942" y="6465"/>
                  </a:lnTo>
                  <a:lnTo>
                    <a:pt x="4369571" y="6465"/>
                  </a:lnTo>
                  <a:lnTo>
                    <a:pt x="4369571" y="0"/>
                  </a:lnTo>
                  <a:close/>
                </a:path>
                <a:path w="4736465" h="344169">
                  <a:moveTo>
                    <a:pt x="4398665" y="0"/>
                  </a:moveTo>
                  <a:lnTo>
                    <a:pt x="4376036" y="0"/>
                  </a:lnTo>
                  <a:lnTo>
                    <a:pt x="4376036" y="6465"/>
                  </a:lnTo>
                  <a:lnTo>
                    <a:pt x="4398665" y="6465"/>
                  </a:lnTo>
                  <a:lnTo>
                    <a:pt x="4398665" y="0"/>
                  </a:lnTo>
                  <a:close/>
                </a:path>
                <a:path w="4736465" h="344169">
                  <a:moveTo>
                    <a:pt x="4427760" y="0"/>
                  </a:moveTo>
                  <a:lnTo>
                    <a:pt x="4405131" y="0"/>
                  </a:lnTo>
                  <a:lnTo>
                    <a:pt x="4405131" y="6465"/>
                  </a:lnTo>
                  <a:lnTo>
                    <a:pt x="4427760" y="6465"/>
                  </a:lnTo>
                  <a:lnTo>
                    <a:pt x="4427760" y="0"/>
                  </a:lnTo>
                  <a:close/>
                </a:path>
                <a:path w="4736465" h="344169">
                  <a:moveTo>
                    <a:pt x="4456855" y="0"/>
                  </a:moveTo>
                  <a:lnTo>
                    <a:pt x="4434225" y="0"/>
                  </a:lnTo>
                  <a:lnTo>
                    <a:pt x="4434225" y="6465"/>
                  </a:lnTo>
                  <a:lnTo>
                    <a:pt x="4456855" y="6465"/>
                  </a:lnTo>
                  <a:lnTo>
                    <a:pt x="4456855" y="0"/>
                  </a:lnTo>
                  <a:close/>
                </a:path>
                <a:path w="4736465" h="344169">
                  <a:moveTo>
                    <a:pt x="4485949" y="0"/>
                  </a:moveTo>
                  <a:lnTo>
                    <a:pt x="4463320" y="0"/>
                  </a:lnTo>
                  <a:lnTo>
                    <a:pt x="4463320" y="6465"/>
                  </a:lnTo>
                  <a:lnTo>
                    <a:pt x="4485949" y="6465"/>
                  </a:lnTo>
                  <a:lnTo>
                    <a:pt x="4485949" y="0"/>
                  </a:lnTo>
                  <a:close/>
                </a:path>
                <a:path w="4736465" h="344169">
                  <a:moveTo>
                    <a:pt x="4515044" y="0"/>
                  </a:moveTo>
                  <a:lnTo>
                    <a:pt x="4492415" y="0"/>
                  </a:lnTo>
                  <a:lnTo>
                    <a:pt x="4492415" y="6465"/>
                  </a:lnTo>
                  <a:lnTo>
                    <a:pt x="4515044" y="6465"/>
                  </a:lnTo>
                  <a:lnTo>
                    <a:pt x="4515044" y="0"/>
                  </a:lnTo>
                  <a:close/>
                </a:path>
                <a:path w="4736465" h="344169">
                  <a:moveTo>
                    <a:pt x="4544138" y="0"/>
                  </a:moveTo>
                  <a:lnTo>
                    <a:pt x="4521509" y="0"/>
                  </a:lnTo>
                  <a:lnTo>
                    <a:pt x="4521509" y="6465"/>
                  </a:lnTo>
                  <a:lnTo>
                    <a:pt x="4544138" y="6465"/>
                  </a:lnTo>
                  <a:lnTo>
                    <a:pt x="4544138" y="0"/>
                  </a:lnTo>
                  <a:close/>
                </a:path>
                <a:path w="4736465" h="344169">
                  <a:moveTo>
                    <a:pt x="4573233" y="0"/>
                  </a:moveTo>
                  <a:lnTo>
                    <a:pt x="4550604" y="0"/>
                  </a:lnTo>
                  <a:lnTo>
                    <a:pt x="4550604" y="6465"/>
                  </a:lnTo>
                  <a:lnTo>
                    <a:pt x="4573233" y="6465"/>
                  </a:lnTo>
                  <a:lnTo>
                    <a:pt x="4573233" y="0"/>
                  </a:lnTo>
                  <a:close/>
                </a:path>
                <a:path w="4736465" h="344169">
                  <a:moveTo>
                    <a:pt x="4602327" y="0"/>
                  </a:moveTo>
                  <a:lnTo>
                    <a:pt x="4579698" y="0"/>
                  </a:lnTo>
                  <a:lnTo>
                    <a:pt x="4579698" y="6465"/>
                  </a:lnTo>
                  <a:lnTo>
                    <a:pt x="4602327" y="6465"/>
                  </a:lnTo>
                  <a:lnTo>
                    <a:pt x="4602327" y="0"/>
                  </a:lnTo>
                  <a:close/>
                </a:path>
                <a:path w="4736465" h="344169">
                  <a:moveTo>
                    <a:pt x="4630344" y="0"/>
                  </a:moveTo>
                  <a:lnTo>
                    <a:pt x="4608793" y="0"/>
                  </a:lnTo>
                  <a:lnTo>
                    <a:pt x="4608793" y="6465"/>
                  </a:lnTo>
                  <a:lnTo>
                    <a:pt x="4630344" y="6465"/>
                  </a:lnTo>
                  <a:lnTo>
                    <a:pt x="4630344" y="0"/>
                  </a:lnTo>
                  <a:close/>
                </a:path>
                <a:path w="4736465" h="344169">
                  <a:moveTo>
                    <a:pt x="4659439" y="0"/>
                  </a:moveTo>
                  <a:lnTo>
                    <a:pt x="4637887" y="0"/>
                  </a:lnTo>
                  <a:lnTo>
                    <a:pt x="4637887" y="6465"/>
                  </a:lnTo>
                  <a:lnTo>
                    <a:pt x="4659439" y="6465"/>
                  </a:lnTo>
                  <a:lnTo>
                    <a:pt x="4659439" y="0"/>
                  </a:lnTo>
                  <a:close/>
                </a:path>
                <a:path w="4736465" h="344169">
                  <a:moveTo>
                    <a:pt x="4688533" y="0"/>
                  </a:moveTo>
                  <a:lnTo>
                    <a:pt x="4666982" y="0"/>
                  </a:lnTo>
                  <a:lnTo>
                    <a:pt x="4666982" y="6465"/>
                  </a:lnTo>
                  <a:lnTo>
                    <a:pt x="4688533" y="6465"/>
                  </a:lnTo>
                  <a:lnTo>
                    <a:pt x="4688533" y="0"/>
                  </a:lnTo>
                  <a:close/>
                </a:path>
                <a:path w="4736465" h="344169">
                  <a:moveTo>
                    <a:pt x="4717628" y="0"/>
                  </a:moveTo>
                  <a:lnTo>
                    <a:pt x="4696076" y="0"/>
                  </a:lnTo>
                  <a:lnTo>
                    <a:pt x="4696076" y="6465"/>
                  </a:lnTo>
                  <a:lnTo>
                    <a:pt x="4717628" y="6465"/>
                  </a:lnTo>
                  <a:lnTo>
                    <a:pt x="4717628" y="0"/>
                  </a:lnTo>
                  <a:close/>
                </a:path>
                <a:path w="4736465" h="344169">
                  <a:moveTo>
                    <a:pt x="4729481" y="3232"/>
                  </a:moveTo>
                  <a:lnTo>
                    <a:pt x="4729481" y="17241"/>
                  </a:lnTo>
                  <a:lnTo>
                    <a:pt x="4735947" y="17241"/>
                  </a:lnTo>
                  <a:lnTo>
                    <a:pt x="4735947" y="6465"/>
                  </a:lnTo>
                  <a:lnTo>
                    <a:pt x="4732714" y="6465"/>
                  </a:lnTo>
                  <a:lnTo>
                    <a:pt x="4729481" y="3232"/>
                  </a:lnTo>
                  <a:close/>
                </a:path>
                <a:path w="4736465" h="344169">
                  <a:moveTo>
                    <a:pt x="4734869" y="0"/>
                  </a:moveTo>
                  <a:lnTo>
                    <a:pt x="4725171" y="0"/>
                  </a:lnTo>
                  <a:lnTo>
                    <a:pt x="4725171" y="6465"/>
                  </a:lnTo>
                  <a:lnTo>
                    <a:pt x="4729481" y="6465"/>
                  </a:lnTo>
                  <a:lnTo>
                    <a:pt x="4729481" y="3232"/>
                  </a:lnTo>
                  <a:lnTo>
                    <a:pt x="4735947" y="3232"/>
                  </a:lnTo>
                  <a:lnTo>
                    <a:pt x="4735947" y="1077"/>
                  </a:lnTo>
                  <a:lnTo>
                    <a:pt x="4734869" y="0"/>
                  </a:lnTo>
                  <a:close/>
                </a:path>
                <a:path w="4736465" h="344169">
                  <a:moveTo>
                    <a:pt x="4735947" y="3232"/>
                  </a:moveTo>
                  <a:lnTo>
                    <a:pt x="4729481" y="3232"/>
                  </a:lnTo>
                  <a:lnTo>
                    <a:pt x="4732714" y="6465"/>
                  </a:lnTo>
                  <a:lnTo>
                    <a:pt x="4735947" y="6465"/>
                  </a:lnTo>
                  <a:lnTo>
                    <a:pt x="4735947" y="3232"/>
                  </a:lnTo>
                  <a:close/>
                </a:path>
                <a:path w="4736465" h="344169">
                  <a:moveTo>
                    <a:pt x="4735947" y="24784"/>
                  </a:moveTo>
                  <a:lnTo>
                    <a:pt x="4729481" y="24784"/>
                  </a:lnTo>
                  <a:lnTo>
                    <a:pt x="4729481" y="46335"/>
                  </a:lnTo>
                  <a:lnTo>
                    <a:pt x="4735947" y="46335"/>
                  </a:lnTo>
                  <a:lnTo>
                    <a:pt x="4735947" y="24784"/>
                  </a:lnTo>
                  <a:close/>
                </a:path>
                <a:path w="4736465" h="344169">
                  <a:moveTo>
                    <a:pt x="4735947" y="53878"/>
                  </a:moveTo>
                  <a:lnTo>
                    <a:pt x="4729481" y="53878"/>
                  </a:lnTo>
                  <a:lnTo>
                    <a:pt x="4729481" y="75430"/>
                  </a:lnTo>
                  <a:lnTo>
                    <a:pt x="4735947" y="75430"/>
                  </a:lnTo>
                  <a:lnTo>
                    <a:pt x="4735947" y="53878"/>
                  </a:lnTo>
                  <a:close/>
                </a:path>
                <a:path w="4736465" h="344169">
                  <a:moveTo>
                    <a:pt x="4735947" y="82973"/>
                  </a:moveTo>
                  <a:lnTo>
                    <a:pt x="4729481" y="82973"/>
                  </a:lnTo>
                  <a:lnTo>
                    <a:pt x="4729481" y="104524"/>
                  </a:lnTo>
                  <a:lnTo>
                    <a:pt x="4735947" y="104524"/>
                  </a:lnTo>
                  <a:lnTo>
                    <a:pt x="4735947" y="82973"/>
                  </a:lnTo>
                  <a:close/>
                </a:path>
                <a:path w="4736465" h="344169">
                  <a:moveTo>
                    <a:pt x="4735947" y="112067"/>
                  </a:moveTo>
                  <a:lnTo>
                    <a:pt x="4729481" y="112067"/>
                  </a:lnTo>
                  <a:lnTo>
                    <a:pt x="4729481" y="133619"/>
                  </a:lnTo>
                  <a:lnTo>
                    <a:pt x="4735947" y="133619"/>
                  </a:lnTo>
                  <a:lnTo>
                    <a:pt x="4735947" y="112067"/>
                  </a:lnTo>
                  <a:close/>
                </a:path>
                <a:path w="4736465" h="344169">
                  <a:moveTo>
                    <a:pt x="4735947" y="141162"/>
                  </a:moveTo>
                  <a:lnTo>
                    <a:pt x="4729481" y="141162"/>
                  </a:lnTo>
                  <a:lnTo>
                    <a:pt x="4729481" y="162714"/>
                  </a:lnTo>
                  <a:lnTo>
                    <a:pt x="4735947" y="162714"/>
                  </a:lnTo>
                  <a:lnTo>
                    <a:pt x="4735947" y="141162"/>
                  </a:lnTo>
                  <a:close/>
                </a:path>
                <a:path w="4736465" h="344169">
                  <a:moveTo>
                    <a:pt x="4735947" y="170257"/>
                  </a:moveTo>
                  <a:lnTo>
                    <a:pt x="4729481" y="170257"/>
                  </a:lnTo>
                  <a:lnTo>
                    <a:pt x="4729481" y="191808"/>
                  </a:lnTo>
                  <a:lnTo>
                    <a:pt x="4735947" y="191808"/>
                  </a:lnTo>
                  <a:lnTo>
                    <a:pt x="4735947" y="170257"/>
                  </a:lnTo>
                  <a:close/>
                </a:path>
                <a:path w="4736465" h="344169">
                  <a:moveTo>
                    <a:pt x="4735947" y="199351"/>
                  </a:moveTo>
                  <a:lnTo>
                    <a:pt x="4729481" y="199351"/>
                  </a:lnTo>
                  <a:lnTo>
                    <a:pt x="4729481" y="220903"/>
                  </a:lnTo>
                  <a:lnTo>
                    <a:pt x="4735947" y="220903"/>
                  </a:lnTo>
                  <a:lnTo>
                    <a:pt x="4735947" y="199351"/>
                  </a:lnTo>
                  <a:close/>
                </a:path>
                <a:path w="4736465" h="344169">
                  <a:moveTo>
                    <a:pt x="4735947" y="228446"/>
                  </a:moveTo>
                  <a:lnTo>
                    <a:pt x="4729481" y="228446"/>
                  </a:lnTo>
                  <a:lnTo>
                    <a:pt x="4729481" y="249997"/>
                  </a:lnTo>
                  <a:lnTo>
                    <a:pt x="4735947" y="249997"/>
                  </a:lnTo>
                  <a:lnTo>
                    <a:pt x="4735947" y="228446"/>
                  </a:lnTo>
                  <a:close/>
                </a:path>
                <a:path w="4736465" h="344169">
                  <a:moveTo>
                    <a:pt x="4735947" y="257540"/>
                  </a:moveTo>
                  <a:lnTo>
                    <a:pt x="4729481" y="257540"/>
                  </a:lnTo>
                  <a:lnTo>
                    <a:pt x="4729481" y="279092"/>
                  </a:lnTo>
                  <a:lnTo>
                    <a:pt x="4735947" y="279092"/>
                  </a:lnTo>
                  <a:lnTo>
                    <a:pt x="4735947" y="257540"/>
                  </a:lnTo>
                  <a:close/>
                </a:path>
                <a:path w="4736465" h="344169">
                  <a:moveTo>
                    <a:pt x="4735947" y="286635"/>
                  </a:moveTo>
                  <a:lnTo>
                    <a:pt x="4729481" y="286635"/>
                  </a:lnTo>
                  <a:lnTo>
                    <a:pt x="4729481" y="308186"/>
                  </a:lnTo>
                  <a:lnTo>
                    <a:pt x="4735947" y="308186"/>
                  </a:lnTo>
                  <a:lnTo>
                    <a:pt x="4735947" y="286635"/>
                  </a:lnTo>
                  <a:close/>
                </a:path>
                <a:path w="4736465" h="344169">
                  <a:moveTo>
                    <a:pt x="4735947" y="315729"/>
                  </a:moveTo>
                  <a:lnTo>
                    <a:pt x="4729481" y="315729"/>
                  </a:lnTo>
                  <a:lnTo>
                    <a:pt x="4729481" y="337281"/>
                  </a:lnTo>
                  <a:lnTo>
                    <a:pt x="4735947" y="337281"/>
                  </a:lnTo>
                  <a:lnTo>
                    <a:pt x="4735947" y="315729"/>
                  </a:lnTo>
                  <a:close/>
                </a:path>
                <a:path w="4736465" h="344169">
                  <a:moveTo>
                    <a:pt x="4728404" y="337281"/>
                  </a:moveTo>
                  <a:lnTo>
                    <a:pt x="4706852" y="337281"/>
                  </a:lnTo>
                  <a:lnTo>
                    <a:pt x="4706852" y="343746"/>
                  </a:lnTo>
                  <a:lnTo>
                    <a:pt x="4728404" y="343746"/>
                  </a:lnTo>
                  <a:lnTo>
                    <a:pt x="4728404" y="337281"/>
                  </a:lnTo>
                  <a:close/>
                </a:path>
                <a:path w="4736465" h="344169">
                  <a:moveTo>
                    <a:pt x="4699309" y="337281"/>
                  </a:moveTo>
                  <a:lnTo>
                    <a:pt x="4677758" y="337281"/>
                  </a:lnTo>
                  <a:lnTo>
                    <a:pt x="4677758" y="343746"/>
                  </a:lnTo>
                  <a:lnTo>
                    <a:pt x="4699309" y="343746"/>
                  </a:lnTo>
                  <a:lnTo>
                    <a:pt x="4699309" y="337281"/>
                  </a:lnTo>
                  <a:close/>
                </a:path>
                <a:path w="4736465" h="344169">
                  <a:moveTo>
                    <a:pt x="4670215" y="337281"/>
                  </a:moveTo>
                  <a:lnTo>
                    <a:pt x="4648663" y="337281"/>
                  </a:lnTo>
                  <a:lnTo>
                    <a:pt x="4648663" y="343746"/>
                  </a:lnTo>
                  <a:lnTo>
                    <a:pt x="4670215" y="343746"/>
                  </a:lnTo>
                  <a:lnTo>
                    <a:pt x="4670215" y="337281"/>
                  </a:lnTo>
                  <a:close/>
                </a:path>
                <a:path w="4736465" h="344169">
                  <a:moveTo>
                    <a:pt x="4641120" y="337281"/>
                  </a:moveTo>
                  <a:lnTo>
                    <a:pt x="4619569" y="337281"/>
                  </a:lnTo>
                  <a:lnTo>
                    <a:pt x="4619569" y="343746"/>
                  </a:lnTo>
                  <a:lnTo>
                    <a:pt x="4641120" y="343746"/>
                  </a:lnTo>
                  <a:lnTo>
                    <a:pt x="4641120" y="337281"/>
                  </a:lnTo>
                  <a:close/>
                </a:path>
                <a:path w="4736465" h="344169">
                  <a:moveTo>
                    <a:pt x="4612026" y="337281"/>
                  </a:moveTo>
                  <a:lnTo>
                    <a:pt x="4590474" y="337281"/>
                  </a:lnTo>
                  <a:lnTo>
                    <a:pt x="4590474" y="343746"/>
                  </a:lnTo>
                  <a:lnTo>
                    <a:pt x="4612026" y="343746"/>
                  </a:lnTo>
                  <a:lnTo>
                    <a:pt x="4612026" y="337281"/>
                  </a:lnTo>
                  <a:close/>
                </a:path>
                <a:path w="4736465" h="344169">
                  <a:moveTo>
                    <a:pt x="4582931" y="337281"/>
                  </a:moveTo>
                  <a:lnTo>
                    <a:pt x="4561379" y="337281"/>
                  </a:lnTo>
                  <a:lnTo>
                    <a:pt x="4561379" y="343746"/>
                  </a:lnTo>
                  <a:lnTo>
                    <a:pt x="4582931" y="343746"/>
                  </a:lnTo>
                  <a:lnTo>
                    <a:pt x="4582931" y="337281"/>
                  </a:lnTo>
                  <a:close/>
                </a:path>
                <a:path w="4736465" h="344169">
                  <a:moveTo>
                    <a:pt x="4553836" y="337281"/>
                  </a:moveTo>
                  <a:lnTo>
                    <a:pt x="4532285" y="337281"/>
                  </a:lnTo>
                  <a:lnTo>
                    <a:pt x="4532285" y="343746"/>
                  </a:lnTo>
                  <a:lnTo>
                    <a:pt x="4553836" y="343746"/>
                  </a:lnTo>
                  <a:lnTo>
                    <a:pt x="4553836" y="337281"/>
                  </a:lnTo>
                  <a:close/>
                </a:path>
                <a:path w="4736465" h="344169">
                  <a:moveTo>
                    <a:pt x="4524742" y="337281"/>
                  </a:moveTo>
                  <a:lnTo>
                    <a:pt x="4503190" y="337281"/>
                  </a:lnTo>
                  <a:lnTo>
                    <a:pt x="4503190" y="343746"/>
                  </a:lnTo>
                  <a:lnTo>
                    <a:pt x="4524742" y="343746"/>
                  </a:lnTo>
                  <a:lnTo>
                    <a:pt x="4524742" y="337281"/>
                  </a:lnTo>
                  <a:close/>
                </a:path>
                <a:path w="4736465" h="344169">
                  <a:moveTo>
                    <a:pt x="4496725" y="337281"/>
                  </a:moveTo>
                  <a:lnTo>
                    <a:pt x="4474096" y="337281"/>
                  </a:lnTo>
                  <a:lnTo>
                    <a:pt x="4474096" y="343746"/>
                  </a:lnTo>
                  <a:lnTo>
                    <a:pt x="4496725" y="343746"/>
                  </a:lnTo>
                  <a:lnTo>
                    <a:pt x="4496725" y="337281"/>
                  </a:lnTo>
                  <a:close/>
                </a:path>
                <a:path w="4736465" h="344169">
                  <a:moveTo>
                    <a:pt x="4467630" y="337281"/>
                  </a:moveTo>
                  <a:lnTo>
                    <a:pt x="4445001" y="337281"/>
                  </a:lnTo>
                  <a:lnTo>
                    <a:pt x="4445001" y="343746"/>
                  </a:lnTo>
                  <a:lnTo>
                    <a:pt x="4467630" y="343746"/>
                  </a:lnTo>
                  <a:lnTo>
                    <a:pt x="4467630" y="337281"/>
                  </a:lnTo>
                  <a:close/>
                </a:path>
                <a:path w="4736465" h="344169">
                  <a:moveTo>
                    <a:pt x="4438536" y="337281"/>
                  </a:moveTo>
                  <a:lnTo>
                    <a:pt x="4415907" y="337281"/>
                  </a:lnTo>
                  <a:lnTo>
                    <a:pt x="4415907" y="343746"/>
                  </a:lnTo>
                  <a:lnTo>
                    <a:pt x="4438536" y="343746"/>
                  </a:lnTo>
                  <a:lnTo>
                    <a:pt x="4438536" y="337281"/>
                  </a:lnTo>
                  <a:close/>
                </a:path>
                <a:path w="4736465" h="344169">
                  <a:moveTo>
                    <a:pt x="4409441" y="337281"/>
                  </a:moveTo>
                  <a:lnTo>
                    <a:pt x="4386812" y="337281"/>
                  </a:lnTo>
                  <a:lnTo>
                    <a:pt x="4386812" y="343746"/>
                  </a:lnTo>
                  <a:lnTo>
                    <a:pt x="4409441" y="343746"/>
                  </a:lnTo>
                  <a:lnTo>
                    <a:pt x="4409441" y="337281"/>
                  </a:lnTo>
                  <a:close/>
                </a:path>
                <a:path w="4736465" h="344169">
                  <a:moveTo>
                    <a:pt x="4380347" y="337281"/>
                  </a:moveTo>
                  <a:lnTo>
                    <a:pt x="4357718" y="337281"/>
                  </a:lnTo>
                  <a:lnTo>
                    <a:pt x="4357718" y="343746"/>
                  </a:lnTo>
                  <a:lnTo>
                    <a:pt x="4380347" y="343746"/>
                  </a:lnTo>
                  <a:lnTo>
                    <a:pt x="4380347" y="337281"/>
                  </a:lnTo>
                  <a:close/>
                </a:path>
                <a:path w="4736465" h="344169">
                  <a:moveTo>
                    <a:pt x="4351252" y="337281"/>
                  </a:moveTo>
                  <a:lnTo>
                    <a:pt x="4328623" y="337281"/>
                  </a:lnTo>
                  <a:lnTo>
                    <a:pt x="4328623" y="343746"/>
                  </a:lnTo>
                  <a:lnTo>
                    <a:pt x="4351252" y="343746"/>
                  </a:lnTo>
                  <a:lnTo>
                    <a:pt x="4351252" y="337281"/>
                  </a:lnTo>
                  <a:close/>
                </a:path>
                <a:path w="4736465" h="344169">
                  <a:moveTo>
                    <a:pt x="4322158" y="337281"/>
                  </a:moveTo>
                  <a:lnTo>
                    <a:pt x="4299528" y="337281"/>
                  </a:lnTo>
                  <a:lnTo>
                    <a:pt x="4299528" y="343746"/>
                  </a:lnTo>
                  <a:lnTo>
                    <a:pt x="4322158" y="343746"/>
                  </a:lnTo>
                  <a:lnTo>
                    <a:pt x="4322158" y="337281"/>
                  </a:lnTo>
                  <a:close/>
                </a:path>
                <a:path w="4736465" h="344169">
                  <a:moveTo>
                    <a:pt x="4293063" y="337281"/>
                  </a:moveTo>
                  <a:lnTo>
                    <a:pt x="4270434" y="337281"/>
                  </a:lnTo>
                  <a:lnTo>
                    <a:pt x="4270434" y="343746"/>
                  </a:lnTo>
                  <a:lnTo>
                    <a:pt x="4293063" y="343746"/>
                  </a:lnTo>
                  <a:lnTo>
                    <a:pt x="4293063" y="337281"/>
                  </a:lnTo>
                  <a:close/>
                </a:path>
                <a:path w="4736465" h="344169">
                  <a:moveTo>
                    <a:pt x="4263968" y="337281"/>
                  </a:moveTo>
                  <a:lnTo>
                    <a:pt x="4241339" y="337281"/>
                  </a:lnTo>
                  <a:lnTo>
                    <a:pt x="4241339" y="343746"/>
                  </a:lnTo>
                  <a:lnTo>
                    <a:pt x="4263968" y="343746"/>
                  </a:lnTo>
                  <a:lnTo>
                    <a:pt x="4263968" y="337281"/>
                  </a:lnTo>
                  <a:close/>
                </a:path>
                <a:path w="4736465" h="344169">
                  <a:moveTo>
                    <a:pt x="4234874" y="337281"/>
                  </a:moveTo>
                  <a:lnTo>
                    <a:pt x="4212245" y="337281"/>
                  </a:lnTo>
                  <a:lnTo>
                    <a:pt x="4212245" y="343746"/>
                  </a:lnTo>
                  <a:lnTo>
                    <a:pt x="4234874" y="343746"/>
                  </a:lnTo>
                  <a:lnTo>
                    <a:pt x="4234874" y="337281"/>
                  </a:lnTo>
                  <a:close/>
                </a:path>
                <a:path w="4736465" h="344169">
                  <a:moveTo>
                    <a:pt x="4205779" y="337281"/>
                  </a:moveTo>
                  <a:lnTo>
                    <a:pt x="4183150" y="337281"/>
                  </a:lnTo>
                  <a:lnTo>
                    <a:pt x="4183150" y="343746"/>
                  </a:lnTo>
                  <a:lnTo>
                    <a:pt x="4205779" y="343746"/>
                  </a:lnTo>
                  <a:lnTo>
                    <a:pt x="4205779" y="337281"/>
                  </a:lnTo>
                  <a:close/>
                </a:path>
                <a:path w="4736465" h="344169">
                  <a:moveTo>
                    <a:pt x="4176685" y="337281"/>
                  </a:moveTo>
                  <a:lnTo>
                    <a:pt x="4155133" y="337281"/>
                  </a:lnTo>
                  <a:lnTo>
                    <a:pt x="4155133" y="343746"/>
                  </a:lnTo>
                  <a:lnTo>
                    <a:pt x="4176685" y="343746"/>
                  </a:lnTo>
                  <a:lnTo>
                    <a:pt x="4176685" y="337281"/>
                  </a:lnTo>
                  <a:close/>
                </a:path>
                <a:path w="4736465" h="344169">
                  <a:moveTo>
                    <a:pt x="4147590" y="337281"/>
                  </a:moveTo>
                  <a:lnTo>
                    <a:pt x="4126039" y="337281"/>
                  </a:lnTo>
                  <a:lnTo>
                    <a:pt x="4126039" y="343746"/>
                  </a:lnTo>
                  <a:lnTo>
                    <a:pt x="4147590" y="343746"/>
                  </a:lnTo>
                  <a:lnTo>
                    <a:pt x="4147590" y="337281"/>
                  </a:lnTo>
                  <a:close/>
                </a:path>
                <a:path w="4736465" h="344169">
                  <a:moveTo>
                    <a:pt x="4118496" y="337281"/>
                  </a:moveTo>
                  <a:lnTo>
                    <a:pt x="4096944" y="337281"/>
                  </a:lnTo>
                  <a:lnTo>
                    <a:pt x="4096944" y="343746"/>
                  </a:lnTo>
                  <a:lnTo>
                    <a:pt x="4118496" y="343746"/>
                  </a:lnTo>
                  <a:lnTo>
                    <a:pt x="4118496" y="337281"/>
                  </a:lnTo>
                  <a:close/>
                </a:path>
                <a:path w="4736465" h="344169">
                  <a:moveTo>
                    <a:pt x="4089401" y="337281"/>
                  </a:moveTo>
                  <a:lnTo>
                    <a:pt x="4067850" y="337281"/>
                  </a:lnTo>
                  <a:lnTo>
                    <a:pt x="4067850" y="343746"/>
                  </a:lnTo>
                  <a:lnTo>
                    <a:pt x="4089401" y="343746"/>
                  </a:lnTo>
                  <a:lnTo>
                    <a:pt x="4089401" y="337281"/>
                  </a:lnTo>
                  <a:close/>
                </a:path>
                <a:path w="4736465" h="344169">
                  <a:moveTo>
                    <a:pt x="4060307" y="337281"/>
                  </a:moveTo>
                  <a:lnTo>
                    <a:pt x="4038755" y="337281"/>
                  </a:lnTo>
                  <a:lnTo>
                    <a:pt x="4038755" y="343746"/>
                  </a:lnTo>
                  <a:lnTo>
                    <a:pt x="4060307" y="343746"/>
                  </a:lnTo>
                  <a:lnTo>
                    <a:pt x="4060307" y="337281"/>
                  </a:lnTo>
                  <a:close/>
                </a:path>
                <a:path w="4736465" h="344169">
                  <a:moveTo>
                    <a:pt x="4031212" y="337281"/>
                  </a:moveTo>
                  <a:lnTo>
                    <a:pt x="4009660" y="337281"/>
                  </a:lnTo>
                  <a:lnTo>
                    <a:pt x="4009660" y="343746"/>
                  </a:lnTo>
                  <a:lnTo>
                    <a:pt x="4031212" y="343746"/>
                  </a:lnTo>
                  <a:lnTo>
                    <a:pt x="4031212" y="337281"/>
                  </a:lnTo>
                  <a:close/>
                </a:path>
                <a:path w="4736465" h="344169">
                  <a:moveTo>
                    <a:pt x="4002117" y="337281"/>
                  </a:moveTo>
                  <a:lnTo>
                    <a:pt x="3980566" y="337281"/>
                  </a:lnTo>
                  <a:lnTo>
                    <a:pt x="3980566" y="343746"/>
                  </a:lnTo>
                  <a:lnTo>
                    <a:pt x="4002117" y="343746"/>
                  </a:lnTo>
                  <a:lnTo>
                    <a:pt x="4002117" y="337281"/>
                  </a:lnTo>
                  <a:close/>
                </a:path>
                <a:path w="4736465" h="344169">
                  <a:moveTo>
                    <a:pt x="3973023" y="337281"/>
                  </a:moveTo>
                  <a:lnTo>
                    <a:pt x="3951471" y="337281"/>
                  </a:lnTo>
                  <a:lnTo>
                    <a:pt x="3951471" y="343746"/>
                  </a:lnTo>
                  <a:lnTo>
                    <a:pt x="3973023" y="343746"/>
                  </a:lnTo>
                  <a:lnTo>
                    <a:pt x="3973023" y="337281"/>
                  </a:lnTo>
                  <a:close/>
                </a:path>
                <a:path w="4736465" h="344169">
                  <a:moveTo>
                    <a:pt x="3943928" y="337281"/>
                  </a:moveTo>
                  <a:lnTo>
                    <a:pt x="3922377" y="337281"/>
                  </a:lnTo>
                  <a:lnTo>
                    <a:pt x="3922377" y="343746"/>
                  </a:lnTo>
                  <a:lnTo>
                    <a:pt x="3943928" y="343746"/>
                  </a:lnTo>
                  <a:lnTo>
                    <a:pt x="3943928" y="337281"/>
                  </a:lnTo>
                  <a:close/>
                </a:path>
                <a:path w="4736465" h="344169">
                  <a:moveTo>
                    <a:pt x="3914834" y="337281"/>
                  </a:moveTo>
                  <a:lnTo>
                    <a:pt x="3893282" y="337281"/>
                  </a:lnTo>
                  <a:lnTo>
                    <a:pt x="3893282" y="343746"/>
                  </a:lnTo>
                  <a:lnTo>
                    <a:pt x="3914834" y="343746"/>
                  </a:lnTo>
                  <a:lnTo>
                    <a:pt x="3914834" y="337281"/>
                  </a:lnTo>
                  <a:close/>
                </a:path>
                <a:path w="4736465" h="344169">
                  <a:moveTo>
                    <a:pt x="3885739" y="337281"/>
                  </a:moveTo>
                  <a:lnTo>
                    <a:pt x="3864188" y="337281"/>
                  </a:lnTo>
                  <a:lnTo>
                    <a:pt x="3864188" y="343746"/>
                  </a:lnTo>
                  <a:lnTo>
                    <a:pt x="3885739" y="343746"/>
                  </a:lnTo>
                  <a:lnTo>
                    <a:pt x="3885739" y="337281"/>
                  </a:lnTo>
                  <a:close/>
                </a:path>
                <a:path w="4736465" h="344169">
                  <a:moveTo>
                    <a:pt x="3856645" y="337281"/>
                  </a:moveTo>
                  <a:lnTo>
                    <a:pt x="3835093" y="337281"/>
                  </a:lnTo>
                  <a:lnTo>
                    <a:pt x="3835093" y="343746"/>
                  </a:lnTo>
                  <a:lnTo>
                    <a:pt x="3856645" y="343746"/>
                  </a:lnTo>
                  <a:lnTo>
                    <a:pt x="3856645" y="337281"/>
                  </a:lnTo>
                  <a:close/>
                </a:path>
                <a:path w="4736465" h="344169">
                  <a:moveTo>
                    <a:pt x="3827550" y="337281"/>
                  </a:moveTo>
                  <a:lnTo>
                    <a:pt x="3805999" y="337281"/>
                  </a:lnTo>
                  <a:lnTo>
                    <a:pt x="3805999" y="343746"/>
                  </a:lnTo>
                  <a:lnTo>
                    <a:pt x="3827550" y="343746"/>
                  </a:lnTo>
                  <a:lnTo>
                    <a:pt x="3827550" y="337281"/>
                  </a:lnTo>
                  <a:close/>
                </a:path>
                <a:path w="4736465" h="344169">
                  <a:moveTo>
                    <a:pt x="3798456" y="337281"/>
                  </a:moveTo>
                  <a:lnTo>
                    <a:pt x="3776904" y="337281"/>
                  </a:lnTo>
                  <a:lnTo>
                    <a:pt x="3776904" y="343746"/>
                  </a:lnTo>
                  <a:lnTo>
                    <a:pt x="3798456" y="343746"/>
                  </a:lnTo>
                  <a:lnTo>
                    <a:pt x="3798456" y="337281"/>
                  </a:lnTo>
                  <a:close/>
                </a:path>
                <a:path w="4736465" h="344169">
                  <a:moveTo>
                    <a:pt x="3769361" y="337281"/>
                  </a:moveTo>
                  <a:lnTo>
                    <a:pt x="3747809" y="337281"/>
                  </a:lnTo>
                  <a:lnTo>
                    <a:pt x="3747809" y="343746"/>
                  </a:lnTo>
                  <a:lnTo>
                    <a:pt x="3769361" y="343746"/>
                  </a:lnTo>
                  <a:lnTo>
                    <a:pt x="3769361" y="337281"/>
                  </a:lnTo>
                  <a:close/>
                </a:path>
                <a:path w="4736465" h="344169">
                  <a:moveTo>
                    <a:pt x="3740266" y="337281"/>
                  </a:moveTo>
                  <a:lnTo>
                    <a:pt x="3718715" y="337281"/>
                  </a:lnTo>
                  <a:lnTo>
                    <a:pt x="3718715" y="343746"/>
                  </a:lnTo>
                  <a:lnTo>
                    <a:pt x="3740266" y="343746"/>
                  </a:lnTo>
                  <a:lnTo>
                    <a:pt x="3740266" y="337281"/>
                  </a:lnTo>
                  <a:close/>
                </a:path>
                <a:path w="4736465" h="344169">
                  <a:moveTo>
                    <a:pt x="3711172" y="337281"/>
                  </a:moveTo>
                  <a:lnTo>
                    <a:pt x="3689620" y="337281"/>
                  </a:lnTo>
                  <a:lnTo>
                    <a:pt x="3689620" y="343746"/>
                  </a:lnTo>
                  <a:lnTo>
                    <a:pt x="3711172" y="343746"/>
                  </a:lnTo>
                  <a:lnTo>
                    <a:pt x="3711172" y="337281"/>
                  </a:lnTo>
                  <a:close/>
                </a:path>
                <a:path w="4736465" h="344169">
                  <a:moveTo>
                    <a:pt x="3682077" y="337281"/>
                  </a:moveTo>
                  <a:lnTo>
                    <a:pt x="3660526" y="337281"/>
                  </a:lnTo>
                  <a:lnTo>
                    <a:pt x="3660526" y="343746"/>
                  </a:lnTo>
                  <a:lnTo>
                    <a:pt x="3682077" y="343746"/>
                  </a:lnTo>
                  <a:lnTo>
                    <a:pt x="3682077" y="337281"/>
                  </a:lnTo>
                  <a:close/>
                </a:path>
                <a:path w="4736465" h="344169">
                  <a:moveTo>
                    <a:pt x="3652983" y="337281"/>
                  </a:moveTo>
                  <a:lnTo>
                    <a:pt x="3631431" y="337281"/>
                  </a:lnTo>
                  <a:lnTo>
                    <a:pt x="3631431" y="343746"/>
                  </a:lnTo>
                  <a:lnTo>
                    <a:pt x="3652983" y="343746"/>
                  </a:lnTo>
                  <a:lnTo>
                    <a:pt x="3652983" y="337281"/>
                  </a:lnTo>
                  <a:close/>
                </a:path>
                <a:path w="4736465" h="344169">
                  <a:moveTo>
                    <a:pt x="3623888" y="337281"/>
                  </a:moveTo>
                  <a:lnTo>
                    <a:pt x="3602337" y="337281"/>
                  </a:lnTo>
                  <a:lnTo>
                    <a:pt x="3602337" y="343746"/>
                  </a:lnTo>
                  <a:lnTo>
                    <a:pt x="3623888" y="343746"/>
                  </a:lnTo>
                  <a:lnTo>
                    <a:pt x="3623888" y="337281"/>
                  </a:lnTo>
                  <a:close/>
                </a:path>
                <a:path w="4736465" h="344169">
                  <a:moveTo>
                    <a:pt x="3594794" y="337281"/>
                  </a:moveTo>
                  <a:lnTo>
                    <a:pt x="3573242" y="337281"/>
                  </a:lnTo>
                  <a:lnTo>
                    <a:pt x="3573242" y="343746"/>
                  </a:lnTo>
                  <a:lnTo>
                    <a:pt x="3594794" y="343746"/>
                  </a:lnTo>
                  <a:lnTo>
                    <a:pt x="3594794" y="337281"/>
                  </a:lnTo>
                  <a:close/>
                </a:path>
                <a:path w="4736465" h="344169">
                  <a:moveTo>
                    <a:pt x="3565699" y="337281"/>
                  </a:moveTo>
                  <a:lnTo>
                    <a:pt x="3544148" y="337281"/>
                  </a:lnTo>
                  <a:lnTo>
                    <a:pt x="3544148" y="343746"/>
                  </a:lnTo>
                  <a:lnTo>
                    <a:pt x="3565699" y="343746"/>
                  </a:lnTo>
                  <a:lnTo>
                    <a:pt x="3565699" y="337281"/>
                  </a:lnTo>
                  <a:close/>
                </a:path>
                <a:path w="4736465" h="344169">
                  <a:moveTo>
                    <a:pt x="3536605" y="337281"/>
                  </a:moveTo>
                  <a:lnTo>
                    <a:pt x="3515053" y="337281"/>
                  </a:lnTo>
                  <a:lnTo>
                    <a:pt x="3515053" y="343746"/>
                  </a:lnTo>
                  <a:lnTo>
                    <a:pt x="3536605" y="343746"/>
                  </a:lnTo>
                  <a:lnTo>
                    <a:pt x="3536605" y="337281"/>
                  </a:lnTo>
                  <a:close/>
                </a:path>
                <a:path w="4736465" h="344169">
                  <a:moveTo>
                    <a:pt x="3507510" y="337281"/>
                  </a:moveTo>
                  <a:lnTo>
                    <a:pt x="3485958" y="337281"/>
                  </a:lnTo>
                  <a:lnTo>
                    <a:pt x="3485958" y="343746"/>
                  </a:lnTo>
                  <a:lnTo>
                    <a:pt x="3507510" y="343746"/>
                  </a:lnTo>
                  <a:lnTo>
                    <a:pt x="3507510" y="337281"/>
                  </a:lnTo>
                  <a:close/>
                </a:path>
                <a:path w="4736465" h="344169">
                  <a:moveTo>
                    <a:pt x="3478415" y="337281"/>
                  </a:moveTo>
                  <a:lnTo>
                    <a:pt x="3456864" y="337281"/>
                  </a:lnTo>
                  <a:lnTo>
                    <a:pt x="3456864" y="343746"/>
                  </a:lnTo>
                  <a:lnTo>
                    <a:pt x="3478415" y="343746"/>
                  </a:lnTo>
                  <a:lnTo>
                    <a:pt x="3478415" y="337281"/>
                  </a:lnTo>
                  <a:close/>
                </a:path>
                <a:path w="4736465" h="344169">
                  <a:moveTo>
                    <a:pt x="3449321" y="337281"/>
                  </a:moveTo>
                  <a:lnTo>
                    <a:pt x="3427769" y="337281"/>
                  </a:lnTo>
                  <a:lnTo>
                    <a:pt x="3427769" y="343746"/>
                  </a:lnTo>
                  <a:lnTo>
                    <a:pt x="3449321" y="343746"/>
                  </a:lnTo>
                  <a:lnTo>
                    <a:pt x="3449321" y="337281"/>
                  </a:lnTo>
                  <a:close/>
                </a:path>
                <a:path w="4736465" h="344169">
                  <a:moveTo>
                    <a:pt x="3420226" y="337281"/>
                  </a:moveTo>
                  <a:lnTo>
                    <a:pt x="3398675" y="337281"/>
                  </a:lnTo>
                  <a:lnTo>
                    <a:pt x="3398675" y="343746"/>
                  </a:lnTo>
                  <a:lnTo>
                    <a:pt x="3420226" y="343746"/>
                  </a:lnTo>
                  <a:lnTo>
                    <a:pt x="3420226" y="337281"/>
                  </a:lnTo>
                  <a:close/>
                </a:path>
                <a:path w="4736465" h="344169">
                  <a:moveTo>
                    <a:pt x="3391132" y="337281"/>
                  </a:moveTo>
                  <a:lnTo>
                    <a:pt x="3369580" y="337281"/>
                  </a:lnTo>
                  <a:lnTo>
                    <a:pt x="3369580" y="343746"/>
                  </a:lnTo>
                  <a:lnTo>
                    <a:pt x="3391132" y="343746"/>
                  </a:lnTo>
                  <a:lnTo>
                    <a:pt x="3391132" y="337281"/>
                  </a:lnTo>
                  <a:close/>
                </a:path>
                <a:path w="4736465" h="344169">
                  <a:moveTo>
                    <a:pt x="3362037" y="337281"/>
                  </a:moveTo>
                  <a:lnTo>
                    <a:pt x="3340486" y="337281"/>
                  </a:lnTo>
                  <a:lnTo>
                    <a:pt x="3340486" y="343746"/>
                  </a:lnTo>
                  <a:lnTo>
                    <a:pt x="3362037" y="343746"/>
                  </a:lnTo>
                  <a:lnTo>
                    <a:pt x="3362037" y="337281"/>
                  </a:lnTo>
                  <a:close/>
                </a:path>
                <a:path w="4736465" h="344169">
                  <a:moveTo>
                    <a:pt x="3332943" y="337281"/>
                  </a:moveTo>
                  <a:lnTo>
                    <a:pt x="3311391" y="337281"/>
                  </a:lnTo>
                  <a:lnTo>
                    <a:pt x="3311391" y="343746"/>
                  </a:lnTo>
                  <a:lnTo>
                    <a:pt x="3332943" y="343746"/>
                  </a:lnTo>
                  <a:lnTo>
                    <a:pt x="3332943" y="337281"/>
                  </a:lnTo>
                  <a:close/>
                </a:path>
                <a:path w="4736465" h="344169">
                  <a:moveTo>
                    <a:pt x="3303848" y="337281"/>
                  </a:moveTo>
                  <a:lnTo>
                    <a:pt x="3282297" y="337281"/>
                  </a:lnTo>
                  <a:lnTo>
                    <a:pt x="3282297" y="343746"/>
                  </a:lnTo>
                  <a:lnTo>
                    <a:pt x="3303848" y="343746"/>
                  </a:lnTo>
                  <a:lnTo>
                    <a:pt x="3303848" y="337281"/>
                  </a:lnTo>
                  <a:close/>
                </a:path>
                <a:path w="4736465" h="344169">
                  <a:moveTo>
                    <a:pt x="3274753" y="337281"/>
                  </a:moveTo>
                  <a:lnTo>
                    <a:pt x="3253202" y="337281"/>
                  </a:lnTo>
                  <a:lnTo>
                    <a:pt x="3253202" y="343746"/>
                  </a:lnTo>
                  <a:lnTo>
                    <a:pt x="3274753" y="343746"/>
                  </a:lnTo>
                  <a:lnTo>
                    <a:pt x="3274753" y="337281"/>
                  </a:lnTo>
                  <a:close/>
                </a:path>
                <a:path w="4736465" h="344169">
                  <a:moveTo>
                    <a:pt x="3245659" y="337281"/>
                  </a:moveTo>
                  <a:lnTo>
                    <a:pt x="3224107" y="337281"/>
                  </a:lnTo>
                  <a:lnTo>
                    <a:pt x="3224107" y="343746"/>
                  </a:lnTo>
                  <a:lnTo>
                    <a:pt x="3245659" y="343746"/>
                  </a:lnTo>
                  <a:lnTo>
                    <a:pt x="3245659" y="337281"/>
                  </a:lnTo>
                  <a:close/>
                </a:path>
                <a:path w="4736465" h="344169">
                  <a:moveTo>
                    <a:pt x="3216564" y="337281"/>
                  </a:moveTo>
                  <a:lnTo>
                    <a:pt x="3195013" y="337281"/>
                  </a:lnTo>
                  <a:lnTo>
                    <a:pt x="3195013" y="343746"/>
                  </a:lnTo>
                  <a:lnTo>
                    <a:pt x="3216564" y="343746"/>
                  </a:lnTo>
                  <a:lnTo>
                    <a:pt x="3216564" y="337281"/>
                  </a:lnTo>
                  <a:close/>
                </a:path>
                <a:path w="4736465" h="344169">
                  <a:moveTo>
                    <a:pt x="3187470" y="337281"/>
                  </a:moveTo>
                  <a:lnTo>
                    <a:pt x="3165918" y="337281"/>
                  </a:lnTo>
                  <a:lnTo>
                    <a:pt x="3165918" y="343746"/>
                  </a:lnTo>
                  <a:lnTo>
                    <a:pt x="3187470" y="343746"/>
                  </a:lnTo>
                  <a:lnTo>
                    <a:pt x="3187470" y="337281"/>
                  </a:lnTo>
                  <a:close/>
                </a:path>
                <a:path w="4736465" h="344169">
                  <a:moveTo>
                    <a:pt x="3158375" y="337281"/>
                  </a:moveTo>
                  <a:lnTo>
                    <a:pt x="3136824" y="337281"/>
                  </a:lnTo>
                  <a:lnTo>
                    <a:pt x="3136824" y="343746"/>
                  </a:lnTo>
                  <a:lnTo>
                    <a:pt x="3158375" y="343746"/>
                  </a:lnTo>
                  <a:lnTo>
                    <a:pt x="3158375" y="337281"/>
                  </a:lnTo>
                  <a:close/>
                </a:path>
                <a:path w="4736465" h="344169">
                  <a:moveTo>
                    <a:pt x="3129281" y="337281"/>
                  </a:moveTo>
                  <a:lnTo>
                    <a:pt x="3107729" y="337281"/>
                  </a:lnTo>
                  <a:lnTo>
                    <a:pt x="3107729" y="343746"/>
                  </a:lnTo>
                  <a:lnTo>
                    <a:pt x="3129281" y="343746"/>
                  </a:lnTo>
                  <a:lnTo>
                    <a:pt x="3129281" y="337281"/>
                  </a:lnTo>
                  <a:close/>
                </a:path>
                <a:path w="4736465" h="344169">
                  <a:moveTo>
                    <a:pt x="3101264" y="337281"/>
                  </a:moveTo>
                  <a:lnTo>
                    <a:pt x="3078635" y="337281"/>
                  </a:lnTo>
                  <a:lnTo>
                    <a:pt x="3078635" y="343746"/>
                  </a:lnTo>
                  <a:lnTo>
                    <a:pt x="3101264" y="343746"/>
                  </a:lnTo>
                  <a:lnTo>
                    <a:pt x="3101264" y="337281"/>
                  </a:lnTo>
                  <a:close/>
                </a:path>
                <a:path w="4736465" h="344169">
                  <a:moveTo>
                    <a:pt x="3072169" y="337281"/>
                  </a:moveTo>
                  <a:lnTo>
                    <a:pt x="3049540" y="337281"/>
                  </a:lnTo>
                  <a:lnTo>
                    <a:pt x="3049540" y="343746"/>
                  </a:lnTo>
                  <a:lnTo>
                    <a:pt x="3072169" y="343746"/>
                  </a:lnTo>
                  <a:lnTo>
                    <a:pt x="3072169" y="337281"/>
                  </a:lnTo>
                  <a:close/>
                </a:path>
                <a:path w="4736465" h="344169">
                  <a:moveTo>
                    <a:pt x="3043075" y="337281"/>
                  </a:moveTo>
                  <a:lnTo>
                    <a:pt x="3020446" y="337281"/>
                  </a:lnTo>
                  <a:lnTo>
                    <a:pt x="3020446" y="343746"/>
                  </a:lnTo>
                  <a:lnTo>
                    <a:pt x="3043075" y="343746"/>
                  </a:lnTo>
                  <a:lnTo>
                    <a:pt x="3043075" y="337281"/>
                  </a:lnTo>
                  <a:close/>
                </a:path>
                <a:path w="4736465" h="344169">
                  <a:moveTo>
                    <a:pt x="3013980" y="337281"/>
                  </a:moveTo>
                  <a:lnTo>
                    <a:pt x="2991351" y="337281"/>
                  </a:lnTo>
                  <a:lnTo>
                    <a:pt x="2991351" y="343746"/>
                  </a:lnTo>
                  <a:lnTo>
                    <a:pt x="3013980" y="343746"/>
                  </a:lnTo>
                  <a:lnTo>
                    <a:pt x="3013980" y="337281"/>
                  </a:lnTo>
                  <a:close/>
                </a:path>
                <a:path w="4736465" h="344169">
                  <a:moveTo>
                    <a:pt x="2984886" y="337281"/>
                  </a:moveTo>
                  <a:lnTo>
                    <a:pt x="2962256" y="337281"/>
                  </a:lnTo>
                  <a:lnTo>
                    <a:pt x="2962256" y="343746"/>
                  </a:lnTo>
                  <a:lnTo>
                    <a:pt x="2984886" y="343746"/>
                  </a:lnTo>
                  <a:lnTo>
                    <a:pt x="2984886" y="337281"/>
                  </a:lnTo>
                  <a:close/>
                </a:path>
                <a:path w="4736465" h="344169">
                  <a:moveTo>
                    <a:pt x="2955791" y="337281"/>
                  </a:moveTo>
                  <a:lnTo>
                    <a:pt x="2933162" y="337281"/>
                  </a:lnTo>
                  <a:lnTo>
                    <a:pt x="2933162" y="343746"/>
                  </a:lnTo>
                  <a:lnTo>
                    <a:pt x="2955791" y="343746"/>
                  </a:lnTo>
                  <a:lnTo>
                    <a:pt x="2955791" y="337281"/>
                  </a:lnTo>
                  <a:close/>
                </a:path>
                <a:path w="4736465" h="344169">
                  <a:moveTo>
                    <a:pt x="2926696" y="337281"/>
                  </a:moveTo>
                  <a:lnTo>
                    <a:pt x="2904067" y="337281"/>
                  </a:lnTo>
                  <a:lnTo>
                    <a:pt x="2904067" y="343746"/>
                  </a:lnTo>
                  <a:lnTo>
                    <a:pt x="2926696" y="343746"/>
                  </a:lnTo>
                  <a:lnTo>
                    <a:pt x="2926696" y="337281"/>
                  </a:lnTo>
                  <a:close/>
                </a:path>
                <a:path w="4736465" h="344169">
                  <a:moveTo>
                    <a:pt x="2897602" y="337281"/>
                  </a:moveTo>
                  <a:lnTo>
                    <a:pt x="2874973" y="337281"/>
                  </a:lnTo>
                  <a:lnTo>
                    <a:pt x="2874973" y="343746"/>
                  </a:lnTo>
                  <a:lnTo>
                    <a:pt x="2897602" y="343746"/>
                  </a:lnTo>
                  <a:lnTo>
                    <a:pt x="2897602" y="337281"/>
                  </a:lnTo>
                  <a:close/>
                </a:path>
                <a:path w="4736465" h="344169">
                  <a:moveTo>
                    <a:pt x="2868507" y="337281"/>
                  </a:moveTo>
                  <a:lnTo>
                    <a:pt x="2845878" y="337281"/>
                  </a:lnTo>
                  <a:lnTo>
                    <a:pt x="2845878" y="343746"/>
                  </a:lnTo>
                  <a:lnTo>
                    <a:pt x="2868507" y="343746"/>
                  </a:lnTo>
                  <a:lnTo>
                    <a:pt x="2868507" y="337281"/>
                  </a:lnTo>
                  <a:close/>
                </a:path>
                <a:path w="4736465" h="344169">
                  <a:moveTo>
                    <a:pt x="2839413" y="337281"/>
                  </a:moveTo>
                  <a:lnTo>
                    <a:pt x="2816784" y="337281"/>
                  </a:lnTo>
                  <a:lnTo>
                    <a:pt x="2816784" y="343746"/>
                  </a:lnTo>
                  <a:lnTo>
                    <a:pt x="2839413" y="343746"/>
                  </a:lnTo>
                  <a:lnTo>
                    <a:pt x="2839413" y="337281"/>
                  </a:lnTo>
                  <a:close/>
                </a:path>
                <a:path w="4736465" h="344169">
                  <a:moveTo>
                    <a:pt x="2810318" y="337281"/>
                  </a:moveTo>
                  <a:lnTo>
                    <a:pt x="2787689" y="337281"/>
                  </a:lnTo>
                  <a:lnTo>
                    <a:pt x="2787689" y="343746"/>
                  </a:lnTo>
                  <a:lnTo>
                    <a:pt x="2810318" y="343746"/>
                  </a:lnTo>
                  <a:lnTo>
                    <a:pt x="2810318" y="337281"/>
                  </a:lnTo>
                  <a:close/>
                </a:path>
                <a:path w="4736465" h="344169">
                  <a:moveTo>
                    <a:pt x="2781224" y="337281"/>
                  </a:moveTo>
                  <a:lnTo>
                    <a:pt x="2759672" y="337281"/>
                  </a:lnTo>
                  <a:lnTo>
                    <a:pt x="2759672" y="343746"/>
                  </a:lnTo>
                  <a:lnTo>
                    <a:pt x="2781224" y="343746"/>
                  </a:lnTo>
                  <a:lnTo>
                    <a:pt x="2781224" y="337281"/>
                  </a:lnTo>
                  <a:close/>
                </a:path>
                <a:path w="4736465" h="344169">
                  <a:moveTo>
                    <a:pt x="2752129" y="337281"/>
                  </a:moveTo>
                  <a:lnTo>
                    <a:pt x="2730578" y="337281"/>
                  </a:lnTo>
                  <a:lnTo>
                    <a:pt x="2730578" y="343746"/>
                  </a:lnTo>
                  <a:lnTo>
                    <a:pt x="2752129" y="343746"/>
                  </a:lnTo>
                  <a:lnTo>
                    <a:pt x="2752129" y="337281"/>
                  </a:lnTo>
                  <a:close/>
                </a:path>
                <a:path w="4736465" h="344169">
                  <a:moveTo>
                    <a:pt x="2723034" y="337281"/>
                  </a:moveTo>
                  <a:lnTo>
                    <a:pt x="2701483" y="337281"/>
                  </a:lnTo>
                  <a:lnTo>
                    <a:pt x="2701483" y="343746"/>
                  </a:lnTo>
                  <a:lnTo>
                    <a:pt x="2723034" y="343746"/>
                  </a:lnTo>
                  <a:lnTo>
                    <a:pt x="2723034" y="337281"/>
                  </a:lnTo>
                  <a:close/>
                </a:path>
                <a:path w="4736465" h="344169">
                  <a:moveTo>
                    <a:pt x="2693940" y="337281"/>
                  </a:moveTo>
                  <a:lnTo>
                    <a:pt x="2672388" y="337281"/>
                  </a:lnTo>
                  <a:lnTo>
                    <a:pt x="2672388" y="343746"/>
                  </a:lnTo>
                  <a:lnTo>
                    <a:pt x="2693940" y="343746"/>
                  </a:lnTo>
                  <a:lnTo>
                    <a:pt x="2693940" y="337281"/>
                  </a:lnTo>
                  <a:close/>
                </a:path>
                <a:path w="4736465" h="344169">
                  <a:moveTo>
                    <a:pt x="2664845" y="337281"/>
                  </a:moveTo>
                  <a:lnTo>
                    <a:pt x="2643294" y="337281"/>
                  </a:lnTo>
                  <a:lnTo>
                    <a:pt x="2643294" y="343746"/>
                  </a:lnTo>
                  <a:lnTo>
                    <a:pt x="2664845" y="343746"/>
                  </a:lnTo>
                  <a:lnTo>
                    <a:pt x="2664845" y="337281"/>
                  </a:lnTo>
                  <a:close/>
                </a:path>
                <a:path w="4736465" h="344169">
                  <a:moveTo>
                    <a:pt x="2635751" y="337281"/>
                  </a:moveTo>
                  <a:lnTo>
                    <a:pt x="2614199" y="337281"/>
                  </a:lnTo>
                  <a:lnTo>
                    <a:pt x="2614199" y="343746"/>
                  </a:lnTo>
                  <a:lnTo>
                    <a:pt x="2635751" y="343746"/>
                  </a:lnTo>
                  <a:lnTo>
                    <a:pt x="2635751" y="337281"/>
                  </a:lnTo>
                  <a:close/>
                </a:path>
                <a:path w="4736465" h="344169">
                  <a:moveTo>
                    <a:pt x="2606656" y="337281"/>
                  </a:moveTo>
                  <a:lnTo>
                    <a:pt x="2585105" y="337281"/>
                  </a:lnTo>
                  <a:lnTo>
                    <a:pt x="2585105" y="343746"/>
                  </a:lnTo>
                  <a:lnTo>
                    <a:pt x="2606656" y="343746"/>
                  </a:lnTo>
                  <a:lnTo>
                    <a:pt x="2606656" y="337281"/>
                  </a:lnTo>
                  <a:close/>
                </a:path>
                <a:path w="4736465" h="344169">
                  <a:moveTo>
                    <a:pt x="2577562" y="337281"/>
                  </a:moveTo>
                  <a:lnTo>
                    <a:pt x="2556010" y="337281"/>
                  </a:lnTo>
                  <a:lnTo>
                    <a:pt x="2556010" y="343746"/>
                  </a:lnTo>
                  <a:lnTo>
                    <a:pt x="2577562" y="343746"/>
                  </a:lnTo>
                  <a:lnTo>
                    <a:pt x="2577562" y="337281"/>
                  </a:lnTo>
                  <a:close/>
                </a:path>
                <a:path w="4736465" h="344169">
                  <a:moveTo>
                    <a:pt x="2548467" y="337281"/>
                  </a:moveTo>
                  <a:lnTo>
                    <a:pt x="2526916" y="337281"/>
                  </a:lnTo>
                  <a:lnTo>
                    <a:pt x="2526916" y="343746"/>
                  </a:lnTo>
                  <a:lnTo>
                    <a:pt x="2548467" y="343746"/>
                  </a:lnTo>
                  <a:lnTo>
                    <a:pt x="2548467" y="337281"/>
                  </a:lnTo>
                  <a:close/>
                </a:path>
                <a:path w="4736465" h="344169">
                  <a:moveTo>
                    <a:pt x="2519373" y="337281"/>
                  </a:moveTo>
                  <a:lnTo>
                    <a:pt x="2497821" y="337281"/>
                  </a:lnTo>
                  <a:lnTo>
                    <a:pt x="2497821" y="343746"/>
                  </a:lnTo>
                  <a:lnTo>
                    <a:pt x="2519373" y="343746"/>
                  </a:lnTo>
                  <a:lnTo>
                    <a:pt x="2519373" y="337281"/>
                  </a:lnTo>
                  <a:close/>
                </a:path>
                <a:path w="4736465" h="344169">
                  <a:moveTo>
                    <a:pt x="2490278" y="337281"/>
                  </a:moveTo>
                  <a:lnTo>
                    <a:pt x="2468727" y="337281"/>
                  </a:lnTo>
                  <a:lnTo>
                    <a:pt x="2468727" y="343746"/>
                  </a:lnTo>
                  <a:lnTo>
                    <a:pt x="2490278" y="343746"/>
                  </a:lnTo>
                  <a:lnTo>
                    <a:pt x="2490278" y="337281"/>
                  </a:lnTo>
                  <a:close/>
                </a:path>
                <a:path w="4736465" h="344169">
                  <a:moveTo>
                    <a:pt x="2461183" y="337281"/>
                  </a:moveTo>
                  <a:lnTo>
                    <a:pt x="2439632" y="337281"/>
                  </a:lnTo>
                  <a:lnTo>
                    <a:pt x="2439632" y="343746"/>
                  </a:lnTo>
                  <a:lnTo>
                    <a:pt x="2461183" y="343746"/>
                  </a:lnTo>
                  <a:lnTo>
                    <a:pt x="2461183" y="337281"/>
                  </a:lnTo>
                  <a:close/>
                </a:path>
                <a:path w="4736465" h="344169">
                  <a:moveTo>
                    <a:pt x="2432089" y="337281"/>
                  </a:moveTo>
                  <a:lnTo>
                    <a:pt x="2410537" y="337281"/>
                  </a:lnTo>
                  <a:lnTo>
                    <a:pt x="2410537" y="343746"/>
                  </a:lnTo>
                  <a:lnTo>
                    <a:pt x="2432089" y="343746"/>
                  </a:lnTo>
                  <a:lnTo>
                    <a:pt x="2432089" y="337281"/>
                  </a:lnTo>
                  <a:close/>
                </a:path>
                <a:path w="4736465" h="344169">
                  <a:moveTo>
                    <a:pt x="2402994" y="337281"/>
                  </a:moveTo>
                  <a:lnTo>
                    <a:pt x="2381443" y="337281"/>
                  </a:lnTo>
                  <a:lnTo>
                    <a:pt x="2381443" y="343746"/>
                  </a:lnTo>
                  <a:lnTo>
                    <a:pt x="2402994" y="343746"/>
                  </a:lnTo>
                  <a:lnTo>
                    <a:pt x="2402994" y="337281"/>
                  </a:lnTo>
                  <a:close/>
                </a:path>
                <a:path w="4736465" h="344169">
                  <a:moveTo>
                    <a:pt x="2373900" y="337281"/>
                  </a:moveTo>
                  <a:lnTo>
                    <a:pt x="2352348" y="337281"/>
                  </a:lnTo>
                  <a:lnTo>
                    <a:pt x="2352348" y="343746"/>
                  </a:lnTo>
                  <a:lnTo>
                    <a:pt x="2373900" y="343746"/>
                  </a:lnTo>
                  <a:lnTo>
                    <a:pt x="2373900" y="337281"/>
                  </a:lnTo>
                  <a:close/>
                </a:path>
                <a:path w="4736465" h="344169">
                  <a:moveTo>
                    <a:pt x="2344805" y="337281"/>
                  </a:moveTo>
                  <a:lnTo>
                    <a:pt x="2323254" y="337281"/>
                  </a:lnTo>
                  <a:lnTo>
                    <a:pt x="2323254" y="343746"/>
                  </a:lnTo>
                  <a:lnTo>
                    <a:pt x="2344805" y="343746"/>
                  </a:lnTo>
                  <a:lnTo>
                    <a:pt x="2344805" y="337281"/>
                  </a:lnTo>
                  <a:close/>
                </a:path>
                <a:path w="4736465" h="344169">
                  <a:moveTo>
                    <a:pt x="2315711" y="337281"/>
                  </a:moveTo>
                  <a:lnTo>
                    <a:pt x="2294159" y="337281"/>
                  </a:lnTo>
                  <a:lnTo>
                    <a:pt x="2294159" y="343746"/>
                  </a:lnTo>
                  <a:lnTo>
                    <a:pt x="2315711" y="343746"/>
                  </a:lnTo>
                  <a:lnTo>
                    <a:pt x="2315711" y="337281"/>
                  </a:lnTo>
                  <a:close/>
                </a:path>
                <a:path w="4736465" h="344169">
                  <a:moveTo>
                    <a:pt x="2286616" y="337281"/>
                  </a:moveTo>
                  <a:lnTo>
                    <a:pt x="2265065" y="337281"/>
                  </a:lnTo>
                  <a:lnTo>
                    <a:pt x="2265065" y="343746"/>
                  </a:lnTo>
                  <a:lnTo>
                    <a:pt x="2286616" y="343746"/>
                  </a:lnTo>
                  <a:lnTo>
                    <a:pt x="2286616" y="337281"/>
                  </a:lnTo>
                  <a:close/>
                </a:path>
                <a:path w="4736465" h="344169">
                  <a:moveTo>
                    <a:pt x="2257522" y="337281"/>
                  </a:moveTo>
                  <a:lnTo>
                    <a:pt x="2235970" y="337281"/>
                  </a:lnTo>
                  <a:lnTo>
                    <a:pt x="2235970" y="343746"/>
                  </a:lnTo>
                  <a:lnTo>
                    <a:pt x="2257522" y="343746"/>
                  </a:lnTo>
                  <a:lnTo>
                    <a:pt x="2257522" y="337281"/>
                  </a:lnTo>
                  <a:close/>
                </a:path>
                <a:path w="4736465" h="344169">
                  <a:moveTo>
                    <a:pt x="2228427" y="337281"/>
                  </a:moveTo>
                  <a:lnTo>
                    <a:pt x="2206876" y="337281"/>
                  </a:lnTo>
                  <a:lnTo>
                    <a:pt x="2206876" y="343746"/>
                  </a:lnTo>
                  <a:lnTo>
                    <a:pt x="2228427" y="343746"/>
                  </a:lnTo>
                  <a:lnTo>
                    <a:pt x="2228427" y="337281"/>
                  </a:lnTo>
                  <a:close/>
                </a:path>
                <a:path w="4736465" h="344169">
                  <a:moveTo>
                    <a:pt x="2199332" y="337281"/>
                  </a:moveTo>
                  <a:lnTo>
                    <a:pt x="2177781" y="337281"/>
                  </a:lnTo>
                  <a:lnTo>
                    <a:pt x="2177781" y="343746"/>
                  </a:lnTo>
                  <a:lnTo>
                    <a:pt x="2199332" y="343746"/>
                  </a:lnTo>
                  <a:lnTo>
                    <a:pt x="2199332" y="337281"/>
                  </a:lnTo>
                  <a:close/>
                </a:path>
                <a:path w="4736465" h="344169">
                  <a:moveTo>
                    <a:pt x="2170238" y="337281"/>
                  </a:moveTo>
                  <a:lnTo>
                    <a:pt x="2148686" y="337281"/>
                  </a:lnTo>
                  <a:lnTo>
                    <a:pt x="2148686" y="343746"/>
                  </a:lnTo>
                  <a:lnTo>
                    <a:pt x="2170238" y="343746"/>
                  </a:lnTo>
                  <a:lnTo>
                    <a:pt x="2170238" y="337281"/>
                  </a:lnTo>
                  <a:close/>
                </a:path>
                <a:path w="4736465" h="344169">
                  <a:moveTo>
                    <a:pt x="2141143" y="337281"/>
                  </a:moveTo>
                  <a:lnTo>
                    <a:pt x="2119592" y="337281"/>
                  </a:lnTo>
                  <a:lnTo>
                    <a:pt x="2119592" y="343746"/>
                  </a:lnTo>
                  <a:lnTo>
                    <a:pt x="2141143" y="343746"/>
                  </a:lnTo>
                  <a:lnTo>
                    <a:pt x="2141143" y="337281"/>
                  </a:lnTo>
                  <a:close/>
                </a:path>
                <a:path w="4736465" h="344169">
                  <a:moveTo>
                    <a:pt x="2112049" y="337281"/>
                  </a:moveTo>
                  <a:lnTo>
                    <a:pt x="2090497" y="337281"/>
                  </a:lnTo>
                  <a:lnTo>
                    <a:pt x="2090497" y="343746"/>
                  </a:lnTo>
                  <a:lnTo>
                    <a:pt x="2112049" y="343746"/>
                  </a:lnTo>
                  <a:lnTo>
                    <a:pt x="2112049" y="337281"/>
                  </a:lnTo>
                  <a:close/>
                </a:path>
                <a:path w="4736465" h="344169">
                  <a:moveTo>
                    <a:pt x="2082954" y="337281"/>
                  </a:moveTo>
                  <a:lnTo>
                    <a:pt x="2061403" y="337281"/>
                  </a:lnTo>
                  <a:lnTo>
                    <a:pt x="2061403" y="343746"/>
                  </a:lnTo>
                  <a:lnTo>
                    <a:pt x="2082954" y="343746"/>
                  </a:lnTo>
                  <a:lnTo>
                    <a:pt x="2082954" y="337281"/>
                  </a:lnTo>
                  <a:close/>
                </a:path>
                <a:path w="4736465" h="344169">
                  <a:moveTo>
                    <a:pt x="2053860" y="337281"/>
                  </a:moveTo>
                  <a:lnTo>
                    <a:pt x="2032308" y="337281"/>
                  </a:lnTo>
                  <a:lnTo>
                    <a:pt x="2032308" y="343746"/>
                  </a:lnTo>
                  <a:lnTo>
                    <a:pt x="2053860" y="343746"/>
                  </a:lnTo>
                  <a:lnTo>
                    <a:pt x="2053860" y="337281"/>
                  </a:lnTo>
                  <a:close/>
                </a:path>
                <a:path w="4736465" h="344169">
                  <a:moveTo>
                    <a:pt x="2024765" y="337281"/>
                  </a:moveTo>
                  <a:lnTo>
                    <a:pt x="2003214" y="337281"/>
                  </a:lnTo>
                  <a:lnTo>
                    <a:pt x="2003214" y="343746"/>
                  </a:lnTo>
                  <a:lnTo>
                    <a:pt x="2024765" y="343746"/>
                  </a:lnTo>
                  <a:lnTo>
                    <a:pt x="2024765" y="337281"/>
                  </a:lnTo>
                  <a:close/>
                </a:path>
                <a:path w="4736465" h="344169">
                  <a:moveTo>
                    <a:pt x="1995671" y="337281"/>
                  </a:moveTo>
                  <a:lnTo>
                    <a:pt x="1974119" y="337281"/>
                  </a:lnTo>
                  <a:lnTo>
                    <a:pt x="1974119" y="343746"/>
                  </a:lnTo>
                  <a:lnTo>
                    <a:pt x="1995671" y="343746"/>
                  </a:lnTo>
                  <a:lnTo>
                    <a:pt x="1995671" y="337281"/>
                  </a:lnTo>
                  <a:close/>
                </a:path>
                <a:path w="4736465" h="344169">
                  <a:moveTo>
                    <a:pt x="1966576" y="337281"/>
                  </a:moveTo>
                  <a:lnTo>
                    <a:pt x="1945024" y="337281"/>
                  </a:lnTo>
                  <a:lnTo>
                    <a:pt x="1945024" y="343746"/>
                  </a:lnTo>
                  <a:lnTo>
                    <a:pt x="1966576" y="343746"/>
                  </a:lnTo>
                  <a:lnTo>
                    <a:pt x="1966576" y="337281"/>
                  </a:lnTo>
                  <a:close/>
                </a:path>
                <a:path w="4736465" h="344169">
                  <a:moveTo>
                    <a:pt x="1937481" y="337281"/>
                  </a:moveTo>
                  <a:lnTo>
                    <a:pt x="1915930" y="337281"/>
                  </a:lnTo>
                  <a:lnTo>
                    <a:pt x="1915930" y="343746"/>
                  </a:lnTo>
                  <a:lnTo>
                    <a:pt x="1937481" y="343746"/>
                  </a:lnTo>
                  <a:lnTo>
                    <a:pt x="1937481" y="337281"/>
                  </a:lnTo>
                  <a:close/>
                </a:path>
                <a:path w="4736465" h="344169">
                  <a:moveTo>
                    <a:pt x="1908387" y="337281"/>
                  </a:moveTo>
                  <a:lnTo>
                    <a:pt x="1886835" y="337281"/>
                  </a:lnTo>
                  <a:lnTo>
                    <a:pt x="1886835" y="343746"/>
                  </a:lnTo>
                  <a:lnTo>
                    <a:pt x="1908387" y="343746"/>
                  </a:lnTo>
                  <a:lnTo>
                    <a:pt x="1908387" y="337281"/>
                  </a:lnTo>
                  <a:close/>
                </a:path>
                <a:path w="4736465" h="344169">
                  <a:moveTo>
                    <a:pt x="1879292" y="337281"/>
                  </a:moveTo>
                  <a:lnTo>
                    <a:pt x="1857741" y="337281"/>
                  </a:lnTo>
                  <a:lnTo>
                    <a:pt x="1857741" y="343746"/>
                  </a:lnTo>
                  <a:lnTo>
                    <a:pt x="1879292" y="343746"/>
                  </a:lnTo>
                  <a:lnTo>
                    <a:pt x="1879292" y="337281"/>
                  </a:lnTo>
                  <a:close/>
                </a:path>
                <a:path w="4736465" h="344169">
                  <a:moveTo>
                    <a:pt x="1850198" y="337281"/>
                  </a:moveTo>
                  <a:lnTo>
                    <a:pt x="1828646" y="337281"/>
                  </a:lnTo>
                  <a:lnTo>
                    <a:pt x="1828646" y="343746"/>
                  </a:lnTo>
                  <a:lnTo>
                    <a:pt x="1850198" y="343746"/>
                  </a:lnTo>
                  <a:lnTo>
                    <a:pt x="1850198" y="337281"/>
                  </a:lnTo>
                  <a:close/>
                </a:path>
                <a:path w="4736465" h="344169">
                  <a:moveTo>
                    <a:pt x="1821103" y="337281"/>
                  </a:moveTo>
                  <a:lnTo>
                    <a:pt x="1799552" y="337281"/>
                  </a:lnTo>
                  <a:lnTo>
                    <a:pt x="1799552" y="343746"/>
                  </a:lnTo>
                  <a:lnTo>
                    <a:pt x="1821103" y="343746"/>
                  </a:lnTo>
                  <a:lnTo>
                    <a:pt x="1821103" y="337281"/>
                  </a:lnTo>
                  <a:close/>
                </a:path>
                <a:path w="4736465" h="344169">
                  <a:moveTo>
                    <a:pt x="1792009" y="337281"/>
                  </a:moveTo>
                  <a:lnTo>
                    <a:pt x="1770457" y="337281"/>
                  </a:lnTo>
                  <a:lnTo>
                    <a:pt x="1770457" y="343746"/>
                  </a:lnTo>
                  <a:lnTo>
                    <a:pt x="1792009" y="343746"/>
                  </a:lnTo>
                  <a:lnTo>
                    <a:pt x="1792009" y="337281"/>
                  </a:lnTo>
                  <a:close/>
                </a:path>
                <a:path w="4736465" h="344169">
                  <a:moveTo>
                    <a:pt x="1762914" y="337281"/>
                  </a:moveTo>
                  <a:lnTo>
                    <a:pt x="1741363" y="337281"/>
                  </a:lnTo>
                  <a:lnTo>
                    <a:pt x="1741363" y="343746"/>
                  </a:lnTo>
                  <a:lnTo>
                    <a:pt x="1762914" y="343746"/>
                  </a:lnTo>
                  <a:lnTo>
                    <a:pt x="1762914" y="337281"/>
                  </a:lnTo>
                  <a:close/>
                </a:path>
                <a:path w="4736465" h="344169">
                  <a:moveTo>
                    <a:pt x="1733820" y="337281"/>
                  </a:moveTo>
                  <a:lnTo>
                    <a:pt x="1712268" y="337281"/>
                  </a:lnTo>
                  <a:lnTo>
                    <a:pt x="1712268" y="343746"/>
                  </a:lnTo>
                  <a:lnTo>
                    <a:pt x="1733820" y="343746"/>
                  </a:lnTo>
                  <a:lnTo>
                    <a:pt x="1733820" y="337281"/>
                  </a:lnTo>
                  <a:close/>
                </a:path>
                <a:path w="4736465" h="344169">
                  <a:moveTo>
                    <a:pt x="1705803" y="337281"/>
                  </a:moveTo>
                  <a:lnTo>
                    <a:pt x="1683173" y="337281"/>
                  </a:lnTo>
                  <a:lnTo>
                    <a:pt x="1683173" y="343746"/>
                  </a:lnTo>
                  <a:lnTo>
                    <a:pt x="1705803" y="343746"/>
                  </a:lnTo>
                  <a:lnTo>
                    <a:pt x="1705803" y="337281"/>
                  </a:lnTo>
                  <a:close/>
                </a:path>
                <a:path w="4736465" h="344169">
                  <a:moveTo>
                    <a:pt x="1676708" y="337281"/>
                  </a:moveTo>
                  <a:lnTo>
                    <a:pt x="1654079" y="337281"/>
                  </a:lnTo>
                  <a:lnTo>
                    <a:pt x="1654079" y="343746"/>
                  </a:lnTo>
                  <a:lnTo>
                    <a:pt x="1676708" y="343746"/>
                  </a:lnTo>
                  <a:lnTo>
                    <a:pt x="1676708" y="337281"/>
                  </a:lnTo>
                  <a:close/>
                </a:path>
                <a:path w="4736465" h="344169">
                  <a:moveTo>
                    <a:pt x="1647613" y="337281"/>
                  </a:moveTo>
                  <a:lnTo>
                    <a:pt x="1624984" y="337281"/>
                  </a:lnTo>
                  <a:lnTo>
                    <a:pt x="1624984" y="343746"/>
                  </a:lnTo>
                  <a:lnTo>
                    <a:pt x="1647613" y="343746"/>
                  </a:lnTo>
                  <a:lnTo>
                    <a:pt x="1647613" y="337281"/>
                  </a:lnTo>
                  <a:close/>
                </a:path>
                <a:path w="4736465" h="344169">
                  <a:moveTo>
                    <a:pt x="1618519" y="337281"/>
                  </a:moveTo>
                  <a:lnTo>
                    <a:pt x="1595890" y="337281"/>
                  </a:lnTo>
                  <a:lnTo>
                    <a:pt x="1595890" y="343746"/>
                  </a:lnTo>
                  <a:lnTo>
                    <a:pt x="1618519" y="343746"/>
                  </a:lnTo>
                  <a:lnTo>
                    <a:pt x="1618519" y="337281"/>
                  </a:lnTo>
                  <a:close/>
                </a:path>
                <a:path w="4736465" h="344169">
                  <a:moveTo>
                    <a:pt x="1589424" y="337281"/>
                  </a:moveTo>
                  <a:lnTo>
                    <a:pt x="1566795" y="337281"/>
                  </a:lnTo>
                  <a:lnTo>
                    <a:pt x="1566795" y="343746"/>
                  </a:lnTo>
                  <a:lnTo>
                    <a:pt x="1589424" y="343746"/>
                  </a:lnTo>
                  <a:lnTo>
                    <a:pt x="1589424" y="337281"/>
                  </a:lnTo>
                  <a:close/>
                </a:path>
                <a:path w="4736465" h="344169">
                  <a:moveTo>
                    <a:pt x="1560330" y="337281"/>
                  </a:moveTo>
                  <a:lnTo>
                    <a:pt x="1537701" y="337281"/>
                  </a:lnTo>
                  <a:lnTo>
                    <a:pt x="1537701" y="343746"/>
                  </a:lnTo>
                  <a:lnTo>
                    <a:pt x="1560330" y="343746"/>
                  </a:lnTo>
                  <a:lnTo>
                    <a:pt x="1560330" y="337281"/>
                  </a:lnTo>
                  <a:close/>
                </a:path>
                <a:path w="4736465" h="344169">
                  <a:moveTo>
                    <a:pt x="1531235" y="337281"/>
                  </a:moveTo>
                  <a:lnTo>
                    <a:pt x="1508606" y="337281"/>
                  </a:lnTo>
                  <a:lnTo>
                    <a:pt x="1508606" y="343746"/>
                  </a:lnTo>
                  <a:lnTo>
                    <a:pt x="1531235" y="343746"/>
                  </a:lnTo>
                  <a:lnTo>
                    <a:pt x="1531235" y="337281"/>
                  </a:lnTo>
                  <a:close/>
                </a:path>
                <a:path w="4736465" h="344169">
                  <a:moveTo>
                    <a:pt x="1502141" y="337281"/>
                  </a:moveTo>
                  <a:lnTo>
                    <a:pt x="1479512" y="337281"/>
                  </a:lnTo>
                  <a:lnTo>
                    <a:pt x="1479512" y="343746"/>
                  </a:lnTo>
                  <a:lnTo>
                    <a:pt x="1502141" y="343746"/>
                  </a:lnTo>
                  <a:lnTo>
                    <a:pt x="1502141" y="337281"/>
                  </a:lnTo>
                  <a:close/>
                </a:path>
                <a:path w="4736465" h="344169">
                  <a:moveTo>
                    <a:pt x="1473046" y="337281"/>
                  </a:moveTo>
                  <a:lnTo>
                    <a:pt x="1450417" y="337281"/>
                  </a:lnTo>
                  <a:lnTo>
                    <a:pt x="1450417" y="343746"/>
                  </a:lnTo>
                  <a:lnTo>
                    <a:pt x="1473046" y="343746"/>
                  </a:lnTo>
                  <a:lnTo>
                    <a:pt x="1473046" y="337281"/>
                  </a:lnTo>
                  <a:close/>
                </a:path>
                <a:path w="4736465" h="344169">
                  <a:moveTo>
                    <a:pt x="1443952" y="337281"/>
                  </a:moveTo>
                  <a:lnTo>
                    <a:pt x="1421322" y="337281"/>
                  </a:lnTo>
                  <a:lnTo>
                    <a:pt x="1421322" y="343746"/>
                  </a:lnTo>
                  <a:lnTo>
                    <a:pt x="1443952" y="343746"/>
                  </a:lnTo>
                  <a:lnTo>
                    <a:pt x="1443952" y="337281"/>
                  </a:lnTo>
                  <a:close/>
                </a:path>
                <a:path w="4736465" h="344169">
                  <a:moveTo>
                    <a:pt x="1414857" y="337281"/>
                  </a:moveTo>
                  <a:lnTo>
                    <a:pt x="1392228" y="337281"/>
                  </a:lnTo>
                  <a:lnTo>
                    <a:pt x="1392228" y="343746"/>
                  </a:lnTo>
                  <a:lnTo>
                    <a:pt x="1414857" y="343746"/>
                  </a:lnTo>
                  <a:lnTo>
                    <a:pt x="1414857" y="337281"/>
                  </a:lnTo>
                  <a:close/>
                </a:path>
                <a:path w="4736465" h="344169">
                  <a:moveTo>
                    <a:pt x="1385762" y="337281"/>
                  </a:moveTo>
                  <a:lnTo>
                    <a:pt x="1364211" y="337281"/>
                  </a:lnTo>
                  <a:lnTo>
                    <a:pt x="1364211" y="343746"/>
                  </a:lnTo>
                  <a:lnTo>
                    <a:pt x="1385762" y="343746"/>
                  </a:lnTo>
                  <a:lnTo>
                    <a:pt x="1385762" y="337281"/>
                  </a:lnTo>
                  <a:close/>
                </a:path>
                <a:path w="4736465" h="344169">
                  <a:moveTo>
                    <a:pt x="1356668" y="337281"/>
                  </a:moveTo>
                  <a:lnTo>
                    <a:pt x="1335116" y="337281"/>
                  </a:lnTo>
                  <a:lnTo>
                    <a:pt x="1335116" y="343746"/>
                  </a:lnTo>
                  <a:lnTo>
                    <a:pt x="1356668" y="343746"/>
                  </a:lnTo>
                  <a:lnTo>
                    <a:pt x="1356668" y="337281"/>
                  </a:lnTo>
                  <a:close/>
                </a:path>
                <a:path w="4736465" h="344169">
                  <a:moveTo>
                    <a:pt x="1327573" y="337281"/>
                  </a:moveTo>
                  <a:lnTo>
                    <a:pt x="1306022" y="337281"/>
                  </a:lnTo>
                  <a:lnTo>
                    <a:pt x="1306022" y="343746"/>
                  </a:lnTo>
                  <a:lnTo>
                    <a:pt x="1327573" y="343746"/>
                  </a:lnTo>
                  <a:lnTo>
                    <a:pt x="1327573" y="337281"/>
                  </a:lnTo>
                  <a:close/>
                </a:path>
                <a:path w="4736465" h="344169">
                  <a:moveTo>
                    <a:pt x="1298479" y="337281"/>
                  </a:moveTo>
                  <a:lnTo>
                    <a:pt x="1276927" y="337281"/>
                  </a:lnTo>
                  <a:lnTo>
                    <a:pt x="1276927" y="343746"/>
                  </a:lnTo>
                  <a:lnTo>
                    <a:pt x="1298479" y="343746"/>
                  </a:lnTo>
                  <a:lnTo>
                    <a:pt x="1298479" y="337281"/>
                  </a:lnTo>
                  <a:close/>
                </a:path>
                <a:path w="4736465" h="344169">
                  <a:moveTo>
                    <a:pt x="1269384" y="337281"/>
                  </a:moveTo>
                  <a:lnTo>
                    <a:pt x="1247833" y="337281"/>
                  </a:lnTo>
                  <a:lnTo>
                    <a:pt x="1247833" y="343746"/>
                  </a:lnTo>
                  <a:lnTo>
                    <a:pt x="1269384" y="343746"/>
                  </a:lnTo>
                  <a:lnTo>
                    <a:pt x="1269384" y="337281"/>
                  </a:lnTo>
                  <a:close/>
                </a:path>
                <a:path w="4736465" h="344169">
                  <a:moveTo>
                    <a:pt x="1240290" y="337281"/>
                  </a:moveTo>
                  <a:lnTo>
                    <a:pt x="1218738" y="337281"/>
                  </a:lnTo>
                  <a:lnTo>
                    <a:pt x="1218738" y="343746"/>
                  </a:lnTo>
                  <a:lnTo>
                    <a:pt x="1240290" y="343746"/>
                  </a:lnTo>
                  <a:lnTo>
                    <a:pt x="1240290" y="337281"/>
                  </a:lnTo>
                  <a:close/>
                </a:path>
                <a:path w="4736465" h="344169">
                  <a:moveTo>
                    <a:pt x="1211195" y="337281"/>
                  </a:moveTo>
                  <a:lnTo>
                    <a:pt x="1189644" y="337281"/>
                  </a:lnTo>
                  <a:lnTo>
                    <a:pt x="1189644" y="343746"/>
                  </a:lnTo>
                  <a:lnTo>
                    <a:pt x="1211195" y="343746"/>
                  </a:lnTo>
                  <a:lnTo>
                    <a:pt x="1211195" y="337281"/>
                  </a:lnTo>
                  <a:close/>
                </a:path>
                <a:path w="4736465" h="344169">
                  <a:moveTo>
                    <a:pt x="1182101" y="337281"/>
                  </a:moveTo>
                  <a:lnTo>
                    <a:pt x="1160549" y="337281"/>
                  </a:lnTo>
                  <a:lnTo>
                    <a:pt x="1160549" y="343746"/>
                  </a:lnTo>
                  <a:lnTo>
                    <a:pt x="1182101" y="343746"/>
                  </a:lnTo>
                  <a:lnTo>
                    <a:pt x="1182101" y="337281"/>
                  </a:lnTo>
                  <a:close/>
                </a:path>
                <a:path w="4736465" h="344169">
                  <a:moveTo>
                    <a:pt x="1153006" y="337281"/>
                  </a:moveTo>
                  <a:lnTo>
                    <a:pt x="1131454" y="337281"/>
                  </a:lnTo>
                  <a:lnTo>
                    <a:pt x="1131454" y="343746"/>
                  </a:lnTo>
                  <a:lnTo>
                    <a:pt x="1153006" y="343746"/>
                  </a:lnTo>
                  <a:lnTo>
                    <a:pt x="1153006" y="337281"/>
                  </a:lnTo>
                  <a:close/>
                </a:path>
                <a:path w="4736465" h="344169">
                  <a:moveTo>
                    <a:pt x="1123911" y="337281"/>
                  </a:moveTo>
                  <a:lnTo>
                    <a:pt x="1102360" y="337281"/>
                  </a:lnTo>
                  <a:lnTo>
                    <a:pt x="1102360" y="343746"/>
                  </a:lnTo>
                  <a:lnTo>
                    <a:pt x="1123911" y="343746"/>
                  </a:lnTo>
                  <a:lnTo>
                    <a:pt x="1123911" y="337281"/>
                  </a:lnTo>
                  <a:close/>
                </a:path>
                <a:path w="4736465" h="344169">
                  <a:moveTo>
                    <a:pt x="1094817" y="337281"/>
                  </a:moveTo>
                  <a:lnTo>
                    <a:pt x="1073265" y="337281"/>
                  </a:lnTo>
                  <a:lnTo>
                    <a:pt x="1073265" y="343746"/>
                  </a:lnTo>
                  <a:lnTo>
                    <a:pt x="1094817" y="343746"/>
                  </a:lnTo>
                  <a:lnTo>
                    <a:pt x="1094817" y="337281"/>
                  </a:lnTo>
                  <a:close/>
                </a:path>
                <a:path w="4736465" h="344169">
                  <a:moveTo>
                    <a:pt x="1065722" y="337281"/>
                  </a:moveTo>
                  <a:lnTo>
                    <a:pt x="1044171" y="337281"/>
                  </a:lnTo>
                  <a:lnTo>
                    <a:pt x="1044171" y="343746"/>
                  </a:lnTo>
                  <a:lnTo>
                    <a:pt x="1065722" y="343746"/>
                  </a:lnTo>
                  <a:lnTo>
                    <a:pt x="1065722" y="337281"/>
                  </a:lnTo>
                  <a:close/>
                </a:path>
                <a:path w="4736465" h="344169">
                  <a:moveTo>
                    <a:pt x="1036628" y="337281"/>
                  </a:moveTo>
                  <a:lnTo>
                    <a:pt x="1015076" y="337281"/>
                  </a:lnTo>
                  <a:lnTo>
                    <a:pt x="1015076" y="343746"/>
                  </a:lnTo>
                  <a:lnTo>
                    <a:pt x="1036628" y="343746"/>
                  </a:lnTo>
                  <a:lnTo>
                    <a:pt x="1036628" y="337281"/>
                  </a:lnTo>
                  <a:close/>
                </a:path>
                <a:path w="4736465" h="344169">
                  <a:moveTo>
                    <a:pt x="1007533" y="337281"/>
                  </a:moveTo>
                  <a:lnTo>
                    <a:pt x="985982" y="337281"/>
                  </a:lnTo>
                  <a:lnTo>
                    <a:pt x="985982" y="343746"/>
                  </a:lnTo>
                  <a:lnTo>
                    <a:pt x="1007533" y="343746"/>
                  </a:lnTo>
                  <a:lnTo>
                    <a:pt x="1007533" y="337281"/>
                  </a:lnTo>
                  <a:close/>
                </a:path>
                <a:path w="4736465" h="344169">
                  <a:moveTo>
                    <a:pt x="978439" y="337281"/>
                  </a:moveTo>
                  <a:lnTo>
                    <a:pt x="956887" y="337281"/>
                  </a:lnTo>
                  <a:lnTo>
                    <a:pt x="956887" y="343746"/>
                  </a:lnTo>
                  <a:lnTo>
                    <a:pt x="978439" y="343746"/>
                  </a:lnTo>
                  <a:lnTo>
                    <a:pt x="978439" y="337281"/>
                  </a:lnTo>
                  <a:close/>
                </a:path>
                <a:path w="4736465" h="344169">
                  <a:moveTo>
                    <a:pt x="949344" y="337281"/>
                  </a:moveTo>
                  <a:lnTo>
                    <a:pt x="927793" y="337281"/>
                  </a:lnTo>
                  <a:lnTo>
                    <a:pt x="927793" y="343746"/>
                  </a:lnTo>
                  <a:lnTo>
                    <a:pt x="949344" y="343746"/>
                  </a:lnTo>
                  <a:lnTo>
                    <a:pt x="949344" y="337281"/>
                  </a:lnTo>
                  <a:close/>
                </a:path>
                <a:path w="4736465" h="344169">
                  <a:moveTo>
                    <a:pt x="920250" y="337281"/>
                  </a:moveTo>
                  <a:lnTo>
                    <a:pt x="898698" y="337281"/>
                  </a:lnTo>
                  <a:lnTo>
                    <a:pt x="898698" y="343746"/>
                  </a:lnTo>
                  <a:lnTo>
                    <a:pt x="920250" y="343746"/>
                  </a:lnTo>
                  <a:lnTo>
                    <a:pt x="920250" y="337281"/>
                  </a:lnTo>
                  <a:close/>
                </a:path>
                <a:path w="4736465" h="344169">
                  <a:moveTo>
                    <a:pt x="891155" y="337281"/>
                  </a:moveTo>
                  <a:lnTo>
                    <a:pt x="869603" y="337281"/>
                  </a:lnTo>
                  <a:lnTo>
                    <a:pt x="869603" y="343746"/>
                  </a:lnTo>
                  <a:lnTo>
                    <a:pt x="891155" y="343746"/>
                  </a:lnTo>
                  <a:lnTo>
                    <a:pt x="891155" y="337281"/>
                  </a:lnTo>
                  <a:close/>
                </a:path>
                <a:path w="4736465" h="344169">
                  <a:moveTo>
                    <a:pt x="862060" y="337281"/>
                  </a:moveTo>
                  <a:lnTo>
                    <a:pt x="840509" y="337281"/>
                  </a:lnTo>
                  <a:lnTo>
                    <a:pt x="840509" y="343746"/>
                  </a:lnTo>
                  <a:lnTo>
                    <a:pt x="862060" y="343746"/>
                  </a:lnTo>
                  <a:lnTo>
                    <a:pt x="862060" y="337281"/>
                  </a:lnTo>
                  <a:close/>
                </a:path>
                <a:path w="4736465" h="344169">
                  <a:moveTo>
                    <a:pt x="832966" y="337281"/>
                  </a:moveTo>
                  <a:lnTo>
                    <a:pt x="811414" y="337281"/>
                  </a:lnTo>
                  <a:lnTo>
                    <a:pt x="811414" y="343746"/>
                  </a:lnTo>
                  <a:lnTo>
                    <a:pt x="832966" y="343746"/>
                  </a:lnTo>
                  <a:lnTo>
                    <a:pt x="832966" y="337281"/>
                  </a:lnTo>
                  <a:close/>
                </a:path>
                <a:path w="4736465" h="344169">
                  <a:moveTo>
                    <a:pt x="803871" y="337281"/>
                  </a:moveTo>
                  <a:lnTo>
                    <a:pt x="782320" y="337281"/>
                  </a:lnTo>
                  <a:lnTo>
                    <a:pt x="782320" y="343746"/>
                  </a:lnTo>
                  <a:lnTo>
                    <a:pt x="803871" y="343746"/>
                  </a:lnTo>
                  <a:lnTo>
                    <a:pt x="803871" y="337281"/>
                  </a:lnTo>
                  <a:close/>
                </a:path>
                <a:path w="4736465" h="344169">
                  <a:moveTo>
                    <a:pt x="774777" y="337281"/>
                  </a:moveTo>
                  <a:lnTo>
                    <a:pt x="753225" y="337281"/>
                  </a:lnTo>
                  <a:lnTo>
                    <a:pt x="753225" y="343746"/>
                  </a:lnTo>
                  <a:lnTo>
                    <a:pt x="774777" y="343746"/>
                  </a:lnTo>
                  <a:lnTo>
                    <a:pt x="774777" y="337281"/>
                  </a:lnTo>
                  <a:close/>
                </a:path>
                <a:path w="4736465" h="344169">
                  <a:moveTo>
                    <a:pt x="745682" y="337281"/>
                  </a:moveTo>
                  <a:lnTo>
                    <a:pt x="724131" y="337281"/>
                  </a:lnTo>
                  <a:lnTo>
                    <a:pt x="724131" y="343746"/>
                  </a:lnTo>
                  <a:lnTo>
                    <a:pt x="745682" y="343746"/>
                  </a:lnTo>
                  <a:lnTo>
                    <a:pt x="745682" y="337281"/>
                  </a:lnTo>
                  <a:close/>
                </a:path>
                <a:path w="4736465" h="344169">
                  <a:moveTo>
                    <a:pt x="716588" y="337281"/>
                  </a:moveTo>
                  <a:lnTo>
                    <a:pt x="695036" y="337281"/>
                  </a:lnTo>
                  <a:lnTo>
                    <a:pt x="695036" y="343746"/>
                  </a:lnTo>
                  <a:lnTo>
                    <a:pt x="716588" y="343746"/>
                  </a:lnTo>
                  <a:lnTo>
                    <a:pt x="716588" y="337281"/>
                  </a:lnTo>
                  <a:close/>
                </a:path>
                <a:path w="4736465" h="344169">
                  <a:moveTo>
                    <a:pt x="687493" y="337281"/>
                  </a:moveTo>
                  <a:lnTo>
                    <a:pt x="665942" y="337281"/>
                  </a:lnTo>
                  <a:lnTo>
                    <a:pt x="665942" y="343746"/>
                  </a:lnTo>
                  <a:lnTo>
                    <a:pt x="687493" y="343746"/>
                  </a:lnTo>
                  <a:lnTo>
                    <a:pt x="687493" y="337281"/>
                  </a:lnTo>
                  <a:close/>
                </a:path>
                <a:path w="4736465" h="344169">
                  <a:moveTo>
                    <a:pt x="658399" y="337281"/>
                  </a:moveTo>
                  <a:lnTo>
                    <a:pt x="636847" y="337281"/>
                  </a:lnTo>
                  <a:lnTo>
                    <a:pt x="636847" y="343746"/>
                  </a:lnTo>
                  <a:lnTo>
                    <a:pt x="658399" y="343746"/>
                  </a:lnTo>
                  <a:lnTo>
                    <a:pt x="658399" y="337281"/>
                  </a:lnTo>
                  <a:close/>
                </a:path>
                <a:path w="4736465" h="344169">
                  <a:moveTo>
                    <a:pt x="629304" y="337281"/>
                  </a:moveTo>
                  <a:lnTo>
                    <a:pt x="607752" y="337281"/>
                  </a:lnTo>
                  <a:lnTo>
                    <a:pt x="607752" y="343746"/>
                  </a:lnTo>
                  <a:lnTo>
                    <a:pt x="629304" y="343746"/>
                  </a:lnTo>
                  <a:lnTo>
                    <a:pt x="629304" y="337281"/>
                  </a:lnTo>
                  <a:close/>
                </a:path>
                <a:path w="4736465" h="344169">
                  <a:moveTo>
                    <a:pt x="600209" y="337281"/>
                  </a:moveTo>
                  <a:lnTo>
                    <a:pt x="578658" y="337281"/>
                  </a:lnTo>
                  <a:lnTo>
                    <a:pt x="578658" y="343746"/>
                  </a:lnTo>
                  <a:lnTo>
                    <a:pt x="600209" y="343746"/>
                  </a:lnTo>
                  <a:lnTo>
                    <a:pt x="600209" y="337281"/>
                  </a:lnTo>
                  <a:close/>
                </a:path>
                <a:path w="4736465" h="344169">
                  <a:moveTo>
                    <a:pt x="571115" y="337281"/>
                  </a:moveTo>
                  <a:lnTo>
                    <a:pt x="549563" y="337281"/>
                  </a:lnTo>
                  <a:lnTo>
                    <a:pt x="549563" y="343746"/>
                  </a:lnTo>
                  <a:lnTo>
                    <a:pt x="571115" y="343746"/>
                  </a:lnTo>
                  <a:lnTo>
                    <a:pt x="571115" y="337281"/>
                  </a:lnTo>
                  <a:close/>
                </a:path>
                <a:path w="4736465" h="344169">
                  <a:moveTo>
                    <a:pt x="542020" y="337281"/>
                  </a:moveTo>
                  <a:lnTo>
                    <a:pt x="520469" y="337281"/>
                  </a:lnTo>
                  <a:lnTo>
                    <a:pt x="520469" y="343746"/>
                  </a:lnTo>
                  <a:lnTo>
                    <a:pt x="542020" y="343746"/>
                  </a:lnTo>
                  <a:lnTo>
                    <a:pt x="542020" y="337281"/>
                  </a:lnTo>
                  <a:close/>
                </a:path>
                <a:path w="4736465" h="344169">
                  <a:moveTo>
                    <a:pt x="512926" y="337281"/>
                  </a:moveTo>
                  <a:lnTo>
                    <a:pt x="491374" y="337281"/>
                  </a:lnTo>
                  <a:lnTo>
                    <a:pt x="491374" y="343746"/>
                  </a:lnTo>
                  <a:lnTo>
                    <a:pt x="512926" y="343746"/>
                  </a:lnTo>
                  <a:lnTo>
                    <a:pt x="512926" y="337281"/>
                  </a:lnTo>
                  <a:close/>
                </a:path>
                <a:path w="4736465" h="344169">
                  <a:moveTo>
                    <a:pt x="483831" y="337281"/>
                  </a:moveTo>
                  <a:lnTo>
                    <a:pt x="462280" y="337281"/>
                  </a:lnTo>
                  <a:lnTo>
                    <a:pt x="462280" y="343746"/>
                  </a:lnTo>
                  <a:lnTo>
                    <a:pt x="483831" y="343746"/>
                  </a:lnTo>
                  <a:lnTo>
                    <a:pt x="483831" y="337281"/>
                  </a:lnTo>
                  <a:close/>
                </a:path>
                <a:path w="4736465" h="344169">
                  <a:moveTo>
                    <a:pt x="454737" y="337281"/>
                  </a:moveTo>
                  <a:lnTo>
                    <a:pt x="433185" y="337281"/>
                  </a:lnTo>
                  <a:lnTo>
                    <a:pt x="433185" y="343746"/>
                  </a:lnTo>
                  <a:lnTo>
                    <a:pt x="454737" y="343746"/>
                  </a:lnTo>
                  <a:lnTo>
                    <a:pt x="454737" y="337281"/>
                  </a:lnTo>
                  <a:close/>
                </a:path>
                <a:path w="4736465" h="344169">
                  <a:moveTo>
                    <a:pt x="425642" y="337281"/>
                  </a:moveTo>
                  <a:lnTo>
                    <a:pt x="404091" y="337281"/>
                  </a:lnTo>
                  <a:lnTo>
                    <a:pt x="404091" y="343746"/>
                  </a:lnTo>
                  <a:lnTo>
                    <a:pt x="425642" y="343746"/>
                  </a:lnTo>
                  <a:lnTo>
                    <a:pt x="425642" y="337281"/>
                  </a:lnTo>
                  <a:close/>
                </a:path>
                <a:path w="4736465" h="344169">
                  <a:moveTo>
                    <a:pt x="396548" y="337281"/>
                  </a:moveTo>
                  <a:lnTo>
                    <a:pt x="374996" y="337281"/>
                  </a:lnTo>
                  <a:lnTo>
                    <a:pt x="374996" y="343746"/>
                  </a:lnTo>
                  <a:lnTo>
                    <a:pt x="396548" y="343746"/>
                  </a:lnTo>
                  <a:lnTo>
                    <a:pt x="396548" y="337281"/>
                  </a:lnTo>
                  <a:close/>
                </a:path>
                <a:path w="4736465" h="344169">
                  <a:moveTo>
                    <a:pt x="367453" y="337281"/>
                  </a:moveTo>
                  <a:lnTo>
                    <a:pt x="345901" y="337281"/>
                  </a:lnTo>
                  <a:lnTo>
                    <a:pt x="345901" y="343746"/>
                  </a:lnTo>
                  <a:lnTo>
                    <a:pt x="367453" y="343746"/>
                  </a:lnTo>
                  <a:lnTo>
                    <a:pt x="367453" y="337281"/>
                  </a:lnTo>
                  <a:close/>
                </a:path>
                <a:path w="4736465" h="344169">
                  <a:moveTo>
                    <a:pt x="338358" y="337281"/>
                  </a:moveTo>
                  <a:lnTo>
                    <a:pt x="316807" y="337281"/>
                  </a:lnTo>
                  <a:lnTo>
                    <a:pt x="316807" y="343746"/>
                  </a:lnTo>
                  <a:lnTo>
                    <a:pt x="338358" y="343746"/>
                  </a:lnTo>
                  <a:lnTo>
                    <a:pt x="338358" y="337281"/>
                  </a:lnTo>
                  <a:close/>
                </a:path>
                <a:path w="4736465" h="344169">
                  <a:moveTo>
                    <a:pt x="310341" y="337281"/>
                  </a:moveTo>
                  <a:lnTo>
                    <a:pt x="287712" y="337281"/>
                  </a:lnTo>
                  <a:lnTo>
                    <a:pt x="287712" y="343746"/>
                  </a:lnTo>
                  <a:lnTo>
                    <a:pt x="310341" y="343746"/>
                  </a:lnTo>
                  <a:lnTo>
                    <a:pt x="310341" y="337281"/>
                  </a:lnTo>
                  <a:close/>
                </a:path>
                <a:path w="4736465" h="344169">
                  <a:moveTo>
                    <a:pt x="281247" y="337281"/>
                  </a:moveTo>
                  <a:lnTo>
                    <a:pt x="258618" y="337281"/>
                  </a:lnTo>
                  <a:lnTo>
                    <a:pt x="258618" y="343746"/>
                  </a:lnTo>
                  <a:lnTo>
                    <a:pt x="281247" y="343746"/>
                  </a:lnTo>
                  <a:lnTo>
                    <a:pt x="281247" y="337281"/>
                  </a:lnTo>
                  <a:close/>
                </a:path>
                <a:path w="4736465" h="344169">
                  <a:moveTo>
                    <a:pt x="252152" y="337281"/>
                  </a:moveTo>
                  <a:lnTo>
                    <a:pt x="229523" y="337281"/>
                  </a:lnTo>
                  <a:lnTo>
                    <a:pt x="229523" y="343746"/>
                  </a:lnTo>
                  <a:lnTo>
                    <a:pt x="252152" y="343746"/>
                  </a:lnTo>
                  <a:lnTo>
                    <a:pt x="252152" y="337281"/>
                  </a:lnTo>
                  <a:close/>
                </a:path>
                <a:path w="4736465" h="344169">
                  <a:moveTo>
                    <a:pt x="223058" y="337281"/>
                  </a:moveTo>
                  <a:lnTo>
                    <a:pt x="200429" y="337281"/>
                  </a:lnTo>
                  <a:lnTo>
                    <a:pt x="200429" y="343746"/>
                  </a:lnTo>
                  <a:lnTo>
                    <a:pt x="223058" y="343746"/>
                  </a:lnTo>
                  <a:lnTo>
                    <a:pt x="223058" y="337281"/>
                  </a:lnTo>
                  <a:close/>
                </a:path>
                <a:path w="4736465" h="344169">
                  <a:moveTo>
                    <a:pt x="193963" y="337281"/>
                  </a:moveTo>
                  <a:lnTo>
                    <a:pt x="171334" y="337281"/>
                  </a:lnTo>
                  <a:lnTo>
                    <a:pt x="171334" y="343746"/>
                  </a:lnTo>
                  <a:lnTo>
                    <a:pt x="193963" y="343746"/>
                  </a:lnTo>
                  <a:lnTo>
                    <a:pt x="193963" y="337281"/>
                  </a:lnTo>
                  <a:close/>
                </a:path>
                <a:path w="4736465" h="344169">
                  <a:moveTo>
                    <a:pt x="164869" y="337281"/>
                  </a:moveTo>
                  <a:lnTo>
                    <a:pt x="142240" y="337281"/>
                  </a:lnTo>
                  <a:lnTo>
                    <a:pt x="142240" y="343746"/>
                  </a:lnTo>
                  <a:lnTo>
                    <a:pt x="164869" y="343746"/>
                  </a:lnTo>
                  <a:lnTo>
                    <a:pt x="164869" y="337281"/>
                  </a:lnTo>
                  <a:close/>
                </a:path>
                <a:path w="4736465" h="344169">
                  <a:moveTo>
                    <a:pt x="135774" y="337281"/>
                  </a:moveTo>
                  <a:lnTo>
                    <a:pt x="113145" y="337281"/>
                  </a:lnTo>
                  <a:lnTo>
                    <a:pt x="113145" y="343746"/>
                  </a:lnTo>
                  <a:lnTo>
                    <a:pt x="135774" y="343746"/>
                  </a:lnTo>
                  <a:lnTo>
                    <a:pt x="135774" y="337281"/>
                  </a:lnTo>
                  <a:close/>
                </a:path>
                <a:path w="4736465" h="344169">
                  <a:moveTo>
                    <a:pt x="106680" y="337281"/>
                  </a:moveTo>
                  <a:lnTo>
                    <a:pt x="84050" y="337281"/>
                  </a:lnTo>
                  <a:lnTo>
                    <a:pt x="84050" y="343746"/>
                  </a:lnTo>
                  <a:lnTo>
                    <a:pt x="106680" y="343746"/>
                  </a:lnTo>
                  <a:lnTo>
                    <a:pt x="106680" y="337281"/>
                  </a:lnTo>
                  <a:close/>
                </a:path>
                <a:path w="4736465" h="344169">
                  <a:moveTo>
                    <a:pt x="77585" y="337281"/>
                  </a:moveTo>
                  <a:lnTo>
                    <a:pt x="54956" y="337281"/>
                  </a:lnTo>
                  <a:lnTo>
                    <a:pt x="54956" y="343746"/>
                  </a:lnTo>
                  <a:lnTo>
                    <a:pt x="77585" y="343746"/>
                  </a:lnTo>
                  <a:lnTo>
                    <a:pt x="77585" y="337281"/>
                  </a:lnTo>
                  <a:close/>
                </a:path>
                <a:path w="4736465" h="344169">
                  <a:moveTo>
                    <a:pt x="48490" y="337281"/>
                  </a:moveTo>
                  <a:lnTo>
                    <a:pt x="25861" y="337281"/>
                  </a:lnTo>
                  <a:lnTo>
                    <a:pt x="25861" y="343746"/>
                  </a:lnTo>
                  <a:lnTo>
                    <a:pt x="48490" y="343746"/>
                  </a:lnTo>
                  <a:lnTo>
                    <a:pt x="48490" y="337281"/>
                  </a:lnTo>
                  <a:close/>
                </a:path>
              </a:pathLst>
            </a:custGeom>
            <a:solidFill>
              <a:srgbClr val="7E7E7E"/>
            </a:solidFill>
          </p:spPr>
          <p:txBody>
            <a:bodyPr wrap="square" lIns="0" tIns="0" rIns="0" bIns="0" rtlCol="0"/>
            <a:lstStyle/>
            <a:p>
              <a:endParaRPr sz="1749"/>
            </a:p>
          </p:txBody>
        </p:sp>
        <p:sp>
          <p:nvSpPr>
            <p:cNvPr id="191" name="object 191"/>
            <p:cNvSpPr/>
            <p:nvPr/>
          </p:nvSpPr>
          <p:spPr>
            <a:xfrm>
              <a:off x="5894754" y="783397"/>
              <a:ext cx="28575" cy="28575"/>
            </a:xfrm>
            <a:custGeom>
              <a:avLst/>
              <a:gdLst/>
              <a:ahLst/>
              <a:cxnLst/>
              <a:rect l="l" t="t" r="r" b="b"/>
              <a:pathLst>
                <a:path w="28575" h="28575">
                  <a:moveTo>
                    <a:pt x="17241" y="0"/>
                  </a:moveTo>
                  <a:lnTo>
                    <a:pt x="9698" y="0"/>
                  </a:lnTo>
                  <a:lnTo>
                    <a:pt x="6465" y="1077"/>
                  </a:lnTo>
                  <a:lnTo>
                    <a:pt x="1077" y="6465"/>
                  </a:lnTo>
                  <a:lnTo>
                    <a:pt x="0" y="10775"/>
                  </a:lnTo>
                  <a:lnTo>
                    <a:pt x="0" y="14008"/>
                  </a:lnTo>
                  <a:lnTo>
                    <a:pt x="0" y="18318"/>
                  </a:lnTo>
                  <a:lnTo>
                    <a:pt x="1077" y="21551"/>
                  </a:lnTo>
                  <a:lnTo>
                    <a:pt x="6465" y="26939"/>
                  </a:lnTo>
                  <a:lnTo>
                    <a:pt x="9698" y="28016"/>
                  </a:lnTo>
                  <a:lnTo>
                    <a:pt x="17241" y="28016"/>
                  </a:lnTo>
                  <a:lnTo>
                    <a:pt x="20473" y="26939"/>
                  </a:lnTo>
                  <a:lnTo>
                    <a:pt x="25861" y="21551"/>
                  </a:lnTo>
                  <a:lnTo>
                    <a:pt x="28016" y="18318"/>
                  </a:lnTo>
                  <a:lnTo>
                    <a:pt x="28016" y="10775"/>
                  </a:lnTo>
                  <a:lnTo>
                    <a:pt x="25861" y="6465"/>
                  </a:lnTo>
                  <a:lnTo>
                    <a:pt x="20473" y="1077"/>
                  </a:lnTo>
                  <a:lnTo>
                    <a:pt x="17241" y="0"/>
                  </a:lnTo>
                  <a:close/>
                </a:path>
              </a:pathLst>
            </a:custGeom>
            <a:solidFill>
              <a:srgbClr val="3F3F3F"/>
            </a:solidFill>
          </p:spPr>
          <p:txBody>
            <a:bodyPr wrap="square" lIns="0" tIns="0" rIns="0" bIns="0" rtlCol="0"/>
            <a:lstStyle/>
            <a:p>
              <a:endParaRPr sz="1749"/>
            </a:p>
          </p:txBody>
        </p:sp>
        <p:pic>
          <p:nvPicPr>
            <p:cNvPr id="192" name="object 192"/>
            <p:cNvPicPr/>
            <p:nvPr/>
          </p:nvPicPr>
          <p:blipFill>
            <a:blip r:embed="rId68" cstate="print"/>
            <a:stretch>
              <a:fillRect/>
            </a:stretch>
          </p:blipFill>
          <p:spPr>
            <a:xfrm>
              <a:off x="6021908" y="740294"/>
              <a:ext cx="1407314" cy="107757"/>
            </a:xfrm>
            <a:prstGeom prst="rect">
              <a:avLst/>
            </a:prstGeom>
          </p:spPr>
        </p:pic>
        <p:pic>
          <p:nvPicPr>
            <p:cNvPr id="193" name="object 193"/>
            <p:cNvPicPr/>
            <p:nvPr/>
          </p:nvPicPr>
          <p:blipFill>
            <a:blip r:embed="rId69" cstate="print"/>
            <a:stretch>
              <a:fillRect/>
            </a:stretch>
          </p:blipFill>
          <p:spPr>
            <a:xfrm>
              <a:off x="7449696" y="739217"/>
              <a:ext cx="2729500" cy="109912"/>
            </a:xfrm>
            <a:prstGeom prst="rect">
              <a:avLst/>
            </a:prstGeom>
          </p:spPr>
        </p:pic>
        <p:sp>
          <p:nvSpPr>
            <p:cNvPr id="194" name="object 194"/>
            <p:cNvSpPr/>
            <p:nvPr/>
          </p:nvSpPr>
          <p:spPr>
            <a:xfrm>
              <a:off x="6715861" y="745692"/>
              <a:ext cx="3765550" cy="228600"/>
            </a:xfrm>
            <a:custGeom>
              <a:avLst/>
              <a:gdLst/>
              <a:ahLst/>
              <a:cxnLst/>
              <a:rect l="l" t="t" r="r" b="b"/>
              <a:pathLst>
                <a:path w="3765550" h="228600">
                  <a:moveTo>
                    <a:pt x="87287" y="153009"/>
                  </a:moveTo>
                  <a:lnTo>
                    <a:pt x="10769" y="153009"/>
                  </a:lnTo>
                  <a:lnTo>
                    <a:pt x="10769" y="164871"/>
                  </a:lnTo>
                  <a:lnTo>
                    <a:pt x="87287" y="164871"/>
                  </a:lnTo>
                  <a:lnTo>
                    <a:pt x="87287" y="153009"/>
                  </a:lnTo>
                  <a:close/>
                </a:path>
                <a:path w="3765550" h="228600">
                  <a:moveTo>
                    <a:pt x="98056" y="216585"/>
                  </a:moveTo>
                  <a:lnTo>
                    <a:pt x="0" y="216585"/>
                  </a:lnTo>
                  <a:lnTo>
                    <a:pt x="0" y="228447"/>
                  </a:lnTo>
                  <a:lnTo>
                    <a:pt x="98056" y="228447"/>
                  </a:lnTo>
                  <a:lnTo>
                    <a:pt x="98056" y="216585"/>
                  </a:lnTo>
                  <a:close/>
                </a:path>
                <a:path w="3765550" h="228600">
                  <a:moveTo>
                    <a:pt x="3577552" y="40944"/>
                  </a:moveTo>
                  <a:lnTo>
                    <a:pt x="3479495" y="40944"/>
                  </a:lnTo>
                  <a:lnTo>
                    <a:pt x="3479495" y="52793"/>
                  </a:lnTo>
                  <a:lnTo>
                    <a:pt x="3577552" y="52793"/>
                  </a:lnTo>
                  <a:lnTo>
                    <a:pt x="3577552" y="40944"/>
                  </a:lnTo>
                  <a:close/>
                </a:path>
                <a:path w="3765550" h="228600">
                  <a:moveTo>
                    <a:pt x="3689616" y="89433"/>
                  </a:moveTo>
                  <a:lnTo>
                    <a:pt x="3682771" y="76060"/>
                  </a:lnTo>
                  <a:lnTo>
                    <a:pt x="3675202" y="63309"/>
                  </a:lnTo>
                  <a:lnTo>
                    <a:pt x="3667036" y="50939"/>
                  </a:lnTo>
                  <a:lnTo>
                    <a:pt x="3658374" y="38785"/>
                  </a:lnTo>
                  <a:lnTo>
                    <a:pt x="3647592" y="45250"/>
                  </a:lnTo>
                  <a:lnTo>
                    <a:pt x="3660622" y="65100"/>
                  </a:lnTo>
                  <a:lnTo>
                    <a:pt x="3664839" y="72199"/>
                  </a:lnTo>
                  <a:lnTo>
                    <a:pt x="3653282" y="73647"/>
                  </a:lnTo>
                  <a:lnTo>
                    <a:pt x="3614191" y="77584"/>
                  </a:lnTo>
                  <a:lnTo>
                    <a:pt x="3621443" y="60210"/>
                  </a:lnTo>
                  <a:lnTo>
                    <a:pt x="3628606" y="42024"/>
                  </a:lnTo>
                  <a:lnTo>
                    <a:pt x="3635552" y="23025"/>
                  </a:lnTo>
                  <a:lnTo>
                    <a:pt x="3642207" y="3225"/>
                  </a:lnTo>
                  <a:lnTo>
                    <a:pt x="3629279" y="0"/>
                  </a:lnTo>
                  <a:lnTo>
                    <a:pt x="3622611" y="20599"/>
                  </a:lnTo>
                  <a:lnTo>
                    <a:pt x="3615537" y="40411"/>
                  </a:lnTo>
                  <a:lnTo>
                    <a:pt x="3608057" y="59397"/>
                  </a:lnTo>
                  <a:lnTo>
                    <a:pt x="3600183" y="77584"/>
                  </a:lnTo>
                  <a:lnTo>
                    <a:pt x="3595865" y="78663"/>
                  </a:lnTo>
                  <a:lnTo>
                    <a:pt x="3590480" y="78663"/>
                  </a:lnTo>
                  <a:lnTo>
                    <a:pt x="3592639" y="92671"/>
                  </a:lnTo>
                  <a:lnTo>
                    <a:pt x="3614458" y="90246"/>
                  </a:lnTo>
                  <a:lnTo>
                    <a:pt x="3634663" y="87820"/>
                  </a:lnTo>
                  <a:lnTo>
                    <a:pt x="3653256" y="85394"/>
                  </a:lnTo>
                  <a:lnTo>
                    <a:pt x="3670223" y="82969"/>
                  </a:lnTo>
                  <a:lnTo>
                    <a:pt x="3676688" y="95897"/>
                  </a:lnTo>
                  <a:lnTo>
                    <a:pt x="3689616" y="89433"/>
                  </a:lnTo>
                  <a:close/>
                </a:path>
                <a:path w="3765550" h="228600">
                  <a:moveTo>
                    <a:pt x="3734879" y="92671"/>
                  </a:moveTo>
                  <a:lnTo>
                    <a:pt x="3729812" y="85407"/>
                  </a:lnTo>
                  <a:lnTo>
                    <a:pt x="3724237" y="78257"/>
                  </a:lnTo>
                  <a:lnTo>
                    <a:pt x="3718052" y="71297"/>
                  </a:lnTo>
                  <a:lnTo>
                    <a:pt x="3711168" y="64655"/>
                  </a:lnTo>
                  <a:lnTo>
                    <a:pt x="3702545" y="73266"/>
                  </a:lnTo>
                  <a:lnTo>
                    <a:pt x="3708831" y="79768"/>
                  </a:lnTo>
                  <a:lnTo>
                    <a:pt x="3714813" y="86474"/>
                  </a:lnTo>
                  <a:lnTo>
                    <a:pt x="3720579" y="93573"/>
                  </a:lnTo>
                  <a:lnTo>
                    <a:pt x="3726256" y="101282"/>
                  </a:lnTo>
                  <a:lnTo>
                    <a:pt x="3734879" y="92671"/>
                  </a:lnTo>
                  <a:close/>
                </a:path>
                <a:path w="3765550" h="228600">
                  <a:moveTo>
                    <a:pt x="3765054" y="103441"/>
                  </a:moveTo>
                  <a:lnTo>
                    <a:pt x="1835111" y="103441"/>
                  </a:lnTo>
                  <a:lnTo>
                    <a:pt x="1835111" y="108826"/>
                  </a:lnTo>
                  <a:lnTo>
                    <a:pt x="3765054" y="108826"/>
                  </a:lnTo>
                  <a:lnTo>
                    <a:pt x="3765054" y="103441"/>
                  </a:lnTo>
                  <a:close/>
                </a:path>
              </a:pathLst>
            </a:custGeom>
            <a:solidFill>
              <a:srgbClr val="3F3F3F"/>
            </a:solidFill>
          </p:spPr>
          <p:txBody>
            <a:bodyPr wrap="square" lIns="0" tIns="0" rIns="0" bIns="0" rtlCol="0"/>
            <a:lstStyle/>
            <a:p>
              <a:endParaRPr sz="1749"/>
            </a:p>
          </p:txBody>
        </p:sp>
        <p:pic>
          <p:nvPicPr>
            <p:cNvPr id="195" name="object 195"/>
            <p:cNvPicPr/>
            <p:nvPr/>
          </p:nvPicPr>
          <p:blipFill>
            <a:blip r:embed="rId70" cstate="print"/>
            <a:stretch>
              <a:fillRect/>
            </a:stretch>
          </p:blipFill>
          <p:spPr>
            <a:xfrm>
              <a:off x="6019753" y="879302"/>
              <a:ext cx="1837267" cy="115300"/>
            </a:xfrm>
            <a:prstGeom prst="rect">
              <a:avLst/>
            </a:prstGeom>
          </p:spPr>
        </p:pic>
      </p:grpSp>
      <p:grpSp>
        <p:nvGrpSpPr>
          <p:cNvPr id="196" name="object 196"/>
          <p:cNvGrpSpPr/>
          <p:nvPr/>
        </p:nvGrpSpPr>
        <p:grpSpPr>
          <a:xfrm>
            <a:off x="4619546" y="195478"/>
            <a:ext cx="4474804" cy="187333"/>
            <a:chOff x="5402302" y="0"/>
            <a:chExt cx="5233035" cy="219075"/>
          </a:xfrm>
        </p:grpSpPr>
        <p:sp>
          <p:nvSpPr>
            <p:cNvPr id="197" name="object 197"/>
            <p:cNvSpPr/>
            <p:nvPr/>
          </p:nvSpPr>
          <p:spPr>
            <a:xfrm>
              <a:off x="5402302" y="0"/>
              <a:ext cx="5233035" cy="219075"/>
            </a:xfrm>
            <a:custGeom>
              <a:avLst/>
              <a:gdLst/>
              <a:ahLst/>
              <a:cxnLst/>
              <a:rect l="l" t="t" r="r" b="b"/>
              <a:pathLst>
                <a:path w="5233034" h="219075">
                  <a:moveTo>
                    <a:pt x="5232710" y="0"/>
                  </a:moveTo>
                  <a:lnTo>
                    <a:pt x="0" y="0"/>
                  </a:lnTo>
                  <a:lnTo>
                    <a:pt x="0" y="218747"/>
                  </a:lnTo>
                  <a:lnTo>
                    <a:pt x="5232710" y="218747"/>
                  </a:lnTo>
                  <a:lnTo>
                    <a:pt x="5232710" y="0"/>
                  </a:lnTo>
                  <a:close/>
                </a:path>
              </a:pathLst>
            </a:custGeom>
            <a:solidFill>
              <a:srgbClr val="7E7E7E"/>
            </a:solidFill>
          </p:spPr>
          <p:txBody>
            <a:bodyPr wrap="square" lIns="0" tIns="0" rIns="0" bIns="0" rtlCol="0"/>
            <a:lstStyle/>
            <a:p>
              <a:endParaRPr sz="1749"/>
            </a:p>
          </p:txBody>
        </p:sp>
        <p:sp>
          <p:nvSpPr>
            <p:cNvPr id="198" name="object 198"/>
            <p:cNvSpPr/>
            <p:nvPr/>
          </p:nvSpPr>
          <p:spPr>
            <a:xfrm>
              <a:off x="5478809" y="70042"/>
              <a:ext cx="56515" cy="93345"/>
            </a:xfrm>
            <a:custGeom>
              <a:avLst/>
              <a:gdLst/>
              <a:ahLst/>
              <a:cxnLst/>
              <a:rect l="l" t="t" r="r" b="b"/>
              <a:pathLst>
                <a:path w="56514" h="93345">
                  <a:moveTo>
                    <a:pt x="34482" y="0"/>
                  </a:moveTo>
                  <a:lnTo>
                    <a:pt x="26939" y="0"/>
                  </a:lnTo>
                  <a:lnTo>
                    <a:pt x="19396" y="1077"/>
                  </a:lnTo>
                  <a:lnTo>
                    <a:pt x="11853" y="4310"/>
                  </a:lnTo>
                  <a:lnTo>
                    <a:pt x="7543" y="10775"/>
                  </a:lnTo>
                  <a:lnTo>
                    <a:pt x="3232" y="15086"/>
                  </a:lnTo>
                  <a:lnTo>
                    <a:pt x="2155" y="20473"/>
                  </a:lnTo>
                  <a:lnTo>
                    <a:pt x="2155" y="34482"/>
                  </a:lnTo>
                  <a:lnTo>
                    <a:pt x="3232" y="39870"/>
                  </a:lnTo>
                  <a:lnTo>
                    <a:pt x="7543" y="43103"/>
                  </a:lnTo>
                  <a:lnTo>
                    <a:pt x="9698" y="46335"/>
                  </a:lnTo>
                  <a:lnTo>
                    <a:pt x="12930" y="47413"/>
                  </a:lnTo>
                  <a:lnTo>
                    <a:pt x="15086" y="49568"/>
                  </a:lnTo>
                  <a:lnTo>
                    <a:pt x="34482" y="57111"/>
                  </a:lnTo>
                  <a:lnTo>
                    <a:pt x="38792" y="59266"/>
                  </a:lnTo>
                  <a:lnTo>
                    <a:pt x="40947" y="62499"/>
                  </a:lnTo>
                  <a:lnTo>
                    <a:pt x="40947" y="72197"/>
                  </a:lnTo>
                  <a:lnTo>
                    <a:pt x="38792" y="76507"/>
                  </a:lnTo>
                  <a:lnTo>
                    <a:pt x="34482" y="78663"/>
                  </a:lnTo>
                  <a:lnTo>
                    <a:pt x="30172" y="79740"/>
                  </a:lnTo>
                  <a:lnTo>
                    <a:pt x="25861" y="79740"/>
                  </a:lnTo>
                  <a:lnTo>
                    <a:pt x="22629" y="77585"/>
                  </a:lnTo>
                  <a:lnTo>
                    <a:pt x="19396" y="76507"/>
                  </a:lnTo>
                  <a:lnTo>
                    <a:pt x="17241" y="75430"/>
                  </a:lnTo>
                  <a:lnTo>
                    <a:pt x="16163" y="72197"/>
                  </a:lnTo>
                  <a:lnTo>
                    <a:pt x="15086" y="70042"/>
                  </a:lnTo>
                  <a:lnTo>
                    <a:pt x="14008" y="66809"/>
                  </a:lnTo>
                  <a:lnTo>
                    <a:pt x="14008" y="62499"/>
                  </a:lnTo>
                  <a:lnTo>
                    <a:pt x="0" y="62499"/>
                  </a:lnTo>
                  <a:lnTo>
                    <a:pt x="25558" y="93210"/>
                  </a:lnTo>
                  <a:lnTo>
                    <a:pt x="32596" y="93210"/>
                  </a:lnTo>
                  <a:lnTo>
                    <a:pt x="56033" y="71120"/>
                  </a:lnTo>
                  <a:lnTo>
                    <a:pt x="56033" y="59266"/>
                  </a:lnTo>
                  <a:lnTo>
                    <a:pt x="53878" y="53878"/>
                  </a:lnTo>
                  <a:lnTo>
                    <a:pt x="50646" y="49568"/>
                  </a:lnTo>
                  <a:lnTo>
                    <a:pt x="47413" y="47413"/>
                  </a:lnTo>
                  <a:lnTo>
                    <a:pt x="45258" y="45258"/>
                  </a:lnTo>
                  <a:lnTo>
                    <a:pt x="40947" y="43103"/>
                  </a:lnTo>
                  <a:lnTo>
                    <a:pt x="25861" y="36637"/>
                  </a:lnTo>
                  <a:lnTo>
                    <a:pt x="22629" y="35560"/>
                  </a:lnTo>
                  <a:lnTo>
                    <a:pt x="20473" y="34482"/>
                  </a:lnTo>
                  <a:lnTo>
                    <a:pt x="19396" y="32327"/>
                  </a:lnTo>
                  <a:lnTo>
                    <a:pt x="17241" y="30172"/>
                  </a:lnTo>
                  <a:lnTo>
                    <a:pt x="16163" y="28016"/>
                  </a:lnTo>
                  <a:lnTo>
                    <a:pt x="16163" y="21551"/>
                  </a:lnTo>
                  <a:lnTo>
                    <a:pt x="18318" y="18318"/>
                  </a:lnTo>
                  <a:lnTo>
                    <a:pt x="20473" y="16163"/>
                  </a:lnTo>
                  <a:lnTo>
                    <a:pt x="23706" y="14008"/>
                  </a:lnTo>
                  <a:lnTo>
                    <a:pt x="26939" y="12930"/>
                  </a:lnTo>
                  <a:lnTo>
                    <a:pt x="36637" y="16163"/>
                  </a:lnTo>
                  <a:lnTo>
                    <a:pt x="39870" y="21551"/>
                  </a:lnTo>
                  <a:lnTo>
                    <a:pt x="40947" y="29094"/>
                  </a:lnTo>
                  <a:lnTo>
                    <a:pt x="53878" y="29094"/>
                  </a:lnTo>
                  <a:lnTo>
                    <a:pt x="53878" y="20473"/>
                  </a:lnTo>
                  <a:lnTo>
                    <a:pt x="51723" y="14008"/>
                  </a:lnTo>
                  <a:lnTo>
                    <a:pt x="40947" y="3232"/>
                  </a:lnTo>
                  <a:lnTo>
                    <a:pt x="34482" y="0"/>
                  </a:lnTo>
                  <a:close/>
                </a:path>
              </a:pathLst>
            </a:custGeom>
            <a:solidFill>
              <a:srgbClr val="FFFFFF"/>
            </a:solidFill>
          </p:spPr>
          <p:txBody>
            <a:bodyPr wrap="square" lIns="0" tIns="0" rIns="0" bIns="0" rtlCol="0"/>
            <a:lstStyle/>
            <a:p>
              <a:endParaRPr sz="1749"/>
            </a:p>
          </p:txBody>
        </p:sp>
        <p:pic>
          <p:nvPicPr>
            <p:cNvPr id="199" name="object 199"/>
            <p:cNvPicPr/>
            <p:nvPr/>
          </p:nvPicPr>
          <p:blipFill>
            <a:blip r:embed="rId71" cstate="print"/>
            <a:stretch>
              <a:fillRect/>
            </a:stretch>
          </p:blipFill>
          <p:spPr>
            <a:xfrm>
              <a:off x="5544542" y="65732"/>
              <a:ext cx="1100205" cy="105602"/>
            </a:xfrm>
            <a:prstGeom prst="rect">
              <a:avLst/>
            </a:prstGeom>
          </p:spPr>
        </p:pic>
      </p:grpSp>
      <p:grpSp>
        <p:nvGrpSpPr>
          <p:cNvPr id="200" name="object 200"/>
          <p:cNvGrpSpPr/>
          <p:nvPr/>
        </p:nvGrpSpPr>
        <p:grpSpPr>
          <a:xfrm>
            <a:off x="4969233" y="3556440"/>
            <a:ext cx="4055614" cy="294302"/>
            <a:chOff x="5811242" y="3930459"/>
            <a:chExt cx="4742815" cy="344170"/>
          </a:xfrm>
        </p:grpSpPr>
        <p:sp>
          <p:nvSpPr>
            <p:cNvPr id="201" name="object 201"/>
            <p:cNvSpPr/>
            <p:nvPr/>
          </p:nvSpPr>
          <p:spPr>
            <a:xfrm>
              <a:off x="5818246" y="3937463"/>
              <a:ext cx="4728845" cy="330200"/>
            </a:xfrm>
            <a:custGeom>
              <a:avLst/>
              <a:gdLst/>
              <a:ahLst/>
              <a:cxnLst/>
              <a:rect l="l" t="t" r="r" b="b"/>
              <a:pathLst>
                <a:path w="4728845" h="330200">
                  <a:moveTo>
                    <a:pt x="0" y="0"/>
                  </a:moveTo>
                  <a:lnTo>
                    <a:pt x="4728404" y="0"/>
                  </a:lnTo>
                  <a:lnTo>
                    <a:pt x="4728404" y="329738"/>
                  </a:lnTo>
                  <a:lnTo>
                    <a:pt x="0" y="329738"/>
                  </a:lnTo>
                  <a:lnTo>
                    <a:pt x="0" y="0"/>
                  </a:lnTo>
                  <a:close/>
                </a:path>
              </a:pathLst>
            </a:custGeom>
            <a:ln w="14008">
              <a:solidFill>
                <a:srgbClr val="3F3F3F"/>
              </a:solidFill>
            </a:ln>
          </p:spPr>
          <p:txBody>
            <a:bodyPr wrap="square" lIns="0" tIns="0" rIns="0" bIns="0" rtlCol="0"/>
            <a:lstStyle/>
            <a:p>
              <a:endParaRPr sz="1749"/>
            </a:p>
          </p:txBody>
        </p:sp>
        <p:sp>
          <p:nvSpPr>
            <p:cNvPr id="202" name="object 202"/>
            <p:cNvSpPr/>
            <p:nvPr/>
          </p:nvSpPr>
          <p:spPr>
            <a:xfrm>
              <a:off x="5818246" y="3937463"/>
              <a:ext cx="4728845" cy="330200"/>
            </a:xfrm>
            <a:custGeom>
              <a:avLst/>
              <a:gdLst/>
              <a:ahLst/>
              <a:cxnLst/>
              <a:rect l="l" t="t" r="r" b="b"/>
              <a:pathLst>
                <a:path w="4728845" h="330200">
                  <a:moveTo>
                    <a:pt x="0" y="0"/>
                  </a:moveTo>
                  <a:lnTo>
                    <a:pt x="4728404" y="0"/>
                  </a:lnTo>
                  <a:lnTo>
                    <a:pt x="4728404" y="329738"/>
                  </a:lnTo>
                  <a:lnTo>
                    <a:pt x="0" y="329738"/>
                  </a:lnTo>
                  <a:lnTo>
                    <a:pt x="0" y="0"/>
                  </a:lnTo>
                  <a:close/>
                </a:path>
              </a:pathLst>
            </a:custGeom>
            <a:ln w="8620">
              <a:solidFill>
                <a:srgbClr val="3F3F3F"/>
              </a:solidFill>
            </a:ln>
          </p:spPr>
          <p:txBody>
            <a:bodyPr wrap="square" lIns="0" tIns="0" rIns="0" bIns="0" rtlCol="0"/>
            <a:lstStyle/>
            <a:p>
              <a:endParaRPr sz="1749"/>
            </a:p>
          </p:txBody>
        </p:sp>
        <p:sp>
          <p:nvSpPr>
            <p:cNvPr id="203" name="object 203"/>
            <p:cNvSpPr/>
            <p:nvPr/>
          </p:nvSpPr>
          <p:spPr>
            <a:xfrm>
              <a:off x="5818246" y="3937463"/>
              <a:ext cx="4728845" cy="330200"/>
            </a:xfrm>
            <a:custGeom>
              <a:avLst/>
              <a:gdLst/>
              <a:ahLst/>
              <a:cxnLst/>
              <a:rect l="l" t="t" r="r" b="b"/>
              <a:pathLst>
                <a:path w="4728845" h="330200">
                  <a:moveTo>
                    <a:pt x="0" y="0"/>
                  </a:moveTo>
                  <a:lnTo>
                    <a:pt x="4728404" y="0"/>
                  </a:lnTo>
                  <a:lnTo>
                    <a:pt x="4728404" y="329738"/>
                  </a:lnTo>
                  <a:lnTo>
                    <a:pt x="0" y="329738"/>
                  </a:lnTo>
                  <a:lnTo>
                    <a:pt x="0" y="0"/>
                  </a:lnTo>
                  <a:close/>
                </a:path>
              </a:pathLst>
            </a:custGeom>
            <a:ln w="6465">
              <a:solidFill>
                <a:srgbClr val="3F3F3F"/>
              </a:solidFill>
            </a:ln>
          </p:spPr>
          <p:txBody>
            <a:bodyPr wrap="square" lIns="0" tIns="0" rIns="0" bIns="0" rtlCol="0"/>
            <a:lstStyle/>
            <a:p>
              <a:endParaRPr sz="1749"/>
            </a:p>
          </p:txBody>
        </p:sp>
        <p:pic>
          <p:nvPicPr>
            <p:cNvPr id="204" name="object 204"/>
            <p:cNvPicPr/>
            <p:nvPr/>
          </p:nvPicPr>
          <p:blipFill>
            <a:blip r:embed="rId72" cstate="print"/>
            <a:stretch>
              <a:fillRect/>
            </a:stretch>
          </p:blipFill>
          <p:spPr>
            <a:xfrm>
              <a:off x="5904452" y="4049531"/>
              <a:ext cx="4457932" cy="129309"/>
            </a:xfrm>
            <a:prstGeom prst="rect">
              <a:avLst/>
            </a:prstGeom>
          </p:spPr>
        </p:pic>
        <p:sp>
          <p:nvSpPr>
            <p:cNvPr id="205" name="object 205"/>
            <p:cNvSpPr/>
            <p:nvPr/>
          </p:nvSpPr>
          <p:spPr>
            <a:xfrm>
              <a:off x="10397934" y="4077677"/>
              <a:ext cx="41275" cy="100330"/>
            </a:xfrm>
            <a:custGeom>
              <a:avLst/>
              <a:gdLst/>
              <a:ahLst/>
              <a:cxnLst/>
              <a:rect l="l" t="t" r="r" b="b"/>
              <a:pathLst>
                <a:path w="41275" h="100329">
                  <a:moveTo>
                    <a:pt x="40957" y="0"/>
                  </a:moveTo>
                  <a:lnTo>
                    <a:pt x="26949" y="0"/>
                  </a:lnTo>
                  <a:lnTo>
                    <a:pt x="26949" y="87630"/>
                  </a:lnTo>
                  <a:lnTo>
                    <a:pt x="0" y="87630"/>
                  </a:lnTo>
                  <a:lnTo>
                    <a:pt x="0" y="100330"/>
                  </a:lnTo>
                  <a:lnTo>
                    <a:pt x="40957" y="100330"/>
                  </a:lnTo>
                  <a:lnTo>
                    <a:pt x="40957" y="87630"/>
                  </a:lnTo>
                  <a:lnTo>
                    <a:pt x="40957" y="0"/>
                  </a:lnTo>
                  <a:close/>
                </a:path>
              </a:pathLst>
            </a:custGeom>
            <a:solidFill>
              <a:srgbClr val="3F3F3F"/>
            </a:solidFill>
          </p:spPr>
          <p:txBody>
            <a:bodyPr wrap="square" lIns="0" tIns="0" rIns="0" bIns="0" rtlCol="0"/>
            <a:lstStyle/>
            <a:p>
              <a:endParaRPr sz="1749"/>
            </a:p>
          </p:txBody>
        </p:sp>
      </p:grpSp>
      <p:grpSp>
        <p:nvGrpSpPr>
          <p:cNvPr id="206" name="object 206"/>
          <p:cNvGrpSpPr/>
          <p:nvPr/>
        </p:nvGrpSpPr>
        <p:grpSpPr>
          <a:xfrm>
            <a:off x="4649032" y="3562429"/>
            <a:ext cx="282356" cy="282356"/>
            <a:chOff x="5436784" y="3937463"/>
            <a:chExt cx="330200" cy="330200"/>
          </a:xfrm>
        </p:grpSpPr>
        <p:sp>
          <p:nvSpPr>
            <p:cNvPr id="207" name="object 207"/>
            <p:cNvSpPr/>
            <p:nvPr/>
          </p:nvSpPr>
          <p:spPr>
            <a:xfrm>
              <a:off x="5436784" y="3937463"/>
              <a:ext cx="330200" cy="330200"/>
            </a:xfrm>
            <a:custGeom>
              <a:avLst/>
              <a:gdLst/>
              <a:ahLst/>
              <a:cxnLst/>
              <a:rect l="l" t="t" r="r" b="b"/>
              <a:pathLst>
                <a:path w="330200" h="330200">
                  <a:moveTo>
                    <a:pt x="329738" y="0"/>
                  </a:moveTo>
                  <a:lnTo>
                    <a:pt x="0" y="0"/>
                  </a:lnTo>
                  <a:lnTo>
                    <a:pt x="0" y="329738"/>
                  </a:lnTo>
                  <a:lnTo>
                    <a:pt x="329738" y="329738"/>
                  </a:lnTo>
                  <a:lnTo>
                    <a:pt x="329738" y="0"/>
                  </a:lnTo>
                  <a:close/>
                </a:path>
              </a:pathLst>
            </a:custGeom>
            <a:solidFill>
              <a:srgbClr val="595959"/>
            </a:solidFill>
          </p:spPr>
          <p:txBody>
            <a:bodyPr wrap="square" lIns="0" tIns="0" rIns="0" bIns="0" rtlCol="0"/>
            <a:lstStyle/>
            <a:p>
              <a:endParaRPr sz="1749"/>
            </a:p>
          </p:txBody>
        </p:sp>
        <p:pic>
          <p:nvPicPr>
            <p:cNvPr id="208" name="object 208"/>
            <p:cNvPicPr/>
            <p:nvPr/>
          </p:nvPicPr>
          <p:blipFill>
            <a:blip r:embed="rId4" cstate="print"/>
            <a:stretch>
              <a:fillRect/>
            </a:stretch>
          </p:blipFill>
          <p:spPr>
            <a:xfrm>
              <a:off x="5512214" y="4026902"/>
              <a:ext cx="174567" cy="198274"/>
            </a:xfrm>
            <a:prstGeom prst="rect">
              <a:avLst/>
            </a:prstGeom>
          </p:spPr>
        </p:pic>
      </p:grpSp>
      <p:grpSp>
        <p:nvGrpSpPr>
          <p:cNvPr id="209" name="object 209"/>
          <p:cNvGrpSpPr/>
          <p:nvPr/>
        </p:nvGrpSpPr>
        <p:grpSpPr>
          <a:xfrm>
            <a:off x="4643042" y="3894609"/>
            <a:ext cx="4378695" cy="900282"/>
            <a:chOff x="5429780" y="4325929"/>
            <a:chExt cx="5120640" cy="1052830"/>
          </a:xfrm>
        </p:grpSpPr>
        <p:sp>
          <p:nvSpPr>
            <p:cNvPr id="210" name="object 210"/>
            <p:cNvSpPr/>
            <p:nvPr/>
          </p:nvSpPr>
          <p:spPr>
            <a:xfrm>
              <a:off x="5436784" y="4332933"/>
              <a:ext cx="330200" cy="328930"/>
            </a:xfrm>
            <a:custGeom>
              <a:avLst/>
              <a:gdLst/>
              <a:ahLst/>
              <a:cxnLst/>
              <a:rect l="l" t="t" r="r" b="b"/>
              <a:pathLst>
                <a:path w="330200" h="328929">
                  <a:moveTo>
                    <a:pt x="0" y="0"/>
                  </a:moveTo>
                  <a:lnTo>
                    <a:pt x="329738" y="0"/>
                  </a:lnTo>
                  <a:lnTo>
                    <a:pt x="329738" y="328660"/>
                  </a:lnTo>
                  <a:lnTo>
                    <a:pt x="0" y="328660"/>
                  </a:lnTo>
                  <a:lnTo>
                    <a:pt x="0" y="0"/>
                  </a:lnTo>
                  <a:close/>
                </a:path>
              </a:pathLst>
            </a:custGeom>
            <a:ln w="14008">
              <a:solidFill>
                <a:srgbClr val="3F3F3F"/>
              </a:solidFill>
            </a:ln>
          </p:spPr>
          <p:txBody>
            <a:bodyPr wrap="square" lIns="0" tIns="0" rIns="0" bIns="0" rtlCol="0"/>
            <a:lstStyle/>
            <a:p>
              <a:endParaRPr sz="1749"/>
            </a:p>
          </p:txBody>
        </p:sp>
        <p:sp>
          <p:nvSpPr>
            <p:cNvPr id="211" name="object 211"/>
            <p:cNvSpPr/>
            <p:nvPr/>
          </p:nvSpPr>
          <p:spPr>
            <a:xfrm>
              <a:off x="5436784" y="4332933"/>
              <a:ext cx="330200" cy="328930"/>
            </a:xfrm>
            <a:custGeom>
              <a:avLst/>
              <a:gdLst/>
              <a:ahLst/>
              <a:cxnLst/>
              <a:rect l="l" t="t" r="r" b="b"/>
              <a:pathLst>
                <a:path w="330200" h="328929">
                  <a:moveTo>
                    <a:pt x="0" y="0"/>
                  </a:moveTo>
                  <a:lnTo>
                    <a:pt x="329738" y="0"/>
                  </a:lnTo>
                  <a:lnTo>
                    <a:pt x="329738" y="328660"/>
                  </a:lnTo>
                  <a:lnTo>
                    <a:pt x="0" y="328660"/>
                  </a:lnTo>
                  <a:lnTo>
                    <a:pt x="0" y="0"/>
                  </a:lnTo>
                  <a:close/>
                </a:path>
              </a:pathLst>
            </a:custGeom>
            <a:ln w="8620">
              <a:solidFill>
                <a:srgbClr val="3F3F3F"/>
              </a:solidFill>
            </a:ln>
          </p:spPr>
          <p:txBody>
            <a:bodyPr wrap="square" lIns="0" tIns="0" rIns="0" bIns="0" rtlCol="0"/>
            <a:lstStyle/>
            <a:p>
              <a:endParaRPr sz="1749"/>
            </a:p>
          </p:txBody>
        </p:sp>
        <p:sp>
          <p:nvSpPr>
            <p:cNvPr id="212" name="object 212"/>
            <p:cNvSpPr/>
            <p:nvPr/>
          </p:nvSpPr>
          <p:spPr>
            <a:xfrm>
              <a:off x="5436784" y="4332933"/>
              <a:ext cx="330200" cy="328930"/>
            </a:xfrm>
            <a:custGeom>
              <a:avLst/>
              <a:gdLst/>
              <a:ahLst/>
              <a:cxnLst/>
              <a:rect l="l" t="t" r="r" b="b"/>
              <a:pathLst>
                <a:path w="330200" h="328929">
                  <a:moveTo>
                    <a:pt x="0" y="0"/>
                  </a:moveTo>
                  <a:lnTo>
                    <a:pt x="329738" y="0"/>
                  </a:lnTo>
                  <a:lnTo>
                    <a:pt x="329738" y="328660"/>
                  </a:lnTo>
                  <a:lnTo>
                    <a:pt x="0" y="328660"/>
                  </a:lnTo>
                  <a:lnTo>
                    <a:pt x="0" y="0"/>
                  </a:lnTo>
                  <a:close/>
                </a:path>
              </a:pathLst>
            </a:custGeom>
            <a:ln w="6465">
              <a:solidFill>
                <a:srgbClr val="3F3F3F"/>
              </a:solidFill>
            </a:ln>
          </p:spPr>
          <p:txBody>
            <a:bodyPr wrap="square" lIns="0" tIns="0" rIns="0" bIns="0" rtlCol="0"/>
            <a:lstStyle/>
            <a:p>
              <a:endParaRPr sz="1749"/>
            </a:p>
          </p:txBody>
        </p:sp>
        <p:pic>
          <p:nvPicPr>
            <p:cNvPr id="213" name="object 213"/>
            <p:cNvPicPr/>
            <p:nvPr/>
          </p:nvPicPr>
          <p:blipFill>
            <a:blip r:embed="rId5" cstate="print"/>
            <a:stretch>
              <a:fillRect/>
            </a:stretch>
          </p:blipFill>
          <p:spPr>
            <a:xfrm>
              <a:off x="5531611" y="4436381"/>
              <a:ext cx="136852" cy="151938"/>
            </a:xfrm>
            <a:prstGeom prst="rect">
              <a:avLst/>
            </a:prstGeom>
          </p:spPr>
        </p:pic>
        <p:sp>
          <p:nvSpPr>
            <p:cNvPr id="214" name="object 214"/>
            <p:cNvSpPr/>
            <p:nvPr/>
          </p:nvSpPr>
          <p:spPr>
            <a:xfrm>
              <a:off x="5813936" y="4328623"/>
              <a:ext cx="4736465" cy="1049655"/>
            </a:xfrm>
            <a:custGeom>
              <a:avLst/>
              <a:gdLst/>
              <a:ahLst/>
              <a:cxnLst/>
              <a:rect l="l" t="t" r="r" b="b"/>
              <a:pathLst>
                <a:path w="4736465" h="1049654">
                  <a:moveTo>
                    <a:pt x="7543" y="1023697"/>
                  </a:moveTo>
                  <a:lnTo>
                    <a:pt x="0" y="1023697"/>
                  </a:lnTo>
                  <a:lnTo>
                    <a:pt x="0" y="1045248"/>
                  </a:lnTo>
                  <a:lnTo>
                    <a:pt x="7543" y="1045248"/>
                  </a:lnTo>
                  <a:lnTo>
                    <a:pt x="7543" y="1023697"/>
                  </a:lnTo>
                  <a:close/>
                </a:path>
                <a:path w="4736465" h="1049654">
                  <a:moveTo>
                    <a:pt x="7543" y="994602"/>
                  </a:moveTo>
                  <a:lnTo>
                    <a:pt x="0" y="994602"/>
                  </a:lnTo>
                  <a:lnTo>
                    <a:pt x="0" y="1016154"/>
                  </a:lnTo>
                  <a:lnTo>
                    <a:pt x="7543" y="1016154"/>
                  </a:lnTo>
                  <a:lnTo>
                    <a:pt x="7543" y="994602"/>
                  </a:lnTo>
                  <a:close/>
                </a:path>
                <a:path w="4736465" h="1049654">
                  <a:moveTo>
                    <a:pt x="7543" y="965508"/>
                  </a:moveTo>
                  <a:lnTo>
                    <a:pt x="0" y="965508"/>
                  </a:lnTo>
                  <a:lnTo>
                    <a:pt x="0" y="987059"/>
                  </a:lnTo>
                  <a:lnTo>
                    <a:pt x="7543" y="987059"/>
                  </a:lnTo>
                  <a:lnTo>
                    <a:pt x="7543" y="965508"/>
                  </a:lnTo>
                  <a:close/>
                </a:path>
                <a:path w="4736465" h="1049654">
                  <a:moveTo>
                    <a:pt x="7543" y="936413"/>
                  </a:moveTo>
                  <a:lnTo>
                    <a:pt x="0" y="936413"/>
                  </a:lnTo>
                  <a:lnTo>
                    <a:pt x="0" y="957965"/>
                  </a:lnTo>
                  <a:lnTo>
                    <a:pt x="7543" y="957965"/>
                  </a:lnTo>
                  <a:lnTo>
                    <a:pt x="7543" y="936413"/>
                  </a:lnTo>
                  <a:close/>
                </a:path>
                <a:path w="4736465" h="1049654">
                  <a:moveTo>
                    <a:pt x="7543" y="907319"/>
                  </a:moveTo>
                  <a:lnTo>
                    <a:pt x="0" y="907319"/>
                  </a:lnTo>
                  <a:lnTo>
                    <a:pt x="0" y="928870"/>
                  </a:lnTo>
                  <a:lnTo>
                    <a:pt x="7543" y="928870"/>
                  </a:lnTo>
                  <a:lnTo>
                    <a:pt x="7543" y="907319"/>
                  </a:lnTo>
                  <a:close/>
                </a:path>
                <a:path w="4736465" h="1049654">
                  <a:moveTo>
                    <a:pt x="7543" y="878224"/>
                  </a:moveTo>
                  <a:lnTo>
                    <a:pt x="0" y="878224"/>
                  </a:lnTo>
                  <a:lnTo>
                    <a:pt x="0" y="899776"/>
                  </a:lnTo>
                  <a:lnTo>
                    <a:pt x="7543" y="899776"/>
                  </a:lnTo>
                  <a:lnTo>
                    <a:pt x="7543" y="878224"/>
                  </a:lnTo>
                  <a:close/>
                </a:path>
                <a:path w="4736465" h="1049654">
                  <a:moveTo>
                    <a:pt x="7543" y="849130"/>
                  </a:moveTo>
                  <a:lnTo>
                    <a:pt x="0" y="849130"/>
                  </a:lnTo>
                  <a:lnTo>
                    <a:pt x="0" y="870681"/>
                  </a:lnTo>
                  <a:lnTo>
                    <a:pt x="7543" y="870681"/>
                  </a:lnTo>
                  <a:lnTo>
                    <a:pt x="7543" y="849130"/>
                  </a:lnTo>
                  <a:close/>
                </a:path>
                <a:path w="4736465" h="1049654">
                  <a:moveTo>
                    <a:pt x="7543" y="820035"/>
                  </a:moveTo>
                  <a:lnTo>
                    <a:pt x="0" y="820035"/>
                  </a:lnTo>
                  <a:lnTo>
                    <a:pt x="0" y="841586"/>
                  </a:lnTo>
                  <a:lnTo>
                    <a:pt x="7543" y="841586"/>
                  </a:lnTo>
                  <a:lnTo>
                    <a:pt x="7543" y="820035"/>
                  </a:lnTo>
                  <a:close/>
                </a:path>
                <a:path w="4736465" h="1049654">
                  <a:moveTo>
                    <a:pt x="7543" y="790940"/>
                  </a:moveTo>
                  <a:lnTo>
                    <a:pt x="0" y="790940"/>
                  </a:lnTo>
                  <a:lnTo>
                    <a:pt x="0" y="813570"/>
                  </a:lnTo>
                  <a:lnTo>
                    <a:pt x="7543" y="813570"/>
                  </a:lnTo>
                  <a:lnTo>
                    <a:pt x="7543" y="790940"/>
                  </a:lnTo>
                  <a:close/>
                </a:path>
                <a:path w="4736465" h="1049654">
                  <a:moveTo>
                    <a:pt x="7543" y="761846"/>
                  </a:moveTo>
                  <a:lnTo>
                    <a:pt x="0" y="761846"/>
                  </a:lnTo>
                  <a:lnTo>
                    <a:pt x="0" y="784475"/>
                  </a:lnTo>
                  <a:lnTo>
                    <a:pt x="7543" y="784475"/>
                  </a:lnTo>
                  <a:lnTo>
                    <a:pt x="7543" y="761846"/>
                  </a:lnTo>
                  <a:close/>
                </a:path>
                <a:path w="4736465" h="1049654">
                  <a:moveTo>
                    <a:pt x="7543" y="732751"/>
                  </a:moveTo>
                  <a:lnTo>
                    <a:pt x="0" y="732751"/>
                  </a:lnTo>
                  <a:lnTo>
                    <a:pt x="0" y="755380"/>
                  </a:lnTo>
                  <a:lnTo>
                    <a:pt x="7543" y="755380"/>
                  </a:lnTo>
                  <a:lnTo>
                    <a:pt x="7543" y="732751"/>
                  </a:lnTo>
                  <a:close/>
                </a:path>
                <a:path w="4736465" h="1049654">
                  <a:moveTo>
                    <a:pt x="7543" y="703657"/>
                  </a:moveTo>
                  <a:lnTo>
                    <a:pt x="0" y="703657"/>
                  </a:lnTo>
                  <a:lnTo>
                    <a:pt x="0" y="726286"/>
                  </a:lnTo>
                  <a:lnTo>
                    <a:pt x="7543" y="726286"/>
                  </a:lnTo>
                  <a:lnTo>
                    <a:pt x="7543" y="703657"/>
                  </a:lnTo>
                  <a:close/>
                </a:path>
                <a:path w="4736465" h="1049654">
                  <a:moveTo>
                    <a:pt x="7543" y="674562"/>
                  </a:moveTo>
                  <a:lnTo>
                    <a:pt x="0" y="674562"/>
                  </a:lnTo>
                  <a:lnTo>
                    <a:pt x="0" y="697191"/>
                  </a:lnTo>
                  <a:lnTo>
                    <a:pt x="7543" y="697191"/>
                  </a:lnTo>
                  <a:lnTo>
                    <a:pt x="7543" y="674562"/>
                  </a:lnTo>
                  <a:close/>
                </a:path>
                <a:path w="4736465" h="1049654">
                  <a:moveTo>
                    <a:pt x="7543" y="645468"/>
                  </a:moveTo>
                  <a:lnTo>
                    <a:pt x="0" y="645468"/>
                  </a:lnTo>
                  <a:lnTo>
                    <a:pt x="0" y="668097"/>
                  </a:lnTo>
                  <a:lnTo>
                    <a:pt x="7543" y="668097"/>
                  </a:lnTo>
                  <a:lnTo>
                    <a:pt x="7543" y="645468"/>
                  </a:lnTo>
                  <a:close/>
                </a:path>
                <a:path w="4736465" h="1049654">
                  <a:moveTo>
                    <a:pt x="7543" y="616373"/>
                  </a:moveTo>
                  <a:lnTo>
                    <a:pt x="0" y="616373"/>
                  </a:lnTo>
                  <a:lnTo>
                    <a:pt x="0" y="639002"/>
                  </a:lnTo>
                  <a:lnTo>
                    <a:pt x="7543" y="639002"/>
                  </a:lnTo>
                  <a:lnTo>
                    <a:pt x="7543" y="616373"/>
                  </a:lnTo>
                  <a:close/>
                </a:path>
                <a:path w="4736465" h="1049654">
                  <a:moveTo>
                    <a:pt x="7543" y="587279"/>
                  </a:moveTo>
                  <a:lnTo>
                    <a:pt x="0" y="587279"/>
                  </a:lnTo>
                  <a:lnTo>
                    <a:pt x="0" y="609908"/>
                  </a:lnTo>
                  <a:lnTo>
                    <a:pt x="7543" y="609908"/>
                  </a:lnTo>
                  <a:lnTo>
                    <a:pt x="7543" y="587279"/>
                  </a:lnTo>
                  <a:close/>
                </a:path>
                <a:path w="4736465" h="1049654">
                  <a:moveTo>
                    <a:pt x="7543" y="558184"/>
                  </a:moveTo>
                  <a:lnTo>
                    <a:pt x="0" y="558184"/>
                  </a:lnTo>
                  <a:lnTo>
                    <a:pt x="0" y="580813"/>
                  </a:lnTo>
                  <a:lnTo>
                    <a:pt x="7543" y="580813"/>
                  </a:lnTo>
                  <a:lnTo>
                    <a:pt x="7543" y="558184"/>
                  </a:lnTo>
                  <a:close/>
                </a:path>
                <a:path w="4736465" h="1049654">
                  <a:moveTo>
                    <a:pt x="7543" y="529089"/>
                  </a:moveTo>
                  <a:lnTo>
                    <a:pt x="0" y="529089"/>
                  </a:lnTo>
                  <a:lnTo>
                    <a:pt x="0" y="551719"/>
                  </a:lnTo>
                  <a:lnTo>
                    <a:pt x="7543" y="551719"/>
                  </a:lnTo>
                  <a:lnTo>
                    <a:pt x="7543" y="529089"/>
                  </a:lnTo>
                  <a:close/>
                </a:path>
                <a:path w="4736465" h="1049654">
                  <a:moveTo>
                    <a:pt x="7543" y="499995"/>
                  </a:moveTo>
                  <a:lnTo>
                    <a:pt x="0" y="499995"/>
                  </a:lnTo>
                  <a:lnTo>
                    <a:pt x="0" y="522624"/>
                  </a:lnTo>
                  <a:lnTo>
                    <a:pt x="7543" y="522624"/>
                  </a:lnTo>
                  <a:lnTo>
                    <a:pt x="7543" y="499995"/>
                  </a:lnTo>
                  <a:close/>
                </a:path>
                <a:path w="4736465" h="1049654">
                  <a:moveTo>
                    <a:pt x="7543" y="471978"/>
                  </a:moveTo>
                  <a:lnTo>
                    <a:pt x="0" y="471978"/>
                  </a:lnTo>
                  <a:lnTo>
                    <a:pt x="0" y="493529"/>
                  </a:lnTo>
                  <a:lnTo>
                    <a:pt x="7543" y="493529"/>
                  </a:lnTo>
                  <a:lnTo>
                    <a:pt x="7543" y="471978"/>
                  </a:lnTo>
                  <a:close/>
                </a:path>
                <a:path w="4736465" h="1049654">
                  <a:moveTo>
                    <a:pt x="7543" y="442883"/>
                  </a:moveTo>
                  <a:lnTo>
                    <a:pt x="0" y="442883"/>
                  </a:lnTo>
                  <a:lnTo>
                    <a:pt x="0" y="464435"/>
                  </a:lnTo>
                  <a:lnTo>
                    <a:pt x="7543" y="464435"/>
                  </a:lnTo>
                  <a:lnTo>
                    <a:pt x="7543" y="442883"/>
                  </a:lnTo>
                  <a:close/>
                </a:path>
                <a:path w="4736465" h="1049654">
                  <a:moveTo>
                    <a:pt x="7543" y="413789"/>
                  </a:moveTo>
                  <a:lnTo>
                    <a:pt x="0" y="413789"/>
                  </a:lnTo>
                  <a:lnTo>
                    <a:pt x="0" y="435340"/>
                  </a:lnTo>
                  <a:lnTo>
                    <a:pt x="7543" y="435340"/>
                  </a:lnTo>
                  <a:lnTo>
                    <a:pt x="7543" y="413789"/>
                  </a:lnTo>
                  <a:close/>
                </a:path>
                <a:path w="4736465" h="1049654">
                  <a:moveTo>
                    <a:pt x="7543" y="384694"/>
                  </a:moveTo>
                  <a:lnTo>
                    <a:pt x="0" y="384694"/>
                  </a:lnTo>
                  <a:lnTo>
                    <a:pt x="0" y="406246"/>
                  </a:lnTo>
                  <a:lnTo>
                    <a:pt x="7543" y="406246"/>
                  </a:lnTo>
                  <a:lnTo>
                    <a:pt x="7543" y="384694"/>
                  </a:lnTo>
                  <a:close/>
                </a:path>
                <a:path w="4736465" h="1049654">
                  <a:moveTo>
                    <a:pt x="7543" y="355600"/>
                  </a:moveTo>
                  <a:lnTo>
                    <a:pt x="0" y="355600"/>
                  </a:lnTo>
                  <a:lnTo>
                    <a:pt x="0" y="377151"/>
                  </a:lnTo>
                  <a:lnTo>
                    <a:pt x="7543" y="377151"/>
                  </a:lnTo>
                  <a:lnTo>
                    <a:pt x="7543" y="355600"/>
                  </a:lnTo>
                  <a:close/>
                </a:path>
                <a:path w="4736465" h="1049654">
                  <a:moveTo>
                    <a:pt x="7543" y="326505"/>
                  </a:moveTo>
                  <a:lnTo>
                    <a:pt x="0" y="326505"/>
                  </a:lnTo>
                  <a:lnTo>
                    <a:pt x="0" y="348057"/>
                  </a:lnTo>
                  <a:lnTo>
                    <a:pt x="7543" y="348057"/>
                  </a:lnTo>
                  <a:lnTo>
                    <a:pt x="7543" y="326505"/>
                  </a:lnTo>
                  <a:close/>
                </a:path>
                <a:path w="4736465" h="1049654">
                  <a:moveTo>
                    <a:pt x="7543" y="297411"/>
                  </a:moveTo>
                  <a:lnTo>
                    <a:pt x="0" y="297411"/>
                  </a:lnTo>
                  <a:lnTo>
                    <a:pt x="0" y="318962"/>
                  </a:lnTo>
                  <a:lnTo>
                    <a:pt x="7543" y="318962"/>
                  </a:lnTo>
                  <a:lnTo>
                    <a:pt x="7543" y="297411"/>
                  </a:lnTo>
                  <a:close/>
                </a:path>
                <a:path w="4736465" h="1049654">
                  <a:moveTo>
                    <a:pt x="7543" y="268316"/>
                  </a:moveTo>
                  <a:lnTo>
                    <a:pt x="0" y="268316"/>
                  </a:lnTo>
                  <a:lnTo>
                    <a:pt x="0" y="289867"/>
                  </a:lnTo>
                  <a:lnTo>
                    <a:pt x="7543" y="289867"/>
                  </a:lnTo>
                  <a:lnTo>
                    <a:pt x="7543" y="268316"/>
                  </a:lnTo>
                  <a:close/>
                </a:path>
                <a:path w="4736465" h="1049654">
                  <a:moveTo>
                    <a:pt x="7543" y="239221"/>
                  </a:moveTo>
                  <a:lnTo>
                    <a:pt x="0" y="239221"/>
                  </a:lnTo>
                  <a:lnTo>
                    <a:pt x="0" y="260773"/>
                  </a:lnTo>
                  <a:lnTo>
                    <a:pt x="7543" y="260773"/>
                  </a:lnTo>
                  <a:lnTo>
                    <a:pt x="7543" y="239221"/>
                  </a:lnTo>
                  <a:close/>
                </a:path>
                <a:path w="4736465" h="1049654">
                  <a:moveTo>
                    <a:pt x="7543" y="210127"/>
                  </a:moveTo>
                  <a:lnTo>
                    <a:pt x="0" y="210127"/>
                  </a:lnTo>
                  <a:lnTo>
                    <a:pt x="0" y="231678"/>
                  </a:lnTo>
                  <a:lnTo>
                    <a:pt x="7543" y="231678"/>
                  </a:lnTo>
                  <a:lnTo>
                    <a:pt x="7543" y="210127"/>
                  </a:lnTo>
                  <a:close/>
                </a:path>
                <a:path w="4736465" h="1049654">
                  <a:moveTo>
                    <a:pt x="7543" y="181032"/>
                  </a:moveTo>
                  <a:lnTo>
                    <a:pt x="0" y="181032"/>
                  </a:lnTo>
                  <a:lnTo>
                    <a:pt x="0" y="202584"/>
                  </a:lnTo>
                  <a:lnTo>
                    <a:pt x="7543" y="202584"/>
                  </a:lnTo>
                  <a:lnTo>
                    <a:pt x="7543" y="181032"/>
                  </a:lnTo>
                  <a:close/>
                </a:path>
                <a:path w="4736465" h="1049654">
                  <a:moveTo>
                    <a:pt x="7543" y="151938"/>
                  </a:moveTo>
                  <a:lnTo>
                    <a:pt x="0" y="151938"/>
                  </a:lnTo>
                  <a:lnTo>
                    <a:pt x="0" y="173489"/>
                  </a:lnTo>
                  <a:lnTo>
                    <a:pt x="7543" y="173489"/>
                  </a:lnTo>
                  <a:lnTo>
                    <a:pt x="7543" y="151938"/>
                  </a:lnTo>
                  <a:close/>
                </a:path>
                <a:path w="4736465" h="1049654">
                  <a:moveTo>
                    <a:pt x="7543" y="122843"/>
                  </a:moveTo>
                  <a:lnTo>
                    <a:pt x="0" y="122843"/>
                  </a:lnTo>
                  <a:lnTo>
                    <a:pt x="0" y="144395"/>
                  </a:lnTo>
                  <a:lnTo>
                    <a:pt x="7543" y="144395"/>
                  </a:lnTo>
                  <a:lnTo>
                    <a:pt x="7543" y="122843"/>
                  </a:lnTo>
                  <a:close/>
                </a:path>
                <a:path w="4736465" h="1049654">
                  <a:moveTo>
                    <a:pt x="7543" y="93749"/>
                  </a:moveTo>
                  <a:lnTo>
                    <a:pt x="0" y="93749"/>
                  </a:lnTo>
                  <a:lnTo>
                    <a:pt x="0" y="115300"/>
                  </a:lnTo>
                  <a:lnTo>
                    <a:pt x="7543" y="115300"/>
                  </a:lnTo>
                  <a:lnTo>
                    <a:pt x="7543" y="93749"/>
                  </a:lnTo>
                  <a:close/>
                </a:path>
                <a:path w="4736465" h="1049654">
                  <a:moveTo>
                    <a:pt x="7543" y="64654"/>
                  </a:moveTo>
                  <a:lnTo>
                    <a:pt x="0" y="64654"/>
                  </a:lnTo>
                  <a:lnTo>
                    <a:pt x="0" y="86206"/>
                  </a:lnTo>
                  <a:lnTo>
                    <a:pt x="7543" y="86206"/>
                  </a:lnTo>
                  <a:lnTo>
                    <a:pt x="7543" y="64654"/>
                  </a:lnTo>
                  <a:close/>
                </a:path>
                <a:path w="4736465" h="1049654">
                  <a:moveTo>
                    <a:pt x="7543" y="35560"/>
                  </a:moveTo>
                  <a:lnTo>
                    <a:pt x="0" y="35560"/>
                  </a:lnTo>
                  <a:lnTo>
                    <a:pt x="0" y="57111"/>
                  </a:lnTo>
                  <a:lnTo>
                    <a:pt x="7543" y="57111"/>
                  </a:lnTo>
                  <a:lnTo>
                    <a:pt x="7543" y="35560"/>
                  </a:lnTo>
                  <a:close/>
                </a:path>
                <a:path w="4736465" h="1049654">
                  <a:moveTo>
                    <a:pt x="7543" y="6465"/>
                  </a:moveTo>
                  <a:lnTo>
                    <a:pt x="0" y="6465"/>
                  </a:lnTo>
                  <a:lnTo>
                    <a:pt x="0" y="28016"/>
                  </a:lnTo>
                  <a:lnTo>
                    <a:pt x="7543" y="28016"/>
                  </a:lnTo>
                  <a:lnTo>
                    <a:pt x="7543" y="6465"/>
                  </a:lnTo>
                  <a:close/>
                </a:path>
                <a:path w="4736465" h="1049654">
                  <a:moveTo>
                    <a:pt x="30172" y="0"/>
                  </a:moveTo>
                  <a:lnTo>
                    <a:pt x="8620" y="0"/>
                  </a:lnTo>
                  <a:lnTo>
                    <a:pt x="8620" y="7543"/>
                  </a:lnTo>
                  <a:lnTo>
                    <a:pt x="30172" y="7543"/>
                  </a:lnTo>
                  <a:lnTo>
                    <a:pt x="30172" y="0"/>
                  </a:lnTo>
                  <a:close/>
                </a:path>
                <a:path w="4736465" h="1049654">
                  <a:moveTo>
                    <a:pt x="59266" y="0"/>
                  </a:moveTo>
                  <a:lnTo>
                    <a:pt x="37715" y="0"/>
                  </a:lnTo>
                  <a:lnTo>
                    <a:pt x="37715" y="7543"/>
                  </a:lnTo>
                  <a:lnTo>
                    <a:pt x="59266" y="7543"/>
                  </a:lnTo>
                  <a:lnTo>
                    <a:pt x="59266" y="0"/>
                  </a:lnTo>
                  <a:close/>
                </a:path>
                <a:path w="4736465" h="1049654">
                  <a:moveTo>
                    <a:pt x="88361" y="0"/>
                  </a:moveTo>
                  <a:lnTo>
                    <a:pt x="66809" y="0"/>
                  </a:lnTo>
                  <a:lnTo>
                    <a:pt x="66809" y="7543"/>
                  </a:lnTo>
                  <a:lnTo>
                    <a:pt x="88361" y="7543"/>
                  </a:lnTo>
                  <a:lnTo>
                    <a:pt x="88361" y="0"/>
                  </a:lnTo>
                  <a:close/>
                </a:path>
                <a:path w="4736465" h="1049654">
                  <a:moveTo>
                    <a:pt x="117455" y="0"/>
                  </a:moveTo>
                  <a:lnTo>
                    <a:pt x="95904" y="0"/>
                  </a:lnTo>
                  <a:lnTo>
                    <a:pt x="95904" y="7543"/>
                  </a:lnTo>
                  <a:lnTo>
                    <a:pt x="117455" y="7543"/>
                  </a:lnTo>
                  <a:lnTo>
                    <a:pt x="117455" y="0"/>
                  </a:lnTo>
                  <a:close/>
                </a:path>
                <a:path w="4736465" h="1049654">
                  <a:moveTo>
                    <a:pt x="146550" y="0"/>
                  </a:moveTo>
                  <a:lnTo>
                    <a:pt x="124998" y="0"/>
                  </a:lnTo>
                  <a:lnTo>
                    <a:pt x="124998" y="7543"/>
                  </a:lnTo>
                  <a:lnTo>
                    <a:pt x="146550" y="7543"/>
                  </a:lnTo>
                  <a:lnTo>
                    <a:pt x="146550" y="0"/>
                  </a:lnTo>
                  <a:close/>
                </a:path>
                <a:path w="4736465" h="1049654">
                  <a:moveTo>
                    <a:pt x="175644" y="0"/>
                  </a:moveTo>
                  <a:lnTo>
                    <a:pt x="154093" y="0"/>
                  </a:lnTo>
                  <a:lnTo>
                    <a:pt x="154093" y="7543"/>
                  </a:lnTo>
                  <a:lnTo>
                    <a:pt x="175644" y="7543"/>
                  </a:lnTo>
                  <a:lnTo>
                    <a:pt x="175644" y="0"/>
                  </a:lnTo>
                  <a:close/>
                </a:path>
                <a:path w="4736465" h="1049654">
                  <a:moveTo>
                    <a:pt x="204739" y="0"/>
                  </a:moveTo>
                  <a:lnTo>
                    <a:pt x="183187" y="0"/>
                  </a:lnTo>
                  <a:lnTo>
                    <a:pt x="183187" y="7543"/>
                  </a:lnTo>
                  <a:lnTo>
                    <a:pt x="204739" y="7543"/>
                  </a:lnTo>
                  <a:lnTo>
                    <a:pt x="204739" y="0"/>
                  </a:lnTo>
                  <a:close/>
                </a:path>
                <a:path w="4736465" h="1049654">
                  <a:moveTo>
                    <a:pt x="233834" y="0"/>
                  </a:moveTo>
                  <a:lnTo>
                    <a:pt x="212282" y="0"/>
                  </a:lnTo>
                  <a:lnTo>
                    <a:pt x="212282" y="7543"/>
                  </a:lnTo>
                  <a:lnTo>
                    <a:pt x="233834" y="7543"/>
                  </a:lnTo>
                  <a:lnTo>
                    <a:pt x="233834" y="0"/>
                  </a:lnTo>
                  <a:close/>
                </a:path>
                <a:path w="4736465" h="1049654">
                  <a:moveTo>
                    <a:pt x="262928" y="0"/>
                  </a:moveTo>
                  <a:lnTo>
                    <a:pt x="241377" y="0"/>
                  </a:lnTo>
                  <a:lnTo>
                    <a:pt x="241377" y="7543"/>
                  </a:lnTo>
                  <a:lnTo>
                    <a:pt x="262928" y="7543"/>
                  </a:lnTo>
                  <a:lnTo>
                    <a:pt x="262928" y="0"/>
                  </a:lnTo>
                  <a:close/>
                </a:path>
                <a:path w="4736465" h="1049654">
                  <a:moveTo>
                    <a:pt x="292023" y="0"/>
                  </a:moveTo>
                  <a:lnTo>
                    <a:pt x="270471" y="0"/>
                  </a:lnTo>
                  <a:lnTo>
                    <a:pt x="270471" y="7543"/>
                  </a:lnTo>
                  <a:lnTo>
                    <a:pt x="292023" y="7543"/>
                  </a:lnTo>
                  <a:lnTo>
                    <a:pt x="292023" y="0"/>
                  </a:lnTo>
                  <a:close/>
                </a:path>
                <a:path w="4736465" h="1049654">
                  <a:moveTo>
                    <a:pt x="321117" y="0"/>
                  </a:moveTo>
                  <a:lnTo>
                    <a:pt x="299566" y="0"/>
                  </a:lnTo>
                  <a:lnTo>
                    <a:pt x="299566" y="7543"/>
                  </a:lnTo>
                  <a:lnTo>
                    <a:pt x="321117" y="7543"/>
                  </a:lnTo>
                  <a:lnTo>
                    <a:pt x="321117" y="0"/>
                  </a:lnTo>
                  <a:close/>
                </a:path>
                <a:path w="4736465" h="1049654">
                  <a:moveTo>
                    <a:pt x="350212" y="0"/>
                  </a:moveTo>
                  <a:lnTo>
                    <a:pt x="328660" y="0"/>
                  </a:lnTo>
                  <a:lnTo>
                    <a:pt x="328660" y="7543"/>
                  </a:lnTo>
                  <a:lnTo>
                    <a:pt x="350212" y="7543"/>
                  </a:lnTo>
                  <a:lnTo>
                    <a:pt x="350212" y="0"/>
                  </a:lnTo>
                  <a:close/>
                </a:path>
                <a:path w="4736465" h="1049654">
                  <a:moveTo>
                    <a:pt x="379306" y="0"/>
                  </a:moveTo>
                  <a:lnTo>
                    <a:pt x="357755" y="0"/>
                  </a:lnTo>
                  <a:lnTo>
                    <a:pt x="357755" y="7543"/>
                  </a:lnTo>
                  <a:lnTo>
                    <a:pt x="379306" y="7543"/>
                  </a:lnTo>
                  <a:lnTo>
                    <a:pt x="379306" y="0"/>
                  </a:lnTo>
                  <a:close/>
                </a:path>
                <a:path w="4736465" h="1049654">
                  <a:moveTo>
                    <a:pt x="408401" y="0"/>
                  </a:moveTo>
                  <a:lnTo>
                    <a:pt x="386849" y="0"/>
                  </a:lnTo>
                  <a:lnTo>
                    <a:pt x="386849" y="7543"/>
                  </a:lnTo>
                  <a:lnTo>
                    <a:pt x="408401" y="7543"/>
                  </a:lnTo>
                  <a:lnTo>
                    <a:pt x="408401" y="0"/>
                  </a:lnTo>
                  <a:close/>
                </a:path>
                <a:path w="4736465" h="1049654">
                  <a:moveTo>
                    <a:pt x="437495" y="0"/>
                  </a:moveTo>
                  <a:lnTo>
                    <a:pt x="415944" y="0"/>
                  </a:lnTo>
                  <a:lnTo>
                    <a:pt x="415944" y="7543"/>
                  </a:lnTo>
                  <a:lnTo>
                    <a:pt x="437495" y="7543"/>
                  </a:lnTo>
                  <a:lnTo>
                    <a:pt x="437495" y="0"/>
                  </a:lnTo>
                  <a:close/>
                </a:path>
                <a:path w="4736465" h="1049654">
                  <a:moveTo>
                    <a:pt x="466590" y="0"/>
                  </a:moveTo>
                  <a:lnTo>
                    <a:pt x="445038" y="0"/>
                  </a:lnTo>
                  <a:lnTo>
                    <a:pt x="445038" y="7543"/>
                  </a:lnTo>
                  <a:lnTo>
                    <a:pt x="466590" y="7543"/>
                  </a:lnTo>
                  <a:lnTo>
                    <a:pt x="466590" y="0"/>
                  </a:lnTo>
                  <a:close/>
                </a:path>
                <a:path w="4736465" h="1049654">
                  <a:moveTo>
                    <a:pt x="495685" y="0"/>
                  </a:moveTo>
                  <a:lnTo>
                    <a:pt x="474133" y="0"/>
                  </a:lnTo>
                  <a:lnTo>
                    <a:pt x="474133" y="7543"/>
                  </a:lnTo>
                  <a:lnTo>
                    <a:pt x="495685" y="7543"/>
                  </a:lnTo>
                  <a:lnTo>
                    <a:pt x="495685" y="0"/>
                  </a:lnTo>
                  <a:close/>
                </a:path>
                <a:path w="4736465" h="1049654">
                  <a:moveTo>
                    <a:pt x="524779" y="0"/>
                  </a:moveTo>
                  <a:lnTo>
                    <a:pt x="503228" y="0"/>
                  </a:lnTo>
                  <a:lnTo>
                    <a:pt x="503228" y="7543"/>
                  </a:lnTo>
                  <a:lnTo>
                    <a:pt x="524779" y="7543"/>
                  </a:lnTo>
                  <a:lnTo>
                    <a:pt x="524779" y="0"/>
                  </a:lnTo>
                  <a:close/>
                </a:path>
                <a:path w="4736465" h="1049654">
                  <a:moveTo>
                    <a:pt x="553874" y="0"/>
                  </a:moveTo>
                  <a:lnTo>
                    <a:pt x="532322" y="0"/>
                  </a:lnTo>
                  <a:lnTo>
                    <a:pt x="532322" y="7543"/>
                  </a:lnTo>
                  <a:lnTo>
                    <a:pt x="553874" y="7543"/>
                  </a:lnTo>
                  <a:lnTo>
                    <a:pt x="553874" y="0"/>
                  </a:lnTo>
                  <a:close/>
                </a:path>
                <a:path w="4736465" h="1049654">
                  <a:moveTo>
                    <a:pt x="582968" y="0"/>
                  </a:moveTo>
                  <a:lnTo>
                    <a:pt x="561417" y="0"/>
                  </a:lnTo>
                  <a:lnTo>
                    <a:pt x="561417" y="7543"/>
                  </a:lnTo>
                  <a:lnTo>
                    <a:pt x="582968" y="7543"/>
                  </a:lnTo>
                  <a:lnTo>
                    <a:pt x="582968" y="0"/>
                  </a:lnTo>
                  <a:close/>
                </a:path>
                <a:path w="4736465" h="1049654">
                  <a:moveTo>
                    <a:pt x="612063" y="0"/>
                  </a:moveTo>
                  <a:lnTo>
                    <a:pt x="590511" y="0"/>
                  </a:lnTo>
                  <a:lnTo>
                    <a:pt x="590511" y="7543"/>
                  </a:lnTo>
                  <a:lnTo>
                    <a:pt x="612063" y="7543"/>
                  </a:lnTo>
                  <a:lnTo>
                    <a:pt x="612063" y="0"/>
                  </a:lnTo>
                  <a:close/>
                </a:path>
                <a:path w="4736465" h="1049654">
                  <a:moveTo>
                    <a:pt x="641157" y="0"/>
                  </a:moveTo>
                  <a:lnTo>
                    <a:pt x="619606" y="0"/>
                  </a:lnTo>
                  <a:lnTo>
                    <a:pt x="619606" y="7543"/>
                  </a:lnTo>
                  <a:lnTo>
                    <a:pt x="641157" y="7543"/>
                  </a:lnTo>
                  <a:lnTo>
                    <a:pt x="641157" y="0"/>
                  </a:lnTo>
                  <a:close/>
                </a:path>
                <a:path w="4736465" h="1049654">
                  <a:moveTo>
                    <a:pt x="670252" y="0"/>
                  </a:moveTo>
                  <a:lnTo>
                    <a:pt x="648700" y="0"/>
                  </a:lnTo>
                  <a:lnTo>
                    <a:pt x="648700" y="7543"/>
                  </a:lnTo>
                  <a:lnTo>
                    <a:pt x="670252" y="7543"/>
                  </a:lnTo>
                  <a:lnTo>
                    <a:pt x="670252" y="0"/>
                  </a:lnTo>
                  <a:close/>
                </a:path>
                <a:path w="4736465" h="1049654">
                  <a:moveTo>
                    <a:pt x="699346" y="0"/>
                  </a:moveTo>
                  <a:lnTo>
                    <a:pt x="677795" y="0"/>
                  </a:lnTo>
                  <a:lnTo>
                    <a:pt x="677795" y="7543"/>
                  </a:lnTo>
                  <a:lnTo>
                    <a:pt x="699346" y="7543"/>
                  </a:lnTo>
                  <a:lnTo>
                    <a:pt x="699346" y="0"/>
                  </a:lnTo>
                  <a:close/>
                </a:path>
                <a:path w="4736465" h="1049654">
                  <a:moveTo>
                    <a:pt x="728441" y="0"/>
                  </a:moveTo>
                  <a:lnTo>
                    <a:pt x="706889" y="0"/>
                  </a:lnTo>
                  <a:lnTo>
                    <a:pt x="706889" y="7543"/>
                  </a:lnTo>
                  <a:lnTo>
                    <a:pt x="728441" y="7543"/>
                  </a:lnTo>
                  <a:lnTo>
                    <a:pt x="728441" y="0"/>
                  </a:lnTo>
                  <a:close/>
                </a:path>
                <a:path w="4736465" h="1049654">
                  <a:moveTo>
                    <a:pt x="757536" y="0"/>
                  </a:moveTo>
                  <a:lnTo>
                    <a:pt x="735984" y="0"/>
                  </a:lnTo>
                  <a:lnTo>
                    <a:pt x="735984" y="7543"/>
                  </a:lnTo>
                  <a:lnTo>
                    <a:pt x="757536" y="7543"/>
                  </a:lnTo>
                  <a:lnTo>
                    <a:pt x="757536" y="0"/>
                  </a:lnTo>
                  <a:close/>
                </a:path>
                <a:path w="4736465" h="1049654">
                  <a:moveTo>
                    <a:pt x="786630" y="0"/>
                  </a:moveTo>
                  <a:lnTo>
                    <a:pt x="765079" y="0"/>
                  </a:lnTo>
                  <a:lnTo>
                    <a:pt x="765079" y="7543"/>
                  </a:lnTo>
                  <a:lnTo>
                    <a:pt x="786630" y="7543"/>
                  </a:lnTo>
                  <a:lnTo>
                    <a:pt x="786630" y="0"/>
                  </a:lnTo>
                  <a:close/>
                </a:path>
                <a:path w="4736465" h="1049654">
                  <a:moveTo>
                    <a:pt x="815725" y="0"/>
                  </a:moveTo>
                  <a:lnTo>
                    <a:pt x="794173" y="0"/>
                  </a:lnTo>
                  <a:lnTo>
                    <a:pt x="794173" y="7543"/>
                  </a:lnTo>
                  <a:lnTo>
                    <a:pt x="815725" y="7543"/>
                  </a:lnTo>
                  <a:lnTo>
                    <a:pt x="815725" y="0"/>
                  </a:lnTo>
                  <a:close/>
                </a:path>
                <a:path w="4736465" h="1049654">
                  <a:moveTo>
                    <a:pt x="844819" y="0"/>
                  </a:moveTo>
                  <a:lnTo>
                    <a:pt x="823268" y="0"/>
                  </a:lnTo>
                  <a:lnTo>
                    <a:pt x="823268" y="7543"/>
                  </a:lnTo>
                  <a:lnTo>
                    <a:pt x="844819" y="7543"/>
                  </a:lnTo>
                  <a:lnTo>
                    <a:pt x="844819" y="0"/>
                  </a:lnTo>
                  <a:close/>
                </a:path>
                <a:path w="4736465" h="1049654">
                  <a:moveTo>
                    <a:pt x="873914" y="0"/>
                  </a:moveTo>
                  <a:lnTo>
                    <a:pt x="852362" y="0"/>
                  </a:lnTo>
                  <a:lnTo>
                    <a:pt x="852362" y="7543"/>
                  </a:lnTo>
                  <a:lnTo>
                    <a:pt x="873914" y="7543"/>
                  </a:lnTo>
                  <a:lnTo>
                    <a:pt x="873914" y="0"/>
                  </a:lnTo>
                  <a:close/>
                </a:path>
                <a:path w="4736465" h="1049654">
                  <a:moveTo>
                    <a:pt x="903008" y="0"/>
                  </a:moveTo>
                  <a:lnTo>
                    <a:pt x="881457" y="0"/>
                  </a:lnTo>
                  <a:lnTo>
                    <a:pt x="881457" y="7543"/>
                  </a:lnTo>
                  <a:lnTo>
                    <a:pt x="903008" y="7543"/>
                  </a:lnTo>
                  <a:lnTo>
                    <a:pt x="903008" y="0"/>
                  </a:lnTo>
                  <a:close/>
                </a:path>
                <a:path w="4736465" h="1049654">
                  <a:moveTo>
                    <a:pt x="932103" y="0"/>
                  </a:moveTo>
                  <a:lnTo>
                    <a:pt x="910551" y="0"/>
                  </a:lnTo>
                  <a:lnTo>
                    <a:pt x="910551" y="7543"/>
                  </a:lnTo>
                  <a:lnTo>
                    <a:pt x="932103" y="7543"/>
                  </a:lnTo>
                  <a:lnTo>
                    <a:pt x="932103" y="0"/>
                  </a:lnTo>
                  <a:close/>
                </a:path>
                <a:path w="4736465" h="1049654">
                  <a:moveTo>
                    <a:pt x="961197" y="0"/>
                  </a:moveTo>
                  <a:lnTo>
                    <a:pt x="939646" y="0"/>
                  </a:lnTo>
                  <a:lnTo>
                    <a:pt x="939646" y="7543"/>
                  </a:lnTo>
                  <a:lnTo>
                    <a:pt x="961197" y="7543"/>
                  </a:lnTo>
                  <a:lnTo>
                    <a:pt x="961197" y="0"/>
                  </a:lnTo>
                  <a:close/>
                </a:path>
                <a:path w="4736465" h="1049654">
                  <a:moveTo>
                    <a:pt x="990292" y="0"/>
                  </a:moveTo>
                  <a:lnTo>
                    <a:pt x="968740" y="0"/>
                  </a:lnTo>
                  <a:lnTo>
                    <a:pt x="968740" y="7543"/>
                  </a:lnTo>
                  <a:lnTo>
                    <a:pt x="990292" y="7543"/>
                  </a:lnTo>
                  <a:lnTo>
                    <a:pt x="990292" y="0"/>
                  </a:lnTo>
                  <a:close/>
                </a:path>
                <a:path w="4736465" h="1049654">
                  <a:moveTo>
                    <a:pt x="1019387" y="0"/>
                  </a:moveTo>
                  <a:lnTo>
                    <a:pt x="997835" y="0"/>
                  </a:lnTo>
                  <a:lnTo>
                    <a:pt x="997835" y="7543"/>
                  </a:lnTo>
                  <a:lnTo>
                    <a:pt x="1019387" y="7543"/>
                  </a:lnTo>
                  <a:lnTo>
                    <a:pt x="1019387" y="0"/>
                  </a:lnTo>
                  <a:close/>
                </a:path>
                <a:path w="4736465" h="1049654">
                  <a:moveTo>
                    <a:pt x="1048481" y="0"/>
                  </a:moveTo>
                  <a:lnTo>
                    <a:pt x="1025852" y="0"/>
                  </a:lnTo>
                  <a:lnTo>
                    <a:pt x="1025852" y="7543"/>
                  </a:lnTo>
                  <a:lnTo>
                    <a:pt x="1048481" y="7543"/>
                  </a:lnTo>
                  <a:lnTo>
                    <a:pt x="1048481" y="0"/>
                  </a:lnTo>
                  <a:close/>
                </a:path>
                <a:path w="4736465" h="1049654">
                  <a:moveTo>
                    <a:pt x="1077576" y="0"/>
                  </a:moveTo>
                  <a:lnTo>
                    <a:pt x="1054947" y="0"/>
                  </a:lnTo>
                  <a:lnTo>
                    <a:pt x="1054947" y="7543"/>
                  </a:lnTo>
                  <a:lnTo>
                    <a:pt x="1077576" y="7543"/>
                  </a:lnTo>
                  <a:lnTo>
                    <a:pt x="1077576" y="0"/>
                  </a:lnTo>
                  <a:close/>
                </a:path>
                <a:path w="4736465" h="1049654">
                  <a:moveTo>
                    <a:pt x="1106670" y="0"/>
                  </a:moveTo>
                  <a:lnTo>
                    <a:pt x="1084041" y="0"/>
                  </a:lnTo>
                  <a:lnTo>
                    <a:pt x="1084041" y="7543"/>
                  </a:lnTo>
                  <a:lnTo>
                    <a:pt x="1106670" y="7543"/>
                  </a:lnTo>
                  <a:lnTo>
                    <a:pt x="1106670" y="0"/>
                  </a:lnTo>
                  <a:close/>
                </a:path>
                <a:path w="4736465" h="1049654">
                  <a:moveTo>
                    <a:pt x="1135765" y="0"/>
                  </a:moveTo>
                  <a:lnTo>
                    <a:pt x="1113136" y="0"/>
                  </a:lnTo>
                  <a:lnTo>
                    <a:pt x="1113136" y="7543"/>
                  </a:lnTo>
                  <a:lnTo>
                    <a:pt x="1135765" y="7543"/>
                  </a:lnTo>
                  <a:lnTo>
                    <a:pt x="1135765" y="0"/>
                  </a:lnTo>
                  <a:close/>
                </a:path>
                <a:path w="4736465" h="1049654">
                  <a:moveTo>
                    <a:pt x="1164859" y="0"/>
                  </a:moveTo>
                  <a:lnTo>
                    <a:pt x="1142230" y="0"/>
                  </a:lnTo>
                  <a:lnTo>
                    <a:pt x="1142230" y="7543"/>
                  </a:lnTo>
                  <a:lnTo>
                    <a:pt x="1164859" y="7543"/>
                  </a:lnTo>
                  <a:lnTo>
                    <a:pt x="1164859" y="0"/>
                  </a:lnTo>
                  <a:close/>
                </a:path>
                <a:path w="4736465" h="1049654">
                  <a:moveTo>
                    <a:pt x="1193954" y="0"/>
                  </a:moveTo>
                  <a:lnTo>
                    <a:pt x="1171325" y="0"/>
                  </a:lnTo>
                  <a:lnTo>
                    <a:pt x="1171325" y="7543"/>
                  </a:lnTo>
                  <a:lnTo>
                    <a:pt x="1193954" y="7543"/>
                  </a:lnTo>
                  <a:lnTo>
                    <a:pt x="1193954" y="0"/>
                  </a:lnTo>
                  <a:close/>
                </a:path>
                <a:path w="4736465" h="1049654">
                  <a:moveTo>
                    <a:pt x="1223048" y="0"/>
                  </a:moveTo>
                  <a:lnTo>
                    <a:pt x="1200419" y="0"/>
                  </a:lnTo>
                  <a:lnTo>
                    <a:pt x="1200419" y="7543"/>
                  </a:lnTo>
                  <a:lnTo>
                    <a:pt x="1223048" y="7543"/>
                  </a:lnTo>
                  <a:lnTo>
                    <a:pt x="1223048" y="0"/>
                  </a:lnTo>
                  <a:close/>
                </a:path>
                <a:path w="4736465" h="1049654">
                  <a:moveTo>
                    <a:pt x="1252143" y="0"/>
                  </a:moveTo>
                  <a:lnTo>
                    <a:pt x="1229514" y="0"/>
                  </a:lnTo>
                  <a:lnTo>
                    <a:pt x="1229514" y="7543"/>
                  </a:lnTo>
                  <a:lnTo>
                    <a:pt x="1252143" y="7543"/>
                  </a:lnTo>
                  <a:lnTo>
                    <a:pt x="1252143" y="0"/>
                  </a:lnTo>
                  <a:close/>
                </a:path>
                <a:path w="4736465" h="1049654">
                  <a:moveTo>
                    <a:pt x="1281238" y="0"/>
                  </a:moveTo>
                  <a:lnTo>
                    <a:pt x="1258608" y="0"/>
                  </a:lnTo>
                  <a:lnTo>
                    <a:pt x="1258608" y="7543"/>
                  </a:lnTo>
                  <a:lnTo>
                    <a:pt x="1281238" y="7543"/>
                  </a:lnTo>
                  <a:lnTo>
                    <a:pt x="1281238" y="0"/>
                  </a:lnTo>
                  <a:close/>
                </a:path>
                <a:path w="4736465" h="1049654">
                  <a:moveTo>
                    <a:pt x="1310332" y="0"/>
                  </a:moveTo>
                  <a:lnTo>
                    <a:pt x="1287703" y="0"/>
                  </a:lnTo>
                  <a:lnTo>
                    <a:pt x="1287703" y="7543"/>
                  </a:lnTo>
                  <a:lnTo>
                    <a:pt x="1310332" y="7543"/>
                  </a:lnTo>
                  <a:lnTo>
                    <a:pt x="1310332" y="0"/>
                  </a:lnTo>
                  <a:close/>
                </a:path>
                <a:path w="4736465" h="1049654">
                  <a:moveTo>
                    <a:pt x="1339427" y="0"/>
                  </a:moveTo>
                  <a:lnTo>
                    <a:pt x="1316798" y="0"/>
                  </a:lnTo>
                  <a:lnTo>
                    <a:pt x="1316798" y="7543"/>
                  </a:lnTo>
                  <a:lnTo>
                    <a:pt x="1339427" y="7543"/>
                  </a:lnTo>
                  <a:lnTo>
                    <a:pt x="1339427" y="0"/>
                  </a:lnTo>
                  <a:close/>
                </a:path>
                <a:path w="4736465" h="1049654">
                  <a:moveTo>
                    <a:pt x="1368521" y="0"/>
                  </a:moveTo>
                  <a:lnTo>
                    <a:pt x="1345892" y="0"/>
                  </a:lnTo>
                  <a:lnTo>
                    <a:pt x="1345892" y="7543"/>
                  </a:lnTo>
                  <a:lnTo>
                    <a:pt x="1368521" y="7543"/>
                  </a:lnTo>
                  <a:lnTo>
                    <a:pt x="1368521" y="0"/>
                  </a:lnTo>
                  <a:close/>
                </a:path>
                <a:path w="4736465" h="1049654">
                  <a:moveTo>
                    <a:pt x="1396538" y="0"/>
                  </a:moveTo>
                  <a:lnTo>
                    <a:pt x="1374987" y="0"/>
                  </a:lnTo>
                  <a:lnTo>
                    <a:pt x="1374987" y="7543"/>
                  </a:lnTo>
                  <a:lnTo>
                    <a:pt x="1396538" y="7543"/>
                  </a:lnTo>
                  <a:lnTo>
                    <a:pt x="1396538" y="0"/>
                  </a:lnTo>
                  <a:close/>
                </a:path>
                <a:path w="4736465" h="1049654">
                  <a:moveTo>
                    <a:pt x="1425633" y="0"/>
                  </a:moveTo>
                  <a:lnTo>
                    <a:pt x="1404081" y="0"/>
                  </a:lnTo>
                  <a:lnTo>
                    <a:pt x="1404081" y="7543"/>
                  </a:lnTo>
                  <a:lnTo>
                    <a:pt x="1425633" y="7543"/>
                  </a:lnTo>
                  <a:lnTo>
                    <a:pt x="1425633" y="0"/>
                  </a:lnTo>
                  <a:close/>
                </a:path>
                <a:path w="4736465" h="1049654">
                  <a:moveTo>
                    <a:pt x="1454727" y="0"/>
                  </a:moveTo>
                  <a:lnTo>
                    <a:pt x="1433176" y="0"/>
                  </a:lnTo>
                  <a:lnTo>
                    <a:pt x="1433176" y="7543"/>
                  </a:lnTo>
                  <a:lnTo>
                    <a:pt x="1454727" y="7543"/>
                  </a:lnTo>
                  <a:lnTo>
                    <a:pt x="1454727" y="0"/>
                  </a:lnTo>
                  <a:close/>
                </a:path>
                <a:path w="4736465" h="1049654">
                  <a:moveTo>
                    <a:pt x="1483822" y="0"/>
                  </a:moveTo>
                  <a:lnTo>
                    <a:pt x="1462270" y="0"/>
                  </a:lnTo>
                  <a:lnTo>
                    <a:pt x="1462270" y="7543"/>
                  </a:lnTo>
                  <a:lnTo>
                    <a:pt x="1483822" y="7543"/>
                  </a:lnTo>
                  <a:lnTo>
                    <a:pt x="1483822" y="0"/>
                  </a:lnTo>
                  <a:close/>
                </a:path>
                <a:path w="4736465" h="1049654">
                  <a:moveTo>
                    <a:pt x="1512916" y="0"/>
                  </a:moveTo>
                  <a:lnTo>
                    <a:pt x="1491365" y="0"/>
                  </a:lnTo>
                  <a:lnTo>
                    <a:pt x="1491365" y="7543"/>
                  </a:lnTo>
                  <a:lnTo>
                    <a:pt x="1512916" y="7543"/>
                  </a:lnTo>
                  <a:lnTo>
                    <a:pt x="1512916" y="0"/>
                  </a:lnTo>
                  <a:close/>
                </a:path>
                <a:path w="4736465" h="1049654">
                  <a:moveTo>
                    <a:pt x="1542011" y="0"/>
                  </a:moveTo>
                  <a:lnTo>
                    <a:pt x="1520459" y="0"/>
                  </a:lnTo>
                  <a:lnTo>
                    <a:pt x="1520459" y="7543"/>
                  </a:lnTo>
                  <a:lnTo>
                    <a:pt x="1542011" y="7543"/>
                  </a:lnTo>
                  <a:lnTo>
                    <a:pt x="1542011" y="0"/>
                  </a:lnTo>
                  <a:close/>
                </a:path>
                <a:path w="4736465" h="1049654">
                  <a:moveTo>
                    <a:pt x="1571106" y="0"/>
                  </a:moveTo>
                  <a:lnTo>
                    <a:pt x="1549554" y="0"/>
                  </a:lnTo>
                  <a:lnTo>
                    <a:pt x="1549554" y="7543"/>
                  </a:lnTo>
                  <a:lnTo>
                    <a:pt x="1571106" y="7543"/>
                  </a:lnTo>
                  <a:lnTo>
                    <a:pt x="1571106" y="0"/>
                  </a:lnTo>
                  <a:close/>
                </a:path>
                <a:path w="4736465" h="1049654">
                  <a:moveTo>
                    <a:pt x="1600200" y="0"/>
                  </a:moveTo>
                  <a:lnTo>
                    <a:pt x="1578649" y="0"/>
                  </a:lnTo>
                  <a:lnTo>
                    <a:pt x="1578649" y="7543"/>
                  </a:lnTo>
                  <a:lnTo>
                    <a:pt x="1600200" y="7543"/>
                  </a:lnTo>
                  <a:lnTo>
                    <a:pt x="1600200" y="0"/>
                  </a:lnTo>
                  <a:close/>
                </a:path>
                <a:path w="4736465" h="1049654">
                  <a:moveTo>
                    <a:pt x="1629295" y="0"/>
                  </a:moveTo>
                  <a:lnTo>
                    <a:pt x="1607743" y="0"/>
                  </a:lnTo>
                  <a:lnTo>
                    <a:pt x="1607743" y="7543"/>
                  </a:lnTo>
                  <a:lnTo>
                    <a:pt x="1629295" y="7543"/>
                  </a:lnTo>
                  <a:lnTo>
                    <a:pt x="1629295" y="0"/>
                  </a:lnTo>
                  <a:close/>
                </a:path>
                <a:path w="4736465" h="1049654">
                  <a:moveTo>
                    <a:pt x="1658389" y="0"/>
                  </a:moveTo>
                  <a:lnTo>
                    <a:pt x="1636838" y="0"/>
                  </a:lnTo>
                  <a:lnTo>
                    <a:pt x="1636838" y="7543"/>
                  </a:lnTo>
                  <a:lnTo>
                    <a:pt x="1658389" y="7543"/>
                  </a:lnTo>
                  <a:lnTo>
                    <a:pt x="1658389" y="0"/>
                  </a:lnTo>
                  <a:close/>
                </a:path>
                <a:path w="4736465" h="1049654">
                  <a:moveTo>
                    <a:pt x="1687484" y="0"/>
                  </a:moveTo>
                  <a:lnTo>
                    <a:pt x="1665932" y="0"/>
                  </a:lnTo>
                  <a:lnTo>
                    <a:pt x="1665932" y="7543"/>
                  </a:lnTo>
                  <a:lnTo>
                    <a:pt x="1687484" y="7543"/>
                  </a:lnTo>
                  <a:lnTo>
                    <a:pt x="1687484" y="0"/>
                  </a:lnTo>
                  <a:close/>
                </a:path>
                <a:path w="4736465" h="1049654">
                  <a:moveTo>
                    <a:pt x="1716578" y="0"/>
                  </a:moveTo>
                  <a:lnTo>
                    <a:pt x="1695027" y="0"/>
                  </a:lnTo>
                  <a:lnTo>
                    <a:pt x="1695027" y="7543"/>
                  </a:lnTo>
                  <a:lnTo>
                    <a:pt x="1716578" y="7543"/>
                  </a:lnTo>
                  <a:lnTo>
                    <a:pt x="1716578" y="0"/>
                  </a:lnTo>
                  <a:close/>
                </a:path>
                <a:path w="4736465" h="1049654">
                  <a:moveTo>
                    <a:pt x="1745673" y="0"/>
                  </a:moveTo>
                  <a:lnTo>
                    <a:pt x="1724121" y="0"/>
                  </a:lnTo>
                  <a:lnTo>
                    <a:pt x="1724121" y="7543"/>
                  </a:lnTo>
                  <a:lnTo>
                    <a:pt x="1745673" y="7543"/>
                  </a:lnTo>
                  <a:lnTo>
                    <a:pt x="1745673" y="0"/>
                  </a:lnTo>
                  <a:close/>
                </a:path>
                <a:path w="4736465" h="1049654">
                  <a:moveTo>
                    <a:pt x="1774767" y="0"/>
                  </a:moveTo>
                  <a:lnTo>
                    <a:pt x="1753216" y="0"/>
                  </a:lnTo>
                  <a:lnTo>
                    <a:pt x="1753216" y="7543"/>
                  </a:lnTo>
                  <a:lnTo>
                    <a:pt x="1774767" y="7543"/>
                  </a:lnTo>
                  <a:lnTo>
                    <a:pt x="1774767" y="0"/>
                  </a:lnTo>
                  <a:close/>
                </a:path>
                <a:path w="4736465" h="1049654">
                  <a:moveTo>
                    <a:pt x="1803862" y="0"/>
                  </a:moveTo>
                  <a:lnTo>
                    <a:pt x="1782310" y="0"/>
                  </a:lnTo>
                  <a:lnTo>
                    <a:pt x="1782310" y="7543"/>
                  </a:lnTo>
                  <a:lnTo>
                    <a:pt x="1803862" y="7543"/>
                  </a:lnTo>
                  <a:lnTo>
                    <a:pt x="1803862" y="0"/>
                  </a:lnTo>
                  <a:close/>
                </a:path>
                <a:path w="4736465" h="1049654">
                  <a:moveTo>
                    <a:pt x="1832957" y="0"/>
                  </a:moveTo>
                  <a:lnTo>
                    <a:pt x="1811405" y="0"/>
                  </a:lnTo>
                  <a:lnTo>
                    <a:pt x="1811405" y="7543"/>
                  </a:lnTo>
                  <a:lnTo>
                    <a:pt x="1832957" y="7543"/>
                  </a:lnTo>
                  <a:lnTo>
                    <a:pt x="1832957" y="0"/>
                  </a:lnTo>
                  <a:close/>
                </a:path>
                <a:path w="4736465" h="1049654">
                  <a:moveTo>
                    <a:pt x="1862051" y="0"/>
                  </a:moveTo>
                  <a:lnTo>
                    <a:pt x="1840500" y="0"/>
                  </a:lnTo>
                  <a:lnTo>
                    <a:pt x="1840500" y="7543"/>
                  </a:lnTo>
                  <a:lnTo>
                    <a:pt x="1862051" y="7543"/>
                  </a:lnTo>
                  <a:lnTo>
                    <a:pt x="1862051" y="0"/>
                  </a:lnTo>
                  <a:close/>
                </a:path>
                <a:path w="4736465" h="1049654">
                  <a:moveTo>
                    <a:pt x="1891146" y="0"/>
                  </a:moveTo>
                  <a:lnTo>
                    <a:pt x="1869594" y="0"/>
                  </a:lnTo>
                  <a:lnTo>
                    <a:pt x="1869594" y="7543"/>
                  </a:lnTo>
                  <a:lnTo>
                    <a:pt x="1891146" y="7543"/>
                  </a:lnTo>
                  <a:lnTo>
                    <a:pt x="1891146" y="0"/>
                  </a:lnTo>
                  <a:close/>
                </a:path>
                <a:path w="4736465" h="1049654">
                  <a:moveTo>
                    <a:pt x="1920240" y="0"/>
                  </a:moveTo>
                  <a:lnTo>
                    <a:pt x="1898689" y="0"/>
                  </a:lnTo>
                  <a:lnTo>
                    <a:pt x="1898689" y="7543"/>
                  </a:lnTo>
                  <a:lnTo>
                    <a:pt x="1920240" y="7543"/>
                  </a:lnTo>
                  <a:lnTo>
                    <a:pt x="1920240" y="0"/>
                  </a:lnTo>
                  <a:close/>
                </a:path>
                <a:path w="4736465" h="1049654">
                  <a:moveTo>
                    <a:pt x="1949335" y="0"/>
                  </a:moveTo>
                  <a:lnTo>
                    <a:pt x="1927783" y="0"/>
                  </a:lnTo>
                  <a:lnTo>
                    <a:pt x="1927783" y="7543"/>
                  </a:lnTo>
                  <a:lnTo>
                    <a:pt x="1949335" y="7543"/>
                  </a:lnTo>
                  <a:lnTo>
                    <a:pt x="1949335" y="0"/>
                  </a:lnTo>
                  <a:close/>
                </a:path>
                <a:path w="4736465" h="1049654">
                  <a:moveTo>
                    <a:pt x="1978429" y="0"/>
                  </a:moveTo>
                  <a:lnTo>
                    <a:pt x="1956878" y="0"/>
                  </a:lnTo>
                  <a:lnTo>
                    <a:pt x="1956878" y="7543"/>
                  </a:lnTo>
                  <a:lnTo>
                    <a:pt x="1978429" y="7543"/>
                  </a:lnTo>
                  <a:lnTo>
                    <a:pt x="1978429" y="0"/>
                  </a:lnTo>
                  <a:close/>
                </a:path>
                <a:path w="4736465" h="1049654">
                  <a:moveTo>
                    <a:pt x="2007524" y="0"/>
                  </a:moveTo>
                  <a:lnTo>
                    <a:pt x="1985972" y="0"/>
                  </a:lnTo>
                  <a:lnTo>
                    <a:pt x="1985972" y="7543"/>
                  </a:lnTo>
                  <a:lnTo>
                    <a:pt x="2007524" y="7543"/>
                  </a:lnTo>
                  <a:lnTo>
                    <a:pt x="2007524" y="0"/>
                  </a:lnTo>
                  <a:close/>
                </a:path>
                <a:path w="4736465" h="1049654">
                  <a:moveTo>
                    <a:pt x="2036618" y="0"/>
                  </a:moveTo>
                  <a:lnTo>
                    <a:pt x="2015067" y="0"/>
                  </a:lnTo>
                  <a:lnTo>
                    <a:pt x="2015067" y="7543"/>
                  </a:lnTo>
                  <a:lnTo>
                    <a:pt x="2036618" y="7543"/>
                  </a:lnTo>
                  <a:lnTo>
                    <a:pt x="2036618" y="0"/>
                  </a:lnTo>
                  <a:close/>
                </a:path>
                <a:path w="4736465" h="1049654">
                  <a:moveTo>
                    <a:pt x="2065713" y="0"/>
                  </a:moveTo>
                  <a:lnTo>
                    <a:pt x="2044162" y="0"/>
                  </a:lnTo>
                  <a:lnTo>
                    <a:pt x="2044162" y="7543"/>
                  </a:lnTo>
                  <a:lnTo>
                    <a:pt x="2065713" y="7543"/>
                  </a:lnTo>
                  <a:lnTo>
                    <a:pt x="2065713" y="0"/>
                  </a:lnTo>
                  <a:close/>
                </a:path>
                <a:path w="4736465" h="1049654">
                  <a:moveTo>
                    <a:pt x="2094808" y="0"/>
                  </a:moveTo>
                  <a:lnTo>
                    <a:pt x="2073256" y="0"/>
                  </a:lnTo>
                  <a:lnTo>
                    <a:pt x="2073256" y="7543"/>
                  </a:lnTo>
                  <a:lnTo>
                    <a:pt x="2094808" y="7543"/>
                  </a:lnTo>
                  <a:lnTo>
                    <a:pt x="2094808" y="0"/>
                  </a:lnTo>
                  <a:close/>
                </a:path>
                <a:path w="4736465" h="1049654">
                  <a:moveTo>
                    <a:pt x="2123902" y="0"/>
                  </a:moveTo>
                  <a:lnTo>
                    <a:pt x="2102351" y="0"/>
                  </a:lnTo>
                  <a:lnTo>
                    <a:pt x="2102351" y="7543"/>
                  </a:lnTo>
                  <a:lnTo>
                    <a:pt x="2123902" y="7543"/>
                  </a:lnTo>
                  <a:lnTo>
                    <a:pt x="2123902" y="0"/>
                  </a:lnTo>
                  <a:close/>
                </a:path>
                <a:path w="4736465" h="1049654">
                  <a:moveTo>
                    <a:pt x="2152997" y="0"/>
                  </a:moveTo>
                  <a:lnTo>
                    <a:pt x="2131445" y="0"/>
                  </a:lnTo>
                  <a:lnTo>
                    <a:pt x="2131445" y="7543"/>
                  </a:lnTo>
                  <a:lnTo>
                    <a:pt x="2152997" y="7543"/>
                  </a:lnTo>
                  <a:lnTo>
                    <a:pt x="2152997" y="0"/>
                  </a:lnTo>
                  <a:close/>
                </a:path>
                <a:path w="4736465" h="1049654">
                  <a:moveTo>
                    <a:pt x="2182091" y="0"/>
                  </a:moveTo>
                  <a:lnTo>
                    <a:pt x="2160540" y="0"/>
                  </a:lnTo>
                  <a:lnTo>
                    <a:pt x="2160540" y="7543"/>
                  </a:lnTo>
                  <a:lnTo>
                    <a:pt x="2182091" y="7543"/>
                  </a:lnTo>
                  <a:lnTo>
                    <a:pt x="2182091" y="0"/>
                  </a:lnTo>
                  <a:close/>
                </a:path>
                <a:path w="4736465" h="1049654">
                  <a:moveTo>
                    <a:pt x="2211186" y="0"/>
                  </a:moveTo>
                  <a:lnTo>
                    <a:pt x="2189634" y="0"/>
                  </a:lnTo>
                  <a:lnTo>
                    <a:pt x="2189634" y="7543"/>
                  </a:lnTo>
                  <a:lnTo>
                    <a:pt x="2211186" y="7543"/>
                  </a:lnTo>
                  <a:lnTo>
                    <a:pt x="2211186" y="0"/>
                  </a:lnTo>
                  <a:close/>
                </a:path>
                <a:path w="4736465" h="1049654">
                  <a:moveTo>
                    <a:pt x="2240280" y="0"/>
                  </a:moveTo>
                  <a:lnTo>
                    <a:pt x="2218729" y="0"/>
                  </a:lnTo>
                  <a:lnTo>
                    <a:pt x="2218729" y="7543"/>
                  </a:lnTo>
                  <a:lnTo>
                    <a:pt x="2240280" y="7543"/>
                  </a:lnTo>
                  <a:lnTo>
                    <a:pt x="2240280" y="0"/>
                  </a:lnTo>
                  <a:close/>
                </a:path>
                <a:path w="4736465" h="1049654">
                  <a:moveTo>
                    <a:pt x="2269375" y="0"/>
                  </a:moveTo>
                  <a:lnTo>
                    <a:pt x="2247823" y="0"/>
                  </a:lnTo>
                  <a:lnTo>
                    <a:pt x="2247823" y="7543"/>
                  </a:lnTo>
                  <a:lnTo>
                    <a:pt x="2269375" y="7543"/>
                  </a:lnTo>
                  <a:lnTo>
                    <a:pt x="2269375" y="0"/>
                  </a:lnTo>
                  <a:close/>
                </a:path>
                <a:path w="4736465" h="1049654">
                  <a:moveTo>
                    <a:pt x="2298469" y="0"/>
                  </a:moveTo>
                  <a:lnTo>
                    <a:pt x="2276918" y="0"/>
                  </a:lnTo>
                  <a:lnTo>
                    <a:pt x="2276918" y="7543"/>
                  </a:lnTo>
                  <a:lnTo>
                    <a:pt x="2298469" y="7543"/>
                  </a:lnTo>
                  <a:lnTo>
                    <a:pt x="2298469" y="0"/>
                  </a:lnTo>
                  <a:close/>
                </a:path>
                <a:path w="4736465" h="1049654">
                  <a:moveTo>
                    <a:pt x="2327564" y="0"/>
                  </a:moveTo>
                  <a:lnTo>
                    <a:pt x="2306013" y="0"/>
                  </a:lnTo>
                  <a:lnTo>
                    <a:pt x="2306013" y="7543"/>
                  </a:lnTo>
                  <a:lnTo>
                    <a:pt x="2327564" y="7543"/>
                  </a:lnTo>
                  <a:lnTo>
                    <a:pt x="2327564" y="0"/>
                  </a:lnTo>
                  <a:close/>
                </a:path>
                <a:path w="4736465" h="1049654">
                  <a:moveTo>
                    <a:pt x="2356659" y="0"/>
                  </a:moveTo>
                  <a:lnTo>
                    <a:pt x="2335107" y="0"/>
                  </a:lnTo>
                  <a:lnTo>
                    <a:pt x="2335107" y="7543"/>
                  </a:lnTo>
                  <a:lnTo>
                    <a:pt x="2356659" y="7543"/>
                  </a:lnTo>
                  <a:lnTo>
                    <a:pt x="2356659" y="0"/>
                  </a:lnTo>
                  <a:close/>
                </a:path>
                <a:path w="4736465" h="1049654">
                  <a:moveTo>
                    <a:pt x="2385753" y="0"/>
                  </a:moveTo>
                  <a:lnTo>
                    <a:pt x="2364202" y="0"/>
                  </a:lnTo>
                  <a:lnTo>
                    <a:pt x="2364202" y="7543"/>
                  </a:lnTo>
                  <a:lnTo>
                    <a:pt x="2385753" y="7543"/>
                  </a:lnTo>
                  <a:lnTo>
                    <a:pt x="2385753" y="0"/>
                  </a:lnTo>
                  <a:close/>
                </a:path>
                <a:path w="4736465" h="1049654">
                  <a:moveTo>
                    <a:pt x="2414848" y="0"/>
                  </a:moveTo>
                  <a:lnTo>
                    <a:pt x="2393296" y="0"/>
                  </a:lnTo>
                  <a:lnTo>
                    <a:pt x="2393296" y="7543"/>
                  </a:lnTo>
                  <a:lnTo>
                    <a:pt x="2414848" y="7543"/>
                  </a:lnTo>
                  <a:lnTo>
                    <a:pt x="2414848" y="0"/>
                  </a:lnTo>
                  <a:close/>
                </a:path>
                <a:path w="4736465" h="1049654">
                  <a:moveTo>
                    <a:pt x="2443942" y="0"/>
                  </a:moveTo>
                  <a:lnTo>
                    <a:pt x="2421313" y="0"/>
                  </a:lnTo>
                  <a:lnTo>
                    <a:pt x="2421313" y="7543"/>
                  </a:lnTo>
                  <a:lnTo>
                    <a:pt x="2443942" y="7543"/>
                  </a:lnTo>
                  <a:lnTo>
                    <a:pt x="2443942" y="0"/>
                  </a:lnTo>
                  <a:close/>
                </a:path>
                <a:path w="4736465" h="1049654">
                  <a:moveTo>
                    <a:pt x="2473037" y="0"/>
                  </a:moveTo>
                  <a:lnTo>
                    <a:pt x="2450408" y="0"/>
                  </a:lnTo>
                  <a:lnTo>
                    <a:pt x="2450408" y="7543"/>
                  </a:lnTo>
                  <a:lnTo>
                    <a:pt x="2473037" y="7543"/>
                  </a:lnTo>
                  <a:lnTo>
                    <a:pt x="2473037" y="0"/>
                  </a:lnTo>
                  <a:close/>
                </a:path>
                <a:path w="4736465" h="1049654">
                  <a:moveTo>
                    <a:pt x="2502131" y="0"/>
                  </a:moveTo>
                  <a:lnTo>
                    <a:pt x="2479502" y="0"/>
                  </a:lnTo>
                  <a:lnTo>
                    <a:pt x="2479502" y="7543"/>
                  </a:lnTo>
                  <a:lnTo>
                    <a:pt x="2502131" y="7543"/>
                  </a:lnTo>
                  <a:lnTo>
                    <a:pt x="2502131" y="0"/>
                  </a:lnTo>
                  <a:close/>
                </a:path>
                <a:path w="4736465" h="1049654">
                  <a:moveTo>
                    <a:pt x="2531226" y="0"/>
                  </a:moveTo>
                  <a:lnTo>
                    <a:pt x="2508597" y="0"/>
                  </a:lnTo>
                  <a:lnTo>
                    <a:pt x="2508597" y="7543"/>
                  </a:lnTo>
                  <a:lnTo>
                    <a:pt x="2531226" y="7543"/>
                  </a:lnTo>
                  <a:lnTo>
                    <a:pt x="2531226" y="0"/>
                  </a:lnTo>
                  <a:close/>
                </a:path>
                <a:path w="4736465" h="1049654">
                  <a:moveTo>
                    <a:pt x="2560320" y="0"/>
                  </a:moveTo>
                  <a:lnTo>
                    <a:pt x="2537691" y="0"/>
                  </a:lnTo>
                  <a:lnTo>
                    <a:pt x="2537691" y="7543"/>
                  </a:lnTo>
                  <a:lnTo>
                    <a:pt x="2560320" y="7543"/>
                  </a:lnTo>
                  <a:lnTo>
                    <a:pt x="2560320" y="0"/>
                  </a:lnTo>
                  <a:close/>
                </a:path>
                <a:path w="4736465" h="1049654">
                  <a:moveTo>
                    <a:pt x="2589415" y="0"/>
                  </a:moveTo>
                  <a:lnTo>
                    <a:pt x="2566786" y="0"/>
                  </a:lnTo>
                  <a:lnTo>
                    <a:pt x="2566786" y="7543"/>
                  </a:lnTo>
                  <a:lnTo>
                    <a:pt x="2589415" y="7543"/>
                  </a:lnTo>
                  <a:lnTo>
                    <a:pt x="2589415" y="0"/>
                  </a:lnTo>
                  <a:close/>
                </a:path>
                <a:path w="4736465" h="1049654">
                  <a:moveTo>
                    <a:pt x="2618510" y="0"/>
                  </a:moveTo>
                  <a:lnTo>
                    <a:pt x="2595881" y="0"/>
                  </a:lnTo>
                  <a:lnTo>
                    <a:pt x="2595881" y="7543"/>
                  </a:lnTo>
                  <a:lnTo>
                    <a:pt x="2618510" y="7543"/>
                  </a:lnTo>
                  <a:lnTo>
                    <a:pt x="2618510" y="0"/>
                  </a:lnTo>
                  <a:close/>
                </a:path>
                <a:path w="4736465" h="1049654">
                  <a:moveTo>
                    <a:pt x="2647604" y="0"/>
                  </a:moveTo>
                  <a:lnTo>
                    <a:pt x="2624975" y="0"/>
                  </a:lnTo>
                  <a:lnTo>
                    <a:pt x="2624975" y="7543"/>
                  </a:lnTo>
                  <a:lnTo>
                    <a:pt x="2647604" y="7543"/>
                  </a:lnTo>
                  <a:lnTo>
                    <a:pt x="2647604" y="0"/>
                  </a:lnTo>
                  <a:close/>
                </a:path>
                <a:path w="4736465" h="1049654">
                  <a:moveTo>
                    <a:pt x="2676699" y="0"/>
                  </a:moveTo>
                  <a:lnTo>
                    <a:pt x="2654070" y="0"/>
                  </a:lnTo>
                  <a:lnTo>
                    <a:pt x="2654070" y="7543"/>
                  </a:lnTo>
                  <a:lnTo>
                    <a:pt x="2676699" y="7543"/>
                  </a:lnTo>
                  <a:lnTo>
                    <a:pt x="2676699" y="0"/>
                  </a:lnTo>
                  <a:close/>
                </a:path>
                <a:path w="4736465" h="1049654">
                  <a:moveTo>
                    <a:pt x="2705793" y="0"/>
                  </a:moveTo>
                  <a:lnTo>
                    <a:pt x="2683164" y="0"/>
                  </a:lnTo>
                  <a:lnTo>
                    <a:pt x="2683164" y="7543"/>
                  </a:lnTo>
                  <a:lnTo>
                    <a:pt x="2705793" y="7543"/>
                  </a:lnTo>
                  <a:lnTo>
                    <a:pt x="2705793" y="0"/>
                  </a:lnTo>
                  <a:close/>
                </a:path>
                <a:path w="4736465" h="1049654">
                  <a:moveTo>
                    <a:pt x="2734888" y="0"/>
                  </a:moveTo>
                  <a:lnTo>
                    <a:pt x="2712259" y="0"/>
                  </a:lnTo>
                  <a:lnTo>
                    <a:pt x="2712259" y="7543"/>
                  </a:lnTo>
                  <a:lnTo>
                    <a:pt x="2734888" y="7543"/>
                  </a:lnTo>
                  <a:lnTo>
                    <a:pt x="2734888" y="0"/>
                  </a:lnTo>
                  <a:close/>
                </a:path>
                <a:path w="4736465" h="1049654">
                  <a:moveTo>
                    <a:pt x="2762905" y="0"/>
                  </a:moveTo>
                  <a:lnTo>
                    <a:pt x="2741353" y="0"/>
                  </a:lnTo>
                  <a:lnTo>
                    <a:pt x="2741353" y="7543"/>
                  </a:lnTo>
                  <a:lnTo>
                    <a:pt x="2762905" y="7543"/>
                  </a:lnTo>
                  <a:lnTo>
                    <a:pt x="2762905" y="0"/>
                  </a:lnTo>
                  <a:close/>
                </a:path>
                <a:path w="4736465" h="1049654">
                  <a:moveTo>
                    <a:pt x="2791999" y="0"/>
                  </a:moveTo>
                  <a:lnTo>
                    <a:pt x="2770448" y="0"/>
                  </a:lnTo>
                  <a:lnTo>
                    <a:pt x="2770448" y="7543"/>
                  </a:lnTo>
                  <a:lnTo>
                    <a:pt x="2791999" y="7543"/>
                  </a:lnTo>
                  <a:lnTo>
                    <a:pt x="2791999" y="0"/>
                  </a:lnTo>
                  <a:close/>
                </a:path>
                <a:path w="4736465" h="1049654">
                  <a:moveTo>
                    <a:pt x="2821094" y="0"/>
                  </a:moveTo>
                  <a:lnTo>
                    <a:pt x="2799542" y="0"/>
                  </a:lnTo>
                  <a:lnTo>
                    <a:pt x="2799542" y="7543"/>
                  </a:lnTo>
                  <a:lnTo>
                    <a:pt x="2821094" y="7543"/>
                  </a:lnTo>
                  <a:lnTo>
                    <a:pt x="2821094" y="0"/>
                  </a:lnTo>
                  <a:close/>
                </a:path>
                <a:path w="4736465" h="1049654">
                  <a:moveTo>
                    <a:pt x="2850188" y="0"/>
                  </a:moveTo>
                  <a:lnTo>
                    <a:pt x="2828637" y="0"/>
                  </a:lnTo>
                  <a:lnTo>
                    <a:pt x="2828637" y="7543"/>
                  </a:lnTo>
                  <a:lnTo>
                    <a:pt x="2850188" y="7543"/>
                  </a:lnTo>
                  <a:lnTo>
                    <a:pt x="2850188" y="0"/>
                  </a:lnTo>
                  <a:close/>
                </a:path>
                <a:path w="4736465" h="1049654">
                  <a:moveTo>
                    <a:pt x="2879283" y="0"/>
                  </a:moveTo>
                  <a:lnTo>
                    <a:pt x="2857732" y="0"/>
                  </a:lnTo>
                  <a:lnTo>
                    <a:pt x="2857732" y="7543"/>
                  </a:lnTo>
                  <a:lnTo>
                    <a:pt x="2879283" y="7543"/>
                  </a:lnTo>
                  <a:lnTo>
                    <a:pt x="2879283" y="0"/>
                  </a:lnTo>
                  <a:close/>
                </a:path>
                <a:path w="4736465" h="1049654">
                  <a:moveTo>
                    <a:pt x="2908378" y="0"/>
                  </a:moveTo>
                  <a:lnTo>
                    <a:pt x="2886826" y="0"/>
                  </a:lnTo>
                  <a:lnTo>
                    <a:pt x="2886826" y="7543"/>
                  </a:lnTo>
                  <a:lnTo>
                    <a:pt x="2908378" y="7543"/>
                  </a:lnTo>
                  <a:lnTo>
                    <a:pt x="2908378" y="0"/>
                  </a:lnTo>
                  <a:close/>
                </a:path>
                <a:path w="4736465" h="1049654">
                  <a:moveTo>
                    <a:pt x="2937472" y="0"/>
                  </a:moveTo>
                  <a:lnTo>
                    <a:pt x="2915921" y="0"/>
                  </a:lnTo>
                  <a:lnTo>
                    <a:pt x="2915921" y="7543"/>
                  </a:lnTo>
                  <a:lnTo>
                    <a:pt x="2937472" y="7543"/>
                  </a:lnTo>
                  <a:lnTo>
                    <a:pt x="2937472" y="0"/>
                  </a:lnTo>
                  <a:close/>
                </a:path>
                <a:path w="4736465" h="1049654">
                  <a:moveTo>
                    <a:pt x="2966567" y="0"/>
                  </a:moveTo>
                  <a:lnTo>
                    <a:pt x="2945015" y="0"/>
                  </a:lnTo>
                  <a:lnTo>
                    <a:pt x="2945015" y="7543"/>
                  </a:lnTo>
                  <a:lnTo>
                    <a:pt x="2966567" y="7543"/>
                  </a:lnTo>
                  <a:lnTo>
                    <a:pt x="2966567" y="0"/>
                  </a:lnTo>
                  <a:close/>
                </a:path>
                <a:path w="4736465" h="1049654">
                  <a:moveTo>
                    <a:pt x="2995661" y="0"/>
                  </a:moveTo>
                  <a:lnTo>
                    <a:pt x="2974110" y="0"/>
                  </a:lnTo>
                  <a:lnTo>
                    <a:pt x="2974110" y="7543"/>
                  </a:lnTo>
                  <a:lnTo>
                    <a:pt x="2995661" y="7543"/>
                  </a:lnTo>
                  <a:lnTo>
                    <a:pt x="2995661" y="0"/>
                  </a:lnTo>
                  <a:close/>
                </a:path>
                <a:path w="4736465" h="1049654">
                  <a:moveTo>
                    <a:pt x="3024756" y="0"/>
                  </a:moveTo>
                  <a:lnTo>
                    <a:pt x="3003204" y="0"/>
                  </a:lnTo>
                  <a:lnTo>
                    <a:pt x="3003204" y="7543"/>
                  </a:lnTo>
                  <a:lnTo>
                    <a:pt x="3024756" y="7543"/>
                  </a:lnTo>
                  <a:lnTo>
                    <a:pt x="3024756" y="0"/>
                  </a:lnTo>
                  <a:close/>
                </a:path>
                <a:path w="4736465" h="1049654">
                  <a:moveTo>
                    <a:pt x="3053850" y="0"/>
                  </a:moveTo>
                  <a:lnTo>
                    <a:pt x="3032299" y="0"/>
                  </a:lnTo>
                  <a:lnTo>
                    <a:pt x="3032299" y="7543"/>
                  </a:lnTo>
                  <a:lnTo>
                    <a:pt x="3053850" y="7543"/>
                  </a:lnTo>
                  <a:lnTo>
                    <a:pt x="3053850" y="0"/>
                  </a:lnTo>
                  <a:close/>
                </a:path>
                <a:path w="4736465" h="1049654">
                  <a:moveTo>
                    <a:pt x="3082945" y="0"/>
                  </a:moveTo>
                  <a:lnTo>
                    <a:pt x="3061393" y="0"/>
                  </a:lnTo>
                  <a:lnTo>
                    <a:pt x="3061393" y="7543"/>
                  </a:lnTo>
                  <a:lnTo>
                    <a:pt x="3082945" y="7543"/>
                  </a:lnTo>
                  <a:lnTo>
                    <a:pt x="3082945" y="0"/>
                  </a:lnTo>
                  <a:close/>
                </a:path>
                <a:path w="4736465" h="1049654">
                  <a:moveTo>
                    <a:pt x="3112039" y="0"/>
                  </a:moveTo>
                  <a:lnTo>
                    <a:pt x="3090488" y="0"/>
                  </a:lnTo>
                  <a:lnTo>
                    <a:pt x="3090488" y="7543"/>
                  </a:lnTo>
                  <a:lnTo>
                    <a:pt x="3112039" y="7543"/>
                  </a:lnTo>
                  <a:lnTo>
                    <a:pt x="3112039" y="0"/>
                  </a:lnTo>
                  <a:close/>
                </a:path>
                <a:path w="4736465" h="1049654">
                  <a:moveTo>
                    <a:pt x="3141134" y="0"/>
                  </a:moveTo>
                  <a:lnTo>
                    <a:pt x="3119583" y="0"/>
                  </a:lnTo>
                  <a:lnTo>
                    <a:pt x="3119583" y="7543"/>
                  </a:lnTo>
                  <a:lnTo>
                    <a:pt x="3141134" y="7543"/>
                  </a:lnTo>
                  <a:lnTo>
                    <a:pt x="3141134" y="0"/>
                  </a:lnTo>
                  <a:close/>
                </a:path>
                <a:path w="4736465" h="1049654">
                  <a:moveTo>
                    <a:pt x="3170229" y="0"/>
                  </a:moveTo>
                  <a:lnTo>
                    <a:pt x="3148677" y="0"/>
                  </a:lnTo>
                  <a:lnTo>
                    <a:pt x="3148677" y="7543"/>
                  </a:lnTo>
                  <a:lnTo>
                    <a:pt x="3170229" y="7543"/>
                  </a:lnTo>
                  <a:lnTo>
                    <a:pt x="3170229" y="0"/>
                  </a:lnTo>
                  <a:close/>
                </a:path>
                <a:path w="4736465" h="1049654">
                  <a:moveTo>
                    <a:pt x="3199323" y="0"/>
                  </a:moveTo>
                  <a:lnTo>
                    <a:pt x="3177772" y="0"/>
                  </a:lnTo>
                  <a:lnTo>
                    <a:pt x="3177772" y="7543"/>
                  </a:lnTo>
                  <a:lnTo>
                    <a:pt x="3199323" y="7543"/>
                  </a:lnTo>
                  <a:lnTo>
                    <a:pt x="3199323" y="0"/>
                  </a:lnTo>
                  <a:close/>
                </a:path>
                <a:path w="4736465" h="1049654">
                  <a:moveTo>
                    <a:pt x="3228418" y="0"/>
                  </a:moveTo>
                  <a:lnTo>
                    <a:pt x="3206866" y="0"/>
                  </a:lnTo>
                  <a:lnTo>
                    <a:pt x="3206866" y="7543"/>
                  </a:lnTo>
                  <a:lnTo>
                    <a:pt x="3228418" y="7543"/>
                  </a:lnTo>
                  <a:lnTo>
                    <a:pt x="3228418" y="0"/>
                  </a:lnTo>
                  <a:close/>
                </a:path>
                <a:path w="4736465" h="1049654">
                  <a:moveTo>
                    <a:pt x="3257512" y="0"/>
                  </a:moveTo>
                  <a:lnTo>
                    <a:pt x="3235961" y="0"/>
                  </a:lnTo>
                  <a:lnTo>
                    <a:pt x="3235961" y="7543"/>
                  </a:lnTo>
                  <a:lnTo>
                    <a:pt x="3257512" y="7543"/>
                  </a:lnTo>
                  <a:lnTo>
                    <a:pt x="3257512" y="0"/>
                  </a:lnTo>
                  <a:close/>
                </a:path>
                <a:path w="4736465" h="1049654">
                  <a:moveTo>
                    <a:pt x="3286607" y="0"/>
                  </a:moveTo>
                  <a:lnTo>
                    <a:pt x="3265055" y="0"/>
                  </a:lnTo>
                  <a:lnTo>
                    <a:pt x="3265055" y="7543"/>
                  </a:lnTo>
                  <a:lnTo>
                    <a:pt x="3286607" y="7543"/>
                  </a:lnTo>
                  <a:lnTo>
                    <a:pt x="3286607" y="0"/>
                  </a:lnTo>
                  <a:close/>
                </a:path>
                <a:path w="4736465" h="1049654">
                  <a:moveTo>
                    <a:pt x="3315701" y="0"/>
                  </a:moveTo>
                  <a:lnTo>
                    <a:pt x="3294150" y="0"/>
                  </a:lnTo>
                  <a:lnTo>
                    <a:pt x="3294150" y="7543"/>
                  </a:lnTo>
                  <a:lnTo>
                    <a:pt x="3315701" y="7543"/>
                  </a:lnTo>
                  <a:lnTo>
                    <a:pt x="3315701" y="0"/>
                  </a:lnTo>
                  <a:close/>
                </a:path>
                <a:path w="4736465" h="1049654">
                  <a:moveTo>
                    <a:pt x="3344796" y="0"/>
                  </a:moveTo>
                  <a:lnTo>
                    <a:pt x="3323244" y="0"/>
                  </a:lnTo>
                  <a:lnTo>
                    <a:pt x="3323244" y="7543"/>
                  </a:lnTo>
                  <a:lnTo>
                    <a:pt x="3344796" y="7543"/>
                  </a:lnTo>
                  <a:lnTo>
                    <a:pt x="3344796" y="0"/>
                  </a:lnTo>
                  <a:close/>
                </a:path>
                <a:path w="4736465" h="1049654">
                  <a:moveTo>
                    <a:pt x="3373891" y="0"/>
                  </a:moveTo>
                  <a:lnTo>
                    <a:pt x="3352339" y="0"/>
                  </a:lnTo>
                  <a:lnTo>
                    <a:pt x="3352339" y="7543"/>
                  </a:lnTo>
                  <a:lnTo>
                    <a:pt x="3373891" y="7543"/>
                  </a:lnTo>
                  <a:lnTo>
                    <a:pt x="3373891" y="0"/>
                  </a:lnTo>
                  <a:close/>
                </a:path>
                <a:path w="4736465" h="1049654">
                  <a:moveTo>
                    <a:pt x="3402985" y="0"/>
                  </a:moveTo>
                  <a:lnTo>
                    <a:pt x="3381434" y="0"/>
                  </a:lnTo>
                  <a:lnTo>
                    <a:pt x="3381434" y="7543"/>
                  </a:lnTo>
                  <a:lnTo>
                    <a:pt x="3402985" y="7543"/>
                  </a:lnTo>
                  <a:lnTo>
                    <a:pt x="3402985" y="0"/>
                  </a:lnTo>
                  <a:close/>
                </a:path>
                <a:path w="4736465" h="1049654">
                  <a:moveTo>
                    <a:pt x="3432080" y="0"/>
                  </a:moveTo>
                  <a:lnTo>
                    <a:pt x="3410528" y="0"/>
                  </a:lnTo>
                  <a:lnTo>
                    <a:pt x="3410528" y="7543"/>
                  </a:lnTo>
                  <a:lnTo>
                    <a:pt x="3432080" y="7543"/>
                  </a:lnTo>
                  <a:lnTo>
                    <a:pt x="3432080" y="0"/>
                  </a:lnTo>
                  <a:close/>
                </a:path>
                <a:path w="4736465" h="1049654">
                  <a:moveTo>
                    <a:pt x="3461174" y="0"/>
                  </a:moveTo>
                  <a:lnTo>
                    <a:pt x="3439623" y="0"/>
                  </a:lnTo>
                  <a:lnTo>
                    <a:pt x="3439623" y="7543"/>
                  </a:lnTo>
                  <a:lnTo>
                    <a:pt x="3461174" y="7543"/>
                  </a:lnTo>
                  <a:lnTo>
                    <a:pt x="3461174" y="0"/>
                  </a:lnTo>
                  <a:close/>
                </a:path>
                <a:path w="4736465" h="1049654">
                  <a:moveTo>
                    <a:pt x="3490269" y="0"/>
                  </a:moveTo>
                  <a:lnTo>
                    <a:pt x="3468717" y="0"/>
                  </a:lnTo>
                  <a:lnTo>
                    <a:pt x="3468717" y="7543"/>
                  </a:lnTo>
                  <a:lnTo>
                    <a:pt x="3490269" y="7543"/>
                  </a:lnTo>
                  <a:lnTo>
                    <a:pt x="3490269" y="0"/>
                  </a:lnTo>
                  <a:close/>
                </a:path>
                <a:path w="4736465" h="1049654">
                  <a:moveTo>
                    <a:pt x="3519363" y="0"/>
                  </a:moveTo>
                  <a:lnTo>
                    <a:pt x="3497812" y="0"/>
                  </a:lnTo>
                  <a:lnTo>
                    <a:pt x="3497812" y="7543"/>
                  </a:lnTo>
                  <a:lnTo>
                    <a:pt x="3519363" y="7543"/>
                  </a:lnTo>
                  <a:lnTo>
                    <a:pt x="3519363" y="0"/>
                  </a:lnTo>
                  <a:close/>
                </a:path>
                <a:path w="4736465" h="1049654">
                  <a:moveTo>
                    <a:pt x="3548458" y="0"/>
                  </a:moveTo>
                  <a:lnTo>
                    <a:pt x="3526906" y="0"/>
                  </a:lnTo>
                  <a:lnTo>
                    <a:pt x="3526906" y="7543"/>
                  </a:lnTo>
                  <a:lnTo>
                    <a:pt x="3548458" y="7543"/>
                  </a:lnTo>
                  <a:lnTo>
                    <a:pt x="3548458" y="0"/>
                  </a:lnTo>
                  <a:close/>
                </a:path>
                <a:path w="4736465" h="1049654">
                  <a:moveTo>
                    <a:pt x="3577552" y="0"/>
                  </a:moveTo>
                  <a:lnTo>
                    <a:pt x="3556001" y="0"/>
                  </a:lnTo>
                  <a:lnTo>
                    <a:pt x="3556001" y="7543"/>
                  </a:lnTo>
                  <a:lnTo>
                    <a:pt x="3577552" y="7543"/>
                  </a:lnTo>
                  <a:lnTo>
                    <a:pt x="3577552" y="0"/>
                  </a:lnTo>
                  <a:close/>
                </a:path>
                <a:path w="4736465" h="1049654">
                  <a:moveTo>
                    <a:pt x="3606647" y="0"/>
                  </a:moveTo>
                  <a:lnTo>
                    <a:pt x="3585095" y="0"/>
                  </a:lnTo>
                  <a:lnTo>
                    <a:pt x="3585095" y="7543"/>
                  </a:lnTo>
                  <a:lnTo>
                    <a:pt x="3606647" y="7543"/>
                  </a:lnTo>
                  <a:lnTo>
                    <a:pt x="3606647" y="0"/>
                  </a:lnTo>
                  <a:close/>
                </a:path>
                <a:path w="4736465" h="1049654">
                  <a:moveTo>
                    <a:pt x="3635742" y="0"/>
                  </a:moveTo>
                  <a:lnTo>
                    <a:pt x="3614190" y="0"/>
                  </a:lnTo>
                  <a:lnTo>
                    <a:pt x="3614190" y="7543"/>
                  </a:lnTo>
                  <a:lnTo>
                    <a:pt x="3635742" y="7543"/>
                  </a:lnTo>
                  <a:lnTo>
                    <a:pt x="3635742" y="0"/>
                  </a:lnTo>
                  <a:close/>
                </a:path>
                <a:path w="4736465" h="1049654">
                  <a:moveTo>
                    <a:pt x="3664836" y="0"/>
                  </a:moveTo>
                  <a:lnTo>
                    <a:pt x="3643285" y="0"/>
                  </a:lnTo>
                  <a:lnTo>
                    <a:pt x="3643285" y="7543"/>
                  </a:lnTo>
                  <a:lnTo>
                    <a:pt x="3664836" y="7543"/>
                  </a:lnTo>
                  <a:lnTo>
                    <a:pt x="3664836" y="0"/>
                  </a:lnTo>
                  <a:close/>
                </a:path>
                <a:path w="4736465" h="1049654">
                  <a:moveTo>
                    <a:pt x="3693931" y="0"/>
                  </a:moveTo>
                  <a:lnTo>
                    <a:pt x="3672379" y="0"/>
                  </a:lnTo>
                  <a:lnTo>
                    <a:pt x="3672379" y="7543"/>
                  </a:lnTo>
                  <a:lnTo>
                    <a:pt x="3693931" y="7543"/>
                  </a:lnTo>
                  <a:lnTo>
                    <a:pt x="3693931" y="0"/>
                  </a:lnTo>
                  <a:close/>
                </a:path>
                <a:path w="4736465" h="1049654">
                  <a:moveTo>
                    <a:pt x="3723025" y="0"/>
                  </a:moveTo>
                  <a:lnTo>
                    <a:pt x="3701474" y="0"/>
                  </a:lnTo>
                  <a:lnTo>
                    <a:pt x="3701474" y="7543"/>
                  </a:lnTo>
                  <a:lnTo>
                    <a:pt x="3723025" y="7543"/>
                  </a:lnTo>
                  <a:lnTo>
                    <a:pt x="3723025" y="0"/>
                  </a:lnTo>
                  <a:close/>
                </a:path>
                <a:path w="4736465" h="1049654">
                  <a:moveTo>
                    <a:pt x="3752120" y="0"/>
                  </a:moveTo>
                  <a:lnTo>
                    <a:pt x="3730568" y="0"/>
                  </a:lnTo>
                  <a:lnTo>
                    <a:pt x="3730568" y="7543"/>
                  </a:lnTo>
                  <a:lnTo>
                    <a:pt x="3752120" y="7543"/>
                  </a:lnTo>
                  <a:lnTo>
                    <a:pt x="3752120" y="0"/>
                  </a:lnTo>
                  <a:close/>
                </a:path>
                <a:path w="4736465" h="1049654">
                  <a:moveTo>
                    <a:pt x="3781214" y="0"/>
                  </a:moveTo>
                  <a:lnTo>
                    <a:pt x="3759663" y="0"/>
                  </a:lnTo>
                  <a:lnTo>
                    <a:pt x="3759663" y="7543"/>
                  </a:lnTo>
                  <a:lnTo>
                    <a:pt x="3781214" y="7543"/>
                  </a:lnTo>
                  <a:lnTo>
                    <a:pt x="3781214" y="0"/>
                  </a:lnTo>
                  <a:close/>
                </a:path>
                <a:path w="4736465" h="1049654">
                  <a:moveTo>
                    <a:pt x="3810309" y="0"/>
                  </a:moveTo>
                  <a:lnTo>
                    <a:pt x="3788757" y="0"/>
                  </a:lnTo>
                  <a:lnTo>
                    <a:pt x="3788757" y="7543"/>
                  </a:lnTo>
                  <a:lnTo>
                    <a:pt x="3810309" y="7543"/>
                  </a:lnTo>
                  <a:lnTo>
                    <a:pt x="3810309" y="0"/>
                  </a:lnTo>
                  <a:close/>
                </a:path>
                <a:path w="4736465" h="1049654">
                  <a:moveTo>
                    <a:pt x="3839403" y="0"/>
                  </a:moveTo>
                  <a:lnTo>
                    <a:pt x="3816774" y="0"/>
                  </a:lnTo>
                  <a:lnTo>
                    <a:pt x="3816774" y="7543"/>
                  </a:lnTo>
                  <a:lnTo>
                    <a:pt x="3839403" y="7543"/>
                  </a:lnTo>
                  <a:lnTo>
                    <a:pt x="3839403" y="0"/>
                  </a:lnTo>
                  <a:close/>
                </a:path>
                <a:path w="4736465" h="1049654">
                  <a:moveTo>
                    <a:pt x="3868498" y="0"/>
                  </a:moveTo>
                  <a:lnTo>
                    <a:pt x="3845869" y="0"/>
                  </a:lnTo>
                  <a:lnTo>
                    <a:pt x="3845869" y="7543"/>
                  </a:lnTo>
                  <a:lnTo>
                    <a:pt x="3868498" y="7543"/>
                  </a:lnTo>
                  <a:lnTo>
                    <a:pt x="3868498" y="0"/>
                  </a:lnTo>
                  <a:close/>
                </a:path>
                <a:path w="4736465" h="1049654">
                  <a:moveTo>
                    <a:pt x="3897593" y="0"/>
                  </a:moveTo>
                  <a:lnTo>
                    <a:pt x="3874963" y="0"/>
                  </a:lnTo>
                  <a:lnTo>
                    <a:pt x="3874963" y="7543"/>
                  </a:lnTo>
                  <a:lnTo>
                    <a:pt x="3897593" y="7543"/>
                  </a:lnTo>
                  <a:lnTo>
                    <a:pt x="3897593" y="0"/>
                  </a:lnTo>
                  <a:close/>
                </a:path>
                <a:path w="4736465" h="1049654">
                  <a:moveTo>
                    <a:pt x="3926687" y="0"/>
                  </a:moveTo>
                  <a:lnTo>
                    <a:pt x="3904058" y="0"/>
                  </a:lnTo>
                  <a:lnTo>
                    <a:pt x="3904058" y="7543"/>
                  </a:lnTo>
                  <a:lnTo>
                    <a:pt x="3926687" y="7543"/>
                  </a:lnTo>
                  <a:lnTo>
                    <a:pt x="3926687" y="0"/>
                  </a:lnTo>
                  <a:close/>
                </a:path>
                <a:path w="4736465" h="1049654">
                  <a:moveTo>
                    <a:pt x="3955782" y="0"/>
                  </a:moveTo>
                  <a:lnTo>
                    <a:pt x="3933153" y="0"/>
                  </a:lnTo>
                  <a:lnTo>
                    <a:pt x="3933153" y="7543"/>
                  </a:lnTo>
                  <a:lnTo>
                    <a:pt x="3955782" y="7543"/>
                  </a:lnTo>
                  <a:lnTo>
                    <a:pt x="3955782" y="0"/>
                  </a:lnTo>
                  <a:close/>
                </a:path>
                <a:path w="4736465" h="1049654">
                  <a:moveTo>
                    <a:pt x="3984876" y="0"/>
                  </a:moveTo>
                  <a:lnTo>
                    <a:pt x="3962247" y="0"/>
                  </a:lnTo>
                  <a:lnTo>
                    <a:pt x="3962247" y="7543"/>
                  </a:lnTo>
                  <a:lnTo>
                    <a:pt x="3984876" y="7543"/>
                  </a:lnTo>
                  <a:lnTo>
                    <a:pt x="3984876" y="0"/>
                  </a:lnTo>
                  <a:close/>
                </a:path>
                <a:path w="4736465" h="1049654">
                  <a:moveTo>
                    <a:pt x="4013971" y="0"/>
                  </a:moveTo>
                  <a:lnTo>
                    <a:pt x="3991342" y="0"/>
                  </a:lnTo>
                  <a:lnTo>
                    <a:pt x="3991342" y="7543"/>
                  </a:lnTo>
                  <a:lnTo>
                    <a:pt x="4013971" y="7543"/>
                  </a:lnTo>
                  <a:lnTo>
                    <a:pt x="4013971" y="0"/>
                  </a:lnTo>
                  <a:close/>
                </a:path>
                <a:path w="4736465" h="1049654">
                  <a:moveTo>
                    <a:pt x="4043065" y="0"/>
                  </a:moveTo>
                  <a:lnTo>
                    <a:pt x="4020436" y="0"/>
                  </a:lnTo>
                  <a:lnTo>
                    <a:pt x="4020436" y="7543"/>
                  </a:lnTo>
                  <a:lnTo>
                    <a:pt x="4043065" y="7543"/>
                  </a:lnTo>
                  <a:lnTo>
                    <a:pt x="4043065" y="0"/>
                  </a:lnTo>
                  <a:close/>
                </a:path>
                <a:path w="4736465" h="1049654">
                  <a:moveTo>
                    <a:pt x="4072160" y="0"/>
                  </a:moveTo>
                  <a:lnTo>
                    <a:pt x="4049531" y="0"/>
                  </a:lnTo>
                  <a:lnTo>
                    <a:pt x="4049531" y="7543"/>
                  </a:lnTo>
                  <a:lnTo>
                    <a:pt x="4072160" y="7543"/>
                  </a:lnTo>
                  <a:lnTo>
                    <a:pt x="4072160" y="0"/>
                  </a:lnTo>
                  <a:close/>
                </a:path>
                <a:path w="4736465" h="1049654">
                  <a:moveTo>
                    <a:pt x="4101254" y="0"/>
                  </a:moveTo>
                  <a:lnTo>
                    <a:pt x="4078625" y="0"/>
                  </a:lnTo>
                  <a:lnTo>
                    <a:pt x="4078625" y="7543"/>
                  </a:lnTo>
                  <a:lnTo>
                    <a:pt x="4101254" y="7543"/>
                  </a:lnTo>
                  <a:lnTo>
                    <a:pt x="4101254" y="0"/>
                  </a:lnTo>
                  <a:close/>
                </a:path>
                <a:path w="4736465" h="1049654">
                  <a:moveTo>
                    <a:pt x="4130349" y="0"/>
                  </a:moveTo>
                  <a:lnTo>
                    <a:pt x="4107720" y="0"/>
                  </a:lnTo>
                  <a:lnTo>
                    <a:pt x="4107720" y="7543"/>
                  </a:lnTo>
                  <a:lnTo>
                    <a:pt x="4130349" y="7543"/>
                  </a:lnTo>
                  <a:lnTo>
                    <a:pt x="4130349" y="0"/>
                  </a:lnTo>
                  <a:close/>
                </a:path>
                <a:path w="4736465" h="1049654">
                  <a:moveTo>
                    <a:pt x="4158366" y="0"/>
                  </a:moveTo>
                  <a:lnTo>
                    <a:pt x="4136814" y="0"/>
                  </a:lnTo>
                  <a:lnTo>
                    <a:pt x="4136814" y="7543"/>
                  </a:lnTo>
                  <a:lnTo>
                    <a:pt x="4158366" y="7543"/>
                  </a:lnTo>
                  <a:lnTo>
                    <a:pt x="4158366" y="0"/>
                  </a:lnTo>
                  <a:close/>
                </a:path>
                <a:path w="4736465" h="1049654">
                  <a:moveTo>
                    <a:pt x="4187461" y="0"/>
                  </a:moveTo>
                  <a:lnTo>
                    <a:pt x="4165909" y="0"/>
                  </a:lnTo>
                  <a:lnTo>
                    <a:pt x="4165909" y="7543"/>
                  </a:lnTo>
                  <a:lnTo>
                    <a:pt x="4187461" y="7543"/>
                  </a:lnTo>
                  <a:lnTo>
                    <a:pt x="4187461" y="0"/>
                  </a:lnTo>
                  <a:close/>
                </a:path>
                <a:path w="4736465" h="1049654">
                  <a:moveTo>
                    <a:pt x="4216555" y="0"/>
                  </a:moveTo>
                  <a:lnTo>
                    <a:pt x="4195004" y="0"/>
                  </a:lnTo>
                  <a:lnTo>
                    <a:pt x="4195004" y="7543"/>
                  </a:lnTo>
                  <a:lnTo>
                    <a:pt x="4216555" y="7543"/>
                  </a:lnTo>
                  <a:lnTo>
                    <a:pt x="4216555" y="0"/>
                  </a:lnTo>
                  <a:close/>
                </a:path>
                <a:path w="4736465" h="1049654">
                  <a:moveTo>
                    <a:pt x="4245650" y="0"/>
                  </a:moveTo>
                  <a:lnTo>
                    <a:pt x="4224098" y="0"/>
                  </a:lnTo>
                  <a:lnTo>
                    <a:pt x="4224098" y="7543"/>
                  </a:lnTo>
                  <a:lnTo>
                    <a:pt x="4245650" y="7543"/>
                  </a:lnTo>
                  <a:lnTo>
                    <a:pt x="4245650" y="0"/>
                  </a:lnTo>
                  <a:close/>
                </a:path>
                <a:path w="4736465" h="1049654">
                  <a:moveTo>
                    <a:pt x="4274744" y="0"/>
                  </a:moveTo>
                  <a:lnTo>
                    <a:pt x="4253193" y="0"/>
                  </a:lnTo>
                  <a:lnTo>
                    <a:pt x="4253193" y="7543"/>
                  </a:lnTo>
                  <a:lnTo>
                    <a:pt x="4274744" y="7543"/>
                  </a:lnTo>
                  <a:lnTo>
                    <a:pt x="4274744" y="0"/>
                  </a:lnTo>
                  <a:close/>
                </a:path>
                <a:path w="4736465" h="1049654">
                  <a:moveTo>
                    <a:pt x="4303839" y="0"/>
                  </a:moveTo>
                  <a:lnTo>
                    <a:pt x="4282287" y="0"/>
                  </a:lnTo>
                  <a:lnTo>
                    <a:pt x="4282287" y="7543"/>
                  </a:lnTo>
                  <a:lnTo>
                    <a:pt x="4303839" y="7543"/>
                  </a:lnTo>
                  <a:lnTo>
                    <a:pt x="4303839" y="0"/>
                  </a:lnTo>
                  <a:close/>
                </a:path>
                <a:path w="4736465" h="1049654">
                  <a:moveTo>
                    <a:pt x="4332933" y="0"/>
                  </a:moveTo>
                  <a:lnTo>
                    <a:pt x="4311382" y="0"/>
                  </a:lnTo>
                  <a:lnTo>
                    <a:pt x="4311382" y="7543"/>
                  </a:lnTo>
                  <a:lnTo>
                    <a:pt x="4332933" y="7543"/>
                  </a:lnTo>
                  <a:lnTo>
                    <a:pt x="4332933" y="0"/>
                  </a:lnTo>
                  <a:close/>
                </a:path>
                <a:path w="4736465" h="1049654">
                  <a:moveTo>
                    <a:pt x="4362028" y="0"/>
                  </a:moveTo>
                  <a:lnTo>
                    <a:pt x="4340476" y="0"/>
                  </a:lnTo>
                  <a:lnTo>
                    <a:pt x="4340476" y="7543"/>
                  </a:lnTo>
                  <a:lnTo>
                    <a:pt x="4362028" y="7543"/>
                  </a:lnTo>
                  <a:lnTo>
                    <a:pt x="4362028" y="0"/>
                  </a:lnTo>
                  <a:close/>
                </a:path>
                <a:path w="4736465" h="1049654">
                  <a:moveTo>
                    <a:pt x="4391122" y="0"/>
                  </a:moveTo>
                  <a:lnTo>
                    <a:pt x="4369571" y="0"/>
                  </a:lnTo>
                  <a:lnTo>
                    <a:pt x="4369571" y="7543"/>
                  </a:lnTo>
                  <a:lnTo>
                    <a:pt x="4391122" y="7543"/>
                  </a:lnTo>
                  <a:lnTo>
                    <a:pt x="4391122" y="0"/>
                  </a:lnTo>
                  <a:close/>
                </a:path>
                <a:path w="4736465" h="1049654">
                  <a:moveTo>
                    <a:pt x="4420217" y="0"/>
                  </a:moveTo>
                  <a:lnTo>
                    <a:pt x="4398665" y="0"/>
                  </a:lnTo>
                  <a:lnTo>
                    <a:pt x="4398665" y="7543"/>
                  </a:lnTo>
                  <a:lnTo>
                    <a:pt x="4420217" y="7543"/>
                  </a:lnTo>
                  <a:lnTo>
                    <a:pt x="4420217" y="0"/>
                  </a:lnTo>
                  <a:close/>
                </a:path>
                <a:path w="4736465" h="1049654">
                  <a:moveTo>
                    <a:pt x="4449312" y="0"/>
                  </a:moveTo>
                  <a:lnTo>
                    <a:pt x="4427760" y="0"/>
                  </a:lnTo>
                  <a:lnTo>
                    <a:pt x="4427760" y="7543"/>
                  </a:lnTo>
                  <a:lnTo>
                    <a:pt x="4449312" y="7543"/>
                  </a:lnTo>
                  <a:lnTo>
                    <a:pt x="4449312" y="0"/>
                  </a:lnTo>
                  <a:close/>
                </a:path>
                <a:path w="4736465" h="1049654">
                  <a:moveTo>
                    <a:pt x="4478406" y="0"/>
                  </a:moveTo>
                  <a:lnTo>
                    <a:pt x="4456855" y="0"/>
                  </a:lnTo>
                  <a:lnTo>
                    <a:pt x="4456855" y="7543"/>
                  </a:lnTo>
                  <a:lnTo>
                    <a:pt x="4478406" y="7543"/>
                  </a:lnTo>
                  <a:lnTo>
                    <a:pt x="4478406" y="0"/>
                  </a:lnTo>
                  <a:close/>
                </a:path>
                <a:path w="4736465" h="1049654">
                  <a:moveTo>
                    <a:pt x="4507501" y="0"/>
                  </a:moveTo>
                  <a:lnTo>
                    <a:pt x="4485949" y="0"/>
                  </a:lnTo>
                  <a:lnTo>
                    <a:pt x="4485949" y="7543"/>
                  </a:lnTo>
                  <a:lnTo>
                    <a:pt x="4507501" y="7543"/>
                  </a:lnTo>
                  <a:lnTo>
                    <a:pt x="4507501" y="0"/>
                  </a:lnTo>
                  <a:close/>
                </a:path>
                <a:path w="4736465" h="1049654">
                  <a:moveTo>
                    <a:pt x="4536595" y="0"/>
                  </a:moveTo>
                  <a:lnTo>
                    <a:pt x="4515044" y="0"/>
                  </a:lnTo>
                  <a:lnTo>
                    <a:pt x="4515044" y="7543"/>
                  </a:lnTo>
                  <a:lnTo>
                    <a:pt x="4536595" y="7543"/>
                  </a:lnTo>
                  <a:lnTo>
                    <a:pt x="4536595" y="0"/>
                  </a:lnTo>
                  <a:close/>
                </a:path>
                <a:path w="4736465" h="1049654">
                  <a:moveTo>
                    <a:pt x="4565690" y="0"/>
                  </a:moveTo>
                  <a:lnTo>
                    <a:pt x="4544138" y="0"/>
                  </a:lnTo>
                  <a:lnTo>
                    <a:pt x="4544138" y="7543"/>
                  </a:lnTo>
                  <a:lnTo>
                    <a:pt x="4565690" y="7543"/>
                  </a:lnTo>
                  <a:lnTo>
                    <a:pt x="4565690" y="0"/>
                  </a:lnTo>
                  <a:close/>
                </a:path>
                <a:path w="4736465" h="1049654">
                  <a:moveTo>
                    <a:pt x="4594784" y="0"/>
                  </a:moveTo>
                  <a:lnTo>
                    <a:pt x="4573233" y="0"/>
                  </a:lnTo>
                  <a:lnTo>
                    <a:pt x="4573233" y="7543"/>
                  </a:lnTo>
                  <a:lnTo>
                    <a:pt x="4594784" y="7543"/>
                  </a:lnTo>
                  <a:lnTo>
                    <a:pt x="4594784" y="0"/>
                  </a:lnTo>
                  <a:close/>
                </a:path>
                <a:path w="4736465" h="1049654">
                  <a:moveTo>
                    <a:pt x="4623879" y="0"/>
                  </a:moveTo>
                  <a:lnTo>
                    <a:pt x="4602327" y="0"/>
                  </a:lnTo>
                  <a:lnTo>
                    <a:pt x="4602327" y="7543"/>
                  </a:lnTo>
                  <a:lnTo>
                    <a:pt x="4623879" y="7543"/>
                  </a:lnTo>
                  <a:lnTo>
                    <a:pt x="4623879" y="0"/>
                  </a:lnTo>
                  <a:close/>
                </a:path>
                <a:path w="4736465" h="1049654">
                  <a:moveTo>
                    <a:pt x="4652973" y="0"/>
                  </a:moveTo>
                  <a:lnTo>
                    <a:pt x="4631422" y="0"/>
                  </a:lnTo>
                  <a:lnTo>
                    <a:pt x="4631422" y="7543"/>
                  </a:lnTo>
                  <a:lnTo>
                    <a:pt x="4652973" y="7543"/>
                  </a:lnTo>
                  <a:lnTo>
                    <a:pt x="4652973" y="0"/>
                  </a:lnTo>
                  <a:close/>
                </a:path>
                <a:path w="4736465" h="1049654">
                  <a:moveTo>
                    <a:pt x="4682068" y="0"/>
                  </a:moveTo>
                  <a:lnTo>
                    <a:pt x="4660516" y="0"/>
                  </a:lnTo>
                  <a:lnTo>
                    <a:pt x="4660516" y="7543"/>
                  </a:lnTo>
                  <a:lnTo>
                    <a:pt x="4682068" y="7543"/>
                  </a:lnTo>
                  <a:lnTo>
                    <a:pt x="4682068" y="0"/>
                  </a:lnTo>
                  <a:close/>
                </a:path>
                <a:path w="4736465" h="1049654">
                  <a:moveTo>
                    <a:pt x="4711163" y="0"/>
                  </a:moveTo>
                  <a:lnTo>
                    <a:pt x="4689611" y="0"/>
                  </a:lnTo>
                  <a:lnTo>
                    <a:pt x="4689611" y="7543"/>
                  </a:lnTo>
                  <a:lnTo>
                    <a:pt x="4711163" y="7543"/>
                  </a:lnTo>
                  <a:lnTo>
                    <a:pt x="4711163" y="0"/>
                  </a:lnTo>
                  <a:close/>
                </a:path>
                <a:path w="4736465" h="1049654">
                  <a:moveTo>
                    <a:pt x="4729481" y="4310"/>
                  </a:moveTo>
                  <a:lnTo>
                    <a:pt x="4729481" y="10775"/>
                  </a:lnTo>
                  <a:lnTo>
                    <a:pt x="4735947" y="10775"/>
                  </a:lnTo>
                  <a:lnTo>
                    <a:pt x="4735947" y="7543"/>
                  </a:lnTo>
                  <a:lnTo>
                    <a:pt x="4732714" y="7543"/>
                  </a:lnTo>
                  <a:lnTo>
                    <a:pt x="4729481" y="4310"/>
                  </a:lnTo>
                  <a:close/>
                </a:path>
                <a:path w="4736465" h="1049654">
                  <a:moveTo>
                    <a:pt x="4734869" y="0"/>
                  </a:moveTo>
                  <a:lnTo>
                    <a:pt x="4718706" y="0"/>
                  </a:lnTo>
                  <a:lnTo>
                    <a:pt x="4718706" y="7543"/>
                  </a:lnTo>
                  <a:lnTo>
                    <a:pt x="4729481" y="7543"/>
                  </a:lnTo>
                  <a:lnTo>
                    <a:pt x="4729481" y="4310"/>
                  </a:lnTo>
                  <a:lnTo>
                    <a:pt x="4735947" y="4310"/>
                  </a:lnTo>
                  <a:lnTo>
                    <a:pt x="4735947" y="2155"/>
                  </a:lnTo>
                  <a:lnTo>
                    <a:pt x="4734869" y="0"/>
                  </a:lnTo>
                  <a:close/>
                </a:path>
                <a:path w="4736465" h="1049654">
                  <a:moveTo>
                    <a:pt x="4735947" y="4310"/>
                  </a:moveTo>
                  <a:lnTo>
                    <a:pt x="4729481" y="4310"/>
                  </a:lnTo>
                  <a:lnTo>
                    <a:pt x="4732714" y="7543"/>
                  </a:lnTo>
                  <a:lnTo>
                    <a:pt x="4735947" y="7543"/>
                  </a:lnTo>
                  <a:lnTo>
                    <a:pt x="4735947" y="4310"/>
                  </a:lnTo>
                  <a:close/>
                </a:path>
                <a:path w="4736465" h="1049654">
                  <a:moveTo>
                    <a:pt x="4735947" y="18318"/>
                  </a:moveTo>
                  <a:lnTo>
                    <a:pt x="4729481" y="18318"/>
                  </a:lnTo>
                  <a:lnTo>
                    <a:pt x="4729481" y="39870"/>
                  </a:lnTo>
                  <a:lnTo>
                    <a:pt x="4735947" y="39870"/>
                  </a:lnTo>
                  <a:lnTo>
                    <a:pt x="4735947" y="18318"/>
                  </a:lnTo>
                  <a:close/>
                </a:path>
                <a:path w="4736465" h="1049654">
                  <a:moveTo>
                    <a:pt x="4735947" y="47413"/>
                  </a:moveTo>
                  <a:lnTo>
                    <a:pt x="4729481" y="47413"/>
                  </a:lnTo>
                  <a:lnTo>
                    <a:pt x="4729481" y="68964"/>
                  </a:lnTo>
                  <a:lnTo>
                    <a:pt x="4735947" y="68964"/>
                  </a:lnTo>
                  <a:lnTo>
                    <a:pt x="4735947" y="47413"/>
                  </a:lnTo>
                  <a:close/>
                </a:path>
                <a:path w="4736465" h="1049654">
                  <a:moveTo>
                    <a:pt x="4735947" y="76507"/>
                  </a:moveTo>
                  <a:lnTo>
                    <a:pt x="4729481" y="76507"/>
                  </a:lnTo>
                  <a:lnTo>
                    <a:pt x="4729481" y="98059"/>
                  </a:lnTo>
                  <a:lnTo>
                    <a:pt x="4735947" y="98059"/>
                  </a:lnTo>
                  <a:lnTo>
                    <a:pt x="4735947" y="76507"/>
                  </a:lnTo>
                  <a:close/>
                </a:path>
                <a:path w="4736465" h="1049654">
                  <a:moveTo>
                    <a:pt x="4735947" y="105602"/>
                  </a:moveTo>
                  <a:lnTo>
                    <a:pt x="4729481" y="105602"/>
                  </a:lnTo>
                  <a:lnTo>
                    <a:pt x="4729481" y="127153"/>
                  </a:lnTo>
                  <a:lnTo>
                    <a:pt x="4735947" y="127153"/>
                  </a:lnTo>
                  <a:lnTo>
                    <a:pt x="4735947" y="105602"/>
                  </a:lnTo>
                  <a:close/>
                </a:path>
                <a:path w="4736465" h="1049654">
                  <a:moveTo>
                    <a:pt x="4735947" y="134697"/>
                  </a:moveTo>
                  <a:lnTo>
                    <a:pt x="4729481" y="134697"/>
                  </a:lnTo>
                  <a:lnTo>
                    <a:pt x="4729481" y="156248"/>
                  </a:lnTo>
                  <a:lnTo>
                    <a:pt x="4735947" y="156248"/>
                  </a:lnTo>
                  <a:lnTo>
                    <a:pt x="4735947" y="134697"/>
                  </a:lnTo>
                  <a:close/>
                </a:path>
                <a:path w="4736465" h="1049654">
                  <a:moveTo>
                    <a:pt x="4735947" y="163791"/>
                  </a:moveTo>
                  <a:lnTo>
                    <a:pt x="4729481" y="163791"/>
                  </a:lnTo>
                  <a:lnTo>
                    <a:pt x="4729481" y="185343"/>
                  </a:lnTo>
                  <a:lnTo>
                    <a:pt x="4735947" y="185343"/>
                  </a:lnTo>
                  <a:lnTo>
                    <a:pt x="4735947" y="163791"/>
                  </a:lnTo>
                  <a:close/>
                </a:path>
                <a:path w="4736465" h="1049654">
                  <a:moveTo>
                    <a:pt x="4735947" y="192886"/>
                  </a:moveTo>
                  <a:lnTo>
                    <a:pt x="4729481" y="192886"/>
                  </a:lnTo>
                  <a:lnTo>
                    <a:pt x="4729481" y="214437"/>
                  </a:lnTo>
                  <a:lnTo>
                    <a:pt x="4735947" y="214437"/>
                  </a:lnTo>
                  <a:lnTo>
                    <a:pt x="4735947" y="192886"/>
                  </a:lnTo>
                  <a:close/>
                </a:path>
                <a:path w="4736465" h="1049654">
                  <a:moveTo>
                    <a:pt x="4735947" y="221980"/>
                  </a:moveTo>
                  <a:lnTo>
                    <a:pt x="4729481" y="221980"/>
                  </a:lnTo>
                  <a:lnTo>
                    <a:pt x="4729481" y="243532"/>
                  </a:lnTo>
                  <a:lnTo>
                    <a:pt x="4735947" y="243532"/>
                  </a:lnTo>
                  <a:lnTo>
                    <a:pt x="4735947" y="221980"/>
                  </a:lnTo>
                  <a:close/>
                </a:path>
                <a:path w="4736465" h="1049654">
                  <a:moveTo>
                    <a:pt x="4735947" y="251075"/>
                  </a:moveTo>
                  <a:lnTo>
                    <a:pt x="4729481" y="251075"/>
                  </a:lnTo>
                  <a:lnTo>
                    <a:pt x="4729481" y="272626"/>
                  </a:lnTo>
                  <a:lnTo>
                    <a:pt x="4735947" y="272626"/>
                  </a:lnTo>
                  <a:lnTo>
                    <a:pt x="4735947" y="251075"/>
                  </a:lnTo>
                  <a:close/>
                </a:path>
                <a:path w="4736465" h="1049654">
                  <a:moveTo>
                    <a:pt x="4735947" y="280169"/>
                  </a:moveTo>
                  <a:lnTo>
                    <a:pt x="4729481" y="280169"/>
                  </a:lnTo>
                  <a:lnTo>
                    <a:pt x="4729481" y="301721"/>
                  </a:lnTo>
                  <a:lnTo>
                    <a:pt x="4735947" y="301721"/>
                  </a:lnTo>
                  <a:lnTo>
                    <a:pt x="4735947" y="280169"/>
                  </a:lnTo>
                  <a:close/>
                </a:path>
                <a:path w="4736465" h="1049654">
                  <a:moveTo>
                    <a:pt x="4735947" y="309264"/>
                  </a:moveTo>
                  <a:lnTo>
                    <a:pt x="4729481" y="309264"/>
                  </a:lnTo>
                  <a:lnTo>
                    <a:pt x="4729481" y="330815"/>
                  </a:lnTo>
                  <a:lnTo>
                    <a:pt x="4735947" y="330815"/>
                  </a:lnTo>
                  <a:lnTo>
                    <a:pt x="4735947" y="309264"/>
                  </a:lnTo>
                  <a:close/>
                </a:path>
                <a:path w="4736465" h="1049654">
                  <a:moveTo>
                    <a:pt x="4735947" y="338358"/>
                  </a:moveTo>
                  <a:lnTo>
                    <a:pt x="4729481" y="338358"/>
                  </a:lnTo>
                  <a:lnTo>
                    <a:pt x="4729481" y="359910"/>
                  </a:lnTo>
                  <a:lnTo>
                    <a:pt x="4735947" y="359910"/>
                  </a:lnTo>
                  <a:lnTo>
                    <a:pt x="4735947" y="338358"/>
                  </a:lnTo>
                  <a:close/>
                </a:path>
                <a:path w="4736465" h="1049654">
                  <a:moveTo>
                    <a:pt x="4735947" y="367453"/>
                  </a:moveTo>
                  <a:lnTo>
                    <a:pt x="4729481" y="367453"/>
                  </a:lnTo>
                  <a:lnTo>
                    <a:pt x="4729481" y="389004"/>
                  </a:lnTo>
                  <a:lnTo>
                    <a:pt x="4735947" y="389004"/>
                  </a:lnTo>
                  <a:lnTo>
                    <a:pt x="4735947" y="367453"/>
                  </a:lnTo>
                  <a:close/>
                </a:path>
                <a:path w="4736465" h="1049654">
                  <a:moveTo>
                    <a:pt x="4735947" y="396548"/>
                  </a:moveTo>
                  <a:lnTo>
                    <a:pt x="4729481" y="396548"/>
                  </a:lnTo>
                  <a:lnTo>
                    <a:pt x="4729481" y="418099"/>
                  </a:lnTo>
                  <a:lnTo>
                    <a:pt x="4735947" y="418099"/>
                  </a:lnTo>
                  <a:lnTo>
                    <a:pt x="4735947" y="396548"/>
                  </a:lnTo>
                  <a:close/>
                </a:path>
                <a:path w="4736465" h="1049654">
                  <a:moveTo>
                    <a:pt x="4735947" y="425642"/>
                  </a:moveTo>
                  <a:lnTo>
                    <a:pt x="4729481" y="425642"/>
                  </a:lnTo>
                  <a:lnTo>
                    <a:pt x="4729481" y="447194"/>
                  </a:lnTo>
                  <a:lnTo>
                    <a:pt x="4735947" y="447194"/>
                  </a:lnTo>
                  <a:lnTo>
                    <a:pt x="4735947" y="425642"/>
                  </a:lnTo>
                  <a:close/>
                </a:path>
                <a:path w="4736465" h="1049654">
                  <a:moveTo>
                    <a:pt x="4735947" y="454737"/>
                  </a:moveTo>
                  <a:lnTo>
                    <a:pt x="4729481" y="454737"/>
                  </a:lnTo>
                  <a:lnTo>
                    <a:pt x="4729481" y="476288"/>
                  </a:lnTo>
                  <a:lnTo>
                    <a:pt x="4735947" y="476288"/>
                  </a:lnTo>
                  <a:lnTo>
                    <a:pt x="4735947" y="454737"/>
                  </a:lnTo>
                  <a:close/>
                </a:path>
                <a:path w="4736465" h="1049654">
                  <a:moveTo>
                    <a:pt x="4735947" y="483831"/>
                  </a:moveTo>
                  <a:lnTo>
                    <a:pt x="4729481" y="483831"/>
                  </a:lnTo>
                  <a:lnTo>
                    <a:pt x="4729481" y="505383"/>
                  </a:lnTo>
                  <a:lnTo>
                    <a:pt x="4735947" y="505383"/>
                  </a:lnTo>
                  <a:lnTo>
                    <a:pt x="4735947" y="483831"/>
                  </a:lnTo>
                  <a:close/>
                </a:path>
                <a:path w="4736465" h="1049654">
                  <a:moveTo>
                    <a:pt x="4735947" y="512926"/>
                  </a:moveTo>
                  <a:lnTo>
                    <a:pt x="4729481" y="512926"/>
                  </a:lnTo>
                  <a:lnTo>
                    <a:pt x="4729481" y="534477"/>
                  </a:lnTo>
                  <a:lnTo>
                    <a:pt x="4735947" y="534477"/>
                  </a:lnTo>
                  <a:lnTo>
                    <a:pt x="4735947" y="512926"/>
                  </a:lnTo>
                  <a:close/>
                </a:path>
                <a:path w="4736465" h="1049654">
                  <a:moveTo>
                    <a:pt x="4735947" y="542020"/>
                  </a:moveTo>
                  <a:lnTo>
                    <a:pt x="4729481" y="542020"/>
                  </a:lnTo>
                  <a:lnTo>
                    <a:pt x="4729481" y="563572"/>
                  </a:lnTo>
                  <a:lnTo>
                    <a:pt x="4735947" y="563572"/>
                  </a:lnTo>
                  <a:lnTo>
                    <a:pt x="4735947" y="542020"/>
                  </a:lnTo>
                  <a:close/>
                </a:path>
                <a:path w="4736465" h="1049654">
                  <a:moveTo>
                    <a:pt x="4735947" y="571115"/>
                  </a:moveTo>
                  <a:lnTo>
                    <a:pt x="4729481" y="571115"/>
                  </a:lnTo>
                  <a:lnTo>
                    <a:pt x="4729481" y="592666"/>
                  </a:lnTo>
                  <a:lnTo>
                    <a:pt x="4735947" y="592666"/>
                  </a:lnTo>
                  <a:lnTo>
                    <a:pt x="4735947" y="571115"/>
                  </a:lnTo>
                  <a:close/>
                </a:path>
                <a:path w="4736465" h="1049654">
                  <a:moveTo>
                    <a:pt x="4735947" y="600209"/>
                  </a:moveTo>
                  <a:lnTo>
                    <a:pt x="4729481" y="600209"/>
                  </a:lnTo>
                  <a:lnTo>
                    <a:pt x="4729481" y="621761"/>
                  </a:lnTo>
                  <a:lnTo>
                    <a:pt x="4735947" y="621761"/>
                  </a:lnTo>
                  <a:lnTo>
                    <a:pt x="4735947" y="600209"/>
                  </a:lnTo>
                  <a:close/>
                </a:path>
                <a:path w="4736465" h="1049654">
                  <a:moveTo>
                    <a:pt x="4735947" y="629304"/>
                  </a:moveTo>
                  <a:lnTo>
                    <a:pt x="4729481" y="629304"/>
                  </a:lnTo>
                  <a:lnTo>
                    <a:pt x="4729481" y="650856"/>
                  </a:lnTo>
                  <a:lnTo>
                    <a:pt x="4735947" y="650856"/>
                  </a:lnTo>
                  <a:lnTo>
                    <a:pt x="4735947" y="629304"/>
                  </a:lnTo>
                  <a:close/>
                </a:path>
                <a:path w="4736465" h="1049654">
                  <a:moveTo>
                    <a:pt x="4735947" y="658399"/>
                  </a:moveTo>
                  <a:lnTo>
                    <a:pt x="4729481" y="658399"/>
                  </a:lnTo>
                  <a:lnTo>
                    <a:pt x="4729481" y="679950"/>
                  </a:lnTo>
                  <a:lnTo>
                    <a:pt x="4735947" y="679950"/>
                  </a:lnTo>
                  <a:lnTo>
                    <a:pt x="4735947" y="658399"/>
                  </a:lnTo>
                  <a:close/>
                </a:path>
                <a:path w="4736465" h="1049654">
                  <a:moveTo>
                    <a:pt x="4735947" y="687493"/>
                  </a:moveTo>
                  <a:lnTo>
                    <a:pt x="4729481" y="687493"/>
                  </a:lnTo>
                  <a:lnTo>
                    <a:pt x="4729481" y="709045"/>
                  </a:lnTo>
                  <a:lnTo>
                    <a:pt x="4735947" y="709045"/>
                  </a:lnTo>
                  <a:lnTo>
                    <a:pt x="4735947" y="687493"/>
                  </a:lnTo>
                  <a:close/>
                </a:path>
                <a:path w="4736465" h="1049654">
                  <a:moveTo>
                    <a:pt x="4735947" y="716588"/>
                  </a:moveTo>
                  <a:lnTo>
                    <a:pt x="4729481" y="716588"/>
                  </a:lnTo>
                  <a:lnTo>
                    <a:pt x="4729481" y="738139"/>
                  </a:lnTo>
                  <a:lnTo>
                    <a:pt x="4735947" y="738139"/>
                  </a:lnTo>
                  <a:lnTo>
                    <a:pt x="4735947" y="716588"/>
                  </a:lnTo>
                  <a:close/>
                </a:path>
                <a:path w="4736465" h="1049654">
                  <a:moveTo>
                    <a:pt x="4735947" y="745682"/>
                  </a:moveTo>
                  <a:lnTo>
                    <a:pt x="4729481" y="745682"/>
                  </a:lnTo>
                  <a:lnTo>
                    <a:pt x="4729481" y="767234"/>
                  </a:lnTo>
                  <a:lnTo>
                    <a:pt x="4735947" y="767234"/>
                  </a:lnTo>
                  <a:lnTo>
                    <a:pt x="4735947" y="745682"/>
                  </a:lnTo>
                  <a:close/>
                </a:path>
                <a:path w="4736465" h="1049654">
                  <a:moveTo>
                    <a:pt x="4735947" y="774777"/>
                  </a:moveTo>
                  <a:lnTo>
                    <a:pt x="4729481" y="774777"/>
                  </a:lnTo>
                  <a:lnTo>
                    <a:pt x="4729481" y="796328"/>
                  </a:lnTo>
                  <a:lnTo>
                    <a:pt x="4735947" y="796328"/>
                  </a:lnTo>
                  <a:lnTo>
                    <a:pt x="4735947" y="774777"/>
                  </a:lnTo>
                  <a:close/>
                </a:path>
                <a:path w="4736465" h="1049654">
                  <a:moveTo>
                    <a:pt x="4735947" y="803871"/>
                  </a:moveTo>
                  <a:lnTo>
                    <a:pt x="4729481" y="803871"/>
                  </a:lnTo>
                  <a:lnTo>
                    <a:pt x="4729481" y="825423"/>
                  </a:lnTo>
                  <a:lnTo>
                    <a:pt x="4735947" y="825423"/>
                  </a:lnTo>
                  <a:lnTo>
                    <a:pt x="4735947" y="803871"/>
                  </a:lnTo>
                  <a:close/>
                </a:path>
                <a:path w="4736465" h="1049654">
                  <a:moveTo>
                    <a:pt x="4735947" y="832966"/>
                  </a:moveTo>
                  <a:lnTo>
                    <a:pt x="4729481" y="832966"/>
                  </a:lnTo>
                  <a:lnTo>
                    <a:pt x="4729481" y="854517"/>
                  </a:lnTo>
                  <a:lnTo>
                    <a:pt x="4735947" y="854517"/>
                  </a:lnTo>
                  <a:lnTo>
                    <a:pt x="4735947" y="832966"/>
                  </a:lnTo>
                  <a:close/>
                </a:path>
                <a:path w="4736465" h="1049654">
                  <a:moveTo>
                    <a:pt x="4735947" y="862060"/>
                  </a:moveTo>
                  <a:lnTo>
                    <a:pt x="4729481" y="862060"/>
                  </a:lnTo>
                  <a:lnTo>
                    <a:pt x="4729481" y="883612"/>
                  </a:lnTo>
                  <a:lnTo>
                    <a:pt x="4735947" y="883612"/>
                  </a:lnTo>
                  <a:lnTo>
                    <a:pt x="4735947" y="862060"/>
                  </a:lnTo>
                  <a:close/>
                </a:path>
                <a:path w="4736465" h="1049654">
                  <a:moveTo>
                    <a:pt x="4735947" y="891155"/>
                  </a:moveTo>
                  <a:lnTo>
                    <a:pt x="4729481" y="891155"/>
                  </a:lnTo>
                  <a:lnTo>
                    <a:pt x="4729481" y="912707"/>
                  </a:lnTo>
                  <a:lnTo>
                    <a:pt x="4735947" y="912707"/>
                  </a:lnTo>
                  <a:lnTo>
                    <a:pt x="4735947" y="891155"/>
                  </a:lnTo>
                  <a:close/>
                </a:path>
                <a:path w="4736465" h="1049654">
                  <a:moveTo>
                    <a:pt x="4735947" y="920250"/>
                  </a:moveTo>
                  <a:lnTo>
                    <a:pt x="4729481" y="920250"/>
                  </a:lnTo>
                  <a:lnTo>
                    <a:pt x="4729481" y="941801"/>
                  </a:lnTo>
                  <a:lnTo>
                    <a:pt x="4735947" y="941801"/>
                  </a:lnTo>
                  <a:lnTo>
                    <a:pt x="4735947" y="920250"/>
                  </a:lnTo>
                  <a:close/>
                </a:path>
                <a:path w="4736465" h="1049654">
                  <a:moveTo>
                    <a:pt x="4735947" y="949344"/>
                  </a:moveTo>
                  <a:lnTo>
                    <a:pt x="4729481" y="949344"/>
                  </a:lnTo>
                  <a:lnTo>
                    <a:pt x="4729481" y="970896"/>
                  </a:lnTo>
                  <a:lnTo>
                    <a:pt x="4735947" y="970896"/>
                  </a:lnTo>
                  <a:lnTo>
                    <a:pt x="4735947" y="949344"/>
                  </a:lnTo>
                  <a:close/>
                </a:path>
                <a:path w="4736465" h="1049654">
                  <a:moveTo>
                    <a:pt x="4735947" y="978439"/>
                  </a:moveTo>
                  <a:lnTo>
                    <a:pt x="4729481" y="978439"/>
                  </a:lnTo>
                  <a:lnTo>
                    <a:pt x="4729481" y="999990"/>
                  </a:lnTo>
                  <a:lnTo>
                    <a:pt x="4735947" y="999990"/>
                  </a:lnTo>
                  <a:lnTo>
                    <a:pt x="4735947" y="978439"/>
                  </a:lnTo>
                  <a:close/>
                </a:path>
                <a:path w="4736465" h="1049654">
                  <a:moveTo>
                    <a:pt x="4735947" y="1007533"/>
                  </a:moveTo>
                  <a:lnTo>
                    <a:pt x="4729481" y="1007533"/>
                  </a:lnTo>
                  <a:lnTo>
                    <a:pt x="4729481" y="1029085"/>
                  </a:lnTo>
                  <a:lnTo>
                    <a:pt x="4735947" y="1029085"/>
                  </a:lnTo>
                  <a:lnTo>
                    <a:pt x="4735947" y="1007533"/>
                  </a:lnTo>
                  <a:close/>
                </a:path>
                <a:path w="4736465" h="1049654">
                  <a:moveTo>
                    <a:pt x="4729481" y="1042016"/>
                  </a:moveTo>
                  <a:lnTo>
                    <a:pt x="4720861" y="1042016"/>
                  </a:lnTo>
                  <a:lnTo>
                    <a:pt x="4720861" y="1049559"/>
                  </a:lnTo>
                  <a:lnTo>
                    <a:pt x="4734869" y="1049559"/>
                  </a:lnTo>
                  <a:lnTo>
                    <a:pt x="4735947" y="1047404"/>
                  </a:lnTo>
                  <a:lnTo>
                    <a:pt x="4735947" y="1045248"/>
                  </a:lnTo>
                  <a:lnTo>
                    <a:pt x="4729481" y="1045248"/>
                  </a:lnTo>
                  <a:lnTo>
                    <a:pt x="4729481" y="1042016"/>
                  </a:lnTo>
                  <a:close/>
                </a:path>
                <a:path w="4736465" h="1049654">
                  <a:moveTo>
                    <a:pt x="4735947" y="1035550"/>
                  </a:moveTo>
                  <a:lnTo>
                    <a:pt x="4729481" y="1035550"/>
                  </a:lnTo>
                  <a:lnTo>
                    <a:pt x="4729481" y="1045248"/>
                  </a:lnTo>
                  <a:lnTo>
                    <a:pt x="4732714" y="1042016"/>
                  </a:lnTo>
                  <a:lnTo>
                    <a:pt x="4735947" y="1042016"/>
                  </a:lnTo>
                  <a:lnTo>
                    <a:pt x="4735947" y="1035550"/>
                  </a:lnTo>
                  <a:close/>
                </a:path>
                <a:path w="4736465" h="1049654">
                  <a:moveTo>
                    <a:pt x="4735947" y="1042016"/>
                  </a:moveTo>
                  <a:lnTo>
                    <a:pt x="4732714" y="1042016"/>
                  </a:lnTo>
                  <a:lnTo>
                    <a:pt x="4729481" y="1045248"/>
                  </a:lnTo>
                  <a:lnTo>
                    <a:pt x="4735947" y="1045248"/>
                  </a:lnTo>
                  <a:lnTo>
                    <a:pt x="4735947" y="1042016"/>
                  </a:lnTo>
                  <a:close/>
                </a:path>
                <a:path w="4736465" h="1049654">
                  <a:moveTo>
                    <a:pt x="4713318" y="1042016"/>
                  </a:moveTo>
                  <a:lnTo>
                    <a:pt x="4691766" y="1042016"/>
                  </a:lnTo>
                  <a:lnTo>
                    <a:pt x="4691766" y="1049559"/>
                  </a:lnTo>
                  <a:lnTo>
                    <a:pt x="4713318" y="1049559"/>
                  </a:lnTo>
                  <a:lnTo>
                    <a:pt x="4713318" y="1042016"/>
                  </a:lnTo>
                  <a:close/>
                </a:path>
                <a:path w="4736465" h="1049654">
                  <a:moveTo>
                    <a:pt x="4684223" y="1042016"/>
                  </a:moveTo>
                  <a:lnTo>
                    <a:pt x="4662672" y="1042016"/>
                  </a:lnTo>
                  <a:lnTo>
                    <a:pt x="4662672" y="1049559"/>
                  </a:lnTo>
                  <a:lnTo>
                    <a:pt x="4684223" y="1049559"/>
                  </a:lnTo>
                  <a:lnTo>
                    <a:pt x="4684223" y="1042016"/>
                  </a:lnTo>
                  <a:close/>
                </a:path>
                <a:path w="4736465" h="1049654">
                  <a:moveTo>
                    <a:pt x="4655129" y="1042016"/>
                  </a:moveTo>
                  <a:lnTo>
                    <a:pt x="4633577" y="1042016"/>
                  </a:lnTo>
                  <a:lnTo>
                    <a:pt x="4633577" y="1049559"/>
                  </a:lnTo>
                  <a:lnTo>
                    <a:pt x="4655129" y="1049559"/>
                  </a:lnTo>
                  <a:lnTo>
                    <a:pt x="4655129" y="1042016"/>
                  </a:lnTo>
                  <a:close/>
                </a:path>
                <a:path w="4736465" h="1049654">
                  <a:moveTo>
                    <a:pt x="4626034" y="1042016"/>
                  </a:moveTo>
                  <a:lnTo>
                    <a:pt x="4604482" y="1042016"/>
                  </a:lnTo>
                  <a:lnTo>
                    <a:pt x="4604482" y="1049559"/>
                  </a:lnTo>
                  <a:lnTo>
                    <a:pt x="4626034" y="1049559"/>
                  </a:lnTo>
                  <a:lnTo>
                    <a:pt x="4626034" y="1042016"/>
                  </a:lnTo>
                  <a:close/>
                </a:path>
                <a:path w="4736465" h="1049654">
                  <a:moveTo>
                    <a:pt x="4596939" y="1042016"/>
                  </a:moveTo>
                  <a:lnTo>
                    <a:pt x="4575388" y="1042016"/>
                  </a:lnTo>
                  <a:lnTo>
                    <a:pt x="4575388" y="1049559"/>
                  </a:lnTo>
                  <a:lnTo>
                    <a:pt x="4596939" y="1049559"/>
                  </a:lnTo>
                  <a:lnTo>
                    <a:pt x="4596939" y="1042016"/>
                  </a:lnTo>
                  <a:close/>
                </a:path>
                <a:path w="4736465" h="1049654">
                  <a:moveTo>
                    <a:pt x="4567845" y="1042016"/>
                  </a:moveTo>
                  <a:lnTo>
                    <a:pt x="4546293" y="1042016"/>
                  </a:lnTo>
                  <a:lnTo>
                    <a:pt x="4546293" y="1049559"/>
                  </a:lnTo>
                  <a:lnTo>
                    <a:pt x="4567845" y="1049559"/>
                  </a:lnTo>
                  <a:lnTo>
                    <a:pt x="4567845" y="1042016"/>
                  </a:lnTo>
                  <a:close/>
                </a:path>
                <a:path w="4736465" h="1049654">
                  <a:moveTo>
                    <a:pt x="4538750" y="1042016"/>
                  </a:moveTo>
                  <a:lnTo>
                    <a:pt x="4517199" y="1042016"/>
                  </a:lnTo>
                  <a:lnTo>
                    <a:pt x="4517199" y="1049559"/>
                  </a:lnTo>
                  <a:lnTo>
                    <a:pt x="4538750" y="1049559"/>
                  </a:lnTo>
                  <a:lnTo>
                    <a:pt x="4538750" y="1042016"/>
                  </a:lnTo>
                  <a:close/>
                </a:path>
                <a:path w="4736465" h="1049654">
                  <a:moveTo>
                    <a:pt x="4509656" y="1042016"/>
                  </a:moveTo>
                  <a:lnTo>
                    <a:pt x="4488104" y="1042016"/>
                  </a:lnTo>
                  <a:lnTo>
                    <a:pt x="4488104" y="1049559"/>
                  </a:lnTo>
                  <a:lnTo>
                    <a:pt x="4509656" y="1049559"/>
                  </a:lnTo>
                  <a:lnTo>
                    <a:pt x="4509656" y="1042016"/>
                  </a:lnTo>
                  <a:close/>
                </a:path>
                <a:path w="4736465" h="1049654">
                  <a:moveTo>
                    <a:pt x="4480561" y="1042016"/>
                  </a:moveTo>
                  <a:lnTo>
                    <a:pt x="4459010" y="1042016"/>
                  </a:lnTo>
                  <a:lnTo>
                    <a:pt x="4459010" y="1049559"/>
                  </a:lnTo>
                  <a:lnTo>
                    <a:pt x="4480561" y="1049559"/>
                  </a:lnTo>
                  <a:lnTo>
                    <a:pt x="4480561" y="1042016"/>
                  </a:lnTo>
                  <a:close/>
                </a:path>
                <a:path w="4736465" h="1049654">
                  <a:moveTo>
                    <a:pt x="4451467" y="1042016"/>
                  </a:moveTo>
                  <a:lnTo>
                    <a:pt x="4429915" y="1042016"/>
                  </a:lnTo>
                  <a:lnTo>
                    <a:pt x="4429915" y="1049559"/>
                  </a:lnTo>
                  <a:lnTo>
                    <a:pt x="4451467" y="1049559"/>
                  </a:lnTo>
                  <a:lnTo>
                    <a:pt x="4451467" y="1042016"/>
                  </a:lnTo>
                  <a:close/>
                </a:path>
                <a:path w="4736465" h="1049654">
                  <a:moveTo>
                    <a:pt x="4422372" y="1042016"/>
                  </a:moveTo>
                  <a:lnTo>
                    <a:pt x="4400821" y="1042016"/>
                  </a:lnTo>
                  <a:lnTo>
                    <a:pt x="4400821" y="1049559"/>
                  </a:lnTo>
                  <a:lnTo>
                    <a:pt x="4422372" y="1049559"/>
                  </a:lnTo>
                  <a:lnTo>
                    <a:pt x="4422372" y="1042016"/>
                  </a:lnTo>
                  <a:close/>
                </a:path>
                <a:path w="4736465" h="1049654">
                  <a:moveTo>
                    <a:pt x="4393278" y="1042016"/>
                  </a:moveTo>
                  <a:lnTo>
                    <a:pt x="4371726" y="1042016"/>
                  </a:lnTo>
                  <a:lnTo>
                    <a:pt x="4371726" y="1049559"/>
                  </a:lnTo>
                  <a:lnTo>
                    <a:pt x="4393278" y="1049559"/>
                  </a:lnTo>
                  <a:lnTo>
                    <a:pt x="4393278" y="1042016"/>
                  </a:lnTo>
                  <a:close/>
                </a:path>
                <a:path w="4736465" h="1049654">
                  <a:moveTo>
                    <a:pt x="4364183" y="1042016"/>
                  </a:moveTo>
                  <a:lnTo>
                    <a:pt x="4342631" y="1042016"/>
                  </a:lnTo>
                  <a:lnTo>
                    <a:pt x="4342631" y="1049559"/>
                  </a:lnTo>
                  <a:lnTo>
                    <a:pt x="4364183" y="1049559"/>
                  </a:lnTo>
                  <a:lnTo>
                    <a:pt x="4364183" y="1042016"/>
                  </a:lnTo>
                  <a:close/>
                </a:path>
                <a:path w="4736465" h="1049654">
                  <a:moveTo>
                    <a:pt x="4335088" y="1042016"/>
                  </a:moveTo>
                  <a:lnTo>
                    <a:pt x="4313537" y="1042016"/>
                  </a:lnTo>
                  <a:lnTo>
                    <a:pt x="4313537" y="1049559"/>
                  </a:lnTo>
                  <a:lnTo>
                    <a:pt x="4335088" y="1049559"/>
                  </a:lnTo>
                  <a:lnTo>
                    <a:pt x="4335088" y="1042016"/>
                  </a:lnTo>
                  <a:close/>
                </a:path>
                <a:path w="4736465" h="1049654">
                  <a:moveTo>
                    <a:pt x="4305994" y="1042016"/>
                  </a:moveTo>
                  <a:lnTo>
                    <a:pt x="4284442" y="1042016"/>
                  </a:lnTo>
                  <a:lnTo>
                    <a:pt x="4284442" y="1049559"/>
                  </a:lnTo>
                  <a:lnTo>
                    <a:pt x="4305994" y="1049559"/>
                  </a:lnTo>
                  <a:lnTo>
                    <a:pt x="4305994" y="1042016"/>
                  </a:lnTo>
                  <a:close/>
                </a:path>
                <a:path w="4736465" h="1049654">
                  <a:moveTo>
                    <a:pt x="4276899" y="1042016"/>
                  </a:moveTo>
                  <a:lnTo>
                    <a:pt x="4255348" y="1042016"/>
                  </a:lnTo>
                  <a:lnTo>
                    <a:pt x="4255348" y="1049559"/>
                  </a:lnTo>
                  <a:lnTo>
                    <a:pt x="4276899" y="1049559"/>
                  </a:lnTo>
                  <a:lnTo>
                    <a:pt x="4276899" y="1042016"/>
                  </a:lnTo>
                  <a:close/>
                </a:path>
                <a:path w="4736465" h="1049654">
                  <a:moveTo>
                    <a:pt x="4247805" y="1042016"/>
                  </a:moveTo>
                  <a:lnTo>
                    <a:pt x="4226253" y="1042016"/>
                  </a:lnTo>
                  <a:lnTo>
                    <a:pt x="4226253" y="1049559"/>
                  </a:lnTo>
                  <a:lnTo>
                    <a:pt x="4247805" y="1049559"/>
                  </a:lnTo>
                  <a:lnTo>
                    <a:pt x="4247805" y="1042016"/>
                  </a:lnTo>
                  <a:close/>
                </a:path>
                <a:path w="4736465" h="1049654">
                  <a:moveTo>
                    <a:pt x="4218710" y="1042016"/>
                  </a:moveTo>
                  <a:lnTo>
                    <a:pt x="4197159" y="1042016"/>
                  </a:lnTo>
                  <a:lnTo>
                    <a:pt x="4197159" y="1049559"/>
                  </a:lnTo>
                  <a:lnTo>
                    <a:pt x="4218710" y="1049559"/>
                  </a:lnTo>
                  <a:lnTo>
                    <a:pt x="4218710" y="1042016"/>
                  </a:lnTo>
                  <a:close/>
                </a:path>
                <a:path w="4736465" h="1049654">
                  <a:moveTo>
                    <a:pt x="4189616" y="1042016"/>
                  </a:moveTo>
                  <a:lnTo>
                    <a:pt x="4168064" y="1042016"/>
                  </a:lnTo>
                  <a:lnTo>
                    <a:pt x="4168064" y="1049559"/>
                  </a:lnTo>
                  <a:lnTo>
                    <a:pt x="4189616" y="1049559"/>
                  </a:lnTo>
                  <a:lnTo>
                    <a:pt x="4189616" y="1042016"/>
                  </a:lnTo>
                  <a:close/>
                </a:path>
                <a:path w="4736465" h="1049654">
                  <a:moveTo>
                    <a:pt x="4160521" y="1042016"/>
                  </a:moveTo>
                  <a:lnTo>
                    <a:pt x="4138970" y="1042016"/>
                  </a:lnTo>
                  <a:lnTo>
                    <a:pt x="4138970" y="1049559"/>
                  </a:lnTo>
                  <a:lnTo>
                    <a:pt x="4160521" y="1049559"/>
                  </a:lnTo>
                  <a:lnTo>
                    <a:pt x="4160521" y="1042016"/>
                  </a:lnTo>
                  <a:close/>
                </a:path>
                <a:path w="4736465" h="1049654">
                  <a:moveTo>
                    <a:pt x="4131427" y="1042016"/>
                  </a:moveTo>
                  <a:lnTo>
                    <a:pt x="4109875" y="1042016"/>
                  </a:lnTo>
                  <a:lnTo>
                    <a:pt x="4109875" y="1049559"/>
                  </a:lnTo>
                  <a:lnTo>
                    <a:pt x="4131427" y="1049559"/>
                  </a:lnTo>
                  <a:lnTo>
                    <a:pt x="4131427" y="1042016"/>
                  </a:lnTo>
                  <a:close/>
                </a:path>
                <a:path w="4736465" h="1049654">
                  <a:moveTo>
                    <a:pt x="4102332" y="1042016"/>
                  </a:moveTo>
                  <a:lnTo>
                    <a:pt x="4080780" y="1042016"/>
                  </a:lnTo>
                  <a:lnTo>
                    <a:pt x="4080780" y="1049559"/>
                  </a:lnTo>
                  <a:lnTo>
                    <a:pt x="4102332" y="1049559"/>
                  </a:lnTo>
                  <a:lnTo>
                    <a:pt x="4102332" y="1042016"/>
                  </a:lnTo>
                  <a:close/>
                </a:path>
                <a:path w="4736465" h="1049654">
                  <a:moveTo>
                    <a:pt x="4073237" y="1042016"/>
                  </a:moveTo>
                  <a:lnTo>
                    <a:pt x="4051686" y="1042016"/>
                  </a:lnTo>
                  <a:lnTo>
                    <a:pt x="4051686" y="1049559"/>
                  </a:lnTo>
                  <a:lnTo>
                    <a:pt x="4073237" y="1049559"/>
                  </a:lnTo>
                  <a:lnTo>
                    <a:pt x="4073237" y="1042016"/>
                  </a:lnTo>
                  <a:close/>
                </a:path>
                <a:path w="4736465" h="1049654">
                  <a:moveTo>
                    <a:pt x="4044143" y="1042016"/>
                  </a:moveTo>
                  <a:lnTo>
                    <a:pt x="4022591" y="1042016"/>
                  </a:lnTo>
                  <a:lnTo>
                    <a:pt x="4022591" y="1049559"/>
                  </a:lnTo>
                  <a:lnTo>
                    <a:pt x="4044143" y="1049559"/>
                  </a:lnTo>
                  <a:lnTo>
                    <a:pt x="4044143" y="1042016"/>
                  </a:lnTo>
                  <a:close/>
                </a:path>
                <a:path w="4736465" h="1049654">
                  <a:moveTo>
                    <a:pt x="4016126" y="1042016"/>
                  </a:moveTo>
                  <a:lnTo>
                    <a:pt x="3993497" y="1042016"/>
                  </a:lnTo>
                  <a:lnTo>
                    <a:pt x="3993497" y="1049559"/>
                  </a:lnTo>
                  <a:lnTo>
                    <a:pt x="4016126" y="1049559"/>
                  </a:lnTo>
                  <a:lnTo>
                    <a:pt x="4016126" y="1042016"/>
                  </a:lnTo>
                  <a:close/>
                </a:path>
                <a:path w="4736465" h="1049654">
                  <a:moveTo>
                    <a:pt x="3987031" y="1042016"/>
                  </a:moveTo>
                  <a:lnTo>
                    <a:pt x="3964402" y="1042016"/>
                  </a:lnTo>
                  <a:lnTo>
                    <a:pt x="3964402" y="1049559"/>
                  </a:lnTo>
                  <a:lnTo>
                    <a:pt x="3987031" y="1049559"/>
                  </a:lnTo>
                  <a:lnTo>
                    <a:pt x="3987031" y="1042016"/>
                  </a:lnTo>
                  <a:close/>
                </a:path>
                <a:path w="4736465" h="1049654">
                  <a:moveTo>
                    <a:pt x="3957937" y="1042016"/>
                  </a:moveTo>
                  <a:lnTo>
                    <a:pt x="3935308" y="1042016"/>
                  </a:lnTo>
                  <a:lnTo>
                    <a:pt x="3935308" y="1049559"/>
                  </a:lnTo>
                  <a:lnTo>
                    <a:pt x="3957937" y="1049559"/>
                  </a:lnTo>
                  <a:lnTo>
                    <a:pt x="3957937" y="1042016"/>
                  </a:lnTo>
                  <a:close/>
                </a:path>
                <a:path w="4736465" h="1049654">
                  <a:moveTo>
                    <a:pt x="3928842" y="1042016"/>
                  </a:moveTo>
                  <a:lnTo>
                    <a:pt x="3906213" y="1042016"/>
                  </a:lnTo>
                  <a:lnTo>
                    <a:pt x="3906213" y="1049559"/>
                  </a:lnTo>
                  <a:lnTo>
                    <a:pt x="3928842" y="1049559"/>
                  </a:lnTo>
                  <a:lnTo>
                    <a:pt x="3928842" y="1042016"/>
                  </a:lnTo>
                  <a:close/>
                </a:path>
                <a:path w="4736465" h="1049654">
                  <a:moveTo>
                    <a:pt x="3899748" y="1042016"/>
                  </a:moveTo>
                  <a:lnTo>
                    <a:pt x="3877119" y="1042016"/>
                  </a:lnTo>
                  <a:lnTo>
                    <a:pt x="3877119" y="1049559"/>
                  </a:lnTo>
                  <a:lnTo>
                    <a:pt x="3899748" y="1049559"/>
                  </a:lnTo>
                  <a:lnTo>
                    <a:pt x="3899748" y="1042016"/>
                  </a:lnTo>
                  <a:close/>
                </a:path>
                <a:path w="4736465" h="1049654">
                  <a:moveTo>
                    <a:pt x="3870653" y="1042016"/>
                  </a:moveTo>
                  <a:lnTo>
                    <a:pt x="3848024" y="1042016"/>
                  </a:lnTo>
                  <a:lnTo>
                    <a:pt x="3848024" y="1049559"/>
                  </a:lnTo>
                  <a:lnTo>
                    <a:pt x="3870653" y="1049559"/>
                  </a:lnTo>
                  <a:lnTo>
                    <a:pt x="3870653" y="1042016"/>
                  </a:lnTo>
                  <a:close/>
                </a:path>
                <a:path w="4736465" h="1049654">
                  <a:moveTo>
                    <a:pt x="3841559" y="1042016"/>
                  </a:moveTo>
                  <a:lnTo>
                    <a:pt x="3818929" y="1042016"/>
                  </a:lnTo>
                  <a:lnTo>
                    <a:pt x="3818929" y="1049559"/>
                  </a:lnTo>
                  <a:lnTo>
                    <a:pt x="3841559" y="1049559"/>
                  </a:lnTo>
                  <a:lnTo>
                    <a:pt x="3841559" y="1042016"/>
                  </a:lnTo>
                  <a:close/>
                </a:path>
                <a:path w="4736465" h="1049654">
                  <a:moveTo>
                    <a:pt x="3812464" y="1042016"/>
                  </a:moveTo>
                  <a:lnTo>
                    <a:pt x="3789835" y="1042016"/>
                  </a:lnTo>
                  <a:lnTo>
                    <a:pt x="3789835" y="1049559"/>
                  </a:lnTo>
                  <a:lnTo>
                    <a:pt x="3812464" y="1049559"/>
                  </a:lnTo>
                  <a:lnTo>
                    <a:pt x="3812464" y="1042016"/>
                  </a:lnTo>
                  <a:close/>
                </a:path>
                <a:path w="4736465" h="1049654">
                  <a:moveTo>
                    <a:pt x="3783369" y="1042016"/>
                  </a:moveTo>
                  <a:lnTo>
                    <a:pt x="3760740" y="1042016"/>
                  </a:lnTo>
                  <a:lnTo>
                    <a:pt x="3760740" y="1049559"/>
                  </a:lnTo>
                  <a:lnTo>
                    <a:pt x="3783369" y="1049559"/>
                  </a:lnTo>
                  <a:lnTo>
                    <a:pt x="3783369" y="1042016"/>
                  </a:lnTo>
                  <a:close/>
                </a:path>
                <a:path w="4736465" h="1049654">
                  <a:moveTo>
                    <a:pt x="3754275" y="1042016"/>
                  </a:moveTo>
                  <a:lnTo>
                    <a:pt x="3731646" y="1042016"/>
                  </a:lnTo>
                  <a:lnTo>
                    <a:pt x="3731646" y="1049559"/>
                  </a:lnTo>
                  <a:lnTo>
                    <a:pt x="3754275" y="1049559"/>
                  </a:lnTo>
                  <a:lnTo>
                    <a:pt x="3754275" y="1042016"/>
                  </a:lnTo>
                  <a:close/>
                </a:path>
                <a:path w="4736465" h="1049654">
                  <a:moveTo>
                    <a:pt x="3725180" y="1042016"/>
                  </a:moveTo>
                  <a:lnTo>
                    <a:pt x="3702551" y="1042016"/>
                  </a:lnTo>
                  <a:lnTo>
                    <a:pt x="3702551" y="1049559"/>
                  </a:lnTo>
                  <a:lnTo>
                    <a:pt x="3725180" y="1049559"/>
                  </a:lnTo>
                  <a:lnTo>
                    <a:pt x="3725180" y="1042016"/>
                  </a:lnTo>
                  <a:close/>
                </a:path>
                <a:path w="4736465" h="1049654">
                  <a:moveTo>
                    <a:pt x="3696086" y="1042016"/>
                  </a:moveTo>
                  <a:lnTo>
                    <a:pt x="3674534" y="1042016"/>
                  </a:lnTo>
                  <a:lnTo>
                    <a:pt x="3674534" y="1049559"/>
                  </a:lnTo>
                  <a:lnTo>
                    <a:pt x="3696086" y="1049559"/>
                  </a:lnTo>
                  <a:lnTo>
                    <a:pt x="3696086" y="1042016"/>
                  </a:lnTo>
                  <a:close/>
                </a:path>
                <a:path w="4736465" h="1049654">
                  <a:moveTo>
                    <a:pt x="3666991" y="1042016"/>
                  </a:moveTo>
                  <a:lnTo>
                    <a:pt x="3645440" y="1042016"/>
                  </a:lnTo>
                  <a:lnTo>
                    <a:pt x="3645440" y="1049559"/>
                  </a:lnTo>
                  <a:lnTo>
                    <a:pt x="3666991" y="1049559"/>
                  </a:lnTo>
                  <a:lnTo>
                    <a:pt x="3666991" y="1042016"/>
                  </a:lnTo>
                  <a:close/>
                </a:path>
                <a:path w="4736465" h="1049654">
                  <a:moveTo>
                    <a:pt x="3637897" y="1042016"/>
                  </a:moveTo>
                  <a:lnTo>
                    <a:pt x="3616345" y="1042016"/>
                  </a:lnTo>
                  <a:lnTo>
                    <a:pt x="3616345" y="1049559"/>
                  </a:lnTo>
                  <a:lnTo>
                    <a:pt x="3637897" y="1049559"/>
                  </a:lnTo>
                  <a:lnTo>
                    <a:pt x="3637897" y="1042016"/>
                  </a:lnTo>
                  <a:close/>
                </a:path>
                <a:path w="4736465" h="1049654">
                  <a:moveTo>
                    <a:pt x="3608802" y="1042016"/>
                  </a:moveTo>
                  <a:lnTo>
                    <a:pt x="3587251" y="1042016"/>
                  </a:lnTo>
                  <a:lnTo>
                    <a:pt x="3587251" y="1049559"/>
                  </a:lnTo>
                  <a:lnTo>
                    <a:pt x="3608802" y="1049559"/>
                  </a:lnTo>
                  <a:lnTo>
                    <a:pt x="3608802" y="1042016"/>
                  </a:lnTo>
                  <a:close/>
                </a:path>
                <a:path w="4736465" h="1049654">
                  <a:moveTo>
                    <a:pt x="3579708" y="1042016"/>
                  </a:moveTo>
                  <a:lnTo>
                    <a:pt x="3558156" y="1042016"/>
                  </a:lnTo>
                  <a:lnTo>
                    <a:pt x="3558156" y="1049559"/>
                  </a:lnTo>
                  <a:lnTo>
                    <a:pt x="3579708" y="1049559"/>
                  </a:lnTo>
                  <a:lnTo>
                    <a:pt x="3579708" y="1042016"/>
                  </a:lnTo>
                  <a:close/>
                </a:path>
                <a:path w="4736465" h="1049654">
                  <a:moveTo>
                    <a:pt x="3550613" y="1042016"/>
                  </a:moveTo>
                  <a:lnTo>
                    <a:pt x="3529061" y="1042016"/>
                  </a:lnTo>
                  <a:lnTo>
                    <a:pt x="3529061" y="1049559"/>
                  </a:lnTo>
                  <a:lnTo>
                    <a:pt x="3550613" y="1049559"/>
                  </a:lnTo>
                  <a:lnTo>
                    <a:pt x="3550613" y="1042016"/>
                  </a:lnTo>
                  <a:close/>
                </a:path>
                <a:path w="4736465" h="1049654">
                  <a:moveTo>
                    <a:pt x="3521518" y="1042016"/>
                  </a:moveTo>
                  <a:lnTo>
                    <a:pt x="3499967" y="1042016"/>
                  </a:lnTo>
                  <a:lnTo>
                    <a:pt x="3499967" y="1049559"/>
                  </a:lnTo>
                  <a:lnTo>
                    <a:pt x="3521518" y="1049559"/>
                  </a:lnTo>
                  <a:lnTo>
                    <a:pt x="3521518" y="1042016"/>
                  </a:lnTo>
                  <a:close/>
                </a:path>
                <a:path w="4736465" h="1049654">
                  <a:moveTo>
                    <a:pt x="3492424" y="1042016"/>
                  </a:moveTo>
                  <a:lnTo>
                    <a:pt x="3470872" y="1042016"/>
                  </a:lnTo>
                  <a:lnTo>
                    <a:pt x="3470872" y="1049559"/>
                  </a:lnTo>
                  <a:lnTo>
                    <a:pt x="3492424" y="1049559"/>
                  </a:lnTo>
                  <a:lnTo>
                    <a:pt x="3492424" y="1042016"/>
                  </a:lnTo>
                  <a:close/>
                </a:path>
                <a:path w="4736465" h="1049654">
                  <a:moveTo>
                    <a:pt x="3463329" y="1042016"/>
                  </a:moveTo>
                  <a:lnTo>
                    <a:pt x="3441778" y="1042016"/>
                  </a:lnTo>
                  <a:lnTo>
                    <a:pt x="3441778" y="1049559"/>
                  </a:lnTo>
                  <a:lnTo>
                    <a:pt x="3463329" y="1049559"/>
                  </a:lnTo>
                  <a:lnTo>
                    <a:pt x="3463329" y="1042016"/>
                  </a:lnTo>
                  <a:close/>
                </a:path>
                <a:path w="4736465" h="1049654">
                  <a:moveTo>
                    <a:pt x="3434235" y="1042016"/>
                  </a:moveTo>
                  <a:lnTo>
                    <a:pt x="3412683" y="1042016"/>
                  </a:lnTo>
                  <a:lnTo>
                    <a:pt x="3412683" y="1049559"/>
                  </a:lnTo>
                  <a:lnTo>
                    <a:pt x="3434235" y="1049559"/>
                  </a:lnTo>
                  <a:lnTo>
                    <a:pt x="3434235" y="1042016"/>
                  </a:lnTo>
                  <a:close/>
                </a:path>
                <a:path w="4736465" h="1049654">
                  <a:moveTo>
                    <a:pt x="3405140" y="1042016"/>
                  </a:moveTo>
                  <a:lnTo>
                    <a:pt x="3383589" y="1042016"/>
                  </a:lnTo>
                  <a:lnTo>
                    <a:pt x="3383589" y="1049559"/>
                  </a:lnTo>
                  <a:lnTo>
                    <a:pt x="3405140" y="1049559"/>
                  </a:lnTo>
                  <a:lnTo>
                    <a:pt x="3405140" y="1042016"/>
                  </a:lnTo>
                  <a:close/>
                </a:path>
                <a:path w="4736465" h="1049654">
                  <a:moveTo>
                    <a:pt x="3376046" y="1042016"/>
                  </a:moveTo>
                  <a:lnTo>
                    <a:pt x="3354494" y="1042016"/>
                  </a:lnTo>
                  <a:lnTo>
                    <a:pt x="3354494" y="1049559"/>
                  </a:lnTo>
                  <a:lnTo>
                    <a:pt x="3376046" y="1049559"/>
                  </a:lnTo>
                  <a:lnTo>
                    <a:pt x="3376046" y="1042016"/>
                  </a:lnTo>
                  <a:close/>
                </a:path>
                <a:path w="4736465" h="1049654">
                  <a:moveTo>
                    <a:pt x="3346951" y="1042016"/>
                  </a:moveTo>
                  <a:lnTo>
                    <a:pt x="3325400" y="1042016"/>
                  </a:lnTo>
                  <a:lnTo>
                    <a:pt x="3325400" y="1049559"/>
                  </a:lnTo>
                  <a:lnTo>
                    <a:pt x="3346951" y="1049559"/>
                  </a:lnTo>
                  <a:lnTo>
                    <a:pt x="3346951" y="1042016"/>
                  </a:lnTo>
                  <a:close/>
                </a:path>
                <a:path w="4736465" h="1049654">
                  <a:moveTo>
                    <a:pt x="3317857" y="1042016"/>
                  </a:moveTo>
                  <a:lnTo>
                    <a:pt x="3296305" y="1042016"/>
                  </a:lnTo>
                  <a:lnTo>
                    <a:pt x="3296305" y="1049559"/>
                  </a:lnTo>
                  <a:lnTo>
                    <a:pt x="3317857" y="1049559"/>
                  </a:lnTo>
                  <a:lnTo>
                    <a:pt x="3317857" y="1042016"/>
                  </a:lnTo>
                  <a:close/>
                </a:path>
                <a:path w="4736465" h="1049654">
                  <a:moveTo>
                    <a:pt x="3288762" y="1042016"/>
                  </a:moveTo>
                  <a:lnTo>
                    <a:pt x="3267210" y="1042016"/>
                  </a:lnTo>
                  <a:lnTo>
                    <a:pt x="3267210" y="1049559"/>
                  </a:lnTo>
                  <a:lnTo>
                    <a:pt x="3288762" y="1049559"/>
                  </a:lnTo>
                  <a:lnTo>
                    <a:pt x="3288762" y="1042016"/>
                  </a:lnTo>
                  <a:close/>
                </a:path>
                <a:path w="4736465" h="1049654">
                  <a:moveTo>
                    <a:pt x="3259667" y="1042016"/>
                  </a:moveTo>
                  <a:lnTo>
                    <a:pt x="3238116" y="1042016"/>
                  </a:lnTo>
                  <a:lnTo>
                    <a:pt x="3238116" y="1049559"/>
                  </a:lnTo>
                  <a:lnTo>
                    <a:pt x="3259667" y="1049559"/>
                  </a:lnTo>
                  <a:lnTo>
                    <a:pt x="3259667" y="1042016"/>
                  </a:lnTo>
                  <a:close/>
                </a:path>
                <a:path w="4736465" h="1049654">
                  <a:moveTo>
                    <a:pt x="3230573" y="1042016"/>
                  </a:moveTo>
                  <a:lnTo>
                    <a:pt x="3209021" y="1042016"/>
                  </a:lnTo>
                  <a:lnTo>
                    <a:pt x="3209021" y="1049559"/>
                  </a:lnTo>
                  <a:lnTo>
                    <a:pt x="3230573" y="1049559"/>
                  </a:lnTo>
                  <a:lnTo>
                    <a:pt x="3230573" y="1042016"/>
                  </a:lnTo>
                  <a:close/>
                </a:path>
                <a:path w="4736465" h="1049654">
                  <a:moveTo>
                    <a:pt x="3201478" y="1042016"/>
                  </a:moveTo>
                  <a:lnTo>
                    <a:pt x="3179927" y="1042016"/>
                  </a:lnTo>
                  <a:lnTo>
                    <a:pt x="3179927" y="1049559"/>
                  </a:lnTo>
                  <a:lnTo>
                    <a:pt x="3201478" y="1049559"/>
                  </a:lnTo>
                  <a:lnTo>
                    <a:pt x="3201478" y="1042016"/>
                  </a:lnTo>
                  <a:close/>
                </a:path>
                <a:path w="4736465" h="1049654">
                  <a:moveTo>
                    <a:pt x="3172384" y="1042016"/>
                  </a:moveTo>
                  <a:lnTo>
                    <a:pt x="3150832" y="1042016"/>
                  </a:lnTo>
                  <a:lnTo>
                    <a:pt x="3150832" y="1049559"/>
                  </a:lnTo>
                  <a:lnTo>
                    <a:pt x="3172384" y="1049559"/>
                  </a:lnTo>
                  <a:lnTo>
                    <a:pt x="3172384" y="1042016"/>
                  </a:lnTo>
                  <a:close/>
                </a:path>
                <a:path w="4736465" h="1049654">
                  <a:moveTo>
                    <a:pt x="3143289" y="1042016"/>
                  </a:moveTo>
                  <a:lnTo>
                    <a:pt x="3121738" y="1042016"/>
                  </a:lnTo>
                  <a:lnTo>
                    <a:pt x="3121738" y="1049559"/>
                  </a:lnTo>
                  <a:lnTo>
                    <a:pt x="3143289" y="1049559"/>
                  </a:lnTo>
                  <a:lnTo>
                    <a:pt x="3143289" y="1042016"/>
                  </a:lnTo>
                  <a:close/>
                </a:path>
                <a:path w="4736465" h="1049654">
                  <a:moveTo>
                    <a:pt x="3114195" y="1042016"/>
                  </a:moveTo>
                  <a:lnTo>
                    <a:pt x="3092643" y="1042016"/>
                  </a:lnTo>
                  <a:lnTo>
                    <a:pt x="3092643" y="1049559"/>
                  </a:lnTo>
                  <a:lnTo>
                    <a:pt x="3114195" y="1049559"/>
                  </a:lnTo>
                  <a:lnTo>
                    <a:pt x="3114195" y="1042016"/>
                  </a:lnTo>
                  <a:close/>
                </a:path>
                <a:path w="4736465" h="1049654">
                  <a:moveTo>
                    <a:pt x="3085100" y="1042016"/>
                  </a:moveTo>
                  <a:lnTo>
                    <a:pt x="3063549" y="1042016"/>
                  </a:lnTo>
                  <a:lnTo>
                    <a:pt x="3063549" y="1049559"/>
                  </a:lnTo>
                  <a:lnTo>
                    <a:pt x="3085100" y="1049559"/>
                  </a:lnTo>
                  <a:lnTo>
                    <a:pt x="3085100" y="1042016"/>
                  </a:lnTo>
                  <a:close/>
                </a:path>
                <a:path w="4736465" h="1049654">
                  <a:moveTo>
                    <a:pt x="3056006" y="1042016"/>
                  </a:moveTo>
                  <a:lnTo>
                    <a:pt x="3034454" y="1042016"/>
                  </a:lnTo>
                  <a:lnTo>
                    <a:pt x="3034454" y="1049559"/>
                  </a:lnTo>
                  <a:lnTo>
                    <a:pt x="3056006" y="1049559"/>
                  </a:lnTo>
                  <a:lnTo>
                    <a:pt x="3056006" y="1042016"/>
                  </a:lnTo>
                  <a:close/>
                </a:path>
                <a:path w="4736465" h="1049654">
                  <a:moveTo>
                    <a:pt x="3026911" y="1042016"/>
                  </a:moveTo>
                  <a:lnTo>
                    <a:pt x="3005359" y="1042016"/>
                  </a:lnTo>
                  <a:lnTo>
                    <a:pt x="3005359" y="1049559"/>
                  </a:lnTo>
                  <a:lnTo>
                    <a:pt x="3026911" y="1049559"/>
                  </a:lnTo>
                  <a:lnTo>
                    <a:pt x="3026911" y="1042016"/>
                  </a:lnTo>
                  <a:close/>
                </a:path>
                <a:path w="4736465" h="1049654">
                  <a:moveTo>
                    <a:pt x="2997816" y="1042016"/>
                  </a:moveTo>
                  <a:lnTo>
                    <a:pt x="2976265" y="1042016"/>
                  </a:lnTo>
                  <a:lnTo>
                    <a:pt x="2976265" y="1049559"/>
                  </a:lnTo>
                  <a:lnTo>
                    <a:pt x="2997816" y="1049559"/>
                  </a:lnTo>
                  <a:lnTo>
                    <a:pt x="2997816" y="1042016"/>
                  </a:lnTo>
                  <a:close/>
                </a:path>
                <a:path w="4736465" h="1049654">
                  <a:moveTo>
                    <a:pt x="2968722" y="1042016"/>
                  </a:moveTo>
                  <a:lnTo>
                    <a:pt x="2947170" y="1042016"/>
                  </a:lnTo>
                  <a:lnTo>
                    <a:pt x="2947170" y="1049559"/>
                  </a:lnTo>
                  <a:lnTo>
                    <a:pt x="2968722" y="1049559"/>
                  </a:lnTo>
                  <a:lnTo>
                    <a:pt x="2968722" y="1042016"/>
                  </a:lnTo>
                  <a:close/>
                </a:path>
                <a:path w="4736465" h="1049654">
                  <a:moveTo>
                    <a:pt x="2939627" y="1042016"/>
                  </a:moveTo>
                  <a:lnTo>
                    <a:pt x="2918076" y="1042016"/>
                  </a:lnTo>
                  <a:lnTo>
                    <a:pt x="2918076" y="1049559"/>
                  </a:lnTo>
                  <a:lnTo>
                    <a:pt x="2939627" y="1049559"/>
                  </a:lnTo>
                  <a:lnTo>
                    <a:pt x="2939627" y="1042016"/>
                  </a:lnTo>
                  <a:close/>
                </a:path>
                <a:path w="4736465" h="1049654">
                  <a:moveTo>
                    <a:pt x="2910533" y="1042016"/>
                  </a:moveTo>
                  <a:lnTo>
                    <a:pt x="2888981" y="1042016"/>
                  </a:lnTo>
                  <a:lnTo>
                    <a:pt x="2888981" y="1049559"/>
                  </a:lnTo>
                  <a:lnTo>
                    <a:pt x="2910533" y="1049559"/>
                  </a:lnTo>
                  <a:lnTo>
                    <a:pt x="2910533" y="1042016"/>
                  </a:lnTo>
                  <a:close/>
                </a:path>
                <a:path w="4736465" h="1049654">
                  <a:moveTo>
                    <a:pt x="2881438" y="1042016"/>
                  </a:moveTo>
                  <a:lnTo>
                    <a:pt x="2859887" y="1042016"/>
                  </a:lnTo>
                  <a:lnTo>
                    <a:pt x="2859887" y="1049559"/>
                  </a:lnTo>
                  <a:lnTo>
                    <a:pt x="2881438" y="1049559"/>
                  </a:lnTo>
                  <a:lnTo>
                    <a:pt x="2881438" y="1042016"/>
                  </a:lnTo>
                  <a:close/>
                </a:path>
                <a:path w="4736465" h="1049654">
                  <a:moveTo>
                    <a:pt x="2852344" y="1042016"/>
                  </a:moveTo>
                  <a:lnTo>
                    <a:pt x="2830792" y="1042016"/>
                  </a:lnTo>
                  <a:lnTo>
                    <a:pt x="2830792" y="1049559"/>
                  </a:lnTo>
                  <a:lnTo>
                    <a:pt x="2852344" y="1049559"/>
                  </a:lnTo>
                  <a:lnTo>
                    <a:pt x="2852344" y="1042016"/>
                  </a:lnTo>
                  <a:close/>
                </a:path>
                <a:path w="4736465" h="1049654">
                  <a:moveTo>
                    <a:pt x="2823249" y="1042016"/>
                  </a:moveTo>
                  <a:lnTo>
                    <a:pt x="2801698" y="1042016"/>
                  </a:lnTo>
                  <a:lnTo>
                    <a:pt x="2801698" y="1049559"/>
                  </a:lnTo>
                  <a:lnTo>
                    <a:pt x="2823249" y="1049559"/>
                  </a:lnTo>
                  <a:lnTo>
                    <a:pt x="2823249" y="1042016"/>
                  </a:lnTo>
                  <a:close/>
                </a:path>
                <a:path w="4736465" h="1049654">
                  <a:moveTo>
                    <a:pt x="2794155" y="1042016"/>
                  </a:moveTo>
                  <a:lnTo>
                    <a:pt x="2772603" y="1042016"/>
                  </a:lnTo>
                  <a:lnTo>
                    <a:pt x="2772603" y="1049559"/>
                  </a:lnTo>
                  <a:lnTo>
                    <a:pt x="2794155" y="1049559"/>
                  </a:lnTo>
                  <a:lnTo>
                    <a:pt x="2794155" y="1042016"/>
                  </a:lnTo>
                  <a:close/>
                </a:path>
                <a:path w="4736465" h="1049654">
                  <a:moveTo>
                    <a:pt x="2765060" y="1042016"/>
                  </a:moveTo>
                  <a:lnTo>
                    <a:pt x="2743508" y="1042016"/>
                  </a:lnTo>
                  <a:lnTo>
                    <a:pt x="2743508" y="1049559"/>
                  </a:lnTo>
                  <a:lnTo>
                    <a:pt x="2765060" y="1049559"/>
                  </a:lnTo>
                  <a:lnTo>
                    <a:pt x="2765060" y="1042016"/>
                  </a:lnTo>
                  <a:close/>
                </a:path>
                <a:path w="4736465" h="1049654">
                  <a:moveTo>
                    <a:pt x="2735965" y="1042016"/>
                  </a:moveTo>
                  <a:lnTo>
                    <a:pt x="2714414" y="1042016"/>
                  </a:lnTo>
                  <a:lnTo>
                    <a:pt x="2714414" y="1049559"/>
                  </a:lnTo>
                  <a:lnTo>
                    <a:pt x="2735965" y="1049559"/>
                  </a:lnTo>
                  <a:lnTo>
                    <a:pt x="2735965" y="1042016"/>
                  </a:lnTo>
                  <a:close/>
                </a:path>
                <a:path w="4736465" h="1049654">
                  <a:moveTo>
                    <a:pt x="2706871" y="1042016"/>
                  </a:moveTo>
                  <a:lnTo>
                    <a:pt x="2685319" y="1042016"/>
                  </a:lnTo>
                  <a:lnTo>
                    <a:pt x="2685319" y="1049559"/>
                  </a:lnTo>
                  <a:lnTo>
                    <a:pt x="2706871" y="1049559"/>
                  </a:lnTo>
                  <a:lnTo>
                    <a:pt x="2706871" y="1042016"/>
                  </a:lnTo>
                  <a:close/>
                </a:path>
                <a:path w="4736465" h="1049654">
                  <a:moveTo>
                    <a:pt x="2677776" y="1042016"/>
                  </a:moveTo>
                  <a:lnTo>
                    <a:pt x="2656225" y="1042016"/>
                  </a:lnTo>
                  <a:lnTo>
                    <a:pt x="2656225" y="1049559"/>
                  </a:lnTo>
                  <a:lnTo>
                    <a:pt x="2677776" y="1049559"/>
                  </a:lnTo>
                  <a:lnTo>
                    <a:pt x="2677776" y="1042016"/>
                  </a:lnTo>
                  <a:close/>
                </a:path>
                <a:path w="4736465" h="1049654">
                  <a:moveTo>
                    <a:pt x="2648682" y="1042016"/>
                  </a:moveTo>
                  <a:lnTo>
                    <a:pt x="2627130" y="1042016"/>
                  </a:lnTo>
                  <a:lnTo>
                    <a:pt x="2627130" y="1049559"/>
                  </a:lnTo>
                  <a:lnTo>
                    <a:pt x="2648682" y="1049559"/>
                  </a:lnTo>
                  <a:lnTo>
                    <a:pt x="2648682" y="1042016"/>
                  </a:lnTo>
                  <a:close/>
                </a:path>
                <a:path w="4736465" h="1049654">
                  <a:moveTo>
                    <a:pt x="2620665" y="1042016"/>
                  </a:moveTo>
                  <a:lnTo>
                    <a:pt x="2598036" y="1042016"/>
                  </a:lnTo>
                  <a:lnTo>
                    <a:pt x="2598036" y="1049559"/>
                  </a:lnTo>
                  <a:lnTo>
                    <a:pt x="2620665" y="1049559"/>
                  </a:lnTo>
                  <a:lnTo>
                    <a:pt x="2620665" y="1042016"/>
                  </a:lnTo>
                  <a:close/>
                </a:path>
                <a:path w="4736465" h="1049654">
                  <a:moveTo>
                    <a:pt x="2591570" y="1042016"/>
                  </a:moveTo>
                  <a:lnTo>
                    <a:pt x="2568941" y="1042016"/>
                  </a:lnTo>
                  <a:lnTo>
                    <a:pt x="2568941" y="1049559"/>
                  </a:lnTo>
                  <a:lnTo>
                    <a:pt x="2591570" y="1049559"/>
                  </a:lnTo>
                  <a:lnTo>
                    <a:pt x="2591570" y="1042016"/>
                  </a:lnTo>
                  <a:close/>
                </a:path>
                <a:path w="4736465" h="1049654">
                  <a:moveTo>
                    <a:pt x="2562476" y="1042016"/>
                  </a:moveTo>
                  <a:lnTo>
                    <a:pt x="2539847" y="1042016"/>
                  </a:lnTo>
                  <a:lnTo>
                    <a:pt x="2539847" y="1049559"/>
                  </a:lnTo>
                  <a:lnTo>
                    <a:pt x="2562476" y="1049559"/>
                  </a:lnTo>
                  <a:lnTo>
                    <a:pt x="2562476" y="1042016"/>
                  </a:lnTo>
                  <a:close/>
                </a:path>
                <a:path w="4736465" h="1049654">
                  <a:moveTo>
                    <a:pt x="2533381" y="1042016"/>
                  </a:moveTo>
                  <a:lnTo>
                    <a:pt x="2510752" y="1042016"/>
                  </a:lnTo>
                  <a:lnTo>
                    <a:pt x="2510752" y="1049559"/>
                  </a:lnTo>
                  <a:lnTo>
                    <a:pt x="2533381" y="1049559"/>
                  </a:lnTo>
                  <a:lnTo>
                    <a:pt x="2533381" y="1042016"/>
                  </a:lnTo>
                  <a:close/>
                </a:path>
                <a:path w="4736465" h="1049654">
                  <a:moveTo>
                    <a:pt x="2504287" y="1042016"/>
                  </a:moveTo>
                  <a:lnTo>
                    <a:pt x="2481657" y="1042016"/>
                  </a:lnTo>
                  <a:lnTo>
                    <a:pt x="2481657" y="1049559"/>
                  </a:lnTo>
                  <a:lnTo>
                    <a:pt x="2504287" y="1049559"/>
                  </a:lnTo>
                  <a:lnTo>
                    <a:pt x="2504287" y="1042016"/>
                  </a:lnTo>
                  <a:close/>
                </a:path>
                <a:path w="4736465" h="1049654">
                  <a:moveTo>
                    <a:pt x="2475192" y="1042016"/>
                  </a:moveTo>
                  <a:lnTo>
                    <a:pt x="2452563" y="1042016"/>
                  </a:lnTo>
                  <a:lnTo>
                    <a:pt x="2452563" y="1049559"/>
                  </a:lnTo>
                  <a:lnTo>
                    <a:pt x="2475192" y="1049559"/>
                  </a:lnTo>
                  <a:lnTo>
                    <a:pt x="2475192" y="1042016"/>
                  </a:lnTo>
                  <a:close/>
                </a:path>
                <a:path w="4736465" h="1049654">
                  <a:moveTo>
                    <a:pt x="2446097" y="1042016"/>
                  </a:moveTo>
                  <a:lnTo>
                    <a:pt x="2423468" y="1042016"/>
                  </a:lnTo>
                  <a:lnTo>
                    <a:pt x="2423468" y="1049559"/>
                  </a:lnTo>
                  <a:lnTo>
                    <a:pt x="2446097" y="1049559"/>
                  </a:lnTo>
                  <a:lnTo>
                    <a:pt x="2446097" y="1042016"/>
                  </a:lnTo>
                  <a:close/>
                </a:path>
                <a:path w="4736465" h="1049654">
                  <a:moveTo>
                    <a:pt x="2417003" y="1042016"/>
                  </a:moveTo>
                  <a:lnTo>
                    <a:pt x="2394374" y="1042016"/>
                  </a:lnTo>
                  <a:lnTo>
                    <a:pt x="2394374" y="1049559"/>
                  </a:lnTo>
                  <a:lnTo>
                    <a:pt x="2417003" y="1049559"/>
                  </a:lnTo>
                  <a:lnTo>
                    <a:pt x="2417003" y="1042016"/>
                  </a:lnTo>
                  <a:close/>
                </a:path>
                <a:path w="4736465" h="1049654">
                  <a:moveTo>
                    <a:pt x="2387908" y="1042016"/>
                  </a:moveTo>
                  <a:lnTo>
                    <a:pt x="2365279" y="1042016"/>
                  </a:lnTo>
                  <a:lnTo>
                    <a:pt x="2365279" y="1049559"/>
                  </a:lnTo>
                  <a:lnTo>
                    <a:pt x="2387908" y="1049559"/>
                  </a:lnTo>
                  <a:lnTo>
                    <a:pt x="2387908" y="1042016"/>
                  </a:lnTo>
                  <a:close/>
                </a:path>
                <a:path w="4736465" h="1049654">
                  <a:moveTo>
                    <a:pt x="2358814" y="1042016"/>
                  </a:moveTo>
                  <a:lnTo>
                    <a:pt x="2336185" y="1042016"/>
                  </a:lnTo>
                  <a:lnTo>
                    <a:pt x="2336185" y="1049559"/>
                  </a:lnTo>
                  <a:lnTo>
                    <a:pt x="2358814" y="1049559"/>
                  </a:lnTo>
                  <a:lnTo>
                    <a:pt x="2358814" y="1042016"/>
                  </a:lnTo>
                  <a:close/>
                </a:path>
                <a:path w="4736465" h="1049654">
                  <a:moveTo>
                    <a:pt x="2329719" y="1042016"/>
                  </a:moveTo>
                  <a:lnTo>
                    <a:pt x="2307090" y="1042016"/>
                  </a:lnTo>
                  <a:lnTo>
                    <a:pt x="2307090" y="1049559"/>
                  </a:lnTo>
                  <a:lnTo>
                    <a:pt x="2329719" y="1049559"/>
                  </a:lnTo>
                  <a:lnTo>
                    <a:pt x="2329719" y="1042016"/>
                  </a:lnTo>
                  <a:close/>
                </a:path>
                <a:path w="4736465" h="1049654">
                  <a:moveTo>
                    <a:pt x="2300625" y="1042016"/>
                  </a:moveTo>
                  <a:lnTo>
                    <a:pt x="2279073" y="1042016"/>
                  </a:lnTo>
                  <a:lnTo>
                    <a:pt x="2279073" y="1049559"/>
                  </a:lnTo>
                  <a:lnTo>
                    <a:pt x="2300625" y="1049559"/>
                  </a:lnTo>
                  <a:lnTo>
                    <a:pt x="2300625" y="1042016"/>
                  </a:lnTo>
                  <a:close/>
                </a:path>
                <a:path w="4736465" h="1049654">
                  <a:moveTo>
                    <a:pt x="2271530" y="1042016"/>
                  </a:moveTo>
                  <a:lnTo>
                    <a:pt x="2249979" y="1042016"/>
                  </a:lnTo>
                  <a:lnTo>
                    <a:pt x="2249979" y="1049559"/>
                  </a:lnTo>
                  <a:lnTo>
                    <a:pt x="2271530" y="1049559"/>
                  </a:lnTo>
                  <a:lnTo>
                    <a:pt x="2271530" y="1042016"/>
                  </a:lnTo>
                  <a:close/>
                </a:path>
                <a:path w="4736465" h="1049654">
                  <a:moveTo>
                    <a:pt x="2242436" y="1042016"/>
                  </a:moveTo>
                  <a:lnTo>
                    <a:pt x="2220884" y="1042016"/>
                  </a:lnTo>
                  <a:lnTo>
                    <a:pt x="2220884" y="1049559"/>
                  </a:lnTo>
                  <a:lnTo>
                    <a:pt x="2242436" y="1049559"/>
                  </a:lnTo>
                  <a:lnTo>
                    <a:pt x="2242436" y="1042016"/>
                  </a:lnTo>
                  <a:close/>
                </a:path>
                <a:path w="4736465" h="1049654">
                  <a:moveTo>
                    <a:pt x="2213341" y="1042016"/>
                  </a:moveTo>
                  <a:lnTo>
                    <a:pt x="2191789" y="1042016"/>
                  </a:lnTo>
                  <a:lnTo>
                    <a:pt x="2191789" y="1049559"/>
                  </a:lnTo>
                  <a:lnTo>
                    <a:pt x="2213341" y="1049559"/>
                  </a:lnTo>
                  <a:lnTo>
                    <a:pt x="2213341" y="1042016"/>
                  </a:lnTo>
                  <a:close/>
                </a:path>
                <a:path w="4736465" h="1049654">
                  <a:moveTo>
                    <a:pt x="2184246" y="1042016"/>
                  </a:moveTo>
                  <a:lnTo>
                    <a:pt x="2162695" y="1042016"/>
                  </a:lnTo>
                  <a:lnTo>
                    <a:pt x="2162695" y="1049559"/>
                  </a:lnTo>
                  <a:lnTo>
                    <a:pt x="2184246" y="1049559"/>
                  </a:lnTo>
                  <a:lnTo>
                    <a:pt x="2184246" y="1042016"/>
                  </a:lnTo>
                  <a:close/>
                </a:path>
                <a:path w="4736465" h="1049654">
                  <a:moveTo>
                    <a:pt x="2155152" y="1042016"/>
                  </a:moveTo>
                  <a:lnTo>
                    <a:pt x="2133600" y="1042016"/>
                  </a:lnTo>
                  <a:lnTo>
                    <a:pt x="2133600" y="1049559"/>
                  </a:lnTo>
                  <a:lnTo>
                    <a:pt x="2155152" y="1049559"/>
                  </a:lnTo>
                  <a:lnTo>
                    <a:pt x="2155152" y="1042016"/>
                  </a:lnTo>
                  <a:close/>
                </a:path>
                <a:path w="4736465" h="1049654">
                  <a:moveTo>
                    <a:pt x="2126057" y="1042016"/>
                  </a:moveTo>
                  <a:lnTo>
                    <a:pt x="2104506" y="1042016"/>
                  </a:lnTo>
                  <a:lnTo>
                    <a:pt x="2104506" y="1049559"/>
                  </a:lnTo>
                  <a:lnTo>
                    <a:pt x="2126057" y="1049559"/>
                  </a:lnTo>
                  <a:lnTo>
                    <a:pt x="2126057" y="1042016"/>
                  </a:lnTo>
                  <a:close/>
                </a:path>
                <a:path w="4736465" h="1049654">
                  <a:moveTo>
                    <a:pt x="2096963" y="1042016"/>
                  </a:moveTo>
                  <a:lnTo>
                    <a:pt x="2075411" y="1042016"/>
                  </a:lnTo>
                  <a:lnTo>
                    <a:pt x="2075411" y="1049559"/>
                  </a:lnTo>
                  <a:lnTo>
                    <a:pt x="2096963" y="1049559"/>
                  </a:lnTo>
                  <a:lnTo>
                    <a:pt x="2096963" y="1042016"/>
                  </a:lnTo>
                  <a:close/>
                </a:path>
                <a:path w="4736465" h="1049654">
                  <a:moveTo>
                    <a:pt x="2067868" y="1042016"/>
                  </a:moveTo>
                  <a:lnTo>
                    <a:pt x="2046317" y="1042016"/>
                  </a:lnTo>
                  <a:lnTo>
                    <a:pt x="2046317" y="1049559"/>
                  </a:lnTo>
                  <a:lnTo>
                    <a:pt x="2067868" y="1049559"/>
                  </a:lnTo>
                  <a:lnTo>
                    <a:pt x="2067868" y="1042016"/>
                  </a:lnTo>
                  <a:close/>
                </a:path>
                <a:path w="4736465" h="1049654">
                  <a:moveTo>
                    <a:pt x="2038774" y="1042016"/>
                  </a:moveTo>
                  <a:lnTo>
                    <a:pt x="2017222" y="1042016"/>
                  </a:lnTo>
                  <a:lnTo>
                    <a:pt x="2017222" y="1049559"/>
                  </a:lnTo>
                  <a:lnTo>
                    <a:pt x="2038774" y="1049559"/>
                  </a:lnTo>
                  <a:lnTo>
                    <a:pt x="2038774" y="1042016"/>
                  </a:lnTo>
                  <a:close/>
                </a:path>
                <a:path w="4736465" h="1049654">
                  <a:moveTo>
                    <a:pt x="2009679" y="1042016"/>
                  </a:moveTo>
                  <a:lnTo>
                    <a:pt x="1988128" y="1042016"/>
                  </a:lnTo>
                  <a:lnTo>
                    <a:pt x="1988128" y="1049559"/>
                  </a:lnTo>
                  <a:lnTo>
                    <a:pt x="2009679" y="1049559"/>
                  </a:lnTo>
                  <a:lnTo>
                    <a:pt x="2009679" y="1042016"/>
                  </a:lnTo>
                  <a:close/>
                </a:path>
                <a:path w="4736465" h="1049654">
                  <a:moveTo>
                    <a:pt x="1980585" y="1042016"/>
                  </a:moveTo>
                  <a:lnTo>
                    <a:pt x="1959033" y="1042016"/>
                  </a:lnTo>
                  <a:lnTo>
                    <a:pt x="1959033" y="1049559"/>
                  </a:lnTo>
                  <a:lnTo>
                    <a:pt x="1980585" y="1049559"/>
                  </a:lnTo>
                  <a:lnTo>
                    <a:pt x="1980585" y="1042016"/>
                  </a:lnTo>
                  <a:close/>
                </a:path>
                <a:path w="4736465" h="1049654">
                  <a:moveTo>
                    <a:pt x="1951490" y="1042016"/>
                  </a:moveTo>
                  <a:lnTo>
                    <a:pt x="1929938" y="1042016"/>
                  </a:lnTo>
                  <a:lnTo>
                    <a:pt x="1929938" y="1049559"/>
                  </a:lnTo>
                  <a:lnTo>
                    <a:pt x="1951490" y="1049559"/>
                  </a:lnTo>
                  <a:lnTo>
                    <a:pt x="1951490" y="1042016"/>
                  </a:lnTo>
                  <a:close/>
                </a:path>
                <a:path w="4736465" h="1049654">
                  <a:moveTo>
                    <a:pt x="1922395" y="1042016"/>
                  </a:moveTo>
                  <a:lnTo>
                    <a:pt x="1900844" y="1042016"/>
                  </a:lnTo>
                  <a:lnTo>
                    <a:pt x="1900844" y="1049559"/>
                  </a:lnTo>
                  <a:lnTo>
                    <a:pt x="1922395" y="1049559"/>
                  </a:lnTo>
                  <a:lnTo>
                    <a:pt x="1922395" y="1042016"/>
                  </a:lnTo>
                  <a:close/>
                </a:path>
                <a:path w="4736465" h="1049654">
                  <a:moveTo>
                    <a:pt x="1893301" y="1042016"/>
                  </a:moveTo>
                  <a:lnTo>
                    <a:pt x="1871749" y="1042016"/>
                  </a:lnTo>
                  <a:lnTo>
                    <a:pt x="1871749" y="1049559"/>
                  </a:lnTo>
                  <a:lnTo>
                    <a:pt x="1893301" y="1049559"/>
                  </a:lnTo>
                  <a:lnTo>
                    <a:pt x="1893301" y="1042016"/>
                  </a:lnTo>
                  <a:close/>
                </a:path>
                <a:path w="4736465" h="1049654">
                  <a:moveTo>
                    <a:pt x="1864206" y="1042016"/>
                  </a:moveTo>
                  <a:lnTo>
                    <a:pt x="1842655" y="1042016"/>
                  </a:lnTo>
                  <a:lnTo>
                    <a:pt x="1842655" y="1049559"/>
                  </a:lnTo>
                  <a:lnTo>
                    <a:pt x="1864206" y="1049559"/>
                  </a:lnTo>
                  <a:lnTo>
                    <a:pt x="1864206" y="1042016"/>
                  </a:lnTo>
                  <a:close/>
                </a:path>
                <a:path w="4736465" h="1049654">
                  <a:moveTo>
                    <a:pt x="1835112" y="1042016"/>
                  </a:moveTo>
                  <a:lnTo>
                    <a:pt x="1813560" y="1042016"/>
                  </a:lnTo>
                  <a:lnTo>
                    <a:pt x="1813560" y="1049559"/>
                  </a:lnTo>
                  <a:lnTo>
                    <a:pt x="1835112" y="1049559"/>
                  </a:lnTo>
                  <a:lnTo>
                    <a:pt x="1835112" y="1042016"/>
                  </a:lnTo>
                  <a:close/>
                </a:path>
                <a:path w="4736465" h="1049654">
                  <a:moveTo>
                    <a:pt x="1806017" y="1042016"/>
                  </a:moveTo>
                  <a:lnTo>
                    <a:pt x="1784466" y="1042016"/>
                  </a:lnTo>
                  <a:lnTo>
                    <a:pt x="1784466" y="1049559"/>
                  </a:lnTo>
                  <a:lnTo>
                    <a:pt x="1806017" y="1049559"/>
                  </a:lnTo>
                  <a:lnTo>
                    <a:pt x="1806017" y="1042016"/>
                  </a:lnTo>
                  <a:close/>
                </a:path>
                <a:path w="4736465" h="1049654">
                  <a:moveTo>
                    <a:pt x="1776923" y="1042016"/>
                  </a:moveTo>
                  <a:lnTo>
                    <a:pt x="1755371" y="1042016"/>
                  </a:lnTo>
                  <a:lnTo>
                    <a:pt x="1755371" y="1049559"/>
                  </a:lnTo>
                  <a:lnTo>
                    <a:pt x="1776923" y="1049559"/>
                  </a:lnTo>
                  <a:lnTo>
                    <a:pt x="1776923" y="1042016"/>
                  </a:lnTo>
                  <a:close/>
                </a:path>
                <a:path w="4736465" h="1049654">
                  <a:moveTo>
                    <a:pt x="1747828" y="1042016"/>
                  </a:moveTo>
                  <a:lnTo>
                    <a:pt x="1726277" y="1042016"/>
                  </a:lnTo>
                  <a:lnTo>
                    <a:pt x="1726277" y="1049559"/>
                  </a:lnTo>
                  <a:lnTo>
                    <a:pt x="1747828" y="1049559"/>
                  </a:lnTo>
                  <a:lnTo>
                    <a:pt x="1747828" y="1042016"/>
                  </a:lnTo>
                  <a:close/>
                </a:path>
                <a:path w="4736465" h="1049654">
                  <a:moveTo>
                    <a:pt x="1718733" y="1042016"/>
                  </a:moveTo>
                  <a:lnTo>
                    <a:pt x="1697182" y="1042016"/>
                  </a:lnTo>
                  <a:lnTo>
                    <a:pt x="1697182" y="1049559"/>
                  </a:lnTo>
                  <a:lnTo>
                    <a:pt x="1718733" y="1049559"/>
                  </a:lnTo>
                  <a:lnTo>
                    <a:pt x="1718733" y="1042016"/>
                  </a:lnTo>
                  <a:close/>
                </a:path>
                <a:path w="4736465" h="1049654">
                  <a:moveTo>
                    <a:pt x="1689639" y="1042016"/>
                  </a:moveTo>
                  <a:lnTo>
                    <a:pt x="1668087" y="1042016"/>
                  </a:lnTo>
                  <a:lnTo>
                    <a:pt x="1668087" y="1049559"/>
                  </a:lnTo>
                  <a:lnTo>
                    <a:pt x="1689639" y="1049559"/>
                  </a:lnTo>
                  <a:lnTo>
                    <a:pt x="1689639" y="1042016"/>
                  </a:lnTo>
                  <a:close/>
                </a:path>
                <a:path w="4736465" h="1049654">
                  <a:moveTo>
                    <a:pt x="1660544" y="1042016"/>
                  </a:moveTo>
                  <a:lnTo>
                    <a:pt x="1638993" y="1042016"/>
                  </a:lnTo>
                  <a:lnTo>
                    <a:pt x="1638993" y="1049559"/>
                  </a:lnTo>
                  <a:lnTo>
                    <a:pt x="1660544" y="1049559"/>
                  </a:lnTo>
                  <a:lnTo>
                    <a:pt x="1660544" y="1042016"/>
                  </a:lnTo>
                  <a:close/>
                </a:path>
                <a:path w="4736465" h="1049654">
                  <a:moveTo>
                    <a:pt x="1631450" y="1042016"/>
                  </a:moveTo>
                  <a:lnTo>
                    <a:pt x="1609898" y="1042016"/>
                  </a:lnTo>
                  <a:lnTo>
                    <a:pt x="1609898" y="1049559"/>
                  </a:lnTo>
                  <a:lnTo>
                    <a:pt x="1631450" y="1049559"/>
                  </a:lnTo>
                  <a:lnTo>
                    <a:pt x="1631450" y="1042016"/>
                  </a:lnTo>
                  <a:close/>
                </a:path>
                <a:path w="4736465" h="1049654">
                  <a:moveTo>
                    <a:pt x="1602355" y="1042016"/>
                  </a:moveTo>
                  <a:lnTo>
                    <a:pt x="1580804" y="1042016"/>
                  </a:lnTo>
                  <a:lnTo>
                    <a:pt x="1580804" y="1049559"/>
                  </a:lnTo>
                  <a:lnTo>
                    <a:pt x="1602355" y="1049559"/>
                  </a:lnTo>
                  <a:lnTo>
                    <a:pt x="1602355" y="1042016"/>
                  </a:lnTo>
                  <a:close/>
                </a:path>
                <a:path w="4736465" h="1049654">
                  <a:moveTo>
                    <a:pt x="1573261" y="1042016"/>
                  </a:moveTo>
                  <a:lnTo>
                    <a:pt x="1551709" y="1042016"/>
                  </a:lnTo>
                  <a:lnTo>
                    <a:pt x="1551709" y="1049559"/>
                  </a:lnTo>
                  <a:lnTo>
                    <a:pt x="1573261" y="1049559"/>
                  </a:lnTo>
                  <a:lnTo>
                    <a:pt x="1573261" y="1042016"/>
                  </a:lnTo>
                  <a:close/>
                </a:path>
                <a:path w="4736465" h="1049654">
                  <a:moveTo>
                    <a:pt x="1544166" y="1042016"/>
                  </a:moveTo>
                  <a:lnTo>
                    <a:pt x="1522615" y="1042016"/>
                  </a:lnTo>
                  <a:lnTo>
                    <a:pt x="1522615" y="1049559"/>
                  </a:lnTo>
                  <a:lnTo>
                    <a:pt x="1544166" y="1049559"/>
                  </a:lnTo>
                  <a:lnTo>
                    <a:pt x="1544166" y="1042016"/>
                  </a:lnTo>
                  <a:close/>
                </a:path>
                <a:path w="4736465" h="1049654">
                  <a:moveTo>
                    <a:pt x="1515072" y="1042016"/>
                  </a:moveTo>
                  <a:lnTo>
                    <a:pt x="1493520" y="1042016"/>
                  </a:lnTo>
                  <a:lnTo>
                    <a:pt x="1493520" y="1049559"/>
                  </a:lnTo>
                  <a:lnTo>
                    <a:pt x="1515072" y="1049559"/>
                  </a:lnTo>
                  <a:lnTo>
                    <a:pt x="1515072" y="1042016"/>
                  </a:lnTo>
                  <a:close/>
                </a:path>
                <a:path w="4736465" h="1049654">
                  <a:moveTo>
                    <a:pt x="1485977" y="1042016"/>
                  </a:moveTo>
                  <a:lnTo>
                    <a:pt x="1464426" y="1042016"/>
                  </a:lnTo>
                  <a:lnTo>
                    <a:pt x="1464426" y="1049559"/>
                  </a:lnTo>
                  <a:lnTo>
                    <a:pt x="1485977" y="1049559"/>
                  </a:lnTo>
                  <a:lnTo>
                    <a:pt x="1485977" y="1042016"/>
                  </a:lnTo>
                  <a:close/>
                </a:path>
                <a:path w="4736465" h="1049654">
                  <a:moveTo>
                    <a:pt x="1456882" y="1042016"/>
                  </a:moveTo>
                  <a:lnTo>
                    <a:pt x="1435331" y="1042016"/>
                  </a:lnTo>
                  <a:lnTo>
                    <a:pt x="1435331" y="1049559"/>
                  </a:lnTo>
                  <a:lnTo>
                    <a:pt x="1456882" y="1049559"/>
                  </a:lnTo>
                  <a:lnTo>
                    <a:pt x="1456882" y="1042016"/>
                  </a:lnTo>
                  <a:close/>
                </a:path>
                <a:path w="4736465" h="1049654">
                  <a:moveTo>
                    <a:pt x="1427788" y="1042016"/>
                  </a:moveTo>
                  <a:lnTo>
                    <a:pt x="1406236" y="1042016"/>
                  </a:lnTo>
                  <a:lnTo>
                    <a:pt x="1406236" y="1049559"/>
                  </a:lnTo>
                  <a:lnTo>
                    <a:pt x="1427788" y="1049559"/>
                  </a:lnTo>
                  <a:lnTo>
                    <a:pt x="1427788" y="1042016"/>
                  </a:lnTo>
                  <a:close/>
                </a:path>
                <a:path w="4736465" h="1049654">
                  <a:moveTo>
                    <a:pt x="1398693" y="1042016"/>
                  </a:moveTo>
                  <a:lnTo>
                    <a:pt x="1377142" y="1042016"/>
                  </a:lnTo>
                  <a:lnTo>
                    <a:pt x="1377142" y="1049559"/>
                  </a:lnTo>
                  <a:lnTo>
                    <a:pt x="1398693" y="1049559"/>
                  </a:lnTo>
                  <a:lnTo>
                    <a:pt x="1398693" y="1042016"/>
                  </a:lnTo>
                  <a:close/>
                </a:path>
                <a:path w="4736465" h="1049654">
                  <a:moveTo>
                    <a:pt x="1369599" y="1042016"/>
                  </a:moveTo>
                  <a:lnTo>
                    <a:pt x="1348047" y="1042016"/>
                  </a:lnTo>
                  <a:lnTo>
                    <a:pt x="1348047" y="1049559"/>
                  </a:lnTo>
                  <a:lnTo>
                    <a:pt x="1369599" y="1049559"/>
                  </a:lnTo>
                  <a:lnTo>
                    <a:pt x="1369599" y="1042016"/>
                  </a:lnTo>
                  <a:close/>
                </a:path>
                <a:path w="4736465" h="1049654">
                  <a:moveTo>
                    <a:pt x="1340504" y="1042016"/>
                  </a:moveTo>
                  <a:lnTo>
                    <a:pt x="1318953" y="1042016"/>
                  </a:lnTo>
                  <a:lnTo>
                    <a:pt x="1318953" y="1049559"/>
                  </a:lnTo>
                  <a:lnTo>
                    <a:pt x="1340504" y="1049559"/>
                  </a:lnTo>
                  <a:lnTo>
                    <a:pt x="1340504" y="1042016"/>
                  </a:lnTo>
                  <a:close/>
                </a:path>
                <a:path w="4736465" h="1049654">
                  <a:moveTo>
                    <a:pt x="1311410" y="1042016"/>
                  </a:moveTo>
                  <a:lnTo>
                    <a:pt x="1289858" y="1042016"/>
                  </a:lnTo>
                  <a:lnTo>
                    <a:pt x="1289858" y="1049559"/>
                  </a:lnTo>
                  <a:lnTo>
                    <a:pt x="1311410" y="1049559"/>
                  </a:lnTo>
                  <a:lnTo>
                    <a:pt x="1311410" y="1042016"/>
                  </a:lnTo>
                  <a:close/>
                </a:path>
                <a:path w="4736465" h="1049654">
                  <a:moveTo>
                    <a:pt x="1282315" y="1042016"/>
                  </a:moveTo>
                  <a:lnTo>
                    <a:pt x="1260764" y="1042016"/>
                  </a:lnTo>
                  <a:lnTo>
                    <a:pt x="1260764" y="1049559"/>
                  </a:lnTo>
                  <a:lnTo>
                    <a:pt x="1282315" y="1049559"/>
                  </a:lnTo>
                  <a:lnTo>
                    <a:pt x="1282315" y="1042016"/>
                  </a:lnTo>
                  <a:close/>
                </a:path>
                <a:path w="4736465" h="1049654">
                  <a:moveTo>
                    <a:pt x="1253221" y="1042016"/>
                  </a:moveTo>
                  <a:lnTo>
                    <a:pt x="1231669" y="1042016"/>
                  </a:lnTo>
                  <a:lnTo>
                    <a:pt x="1231669" y="1049559"/>
                  </a:lnTo>
                  <a:lnTo>
                    <a:pt x="1253221" y="1049559"/>
                  </a:lnTo>
                  <a:lnTo>
                    <a:pt x="1253221" y="1042016"/>
                  </a:lnTo>
                  <a:close/>
                </a:path>
                <a:path w="4736465" h="1049654">
                  <a:moveTo>
                    <a:pt x="1225204" y="1042016"/>
                  </a:moveTo>
                  <a:lnTo>
                    <a:pt x="1202575" y="1042016"/>
                  </a:lnTo>
                  <a:lnTo>
                    <a:pt x="1202575" y="1049559"/>
                  </a:lnTo>
                  <a:lnTo>
                    <a:pt x="1225204" y="1049559"/>
                  </a:lnTo>
                  <a:lnTo>
                    <a:pt x="1225204" y="1042016"/>
                  </a:lnTo>
                  <a:close/>
                </a:path>
                <a:path w="4736465" h="1049654">
                  <a:moveTo>
                    <a:pt x="1196109" y="1042016"/>
                  </a:moveTo>
                  <a:lnTo>
                    <a:pt x="1173480" y="1042016"/>
                  </a:lnTo>
                  <a:lnTo>
                    <a:pt x="1173480" y="1049559"/>
                  </a:lnTo>
                  <a:lnTo>
                    <a:pt x="1196109" y="1049559"/>
                  </a:lnTo>
                  <a:lnTo>
                    <a:pt x="1196109" y="1042016"/>
                  </a:lnTo>
                  <a:close/>
                </a:path>
                <a:path w="4736465" h="1049654">
                  <a:moveTo>
                    <a:pt x="1167014" y="1042016"/>
                  </a:moveTo>
                  <a:lnTo>
                    <a:pt x="1144385" y="1042016"/>
                  </a:lnTo>
                  <a:lnTo>
                    <a:pt x="1144385" y="1049559"/>
                  </a:lnTo>
                  <a:lnTo>
                    <a:pt x="1167014" y="1049559"/>
                  </a:lnTo>
                  <a:lnTo>
                    <a:pt x="1167014" y="1042016"/>
                  </a:lnTo>
                  <a:close/>
                </a:path>
                <a:path w="4736465" h="1049654">
                  <a:moveTo>
                    <a:pt x="1137920" y="1042016"/>
                  </a:moveTo>
                  <a:lnTo>
                    <a:pt x="1115291" y="1042016"/>
                  </a:lnTo>
                  <a:lnTo>
                    <a:pt x="1115291" y="1049559"/>
                  </a:lnTo>
                  <a:lnTo>
                    <a:pt x="1137920" y="1049559"/>
                  </a:lnTo>
                  <a:lnTo>
                    <a:pt x="1137920" y="1042016"/>
                  </a:lnTo>
                  <a:close/>
                </a:path>
                <a:path w="4736465" h="1049654">
                  <a:moveTo>
                    <a:pt x="1108825" y="1042016"/>
                  </a:moveTo>
                  <a:lnTo>
                    <a:pt x="1086196" y="1042016"/>
                  </a:lnTo>
                  <a:lnTo>
                    <a:pt x="1086196" y="1049559"/>
                  </a:lnTo>
                  <a:lnTo>
                    <a:pt x="1108825" y="1049559"/>
                  </a:lnTo>
                  <a:lnTo>
                    <a:pt x="1108825" y="1042016"/>
                  </a:lnTo>
                  <a:close/>
                </a:path>
                <a:path w="4736465" h="1049654">
                  <a:moveTo>
                    <a:pt x="1079731" y="1042016"/>
                  </a:moveTo>
                  <a:lnTo>
                    <a:pt x="1057102" y="1042016"/>
                  </a:lnTo>
                  <a:lnTo>
                    <a:pt x="1057102" y="1049559"/>
                  </a:lnTo>
                  <a:lnTo>
                    <a:pt x="1079731" y="1049559"/>
                  </a:lnTo>
                  <a:lnTo>
                    <a:pt x="1079731" y="1042016"/>
                  </a:lnTo>
                  <a:close/>
                </a:path>
                <a:path w="4736465" h="1049654">
                  <a:moveTo>
                    <a:pt x="1050636" y="1042016"/>
                  </a:moveTo>
                  <a:lnTo>
                    <a:pt x="1028007" y="1042016"/>
                  </a:lnTo>
                  <a:lnTo>
                    <a:pt x="1028007" y="1049559"/>
                  </a:lnTo>
                  <a:lnTo>
                    <a:pt x="1050636" y="1049559"/>
                  </a:lnTo>
                  <a:lnTo>
                    <a:pt x="1050636" y="1042016"/>
                  </a:lnTo>
                  <a:close/>
                </a:path>
                <a:path w="4736465" h="1049654">
                  <a:moveTo>
                    <a:pt x="1021542" y="1042016"/>
                  </a:moveTo>
                  <a:lnTo>
                    <a:pt x="998913" y="1042016"/>
                  </a:lnTo>
                  <a:lnTo>
                    <a:pt x="998913" y="1049559"/>
                  </a:lnTo>
                  <a:lnTo>
                    <a:pt x="1021542" y="1049559"/>
                  </a:lnTo>
                  <a:lnTo>
                    <a:pt x="1021542" y="1042016"/>
                  </a:lnTo>
                  <a:close/>
                </a:path>
                <a:path w="4736465" h="1049654">
                  <a:moveTo>
                    <a:pt x="992447" y="1042016"/>
                  </a:moveTo>
                  <a:lnTo>
                    <a:pt x="969818" y="1042016"/>
                  </a:lnTo>
                  <a:lnTo>
                    <a:pt x="969818" y="1049559"/>
                  </a:lnTo>
                  <a:lnTo>
                    <a:pt x="992447" y="1049559"/>
                  </a:lnTo>
                  <a:lnTo>
                    <a:pt x="992447" y="1042016"/>
                  </a:lnTo>
                  <a:close/>
                </a:path>
                <a:path w="4736465" h="1049654">
                  <a:moveTo>
                    <a:pt x="963353" y="1042016"/>
                  </a:moveTo>
                  <a:lnTo>
                    <a:pt x="940723" y="1042016"/>
                  </a:lnTo>
                  <a:lnTo>
                    <a:pt x="940723" y="1049559"/>
                  </a:lnTo>
                  <a:lnTo>
                    <a:pt x="963353" y="1049559"/>
                  </a:lnTo>
                  <a:lnTo>
                    <a:pt x="963353" y="1042016"/>
                  </a:lnTo>
                  <a:close/>
                </a:path>
                <a:path w="4736465" h="1049654">
                  <a:moveTo>
                    <a:pt x="934258" y="1042016"/>
                  </a:moveTo>
                  <a:lnTo>
                    <a:pt x="911629" y="1042016"/>
                  </a:lnTo>
                  <a:lnTo>
                    <a:pt x="911629" y="1049559"/>
                  </a:lnTo>
                  <a:lnTo>
                    <a:pt x="934258" y="1049559"/>
                  </a:lnTo>
                  <a:lnTo>
                    <a:pt x="934258" y="1042016"/>
                  </a:lnTo>
                  <a:close/>
                </a:path>
                <a:path w="4736465" h="1049654">
                  <a:moveTo>
                    <a:pt x="905163" y="1042016"/>
                  </a:moveTo>
                  <a:lnTo>
                    <a:pt x="883612" y="1042016"/>
                  </a:lnTo>
                  <a:lnTo>
                    <a:pt x="883612" y="1049559"/>
                  </a:lnTo>
                  <a:lnTo>
                    <a:pt x="905163" y="1049559"/>
                  </a:lnTo>
                  <a:lnTo>
                    <a:pt x="905163" y="1042016"/>
                  </a:lnTo>
                  <a:close/>
                </a:path>
                <a:path w="4736465" h="1049654">
                  <a:moveTo>
                    <a:pt x="876069" y="1042016"/>
                  </a:moveTo>
                  <a:lnTo>
                    <a:pt x="854517" y="1042016"/>
                  </a:lnTo>
                  <a:lnTo>
                    <a:pt x="854517" y="1049559"/>
                  </a:lnTo>
                  <a:lnTo>
                    <a:pt x="876069" y="1049559"/>
                  </a:lnTo>
                  <a:lnTo>
                    <a:pt x="876069" y="1042016"/>
                  </a:lnTo>
                  <a:close/>
                </a:path>
                <a:path w="4736465" h="1049654">
                  <a:moveTo>
                    <a:pt x="846974" y="1042016"/>
                  </a:moveTo>
                  <a:lnTo>
                    <a:pt x="825423" y="1042016"/>
                  </a:lnTo>
                  <a:lnTo>
                    <a:pt x="825423" y="1049559"/>
                  </a:lnTo>
                  <a:lnTo>
                    <a:pt x="846974" y="1049559"/>
                  </a:lnTo>
                  <a:lnTo>
                    <a:pt x="846974" y="1042016"/>
                  </a:lnTo>
                  <a:close/>
                </a:path>
                <a:path w="4736465" h="1049654">
                  <a:moveTo>
                    <a:pt x="817880" y="1042016"/>
                  </a:moveTo>
                  <a:lnTo>
                    <a:pt x="796328" y="1042016"/>
                  </a:lnTo>
                  <a:lnTo>
                    <a:pt x="796328" y="1049559"/>
                  </a:lnTo>
                  <a:lnTo>
                    <a:pt x="817880" y="1049559"/>
                  </a:lnTo>
                  <a:lnTo>
                    <a:pt x="817880" y="1042016"/>
                  </a:lnTo>
                  <a:close/>
                </a:path>
                <a:path w="4736465" h="1049654">
                  <a:moveTo>
                    <a:pt x="788785" y="1042016"/>
                  </a:moveTo>
                  <a:lnTo>
                    <a:pt x="767234" y="1042016"/>
                  </a:lnTo>
                  <a:lnTo>
                    <a:pt x="767234" y="1049559"/>
                  </a:lnTo>
                  <a:lnTo>
                    <a:pt x="788785" y="1049559"/>
                  </a:lnTo>
                  <a:lnTo>
                    <a:pt x="788785" y="1042016"/>
                  </a:lnTo>
                  <a:close/>
                </a:path>
                <a:path w="4736465" h="1049654">
                  <a:moveTo>
                    <a:pt x="759691" y="1042016"/>
                  </a:moveTo>
                  <a:lnTo>
                    <a:pt x="738139" y="1042016"/>
                  </a:lnTo>
                  <a:lnTo>
                    <a:pt x="738139" y="1049559"/>
                  </a:lnTo>
                  <a:lnTo>
                    <a:pt x="759691" y="1049559"/>
                  </a:lnTo>
                  <a:lnTo>
                    <a:pt x="759691" y="1042016"/>
                  </a:lnTo>
                  <a:close/>
                </a:path>
                <a:path w="4736465" h="1049654">
                  <a:moveTo>
                    <a:pt x="730596" y="1042016"/>
                  </a:moveTo>
                  <a:lnTo>
                    <a:pt x="709045" y="1042016"/>
                  </a:lnTo>
                  <a:lnTo>
                    <a:pt x="709045" y="1049559"/>
                  </a:lnTo>
                  <a:lnTo>
                    <a:pt x="730596" y="1049559"/>
                  </a:lnTo>
                  <a:lnTo>
                    <a:pt x="730596" y="1042016"/>
                  </a:lnTo>
                  <a:close/>
                </a:path>
                <a:path w="4736465" h="1049654">
                  <a:moveTo>
                    <a:pt x="701502" y="1042016"/>
                  </a:moveTo>
                  <a:lnTo>
                    <a:pt x="679950" y="1042016"/>
                  </a:lnTo>
                  <a:lnTo>
                    <a:pt x="679950" y="1049559"/>
                  </a:lnTo>
                  <a:lnTo>
                    <a:pt x="701502" y="1049559"/>
                  </a:lnTo>
                  <a:lnTo>
                    <a:pt x="701502" y="1042016"/>
                  </a:lnTo>
                  <a:close/>
                </a:path>
                <a:path w="4736465" h="1049654">
                  <a:moveTo>
                    <a:pt x="672407" y="1042016"/>
                  </a:moveTo>
                  <a:lnTo>
                    <a:pt x="650856" y="1042016"/>
                  </a:lnTo>
                  <a:lnTo>
                    <a:pt x="650856" y="1049559"/>
                  </a:lnTo>
                  <a:lnTo>
                    <a:pt x="672407" y="1049559"/>
                  </a:lnTo>
                  <a:lnTo>
                    <a:pt x="672407" y="1042016"/>
                  </a:lnTo>
                  <a:close/>
                </a:path>
                <a:path w="4736465" h="1049654">
                  <a:moveTo>
                    <a:pt x="643312" y="1042016"/>
                  </a:moveTo>
                  <a:lnTo>
                    <a:pt x="621761" y="1042016"/>
                  </a:lnTo>
                  <a:lnTo>
                    <a:pt x="621761" y="1049559"/>
                  </a:lnTo>
                  <a:lnTo>
                    <a:pt x="643312" y="1049559"/>
                  </a:lnTo>
                  <a:lnTo>
                    <a:pt x="643312" y="1042016"/>
                  </a:lnTo>
                  <a:close/>
                </a:path>
                <a:path w="4736465" h="1049654">
                  <a:moveTo>
                    <a:pt x="614218" y="1042016"/>
                  </a:moveTo>
                  <a:lnTo>
                    <a:pt x="592666" y="1042016"/>
                  </a:lnTo>
                  <a:lnTo>
                    <a:pt x="592666" y="1049559"/>
                  </a:lnTo>
                  <a:lnTo>
                    <a:pt x="614218" y="1049559"/>
                  </a:lnTo>
                  <a:lnTo>
                    <a:pt x="614218" y="1042016"/>
                  </a:lnTo>
                  <a:close/>
                </a:path>
                <a:path w="4736465" h="1049654">
                  <a:moveTo>
                    <a:pt x="585123" y="1042016"/>
                  </a:moveTo>
                  <a:lnTo>
                    <a:pt x="563572" y="1042016"/>
                  </a:lnTo>
                  <a:lnTo>
                    <a:pt x="563572" y="1049559"/>
                  </a:lnTo>
                  <a:lnTo>
                    <a:pt x="585123" y="1049559"/>
                  </a:lnTo>
                  <a:lnTo>
                    <a:pt x="585123" y="1042016"/>
                  </a:lnTo>
                  <a:close/>
                </a:path>
                <a:path w="4736465" h="1049654">
                  <a:moveTo>
                    <a:pt x="556029" y="1042016"/>
                  </a:moveTo>
                  <a:lnTo>
                    <a:pt x="534477" y="1042016"/>
                  </a:lnTo>
                  <a:lnTo>
                    <a:pt x="534477" y="1049559"/>
                  </a:lnTo>
                  <a:lnTo>
                    <a:pt x="556029" y="1049559"/>
                  </a:lnTo>
                  <a:lnTo>
                    <a:pt x="556029" y="1042016"/>
                  </a:lnTo>
                  <a:close/>
                </a:path>
                <a:path w="4736465" h="1049654">
                  <a:moveTo>
                    <a:pt x="526934" y="1042016"/>
                  </a:moveTo>
                  <a:lnTo>
                    <a:pt x="505383" y="1042016"/>
                  </a:lnTo>
                  <a:lnTo>
                    <a:pt x="505383" y="1049559"/>
                  </a:lnTo>
                  <a:lnTo>
                    <a:pt x="526934" y="1049559"/>
                  </a:lnTo>
                  <a:lnTo>
                    <a:pt x="526934" y="1042016"/>
                  </a:lnTo>
                  <a:close/>
                </a:path>
                <a:path w="4736465" h="1049654">
                  <a:moveTo>
                    <a:pt x="497840" y="1042016"/>
                  </a:moveTo>
                  <a:lnTo>
                    <a:pt x="476288" y="1042016"/>
                  </a:lnTo>
                  <a:lnTo>
                    <a:pt x="476288" y="1049559"/>
                  </a:lnTo>
                  <a:lnTo>
                    <a:pt x="497840" y="1049559"/>
                  </a:lnTo>
                  <a:lnTo>
                    <a:pt x="497840" y="1042016"/>
                  </a:lnTo>
                  <a:close/>
                </a:path>
                <a:path w="4736465" h="1049654">
                  <a:moveTo>
                    <a:pt x="468745" y="1042016"/>
                  </a:moveTo>
                  <a:lnTo>
                    <a:pt x="447194" y="1042016"/>
                  </a:lnTo>
                  <a:lnTo>
                    <a:pt x="447194" y="1049559"/>
                  </a:lnTo>
                  <a:lnTo>
                    <a:pt x="468745" y="1049559"/>
                  </a:lnTo>
                  <a:lnTo>
                    <a:pt x="468745" y="1042016"/>
                  </a:lnTo>
                  <a:close/>
                </a:path>
                <a:path w="4736465" h="1049654">
                  <a:moveTo>
                    <a:pt x="439651" y="1042016"/>
                  </a:moveTo>
                  <a:lnTo>
                    <a:pt x="418099" y="1042016"/>
                  </a:lnTo>
                  <a:lnTo>
                    <a:pt x="418099" y="1049559"/>
                  </a:lnTo>
                  <a:lnTo>
                    <a:pt x="439651" y="1049559"/>
                  </a:lnTo>
                  <a:lnTo>
                    <a:pt x="439651" y="1042016"/>
                  </a:lnTo>
                  <a:close/>
                </a:path>
                <a:path w="4736465" h="1049654">
                  <a:moveTo>
                    <a:pt x="410556" y="1042016"/>
                  </a:moveTo>
                  <a:lnTo>
                    <a:pt x="389004" y="1042016"/>
                  </a:lnTo>
                  <a:lnTo>
                    <a:pt x="389004" y="1049559"/>
                  </a:lnTo>
                  <a:lnTo>
                    <a:pt x="410556" y="1049559"/>
                  </a:lnTo>
                  <a:lnTo>
                    <a:pt x="410556" y="1042016"/>
                  </a:lnTo>
                  <a:close/>
                </a:path>
                <a:path w="4736465" h="1049654">
                  <a:moveTo>
                    <a:pt x="381461" y="1042016"/>
                  </a:moveTo>
                  <a:lnTo>
                    <a:pt x="359910" y="1042016"/>
                  </a:lnTo>
                  <a:lnTo>
                    <a:pt x="359910" y="1049559"/>
                  </a:lnTo>
                  <a:lnTo>
                    <a:pt x="381461" y="1049559"/>
                  </a:lnTo>
                  <a:lnTo>
                    <a:pt x="381461" y="1042016"/>
                  </a:lnTo>
                  <a:close/>
                </a:path>
                <a:path w="4736465" h="1049654">
                  <a:moveTo>
                    <a:pt x="352367" y="1042016"/>
                  </a:moveTo>
                  <a:lnTo>
                    <a:pt x="330815" y="1042016"/>
                  </a:lnTo>
                  <a:lnTo>
                    <a:pt x="330815" y="1049559"/>
                  </a:lnTo>
                  <a:lnTo>
                    <a:pt x="352367" y="1049559"/>
                  </a:lnTo>
                  <a:lnTo>
                    <a:pt x="352367" y="1042016"/>
                  </a:lnTo>
                  <a:close/>
                </a:path>
                <a:path w="4736465" h="1049654">
                  <a:moveTo>
                    <a:pt x="323272" y="1042016"/>
                  </a:moveTo>
                  <a:lnTo>
                    <a:pt x="301721" y="1042016"/>
                  </a:lnTo>
                  <a:lnTo>
                    <a:pt x="301721" y="1049559"/>
                  </a:lnTo>
                  <a:lnTo>
                    <a:pt x="323272" y="1049559"/>
                  </a:lnTo>
                  <a:lnTo>
                    <a:pt x="323272" y="1042016"/>
                  </a:lnTo>
                  <a:close/>
                </a:path>
                <a:path w="4736465" h="1049654">
                  <a:moveTo>
                    <a:pt x="294178" y="1042016"/>
                  </a:moveTo>
                  <a:lnTo>
                    <a:pt x="272626" y="1042016"/>
                  </a:lnTo>
                  <a:lnTo>
                    <a:pt x="272626" y="1049559"/>
                  </a:lnTo>
                  <a:lnTo>
                    <a:pt x="294178" y="1049559"/>
                  </a:lnTo>
                  <a:lnTo>
                    <a:pt x="294178" y="1042016"/>
                  </a:lnTo>
                  <a:close/>
                </a:path>
                <a:path w="4736465" h="1049654">
                  <a:moveTo>
                    <a:pt x="265083" y="1042016"/>
                  </a:moveTo>
                  <a:lnTo>
                    <a:pt x="243532" y="1042016"/>
                  </a:lnTo>
                  <a:lnTo>
                    <a:pt x="243532" y="1049559"/>
                  </a:lnTo>
                  <a:lnTo>
                    <a:pt x="265083" y="1049559"/>
                  </a:lnTo>
                  <a:lnTo>
                    <a:pt x="265083" y="1042016"/>
                  </a:lnTo>
                  <a:close/>
                </a:path>
                <a:path w="4736465" h="1049654">
                  <a:moveTo>
                    <a:pt x="235989" y="1042016"/>
                  </a:moveTo>
                  <a:lnTo>
                    <a:pt x="214437" y="1042016"/>
                  </a:lnTo>
                  <a:lnTo>
                    <a:pt x="214437" y="1049559"/>
                  </a:lnTo>
                  <a:lnTo>
                    <a:pt x="235989" y="1049559"/>
                  </a:lnTo>
                  <a:lnTo>
                    <a:pt x="235989" y="1042016"/>
                  </a:lnTo>
                  <a:close/>
                </a:path>
                <a:path w="4736465" h="1049654">
                  <a:moveTo>
                    <a:pt x="206894" y="1042016"/>
                  </a:moveTo>
                  <a:lnTo>
                    <a:pt x="185343" y="1042016"/>
                  </a:lnTo>
                  <a:lnTo>
                    <a:pt x="185343" y="1049559"/>
                  </a:lnTo>
                  <a:lnTo>
                    <a:pt x="206894" y="1049559"/>
                  </a:lnTo>
                  <a:lnTo>
                    <a:pt x="206894" y="1042016"/>
                  </a:lnTo>
                  <a:close/>
                </a:path>
                <a:path w="4736465" h="1049654">
                  <a:moveTo>
                    <a:pt x="177800" y="1042016"/>
                  </a:moveTo>
                  <a:lnTo>
                    <a:pt x="156248" y="1042016"/>
                  </a:lnTo>
                  <a:lnTo>
                    <a:pt x="156248" y="1049559"/>
                  </a:lnTo>
                  <a:lnTo>
                    <a:pt x="177800" y="1049559"/>
                  </a:lnTo>
                  <a:lnTo>
                    <a:pt x="177800" y="1042016"/>
                  </a:lnTo>
                  <a:close/>
                </a:path>
                <a:path w="4736465" h="1049654">
                  <a:moveTo>
                    <a:pt x="148705" y="1042016"/>
                  </a:moveTo>
                  <a:lnTo>
                    <a:pt x="127153" y="1042016"/>
                  </a:lnTo>
                  <a:lnTo>
                    <a:pt x="127153" y="1049559"/>
                  </a:lnTo>
                  <a:lnTo>
                    <a:pt x="148705" y="1049559"/>
                  </a:lnTo>
                  <a:lnTo>
                    <a:pt x="148705" y="1042016"/>
                  </a:lnTo>
                  <a:close/>
                </a:path>
                <a:path w="4736465" h="1049654">
                  <a:moveTo>
                    <a:pt x="119610" y="1042016"/>
                  </a:moveTo>
                  <a:lnTo>
                    <a:pt x="98059" y="1042016"/>
                  </a:lnTo>
                  <a:lnTo>
                    <a:pt x="98059" y="1049559"/>
                  </a:lnTo>
                  <a:lnTo>
                    <a:pt x="119610" y="1049559"/>
                  </a:lnTo>
                  <a:lnTo>
                    <a:pt x="119610" y="1042016"/>
                  </a:lnTo>
                  <a:close/>
                </a:path>
                <a:path w="4736465" h="1049654">
                  <a:moveTo>
                    <a:pt x="90516" y="1042016"/>
                  </a:moveTo>
                  <a:lnTo>
                    <a:pt x="68964" y="1042016"/>
                  </a:lnTo>
                  <a:lnTo>
                    <a:pt x="68964" y="1049559"/>
                  </a:lnTo>
                  <a:lnTo>
                    <a:pt x="90516" y="1049559"/>
                  </a:lnTo>
                  <a:lnTo>
                    <a:pt x="90516" y="1042016"/>
                  </a:lnTo>
                  <a:close/>
                </a:path>
                <a:path w="4736465" h="1049654">
                  <a:moveTo>
                    <a:pt x="61421" y="1042016"/>
                  </a:moveTo>
                  <a:lnTo>
                    <a:pt x="39870" y="1042016"/>
                  </a:lnTo>
                  <a:lnTo>
                    <a:pt x="39870" y="1049559"/>
                  </a:lnTo>
                  <a:lnTo>
                    <a:pt x="61421" y="1049559"/>
                  </a:lnTo>
                  <a:lnTo>
                    <a:pt x="61421" y="1042016"/>
                  </a:lnTo>
                  <a:close/>
                </a:path>
                <a:path w="4736465" h="1049654">
                  <a:moveTo>
                    <a:pt x="32327" y="1042016"/>
                  </a:moveTo>
                  <a:lnTo>
                    <a:pt x="10775" y="1042016"/>
                  </a:lnTo>
                  <a:lnTo>
                    <a:pt x="10775" y="1049559"/>
                  </a:lnTo>
                  <a:lnTo>
                    <a:pt x="32327" y="1049559"/>
                  </a:lnTo>
                  <a:lnTo>
                    <a:pt x="32327" y="1042016"/>
                  </a:lnTo>
                  <a:close/>
                </a:path>
              </a:pathLst>
            </a:custGeom>
            <a:solidFill>
              <a:srgbClr val="7E7E7E"/>
            </a:solidFill>
          </p:spPr>
          <p:txBody>
            <a:bodyPr wrap="square" lIns="0" tIns="0" rIns="0" bIns="0" rtlCol="0"/>
            <a:lstStyle/>
            <a:p>
              <a:endParaRPr sz="1749"/>
            </a:p>
          </p:txBody>
        </p:sp>
        <p:sp>
          <p:nvSpPr>
            <p:cNvPr id="215" name="object 215"/>
            <p:cNvSpPr/>
            <p:nvPr/>
          </p:nvSpPr>
          <p:spPr>
            <a:xfrm>
              <a:off x="5894754" y="4428838"/>
              <a:ext cx="28575" cy="28575"/>
            </a:xfrm>
            <a:custGeom>
              <a:avLst/>
              <a:gdLst/>
              <a:ahLst/>
              <a:cxnLst/>
              <a:rect l="l" t="t" r="r" b="b"/>
              <a:pathLst>
                <a:path w="28575" h="28575">
                  <a:moveTo>
                    <a:pt x="17241" y="0"/>
                  </a:moveTo>
                  <a:lnTo>
                    <a:pt x="9698" y="0"/>
                  </a:lnTo>
                  <a:lnTo>
                    <a:pt x="6465" y="1077"/>
                  </a:lnTo>
                  <a:lnTo>
                    <a:pt x="1077" y="6465"/>
                  </a:lnTo>
                  <a:lnTo>
                    <a:pt x="0" y="10775"/>
                  </a:lnTo>
                  <a:lnTo>
                    <a:pt x="0" y="14008"/>
                  </a:lnTo>
                  <a:lnTo>
                    <a:pt x="0" y="18318"/>
                  </a:lnTo>
                  <a:lnTo>
                    <a:pt x="1077" y="21551"/>
                  </a:lnTo>
                  <a:lnTo>
                    <a:pt x="6465" y="26939"/>
                  </a:lnTo>
                  <a:lnTo>
                    <a:pt x="9698" y="28016"/>
                  </a:lnTo>
                  <a:lnTo>
                    <a:pt x="17241" y="28016"/>
                  </a:lnTo>
                  <a:lnTo>
                    <a:pt x="20473" y="26939"/>
                  </a:lnTo>
                  <a:lnTo>
                    <a:pt x="25861" y="21551"/>
                  </a:lnTo>
                  <a:lnTo>
                    <a:pt x="28016" y="18318"/>
                  </a:lnTo>
                  <a:lnTo>
                    <a:pt x="28016" y="10775"/>
                  </a:lnTo>
                  <a:lnTo>
                    <a:pt x="25861" y="6465"/>
                  </a:lnTo>
                  <a:lnTo>
                    <a:pt x="20473" y="1077"/>
                  </a:lnTo>
                  <a:lnTo>
                    <a:pt x="17241" y="0"/>
                  </a:lnTo>
                  <a:close/>
                </a:path>
              </a:pathLst>
            </a:custGeom>
            <a:solidFill>
              <a:srgbClr val="3F3F3F"/>
            </a:solidFill>
          </p:spPr>
          <p:txBody>
            <a:bodyPr wrap="square" lIns="0" tIns="0" rIns="0" bIns="0" rtlCol="0"/>
            <a:lstStyle/>
            <a:p>
              <a:endParaRPr sz="1749"/>
            </a:p>
          </p:txBody>
        </p:sp>
        <p:pic>
          <p:nvPicPr>
            <p:cNvPr id="216" name="object 216"/>
            <p:cNvPicPr/>
            <p:nvPr/>
          </p:nvPicPr>
          <p:blipFill>
            <a:blip r:embed="rId73" cstate="print"/>
            <a:stretch>
              <a:fillRect/>
            </a:stretch>
          </p:blipFill>
          <p:spPr>
            <a:xfrm>
              <a:off x="6024063" y="4383580"/>
              <a:ext cx="3627121" cy="110990"/>
            </a:xfrm>
            <a:prstGeom prst="rect">
              <a:avLst/>
            </a:prstGeom>
          </p:spPr>
        </p:pic>
        <p:sp>
          <p:nvSpPr>
            <p:cNvPr id="217" name="object 217"/>
            <p:cNvSpPr/>
            <p:nvPr/>
          </p:nvSpPr>
          <p:spPr>
            <a:xfrm>
              <a:off x="9665193" y="4432071"/>
              <a:ext cx="98425" cy="12065"/>
            </a:xfrm>
            <a:custGeom>
              <a:avLst/>
              <a:gdLst/>
              <a:ahLst/>
              <a:cxnLst/>
              <a:rect l="l" t="t" r="r" b="b"/>
              <a:pathLst>
                <a:path w="98425" h="12064">
                  <a:moveTo>
                    <a:pt x="98059" y="0"/>
                  </a:moveTo>
                  <a:lnTo>
                    <a:pt x="0" y="0"/>
                  </a:lnTo>
                  <a:lnTo>
                    <a:pt x="0" y="11853"/>
                  </a:lnTo>
                  <a:lnTo>
                    <a:pt x="98059" y="11853"/>
                  </a:lnTo>
                  <a:lnTo>
                    <a:pt x="98059" y="0"/>
                  </a:lnTo>
                  <a:close/>
                </a:path>
              </a:pathLst>
            </a:custGeom>
            <a:solidFill>
              <a:srgbClr val="3F3F3F"/>
            </a:solidFill>
          </p:spPr>
          <p:txBody>
            <a:bodyPr wrap="square" lIns="0" tIns="0" rIns="0" bIns="0" rtlCol="0"/>
            <a:lstStyle/>
            <a:p>
              <a:endParaRPr sz="1749"/>
            </a:p>
          </p:txBody>
        </p:sp>
        <p:pic>
          <p:nvPicPr>
            <p:cNvPr id="218" name="object 218"/>
            <p:cNvPicPr/>
            <p:nvPr/>
          </p:nvPicPr>
          <p:blipFill>
            <a:blip r:embed="rId74" cstate="print"/>
            <a:stretch>
              <a:fillRect/>
            </a:stretch>
          </p:blipFill>
          <p:spPr>
            <a:xfrm>
              <a:off x="9788037" y="4388968"/>
              <a:ext cx="241377" cy="104524"/>
            </a:xfrm>
            <a:prstGeom prst="rect">
              <a:avLst/>
            </a:prstGeom>
          </p:spPr>
        </p:pic>
        <p:pic>
          <p:nvPicPr>
            <p:cNvPr id="219" name="object 219"/>
            <p:cNvPicPr/>
            <p:nvPr/>
          </p:nvPicPr>
          <p:blipFill>
            <a:blip r:embed="rId75" cstate="print"/>
            <a:stretch>
              <a:fillRect/>
            </a:stretch>
          </p:blipFill>
          <p:spPr>
            <a:xfrm>
              <a:off x="10052043" y="4395433"/>
              <a:ext cx="98059" cy="90516"/>
            </a:xfrm>
            <a:prstGeom prst="rect">
              <a:avLst/>
            </a:prstGeom>
          </p:spPr>
        </p:pic>
        <p:pic>
          <p:nvPicPr>
            <p:cNvPr id="220" name="object 220"/>
            <p:cNvPicPr/>
            <p:nvPr/>
          </p:nvPicPr>
          <p:blipFill>
            <a:blip r:embed="rId76" cstate="print"/>
            <a:stretch>
              <a:fillRect/>
            </a:stretch>
          </p:blipFill>
          <p:spPr>
            <a:xfrm>
              <a:off x="10171654" y="4385735"/>
              <a:ext cx="304953" cy="107757"/>
            </a:xfrm>
            <a:prstGeom prst="rect">
              <a:avLst/>
            </a:prstGeom>
          </p:spPr>
        </p:pic>
        <p:sp>
          <p:nvSpPr>
            <p:cNvPr id="221" name="object 221"/>
            <p:cNvSpPr/>
            <p:nvPr/>
          </p:nvSpPr>
          <p:spPr>
            <a:xfrm>
              <a:off x="7070389" y="4494570"/>
              <a:ext cx="1959610" cy="5715"/>
            </a:xfrm>
            <a:custGeom>
              <a:avLst/>
              <a:gdLst/>
              <a:ahLst/>
              <a:cxnLst/>
              <a:rect l="l" t="t" r="r" b="b"/>
              <a:pathLst>
                <a:path w="1959609" h="5714">
                  <a:moveTo>
                    <a:pt x="1959033" y="0"/>
                  </a:moveTo>
                  <a:lnTo>
                    <a:pt x="0" y="0"/>
                  </a:lnTo>
                  <a:lnTo>
                    <a:pt x="0" y="5387"/>
                  </a:lnTo>
                  <a:lnTo>
                    <a:pt x="1959033" y="5387"/>
                  </a:lnTo>
                  <a:lnTo>
                    <a:pt x="1959033" y="0"/>
                  </a:lnTo>
                  <a:close/>
                </a:path>
              </a:pathLst>
            </a:custGeom>
            <a:solidFill>
              <a:srgbClr val="3F3F3F"/>
            </a:solidFill>
          </p:spPr>
          <p:txBody>
            <a:bodyPr wrap="square" lIns="0" tIns="0" rIns="0" bIns="0" rtlCol="0"/>
            <a:lstStyle/>
            <a:p>
              <a:endParaRPr sz="1749"/>
            </a:p>
          </p:txBody>
        </p:sp>
        <p:pic>
          <p:nvPicPr>
            <p:cNvPr id="222" name="object 222"/>
            <p:cNvPicPr/>
            <p:nvPr/>
          </p:nvPicPr>
          <p:blipFill>
            <a:blip r:embed="rId77" cstate="print"/>
            <a:stretch>
              <a:fillRect/>
            </a:stretch>
          </p:blipFill>
          <p:spPr>
            <a:xfrm>
              <a:off x="6025141" y="4494570"/>
              <a:ext cx="4455777" cy="279092"/>
            </a:xfrm>
            <a:prstGeom prst="rect">
              <a:avLst/>
            </a:prstGeom>
          </p:spPr>
        </p:pic>
        <p:sp>
          <p:nvSpPr>
            <p:cNvPr id="223" name="object 223"/>
            <p:cNvSpPr/>
            <p:nvPr/>
          </p:nvSpPr>
          <p:spPr>
            <a:xfrm>
              <a:off x="5894743" y="4773663"/>
              <a:ext cx="4291330" cy="241935"/>
            </a:xfrm>
            <a:custGeom>
              <a:avLst/>
              <a:gdLst/>
              <a:ahLst/>
              <a:cxnLst/>
              <a:rect l="l" t="t" r="r" b="b"/>
              <a:pathLst>
                <a:path w="4291330" h="241935">
                  <a:moveTo>
                    <a:pt x="28016" y="224142"/>
                  </a:moveTo>
                  <a:lnTo>
                    <a:pt x="25869" y="219837"/>
                  </a:lnTo>
                  <a:lnTo>
                    <a:pt x="20485" y="214439"/>
                  </a:lnTo>
                  <a:lnTo>
                    <a:pt x="17246" y="213360"/>
                  </a:lnTo>
                  <a:lnTo>
                    <a:pt x="9702" y="213360"/>
                  </a:lnTo>
                  <a:lnTo>
                    <a:pt x="6464" y="214439"/>
                  </a:lnTo>
                  <a:lnTo>
                    <a:pt x="1079" y="219837"/>
                  </a:lnTo>
                  <a:lnTo>
                    <a:pt x="0" y="224142"/>
                  </a:lnTo>
                  <a:lnTo>
                    <a:pt x="0" y="227368"/>
                  </a:lnTo>
                  <a:lnTo>
                    <a:pt x="0" y="231686"/>
                  </a:lnTo>
                  <a:lnTo>
                    <a:pt x="1079" y="234911"/>
                  </a:lnTo>
                  <a:lnTo>
                    <a:pt x="6464" y="240309"/>
                  </a:lnTo>
                  <a:lnTo>
                    <a:pt x="9702" y="241388"/>
                  </a:lnTo>
                  <a:lnTo>
                    <a:pt x="17246" y="241388"/>
                  </a:lnTo>
                  <a:lnTo>
                    <a:pt x="20485" y="240309"/>
                  </a:lnTo>
                  <a:lnTo>
                    <a:pt x="25869" y="234911"/>
                  </a:lnTo>
                  <a:lnTo>
                    <a:pt x="28016" y="231686"/>
                  </a:lnTo>
                  <a:lnTo>
                    <a:pt x="28016" y="224142"/>
                  </a:lnTo>
                  <a:close/>
                </a:path>
                <a:path w="4291330" h="241935">
                  <a:moveTo>
                    <a:pt x="4290911" y="0"/>
                  </a:moveTo>
                  <a:lnTo>
                    <a:pt x="125006" y="0"/>
                  </a:lnTo>
                  <a:lnTo>
                    <a:pt x="125006" y="5397"/>
                  </a:lnTo>
                  <a:lnTo>
                    <a:pt x="4290911" y="5397"/>
                  </a:lnTo>
                  <a:lnTo>
                    <a:pt x="4290911" y="0"/>
                  </a:lnTo>
                  <a:close/>
                </a:path>
              </a:pathLst>
            </a:custGeom>
            <a:solidFill>
              <a:srgbClr val="3F3F3F"/>
            </a:solidFill>
          </p:spPr>
          <p:txBody>
            <a:bodyPr wrap="square" lIns="0" tIns="0" rIns="0" bIns="0" rtlCol="0"/>
            <a:lstStyle/>
            <a:p>
              <a:endParaRPr sz="1749"/>
            </a:p>
          </p:txBody>
        </p:sp>
        <p:pic>
          <p:nvPicPr>
            <p:cNvPr id="224" name="object 224"/>
            <p:cNvPicPr/>
            <p:nvPr/>
          </p:nvPicPr>
          <p:blipFill>
            <a:blip r:embed="rId78" cstate="print"/>
            <a:stretch>
              <a:fillRect/>
            </a:stretch>
          </p:blipFill>
          <p:spPr>
            <a:xfrm>
              <a:off x="6021908" y="4803834"/>
              <a:ext cx="4455777" cy="528012"/>
            </a:xfrm>
            <a:prstGeom prst="rect">
              <a:avLst/>
            </a:prstGeom>
          </p:spPr>
        </p:pic>
      </p:grpSp>
      <p:grpSp>
        <p:nvGrpSpPr>
          <p:cNvPr id="225" name="object 225"/>
          <p:cNvGrpSpPr/>
          <p:nvPr/>
        </p:nvGrpSpPr>
        <p:grpSpPr>
          <a:xfrm>
            <a:off x="4619546" y="3311797"/>
            <a:ext cx="4474804" cy="188419"/>
            <a:chOff x="5402302" y="3644362"/>
            <a:chExt cx="5233035" cy="220345"/>
          </a:xfrm>
        </p:grpSpPr>
        <p:sp>
          <p:nvSpPr>
            <p:cNvPr id="226" name="object 226"/>
            <p:cNvSpPr/>
            <p:nvPr/>
          </p:nvSpPr>
          <p:spPr>
            <a:xfrm>
              <a:off x="5402302" y="3644362"/>
              <a:ext cx="5233035" cy="220345"/>
            </a:xfrm>
            <a:custGeom>
              <a:avLst/>
              <a:gdLst/>
              <a:ahLst/>
              <a:cxnLst/>
              <a:rect l="l" t="t" r="r" b="b"/>
              <a:pathLst>
                <a:path w="5233034" h="220345">
                  <a:moveTo>
                    <a:pt x="5232710" y="0"/>
                  </a:moveTo>
                  <a:lnTo>
                    <a:pt x="0" y="0"/>
                  </a:lnTo>
                  <a:lnTo>
                    <a:pt x="0" y="219825"/>
                  </a:lnTo>
                  <a:lnTo>
                    <a:pt x="5232710" y="219825"/>
                  </a:lnTo>
                  <a:lnTo>
                    <a:pt x="5232710" y="0"/>
                  </a:lnTo>
                  <a:close/>
                </a:path>
              </a:pathLst>
            </a:custGeom>
            <a:solidFill>
              <a:srgbClr val="7E7E7E"/>
            </a:solidFill>
          </p:spPr>
          <p:txBody>
            <a:bodyPr wrap="square" lIns="0" tIns="0" rIns="0" bIns="0" rtlCol="0"/>
            <a:lstStyle/>
            <a:p>
              <a:endParaRPr sz="1749"/>
            </a:p>
          </p:txBody>
        </p:sp>
        <p:sp>
          <p:nvSpPr>
            <p:cNvPr id="227" name="object 227"/>
            <p:cNvSpPr/>
            <p:nvPr/>
          </p:nvSpPr>
          <p:spPr>
            <a:xfrm>
              <a:off x="5478809" y="3716560"/>
              <a:ext cx="56515" cy="93345"/>
            </a:xfrm>
            <a:custGeom>
              <a:avLst/>
              <a:gdLst/>
              <a:ahLst/>
              <a:cxnLst/>
              <a:rect l="l" t="t" r="r" b="b"/>
              <a:pathLst>
                <a:path w="56514" h="93345">
                  <a:moveTo>
                    <a:pt x="34482" y="0"/>
                  </a:moveTo>
                  <a:lnTo>
                    <a:pt x="26939" y="0"/>
                  </a:lnTo>
                  <a:lnTo>
                    <a:pt x="19396" y="1077"/>
                  </a:lnTo>
                  <a:lnTo>
                    <a:pt x="11853" y="4310"/>
                  </a:lnTo>
                  <a:lnTo>
                    <a:pt x="7543" y="10775"/>
                  </a:lnTo>
                  <a:lnTo>
                    <a:pt x="3232" y="15086"/>
                  </a:lnTo>
                  <a:lnTo>
                    <a:pt x="2155" y="20473"/>
                  </a:lnTo>
                  <a:lnTo>
                    <a:pt x="2155" y="34482"/>
                  </a:lnTo>
                  <a:lnTo>
                    <a:pt x="3232" y="39870"/>
                  </a:lnTo>
                  <a:lnTo>
                    <a:pt x="7543" y="43103"/>
                  </a:lnTo>
                  <a:lnTo>
                    <a:pt x="9698" y="46335"/>
                  </a:lnTo>
                  <a:lnTo>
                    <a:pt x="12930" y="47413"/>
                  </a:lnTo>
                  <a:lnTo>
                    <a:pt x="15086" y="49568"/>
                  </a:lnTo>
                  <a:lnTo>
                    <a:pt x="34482" y="57111"/>
                  </a:lnTo>
                  <a:lnTo>
                    <a:pt x="38792" y="59266"/>
                  </a:lnTo>
                  <a:lnTo>
                    <a:pt x="40947" y="62499"/>
                  </a:lnTo>
                  <a:lnTo>
                    <a:pt x="40947" y="72197"/>
                  </a:lnTo>
                  <a:lnTo>
                    <a:pt x="38792" y="76507"/>
                  </a:lnTo>
                  <a:lnTo>
                    <a:pt x="34482" y="78663"/>
                  </a:lnTo>
                  <a:lnTo>
                    <a:pt x="30172" y="79740"/>
                  </a:lnTo>
                  <a:lnTo>
                    <a:pt x="25861" y="79740"/>
                  </a:lnTo>
                  <a:lnTo>
                    <a:pt x="22629" y="77585"/>
                  </a:lnTo>
                  <a:lnTo>
                    <a:pt x="19396" y="76507"/>
                  </a:lnTo>
                  <a:lnTo>
                    <a:pt x="17241" y="75430"/>
                  </a:lnTo>
                  <a:lnTo>
                    <a:pt x="16163" y="72197"/>
                  </a:lnTo>
                  <a:lnTo>
                    <a:pt x="15086" y="70042"/>
                  </a:lnTo>
                  <a:lnTo>
                    <a:pt x="14008" y="66809"/>
                  </a:lnTo>
                  <a:lnTo>
                    <a:pt x="14008" y="62499"/>
                  </a:lnTo>
                  <a:lnTo>
                    <a:pt x="0" y="62499"/>
                  </a:lnTo>
                  <a:lnTo>
                    <a:pt x="25558" y="93210"/>
                  </a:lnTo>
                  <a:lnTo>
                    <a:pt x="32596" y="93210"/>
                  </a:lnTo>
                  <a:lnTo>
                    <a:pt x="56033" y="71120"/>
                  </a:lnTo>
                  <a:lnTo>
                    <a:pt x="56033" y="59266"/>
                  </a:lnTo>
                  <a:lnTo>
                    <a:pt x="53878" y="53878"/>
                  </a:lnTo>
                  <a:lnTo>
                    <a:pt x="50646" y="49568"/>
                  </a:lnTo>
                  <a:lnTo>
                    <a:pt x="47413" y="47413"/>
                  </a:lnTo>
                  <a:lnTo>
                    <a:pt x="45258" y="45258"/>
                  </a:lnTo>
                  <a:lnTo>
                    <a:pt x="40947" y="43103"/>
                  </a:lnTo>
                  <a:lnTo>
                    <a:pt x="25861" y="36637"/>
                  </a:lnTo>
                  <a:lnTo>
                    <a:pt x="22629" y="35560"/>
                  </a:lnTo>
                  <a:lnTo>
                    <a:pt x="20473" y="34482"/>
                  </a:lnTo>
                  <a:lnTo>
                    <a:pt x="19396" y="32327"/>
                  </a:lnTo>
                  <a:lnTo>
                    <a:pt x="17241" y="30172"/>
                  </a:lnTo>
                  <a:lnTo>
                    <a:pt x="16163" y="28016"/>
                  </a:lnTo>
                  <a:lnTo>
                    <a:pt x="16163" y="21551"/>
                  </a:lnTo>
                  <a:lnTo>
                    <a:pt x="18318" y="18318"/>
                  </a:lnTo>
                  <a:lnTo>
                    <a:pt x="20473" y="16163"/>
                  </a:lnTo>
                  <a:lnTo>
                    <a:pt x="23706" y="14008"/>
                  </a:lnTo>
                  <a:lnTo>
                    <a:pt x="26939" y="12930"/>
                  </a:lnTo>
                  <a:lnTo>
                    <a:pt x="36637" y="16163"/>
                  </a:lnTo>
                  <a:lnTo>
                    <a:pt x="39870" y="21551"/>
                  </a:lnTo>
                  <a:lnTo>
                    <a:pt x="40947" y="29094"/>
                  </a:lnTo>
                  <a:lnTo>
                    <a:pt x="53878" y="29094"/>
                  </a:lnTo>
                  <a:lnTo>
                    <a:pt x="53878" y="20473"/>
                  </a:lnTo>
                  <a:lnTo>
                    <a:pt x="51723" y="14008"/>
                  </a:lnTo>
                  <a:lnTo>
                    <a:pt x="40947" y="3232"/>
                  </a:lnTo>
                  <a:lnTo>
                    <a:pt x="34482" y="0"/>
                  </a:lnTo>
                  <a:close/>
                </a:path>
              </a:pathLst>
            </a:custGeom>
            <a:solidFill>
              <a:srgbClr val="FFFFFF"/>
            </a:solidFill>
          </p:spPr>
          <p:txBody>
            <a:bodyPr wrap="square" lIns="0" tIns="0" rIns="0" bIns="0" rtlCol="0"/>
            <a:lstStyle/>
            <a:p>
              <a:endParaRPr sz="1749"/>
            </a:p>
          </p:txBody>
        </p:sp>
        <p:pic>
          <p:nvPicPr>
            <p:cNvPr id="228" name="object 228"/>
            <p:cNvPicPr/>
            <p:nvPr/>
          </p:nvPicPr>
          <p:blipFill>
            <a:blip r:embed="rId79" cstate="print"/>
            <a:stretch>
              <a:fillRect/>
            </a:stretch>
          </p:blipFill>
          <p:spPr>
            <a:xfrm>
              <a:off x="5544542" y="3712250"/>
              <a:ext cx="1100205" cy="105602"/>
            </a:xfrm>
            <a:prstGeom prst="rect">
              <a:avLst/>
            </a:prstGeom>
          </p:spPr>
        </p:pic>
        <p:sp>
          <p:nvSpPr>
            <p:cNvPr id="229" name="object 229"/>
            <p:cNvSpPr/>
            <p:nvPr/>
          </p:nvSpPr>
          <p:spPr>
            <a:xfrm>
              <a:off x="6893667" y="3672379"/>
              <a:ext cx="0" cy="163830"/>
            </a:xfrm>
            <a:custGeom>
              <a:avLst/>
              <a:gdLst/>
              <a:ahLst/>
              <a:cxnLst/>
              <a:rect l="l" t="t" r="r" b="b"/>
              <a:pathLst>
                <a:path h="163829">
                  <a:moveTo>
                    <a:pt x="0" y="0"/>
                  </a:moveTo>
                  <a:lnTo>
                    <a:pt x="0" y="163791"/>
                  </a:lnTo>
                </a:path>
              </a:pathLst>
            </a:custGeom>
            <a:ln w="7543">
              <a:solidFill>
                <a:srgbClr val="FFFFFF"/>
              </a:solidFill>
            </a:ln>
          </p:spPr>
          <p:txBody>
            <a:bodyPr wrap="square" lIns="0" tIns="0" rIns="0" bIns="0" rtlCol="0"/>
            <a:lstStyle/>
            <a:p>
              <a:endParaRPr sz="1749"/>
            </a:p>
          </p:txBody>
        </p:sp>
        <p:sp>
          <p:nvSpPr>
            <p:cNvPr id="230" name="object 230"/>
            <p:cNvSpPr/>
            <p:nvPr/>
          </p:nvSpPr>
          <p:spPr>
            <a:xfrm>
              <a:off x="6893667" y="3672379"/>
              <a:ext cx="0" cy="163830"/>
            </a:xfrm>
            <a:custGeom>
              <a:avLst/>
              <a:gdLst/>
              <a:ahLst/>
              <a:cxnLst/>
              <a:rect l="l" t="t" r="r" b="b"/>
              <a:pathLst>
                <a:path h="163829">
                  <a:moveTo>
                    <a:pt x="0" y="0"/>
                  </a:moveTo>
                  <a:lnTo>
                    <a:pt x="0" y="163791"/>
                  </a:lnTo>
                </a:path>
              </a:pathLst>
            </a:custGeom>
            <a:ln w="3175">
              <a:solidFill>
                <a:srgbClr val="FFFFFF"/>
              </a:solidFill>
            </a:ln>
          </p:spPr>
          <p:txBody>
            <a:bodyPr wrap="square" lIns="0" tIns="0" rIns="0" bIns="0" rtlCol="0"/>
            <a:lstStyle/>
            <a:p>
              <a:endParaRPr sz="1749"/>
            </a:p>
          </p:txBody>
        </p:sp>
        <p:pic>
          <p:nvPicPr>
            <p:cNvPr id="231" name="object 231"/>
            <p:cNvPicPr/>
            <p:nvPr/>
          </p:nvPicPr>
          <p:blipFill>
            <a:blip r:embed="rId80" cstate="print"/>
            <a:stretch>
              <a:fillRect/>
            </a:stretch>
          </p:blipFill>
          <p:spPr>
            <a:xfrm>
              <a:off x="6965865" y="3696086"/>
              <a:ext cx="1531235" cy="107757"/>
            </a:xfrm>
            <a:prstGeom prst="rect">
              <a:avLst/>
            </a:prstGeom>
          </p:spPr>
        </p:pic>
        <p:pic>
          <p:nvPicPr>
            <p:cNvPr id="232" name="object 232"/>
            <p:cNvPicPr/>
            <p:nvPr/>
          </p:nvPicPr>
          <p:blipFill>
            <a:blip r:embed="rId81" cstate="print"/>
            <a:stretch>
              <a:fillRect/>
            </a:stretch>
          </p:blipFill>
          <p:spPr>
            <a:xfrm>
              <a:off x="8508954" y="3700396"/>
              <a:ext cx="1037705" cy="104524"/>
            </a:xfrm>
            <a:prstGeom prst="rect">
              <a:avLst/>
            </a:prstGeom>
          </p:spPr>
        </p:pic>
        <p:sp>
          <p:nvSpPr>
            <p:cNvPr id="233" name="object 233"/>
            <p:cNvSpPr/>
            <p:nvPr/>
          </p:nvSpPr>
          <p:spPr>
            <a:xfrm>
              <a:off x="10161956" y="3673457"/>
              <a:ext cx="384810" cy="161925"/>
            </a:xfrm>
            <a:custGeom>
              <a:avLst/>
              <a:gdLst/>
              <a:ahLst/>
              <a:cxnLst/>
              <a:rect l="l" t="t" r="r" b="b"/>
              <a:pathLst>
                <a:path w="384809" h="161925">
                  <a:moveTo>
                    <a:pt x="357755" y="0"/>
                  </a:moveTo>
                  <a:lnTo>
                    <a:pt x="26939" y="0"/>
                  </a:lnTo>
                  <a:lnTo>
                    <a:pt x="16365" y="2239"/>
                  </a:lnTo>
                  <a:lnTo>
                    <a:pt x="7812" y="8216"/>
                  </a:lnTo>
                  <a:lnTo>
                    <a:pt x="2087" y="16820"/>
                  </a:lnTo>
                  <a:lnTo>
                    <a:pt x="0" y="26939"/>
                  </a:lnTo>
                  <a:lnTo>
                    <a:pt x="0" y="134697"/>
                  </a:lnTo>
                  <a:lnTo>
                    <a:pt x="2087" y="144816"/>
                  </a:lnTo>
                  <a:lnTo>
                    <a:pt x="7812" y="153419"/>
                  </a:lnTo>
                  <a:lnTo>
                    <a:pt x="16365" y="159397"/>
                  </a:lnTo>
                  <a:lnTo>
                    <a:pt x="26939" y="161636"/>
                  </a:lnTo>
                  <a:lnTo>
                    <a:pt x="357755" y="161636"/>
                  </a:lnTo>
                  <a:lnTo>
                    <a:pt x="368329" y="159397"/>
                  </a:lnTo>
                  <a:lnTo>
                    <a:pt x="376882" y="153419"/>
                  </a:lnTo>
                  <a:lnTo>
                    <a:pt x="382606" y="144816"/>
                  </a:lnTo>
                  <a:lnTo>
                    <a:pt x="384694" y="134697"/>
                  </a:lnTo>
                  <a:lnTo>
                    <a:pt x="384694" y="26939"/>
                  </a:lnTo>
                  <a:lnTo>
                    <a:pt x="382606" y="16820"/>
                  </a:lnTo>
                  <a:lnTo>
                    <a:pt x="376882" y="8216"/>
                  </a:lnTo>
                  <a:lnTo>
                    <a:pt x="368329" y="2239"/>
                  </a:lnTo>
                  <a:lnTo>
                    <a:pt x="357755" y="0"/>
                  </a:lnTo>
                  <a:close/>
                </a:path>
              </a:pathLst>
            </a:custGeom>
            <a:solidFill>
              <a:srgbClr val="FFFFFF"/>
            </a:solidFill>
          </p:spPr>
          <p:txBody>
            <a:bodyPr wrap="square" lIns="0" tIns="0" rIns="0" bIns="0" rtlCol="0"/>
            <a:lstStyle/>
            <a:p>
              <a:endParaRPr sz="1749"/>
            </a:p>
          </p:txBody>
        </p:sp>
        <p:pic>
          <p:nvPicPr>
            <p:cNvPr id="234" name="object 234"/>
            <p:cNvPicPr/>
            <p:nvPr/>
          </p:nvPicPr>
          <p:blipFill>
            <a:blip r:embed="rId82" cstate="print"/>
            <a:stretch>
              <a:fillRect/>
            </a:stretch>
          </p:blipFill>
          <p:spPr>
            <a:xfrm>
              <a:off x="10219067" y="3724103"/>
              <a:ext cx="266161" cy="85128"/>
            </a:xfrm>
            <a:prstGeom prst="rect">
              <a:avLst/>
            </a:prstGeom>
          </p:spPr>
        </p:pic>
      </p:grpSp>
      <p:grpSp>
        <p:nvGrpSpPr>
          <p:cNvPr id="235" name="object 235"/>
          <p:cNvGrpSpPr/>
          <p:nvPr/>
        </p:nvGrpSpPr>
        <p:grpSpPr>
          <a:xfrm>
            <a:off x="5891597" y="217591"/>
            <a:ext cx="6516" cy="141178"/>
            <a:chOff x="6889896" y="25861"/>
            <a:chExt cx="7620" cy="165100"/>
          </a:xfrm>
        </p:grpSpPr>
        <p:sp>
          <p:nvSpPr>
            <p:cNvPr id="236" name="object 236"/>
            <p:cNvSpPr/>
            <p:nvPr/>
          </p:nvSpPr>
          <p:spPr>
            <a:xfrm>
              <a:off x="6893668" y="25861"/>
              <a:ext cx="0" cy="165100"/>
            </a:xfrm>
            <a:custGeom>
              <a:avLst/>
              <a:gdLst/>
              <a:ahLst/>
              <a:cxnLst/>
              <a:rect l="l" t="t" r="r" b="b"/>
              <a:pathLst>
                <a:path h="165100">
                  <a:moveTo>
                    <a:pt x="0" y="0"/>
                  </a:moveTo>
                  <a:lnTo>
                    <a:pt x="0" y="164869"/>
                  </a:lnTo>
                </a:path>
              </a:pathLst>
            </a:custGeom>
            <a:ln w="7543">
              <a:solidFill>
                <a:srgbClr val="FFFFFF"/>
              </a:solidFill>
            </a:ln>
          </p:spPr>
          <p:txBody>
            <a:bodyPr wrap="square" lIns="0" tIns="0" rIns="0" bIns="0" rtlCol="0"/>
            <a:lstStyle/>
            <a:p>
              <a:endParaRPr sz="1749"/>
            </a:p>
          </p:txBody>
        </p:sp>
        <p:sp>
          <p:nvSpPr>
            <p:cNvPr id="237" name="object 237"/>
            <p:cNvSpPr/>
            <p:nvPr/>
          </p:nvSpPr>
          <p:spPr>
            <a:xfrm>
              <a:off x="6893668" y="25861"/>
              <a:ext cx="0" cy="165100"/>
            </a:xfrm>
            <a:custGeom>
              <a:avLst/>
              <a:gdLst/>
              <a:ahLst/>
              <a:cxnLst/>
              <a:rect l="l" t="t" r="r" b="b"/>
              <a:pathLst>
                <a:path h="165100">
                  <a:moveTo>
                    <a:pt x="0" y="0"/>
                  </a:moveTo>
                  <a:lnTo>
                    <a:pt x="0" y="164869"/>
                  </a:lnTo>
                </a:path>
              </a:pathLst>
            </a:custGeom>
            <a:ln w="3175">
              <a:solidFill>
                <a:srgbClr val="FFFFFF"/>
              </a:solidFill>
            </a:ln>
          </p:spPr>
          <p:txBody>
            <a:bodyPr wrap="square" lIns="0" tIns="0" rIns="0" bIns="0" rtlCol="0"/>
            <a:lstStyle/>
            <a:p>
              <a:endParaRPr sz="1749"/>
            </a:p>
          </p:txBody>
        </p:sp>
      </p:grpSp>
      <p:grpSp>
        <p:nvGrpSpPr>
          <p:cNvPr id="238" name="object 238"/>
          <p:cNvGrpSpPr/>
          <p:nvPr/>
        </p:nvGrpSpPr>
        <p:grpSpPr>
          <a:xfrm>
            <a:off x="5956560" y="237863"/>
            <a:ext cx="2207266" cy="93395"/>
            <a:chOff x="6965865" y="49568"/>
            <a:chExt cx="2581275" cy="109220"/>
          </a:xfrm>
        </p:grpSpPr>
        <p:pic>
          <p:nvPicPr>
            <p:cNvPr id="239" name="object 239"/>
            <p:cNvPicPr/>
            <p:nvPr/>
          </p:nvPicPr>
          <p:blipFill>
            <a:blip r:embed="rId83" cstate="print"/>
            <a:stretch>
              <a:fillRect/>
            </a:stretch>
          </p:blipFill>
          <p:spPr>
            <a:xfrm>
              <a:off x="6965865" y="49568"/>
              <a:ext cx="1531235" cy="107757"/>
            </a:xfrm>
            <a:prstGeom prst="rect">
              <a:avLst/>
            </a:prstGeom>
          </p:spPr>
        </p:pic>
        <p:pic>
          <p:nvPicPr>
            <p:cNvPr id="240" name="object 240"/>
            <p:cNvPicPr/>
            <p:nvPr/>
          </p:nvPicPr>
          <p:blipFill>
            <a:blip r:embed="rId81" cstate="print"/>
            <a:stretch>
              <a:fillRect/>
            </a:stretch>
          </p:blipFill>
          <p:spPr>
            <a:xfrm>
              <a:off x="8508954" y="53878"/>
              <a:ext cx="1037705" cy="104524"/>
            </a:xfrm>
            <a:prstGeom prst="rect">
              <a:avLst/>
            </a:prstGeom>
          </p:spPr>
        </p:pic>
      </p:grpSp>
      <p:grpSp>
        <p:nvGrpSpPr>
          <p:cNvPr id="241" name="object 241"/>
          <p:cNvGrpSpPr/>
          <p:nvPr/>
        </p:nvGrpSpPr>
        <p:grpSpPr>
          <a:xfrm>
            <a:off x="8689558" y="219435"/>
            <a:ext cx="329054" cy="137377"/>
            <a:chOff x="10161956" y="28016"/>
            <a:chExt cx="384810" cy="160655"/>
          </a:xfrm>
        </p:grpSpPr>
        <p:sp>
          <p:nvSpPr>
            <p:cNvPr id="242" name="object 242"/>
            <p:cNvSpPr/>
            <p:nvPr/>
          </p:nvSpPr>
          <p:spPr>
            <a:xfrm>
              <a:off x="10161956" y="28016"/>
              <a:ext cx="384810" cy="160655"/>
            </a:xfrm>
            <a:custGeom>
              <a:avLst/>
              <a:gdLst/>
              <a:ahLst/>
              <a:cxnLst/>
              <a:rect l="l" t="t" r="r" b="b"/>
              <a:pathLst>
                <a:path w="384809" h="160655">
                  <a:moveTo>
                    <a:pt x="357755" y="0"/>
                  </a:moveTo>
                  <a:lnTo>
                    <a:pt x="26939" y="0"/>
                  </a:lnTo>
                  <a:lnTo>
                    <a:pt x="16365" y="2087"/>
                  </a:lnTo>
                  <a:lnTo>
                    <a:pt x="7812" y="7812"/>
                  </a:lnTo>
                  <a:lnTo>
                    <a:pt x="2087" y="16365"/>
                  </a:lnTo>
                  <a:lnTo>
                    <a:pt x="0" y="26939"/>
                  </a:lnTo>
                  <a:lnTo>
                    <a:pt x="0" y="133619"/>
                  </a:lnTo>
                  <a:lnTo>
                    <a:pt x="2087" y="144193"/>
                  </a:lnTo>
                  <a:lnTo>
                    <a:pt x="7812" y="152746"/>
                  </a:lnTo>
                  <a:lnTo>
                    <a:pt x="16365" y="158471"/>
                  </a:lnTo>
                  <a:lnTo>
                    <a:pt x="26939" y="160558"/>
                  </a:lnTo>
                  <a:lnTo>
                    <a:pt x="357755" y="160558"/>
                  </a:lnTo>
                  <a:lnTo>
                    <a:pt x="368329" y="158471"/>
                  </a:lnTo>
                  <a:lnTo>
                    <a:pt x="376882" y="152746"/>
                  </a:lnTo>
                  <a:lnTo>
                    <a:pt x="382606" y="144193"/>
                  </a:lnTo>
                  <a:lnTo>
                    <a:pt x="384694" y="133619"/>
                  </a:lnTo>
                  <a:lnTo>
                    <a:pt x="384694" y="26939"/>
                  </a:lnTo>
                  <a:lnTo>
                    <a:pt x="382606" y="16365"/>
                  </a:lnTo>
                  <a:lnTo>
                    <a:pt x="376882" y="7812"/>
                  </a:lnTo>
                  <a:lnTo>
                    <a:pt x="368329" y="2087"/>
                  </a:lnTo>
                  <a:lnTo>
                    <a:pt x="357755" y="0"/>
                  </a:lnTo>
                  <a:close/>
                </a:path>
              </a:pathLst>
            </a:custGeom>
            <a:solidFill>
              <a:srgbClr val="FFFFFF"/>
            </a:solidFill>
          </p:spPr>
          <p:txBody>
            <a:bodyPr wrap="square" lIns="0" tIns="0" rIns="0" bIns="0" rtlCol="0"/>
            <a:lstStyle/>
            <a:p>
              <a:endParaRPr sz="1749"/>
            </a:p>
          </p:txBody>
        </p:sp>
        <p:pic>
          <p:nvPicPr>
            <p:cNvPr id="243" name="object 243"/>
            <p:cNvPicPr/>
            <p:nvPr/>
          </p:nvPicPr>
          <p:blipFill>
            <a:blip r:embed="rId84" cstate="print"/>
            <a:stretch>
              <a:fillRect/>
            </a:stretch>
          </p:blipFill>
          <p:spPr>
            <a:xfrm>
              <a:off x="10225533" y="77585"/>
              <a:ext cx="242454" cy="85128"/>
            </a:xfrm>
            <a:prstGeom prst="rect">
              <a:avLst/>
            </a:prstGeom>
          </p:spPr>
        </p:pic>
      </p:grpSp>
      <p:grpSp>
        <p:nvGrpSpPr>
          <p:cNvPr id="244" name="object 244"/>
          <p:cNvGrpSpPr/>
          <p:nvPr/>
        </p:nvGrpSpPr>
        <p:grpSpPr>
          <a:xfrm>
            <a:off x="4961861" y="1253754"/>
            <a:ext cx="4065931" cy="1784275"/>
            <a:chOff x="5802621" y="1237596"/>
            <a:chExt cx="4754880" cy="2086610"/>
          </a:xfrm>
        </p:grpSpPr>
        <p:pic>
          <p:nvPicPr>
            <p:cNvPr id="245" name="object 245"/>
            <p:cNvPicPr/>
            <p:nvPr/>
          </p:nvPicPr>
          <p:blipFill>
            <a:blip r:embed="rId85" cstate="print"/>
            <a:stretch>
              <a:fillRect/>
            </a:stretch>
          </p:blipFill>
          <p:spPr>
            <a:xfrm>
              <a:off x="6906598" y="1267229"/>
              <a:ext cx="2507519" cy="1709035"/>
            </a:xfrm>
            <a:prstGeom prst="rect">
              <a:avLst/>
            </a:prstGeom>
          </p:spPr>
        </p:pic>
        <p:sp>
          <p:nvSpPr>
            <p:cNvPr id="246" name="object 246"/>
            <p:cNvSpPr/>
            <p:nvPr/>
          </p:nvSpPr>
          <p:spPr>
            <a:xfrm>
              <a:off x="6906598" y="1266151"/>
              <a:ext cx="2510155" cy="1708150"/>
            </a:xfrm>
            <a:custGeom>
              <a:avLst/>
              <a:gdLst/>
              <a:ahLst/>
              <a:cxnLst/>
              <a:rect l="l" t="t" r="r" b="b"/>
              <a:pathLst>
                <a:path w="2510154" h="1708150">
                  <a:moveTo>
                    <a:pt x="0" y="0"/>
                  </a:moveTo>
                  <a:lnTo>
                    <a:pt x="2509675" y="0"/>
                  </a:lnTo>
                  <a:lnTo>
                    <a:pt x="2509675" y="1707958"/>
                  </a:lnTo>
                  <a:lnTo>
                    <a:pt x="0" y="1707958"/>
                  </a:lnTo>
                  <a:lnTo>
                    <a:pt x="0" y="0"/>
                  </a:lnTo>
                  <a:close/>
                </a:path>
              </a:pathLst>
            </a:custGeom>
            <a:ln w="7543">
              <a:solidFill>
                <a:srgbClr val="CFCDCD"/>
              </a:solidFill>
            </a:ln>
          </p:spPr>
          <p:txBody>
            <a:bodyPr wrap="square" lIns="0" tIns="0" rIns="0" bIns="0" rtlCol="0"/>
            <a:lstStyle/>
            <a:p>
              <a:endParaRPr sz="1749"/>
            </a:p>
          </p:txBody>
        </p:sp>
        <p:pic>
          <p:nvPicPr>
            <p:cNvPr id="247" name="object 247"/>
            <p:cNvPicPr/>
            <p:nvPr/>
          </p:nvPicPr>
          <p:blipFill>
            <a:blip r:embed="rId86" cstate="print"/>
            <a:stretch>
              <a:fillRect/>
            </a:stretch>
          </p:blipFill>
          <p:spPr>
            <a:xfrm>
              <a:off x="5802621" y="1237596"/>
              <a:ext cx="1169372" cy="397625"/>
            </a:xfrm>
            <a:prstGeom prst="rect">
              <a:avLst/>
            </a:prstGeom>
          </p:spPr>
        </p:pic>
        <p:pic>
          <p:nvPicPr>
            <p:cNvPr id="248" name="object 248"/>
            <p:cNvPicPr/>
            <p:nvPr/>
          </p:nvPicPr>
          <p:blipFill>
            <a:blip r:embed="rId87" cstate="print"/>
            <a:stretch>
              <a:fillRect/>
            </a:stretch>
          </p:blipFill>
          <p:spPr>
            <a:xfrm>
              <a:off x="9077123" y="1237596"/>
              <a:ext cx="1479764" cy="608830"/>
            </a:xfrm>
            <a:prstGeom prst="rect">
              <a:avLst/>
            </a:prstGeom>
          </p:spPr>
        </p:pic>
        <p:pic>
          <p:nvPicPr>
            <p:cNvPr id="249" name="object 249"/>
            <p:cNvPicPr/>
            <p:nvPr/>
          </p:nvPicPr>
          <p:blipFill>
            <a:blip r:embed="rId88" cstate="print"/>
            <a:stretch>
              <a:fillRect/>
            </a:stretch>
          </p:blipFill>
          <p:spPr>
            <a:xfrm>
              <a:off x="5802621" y="1665393"/>
              <a:ext cx="1203332" cy="1658389"/>
            </a:xfrm>
            <a:prstGeom prst="rect">
              <a:avLst/>
            </a:prstGeom>
          </p:spPr>
        </p:pic>
        <p:pic>
          <p:nvPicPr>
            <p:cNvPr id="250" name="object 250"/>
            <p:cNvPicPr/>
            <p:nvPr/>
          </p:nvPicPr>
          <p:blipFill>
            <a:blip r:embed="rId89" cstate="print"/>
            <a:stretch>
              <a:fillRect/>
            </a:stretch>
          </p:blipFill>
          <p:spPr>
            <a:xfrm>
              <a:off x="9077224" y="1976813"/>
              <a:ext cx="1479663" cy="1346970"/>
            </a:xfrm>
            <a:prstGeom prst="rect">
              <a:avLst/>
            </a:prstGeom>
          </p:spPr>
        </p:pic>
      </p:grpSp>
      <p:sp>
        <p:nvSpPr>
          <p:cNvPr id="251" name="object 251"/>
          <p:cNvSpPr/>
          <p:nvPr/>
        </p:nvSpPr>
        <p:spPr>
          <a:xfrm>
            <a:off x="5042488" y="4852449"/>
            <a:ext cx="52669" cy="52669"/>
          </a:xfrm>
          <a:custGeom>
            <a:avLst/>
            <a:gdLst/>
            <a:ahLst/>
            <a:cxnLst/>
            <a:rect l="l" t="t" r="r" b="b"/>
            <a:pathLst>
              <a:path w="61595" h="61595">
                <a:moveTo>
                  <a:pt x="38792" y="0"/>
                </a:moveTo>
                <a:lnTo>
                  <a:pt x="22629" y="0"/>
                </a:lnTo>
                <a:lnTo>
                  <a:pt x="15086" y="3232"/>
                </a:lnTo>
                <a:lnTo>
                  <a:pt x="3232" y="15086"/>
                </a:lnTo>
                <a:lnTo>
                  <a:pt x="0" y="22629"/>
                </a:lnTo>
                <a:lnTo>
                  <a:pt x="0" y="31249"/>
                </a:lnTo>
                <a:lnTo>
                  <a:pt x="0" y="39870"/>
                </a:lnTo>
                <a:lnTo>
                  <a:pt x="3232" y="46335"/>
                </a:lnTo>
                <a:lnTo>
                  <a:pt x="8620" y="52801"/>
                </a:lnTo>
                <a:lnTo>
                  <a:pt x="15086" y="59266"/>
                </a:lnTo>
                <a:lnTo>
                  <a:pt x="22629" y="61421"/>
                </a:lnTo>
                <a:lnTo>
                  <a:pt x="38792" y="61421"/>
                </a:lnTo>
                <a:lnTo>
                  <a:pt x="46335" y="59266"/>
                </a:lnTo>
                <a:lnTo>
                  <a:pt x="52801" y="52801"/>
                </a:lnTo>
                <a:lnTo>
                  <a:pt x="58189" y="46335"/>
                </a:lnTo>
                <a:lnTo>
                  <a:pt x="61421" y="39870"/>
                </a:lnTo>
                <a:lnTo>
                  <a:pt x="61421" y="22629"/>
                </a:lnTo>
                <a:lnTo>
                  <a:pt x="58189" y="15086"/>
                </a:lnTo>
                <a:lnTo>
                  <a:pt x="46335" y="3232"/>
                </a:lnTo>
                <a:lnTo>
                  <a:pt x="38792" y="0"/>
                </a:lnTo>
                <a:close/>
              </a:path>
            </a:pathLst>
          </a:custGeom>
          <a:solidFill>
            <a:srgbClr val="000000"/>
          </a:solidFill>
        </p:spPr>
        <p:txBody>
          <a:bodyPr wrap="square" lIns="0" tIns="0" rIns="0" bIns="0" rtlCol="0"/>
          <a:lstStyle/>
          <a:p>
            <a:endParaRPr sz="1749"/>
          </a:p>
        </p:txBody>
      </p:sp>
      <p:grpSp>
        <p:nvGrpSpPr>
          <p:cNvPr id="252" name="object 252"/>
          <p:cNvGrpSpPr/>
          <p:nvPr/>
        </p:nvGrpSpPr>
        <p:grpSpPr>
          <a:xfrm>
            <a:off x="5149376" y="4834942"/>
            <a:ext cx="1046347" cy="85793"/>
            <a:chOff x="6021908" y="5425596"/>
            <a:chExt cx="1223645" cy="100330"/>
          </a:xfrm>
        </p:grpSpPr>
        <p:pic>
          <p:nvPicPr>
            <p:cNvPr id="253" name="object 253"/>
            <p:cNvPicPr/>
            <p:nvPr/>
          </p:nvPicPr>
          <p:blipFill>
            <a:blip r:embed="rId90" cstate="print"/>
            <a:stretch>
              <a:fillRect/>
            </a:stretch>
          </p:blipFill>
          <p:spPr>
            <a:xfrm>
              <a:off x="6021908" y="5425596"/>
              <a:ext cx="905164" cy="99137"/>
            </a:xfrm>
            <a:prstGeom prst="rect">
              <a:avLst/>
            </a:prstGeom>
          </p:spPr>
        </p:pic>
        <p:sp>
          <p:nvSpPr>
            <p:cNvPr id="254" name="object 254"/>
            <p:cNvSpPr/>
            <p:nvPr/>
          </p:nvSpPr>
          <p:spPr>
            <a:xfrm>
              <a:off x="6944309" y="5425605"/>
              <a:ext cx="300990" cy="100330"/>
            </a:xfrm>
            <a:custGeom>
              <a:avLst/>
              <a:gdLst/>
              <a:ahLst/>
              <a:cxnLst/>
              <a:rect l="l" t="t" r="r" b="b"/>
              <a:pathLst>
                <a:path w="300990" h="100329">
                  <a:moveTo>
                    <a:pt x="88353" y="44183"/>
                  </a:moveTo>
                  <a:lnTo>
                    <a:pt x="0" y="44183"/>
                  </a:lnTo>
                  <a:lnTo>
                    <a:pt x="0" y="51727"/>
                  </a:lnTo>
                  <a:lnTo>
                    <a:pt x="88353" y="51727"/>
                  </a:lnTo>
                  <a:lnTo>
                    <a:pt x="88353" y="44183"/>
                  </a:lnTo>
                  <a:close/>
                </a:path>
                <a:path w="300990" h="100329">
                  <a:moveTo>
                    <a:pt x="132537" y="43103"/>
                  </a:moveTo>
                  <a:lnTo>
                    <a:pt x="126517" y="40678"/>
                  </a:lnTo>
                  <a:lnTo>
                    <a:pt x="119875" y="38252"/>
                  </a:lnTo>
                  <a:lnTo>
                    <a:pt x="105600" y="33401"/>
                  </a:lnTo>
                  <a:lnTo>
                    <a:pt x="102489" y="40678"/>
                  </a:lnTo>
                  <a:lnTo>
                    <a:pt x="102362" y="40944"/>
                  </a:lnTo>
                  <a:lnTo>
                    <a:pt x="110210" y="43535"/>
                  </a:lnTo>
                  <a:lnTo>
                    <a:pt x="117449" y="46329"/>
                  </a:lnTo>
                  <a:lnTo>
                    <a:pt x="123888" y="49123"/>
                  </a:lnTo>
                  <a:lnTo>
                    <a:pt x="129311" y="51727"/>
                  </a:lnTo>
                  <a:lnTo>
                    <a:pt x="132537" y="43103"/>
                  </a:lnTo>
                  <a:close/>
                </a:path>
                <a:path w="300990" h="100329">
                  <a:moveTo>
                    <a:pt x="143319" y="17233"/>
                  </a:moveTo>
                  <a:lnTo>
                    <a:pt x="136817" y="14808"/>
                  </a:lnTo>
                  <a:lnTo>
                    <a:pt x="130111" y="12395"/>
                  </a:lnTo>
                  <a:lnTo>
                    <a:pt x="123012" y="9969"/>
                  </a:lnTo>
                  <a:lnTo>
                    <a:pt x="115303" y="7543"/>
                  </a:lnTo>
                  <a:lnTo>
                    <a:pt x="113220" y="14808"/>
                  </a:lnTo>
                  <a:lnTo>
                    <a:pt x="113144" y="15087"/>
                  </a:lnTo>
                  <a:lnTo>
                    <a:pt x="120383" y="17526"/>
                  </a:lnTo>
                  <a:lnTo>
                    <a:pt x="127419" y="20066"/>
                  </a:lnTo>
                  <a:lnTo>
                    <a:pt x="134061" y="22809"/>
                  </a:lnTo>
                  <a:lnTo>
                    <a:pt x="140081" y="25857"/>
                  </a:lnTo>
                  <a:lnTo>
                    <a:pt x="143205" y="17526"/>
                  </a:lnTo>
                  <a:lnTo>
                    <a:pt x="143319" y="17233"/>
                  </a:lnTo>
                  <a:close/>
                </a:path>
                <a:path w="300990" h="100329">
                  <a:moveTo>
                    <a:pt x="175641" y="21551"/>
                  </a:moveTo>
                  <a:lnTo>
                    <a:pt x="172415" y="16167"/>
                  </a:lnTo>
                  <a:lnTo>
                    <a:pt x="170256" y="10769"/>
                  </a:lnTo>
                  <a:lnTo>
                    <a:pt x="165950" y="4305"/>
                  </a:lnTo>
                  <a:lnTo>
                    <a:pt x="159473" y="7543"/>
                  </a:lnTo>
                  <a:lnTo>
                    <a:pt x="163791" y="12928"/>
                  </a:lnTo>
                  <a:lnTo>
                    <a:pt x="167017" y="18313"/>
                  </a:lnTo>
                  <a:lnTo>
                    <a:pt x="169176" y="23698"/>
                  </a:lnTo>
                  <a:lnTo>
                    <a:pt x="175641" y="21551"/>
                  </a:lnTo>
                  <a:close/>
                </a:path>
                <a:path w="300990" h="100329">
                  <a:moveTo>
                    <a:pt x="185343" y="33401"/>
                  </a:moveTo>
                  <a:lnTo>
                    <a:pt x="177800" y="29095"/>
                  </a:lnTo>
                  <a:lnTo>
                    <a:pt x="175793" y="37579"/>
                  </a:lnTo>
                  <a:lnTo>
                    <a:pt x="173088" y="45250"/>
                  </a:lnTo>
                  <a:lnTo>
                    <a:pt x="141160" y="76504"/>
                  </a:lnTo>
                  <a:lnTo>
                    <a:pt x="108839" y="82969"/>
                  </a:lnTo>
                  <a:lnTo>
                    <a:pt x="110985" y="91592"/>
                  </a:lnTo>
                  <a:lnTo>
                    <a:pt x="154495" y="79870"/>
                  </a:lnTo>
                  <a:lnTo>
                    <a:pt x="181317" y="46939"/>
                  </a:lnTo>
                  <a:lnTo>
                    <a:pt x="185343" y="33401"/>
                  </a:lnTo>
                  <a:close/>
                </a:path>
                <a:path w="300990" h="100329">
                  <a:moveTo>
                    <a:pt x="188569" y="17233"/>
                  </a:moveTo>
                  <a:lnTo>
                    <a:pt x="186423" y="10769"/>
                  </a:lnTo>
                  <a:lnTo>
                    <a:pt x="183184" y="5384"/>
                  </a:lnTo>
                  <a:lnTo>
                    <a:pt x="178879" y="1079"/>
                  </a:lnTo>
                  <a:lnTo>
                    <a:pt x="173482" y="3225"/>
                  </a:lnTo>
                  <a:lnTo>
                    <a:pt x="179959" y="14008"/>
                  </a:lnTo>
                  <a:lnTo>
                    <a:pt x="182105" y="20472"/>
                  </a:lnTo>
                  <a:lnTo>
                    <a:pt x="188569" y="17233"/>
                  </a:lnTo>
                  <a:close/>
                </a:path>
                <a:path w="300990" h="100329">
                  <a:moveTo>
                    <a:pt x="256463" y="12928"/>
                  </a:moveTo>
                  <a:lnTo>
                    <a:pt x="249999" y="12928"/>
                  </a:lnTo>
                  <a:lnTo>
                    <a:pt x="245681" y="16167"/>
                  </a:lnTo>
                  <a:lnTo>
                    <a:pt x="238137" y="18313"/>
                  </a:lnTo>
                  <a:lnTo>
                    <a:pt x="228447" y="20472"/>
                  </a:lnTo>
                  <a:lnTo>
                    <a:pt x="230593" y="26936"/>
                  </a:lnTo>
                  <a:lnTo>
                    <a:pt x="238137" y="25857"/>
                  </a:lnTo>
                  <a:lnTo>
                    <a:pt x="243535" y="23698"/>
                  </a:lnTo>
                  <a:lnTo>
                    <a:pt x="247840" y="22631"/>
                  </a:lnTo>
                  <a:lnTo>
                    <a:pt x="247840" y="86207"/>
                  </a:lnTo>
                  <a:lnTo>
                    <a:pt x="256463" y="86207"/>
                  </a:lnTo>
                  <a:lnTo>
                    <a:pt x="256463" y="22631"/>
                  </a:lnTo>
                  <a:lnTo>
                    <a:pt x="256463" y="12928"/>
                  </a:lnTo>
                  <a:close/>
                </a:path>
                <a:path w="300990" h="100329">
                  <a:moveTo>
                    <a:pt x="300647" y="50647"/>
                  </a:moveTo>
                  <a:lnTo>
                    <a:pt x="300088" y="43408"/>
                  </a:lnTo>
                  <a:lnTo>
                    <a:pt x="300037" y="42760"/>
                  </a:lnTo>
                  <a:lnTo>
                    <a:pt x="298284" y="35560"/>
                  </a:lnTo>
                  <a:lnTo>
                    <a:pt x="298221" y="35293"/>
                  </a:lnTo>
                  <a:lnTo>
                    <a:pt x="295186" y="28219"/>
                  </a:lnTo>
                  <a:lnTo>
                    <a:pt x="295186" y="42760"/>
                  </a:lnTo>
                  <a:lnTo>
                    <a:pt x="295186" y="50647"/>
                  </a:lnTo>
                  <a:lnTo>
                    <a:pt x="278015" y="86207"/>
                  </a:lnTo>
                  <a:lnTo>
                    <a:pt x="271551" y="89433"/>
                  </a:lnTo>
                  <a:lnTo>
                    <a:pt x="265087" y="93751"/>
                  </a:lnTo>
                  <a:lnTo>
                    <a:pt x="257543" y="95897"/>
                  </a:lnTo>
                  <a:lnTo>
                    <a:pt x="249999" y="95897"/>
                  </a:lnTo>
                  <a:lnTo>
                    <a:pt x="242925" y="95300"/>
                  </a:lnTo>
                  <a:lnTo>
                    <a:pt x="236258" y="93472"/>
                  </a:lnTo>
                  <a:lnTo>
                    <a:pt x="229997" y="90449"/>
                  </a:lnTo>
                  <a:lnTo>
                    <a:pt x="224129" y="86207"/>
                  </a:lnTo>
                  <a:lnTo>
                    <a:pt x="218833" y="83019"/>
                  </a:lnTo>
                  <a:lnTo>
                    <a:pt x="204736" y="58191"/>
                  </a:lnTo>
                  <a:lnTo>
                    <a:pt x="204825" y="49568"/>
                  </a:lnTo>
                  <a:lnTo>
                    <a:pt x="223050" y="14008"/>
                  </a:lnTo>
                  <a:lnTo>
                    <a:pt x="242455" y="4305"/>
                  </a:lnTo>
                  <a:lnTo>
                    <a:pt x="258610" y="4305"/>
                  </a:lnTo>
                  <a:lnTo>
                    <a:pt x="294170" y="37719"/>
                  </a:lnTo>
                  <a:lnTo>
                    <a:pt x="295186" y="42760"/>
                  </a:lnTo>
                  <a:lnTo>
                    <a:pt x="295186" y="28219"/>
                  </a:lnTo>
                  <a:lnTo>
                    <a:pt x="262788" y="1612"/>
                  </a:lnTo>
                  <a:lnTo>
                    <a:pt x="249999" y="0"/>
                  </a:lnTo>
                  <a:lnTo>
                    <a:pt x="241376" y="0"/>
                  </a:lnTo>
                  <a:lnTo>
                    <a:pt x="209473" y="22225"/>
                  </a:lnTo>
                  <a:lnTo>
                    <a:pt x="200507" y="50647"/>
                  </a:lnTo>
                  <a:lnTo>
                    <a:pt x="200990" y="56807"/>
                  </a:lnTo>
                  <a:lnTo>
                    <a:pt x="226288" y="93751"/>
                  </a:lnTo>
                  <a:lnTo>
                    <a:pt x="241376" y="100215"/>
                  </a:lnTo>
                  <a:lnTo>
                    <a:pt x="257543" y="100215"/>
                  </a:lnTo>
                  <a:lnTo>
                    <a:pt x="292023" y="77584"/>
                  </a:lnTo>
                  <a:lnTo>
                    <a:pt x="298183" y="64922"/>
                  </a:lnTo>
                  <a:lnTo>
                    <a:pt x="298297" y="64655"/>
                  </a:lnTo>
                  <a:lnTo>
                    <a:pt x="298348" y="64516"/>
                  </a:lnTo>
                  <a:lnTo>
                    <a:pt x="299935" y="58191"/>
                  </a:lnTo>
                  <a:lnTo>
                    <a:pt x="300050" y="57734"/>
                  </a:lnTo>
                  <a:lnTo>
                    <a:pt x="300647" y="50647"/>
                  </a:lnTo>
                  <a:close/>
                </a:path>
              </a:pathLst>
            </a:custGeom>
            <a:solidFill>
              <a:srgbClr val="000000"/>
            </a:solidFill>
          </p:spPr>
          <p:txBody>
            <a:bodyPr wrap="square" lIns="0" tIns="0" rIns="0" bIns="0" rtlCol="0"/>
            <a:lstStyle/>
            <a:p>
              <a:endParaRPr sz="1749"/>
            </a:p>
          </p:txBody>
        </p:sp>
      </p:grpSp>
      <p:grpSp>
        <p:nvGrpSpPr>
          <p:cNvPr id="255" name="object 255"/>
          <p:cNvGrpSpPr/>
          <p:nvPr/>
        </p:nvGrpSpPr>
        <p:grpSpPr>
          <a:xfrm>
            <a:off x="5059534" y="4962101"/>
            <a:ext cx="1838031" cy="660822"/>
            <a:chOff x="5916844" y="5574301"/>
            <a:chExt cx="2149475" cy="772795"/>
          </a:xfrm>
        </p:grpSpPr>
        <p:sp>
          <p:nvSpPr>
            <p:cNvPr id="256" name="object 256"/>
            <p:cNvSpPr/>
            <p:nvPr/>
          </p:nvSpPr>
          <p:spPr>
            <a:xfrm>
              <a:off x="5922759" y="5579694"/>
              <a:ext cx="2139315" cy="174625"/>
            </a:xfrm>
            <a:custGeom>
              <a:avLst/>
              <a:gdLst/>
              <a:ahLst/>
              <a:cxnLst/>
              <a:rect l="l" t="t" r="r" b="b"/>
              <a:pathLst>
                <a:path w="2139315" h="174625">
                  <a:moveTo>
                    <a:pt x="2138997" y="0"/>
                  </a:moveTo>
                  <a:lnTo>
                    <a:pt x="1603438" y="0"/>
                  </a:lnTo>
                  <a:lnTo>
                    <a:pt x="1068959" y="0"/>
                  </a:lnTo>
                  <a:lnTo>
                    <a:pt x="534479" y="0"/>
                  </a:lnTo>
                  <a:lnTo>
                    <a:pt x="0" y="0"/>
                  </a:lnTo>
                  <a:lnTo>
                    <a:pt x="0" y="174574"/>
                  </a:lnTo>
                  <a:lnTo>
                    <a:pt x="534479" y="174574"/>
                  </a:lnTo>
                  <a:lnTo>
                    <a:pt x="1068959" y="174574"/>
                  </a:lnTo>
                  <a:lnTo>
                    <a:pt x="1603438" y="174574"/>
                  </a:lnTo>
                  <a:lnTo>
                    <a:pt x="2138997" y="174574"/>
                  </a:lnTo>
                  <a:lnTo>
                    <a:pt x="2138997" y="0"/>
                  </a:lnTo>
                  <a:close/>
                </a:path>
              </a:pathLst>
            </a:custGeom>
            <a:solidFill>
              <a:srgbClr val="7E7E7E"/>
            </a:solidFill>
          </p:spPr>
          <p:txBody>
            <a:bodyPr wrap="square" lIns="0" tIns="0" rIns="0" bIns="0" rtlCol="0"/>
            <a:lstStyle/>
            <a:p>
              <a:endParaRPr sz="1749"/>
            </a:p>
          </p:txBody>
        </p:sp>
        <p:sp>
          <p:nvSpPr>
            <p:cNvPr id="257" name="object 257"/>
            <p:cNvSpPr/>
            <p:nvPr/>
          </p:nvSpPr>
          <p:spPr>
            <a:xfrm>
              <a:off x="6456171" y="5574301"/>
              <a:ext cx="0" cy="772795"/>
            </a:xfrm>
            <a:custGeom>
              <a:avLst/>
              <a:gdLst/>
              <a:ahLst/>
              <a:cxnLst/>
              <a:rect l="l" t="t" r="r" b="b"/>
              <a:pathLst>
                <a:path h="772795">
                  <a:moveTo>
                    <a:pt x="0" y="0"/>
                  </a:moveTo>
                  <a:lnTo>
                    <a:pt x="0" y="772622"/>
                  </a:lnTo>
                </a:path>
              </a:pathLst>
            </a:custGeom>
            <a:ln w="9698">
              <a:solidFill>
                <a:srgbClr val="595959"/>
              </a:solidFill>
            </a:ln>
          </p:spPr>
          <p:txBody>
            <a:bodyPr wrap="square" lIns="0" tIns="0" rIns="0" bIns="0" rtlCol="0"/>
            <a:lstStyle/>
            <a:p>
              <a:endParaRPr sz="1749"/>
            </a:p>
          </p:txBody>
        </p:sp>
        <p:sp>
          <p:nvSpPr>
            <p:cNvPr id="258" name="object 258"/>
            <p:cNvSpPr/>
            <p:nvPr/>
          </p:nvSpPr>
          <p:spPr>
            <a:xfrm>
              <a:off x="6456171" y="5574301"/>
              <a:ext cx="0" cy="772795"/>
            </a:xfrm>
            <a:custGeom>
              <a:avLst/>
              <a:gdLst/>
              <a:ahLst/>
              <a:cxnLst/>
              <a:rect l="l" t="t" r="r" b="b"/>
              <a:pathLst>
                <a:path h="772795">
                  <a:moveTo>
                    <a:pt x="0" y="0"/>
                  </a:moveTo>
                  <a:lnTo>
                    <a:pt x="0" y="772622"/>
                  </a:lnTo>
                </a:path>
              </a:pathLst>
            </a:custGeom>
            <a:ln w="3175">
              <a:solidFill>
                <a:srgbClr val="595959"/>
              </a:solidFill>
            </a:ln>
          </p:spPr>
          <p:txBody>
            <a:bodyPr wrap="square" lIns="0" tIns="0" rIns="0" bIns="0" rtlCol="0"/>
            <a:lstStyle/>
            <a:p>
              <a:endParaRPr sz="1749"/>
            </a:p>
          </p:txBody>
        </p:sp>
        <p:sp>
          <p:nvSpPr>
            <p:cNvPr id="259" name="object 259"/>
            <p:cNvSpPr/>
            <p:nvPr/>
          </p:nvSpPr>
          <p:spPr>
            <a:xfrm>
              <a:off x="6990649" y="5574301"/>
              <a:ext cx="0" cy="772795"/>
            </a:xfrm>
            <a:custGeom>
              <a:avLst/>
              <a:gdLst/>
              <a:ahLst/>
              <a:cxnLst/>
              <a:rect l="l" t="t" r="r" b="b"/>
              <a:pathLst>
                <a:path h="772795">
                  <a:moveTo>
                    <a:pt x="0" y="0"/>
                  </a:moveTo>
                  <a:lnTo>
                    <a:pt x="0" y="772622"/>
                  </a:lnTo>
                </a:path>
              </a:pathLst>
            </a:custGeom>
            <a:ln w="9698">
              <a:solidFill>
                <a:srgbClr val="595959"/>
              </a:solidFill>
            </a:ln>
          </p:spPr>
          <p:txBody>
            <a:bodyPr wrap="square" lIns="0" tIns="0" rIns="0" bIns="0" rtlCol="0"/>
            <a:lstStyle/>
            <a:p>
              <a:endParaRPr sz="1749"/>
            </a:p>
          </p:txBody>
        </p:sp>
        <p:sp>
          <p:nvSpPr>
            <p:cNvPr id="260" name="object 260"/>
            <p:cNvSpPr/>
            <p:nvPr/>
          </p:nvSpPr>
          <p:spPr>
            <a:xfrm>
              <a:off x="6990649" y="5574301"/>
              <a:ext cx="0" cy="772795"/>
            </a:xfrm>
            <a:custGeom>
              <a:avLst/>
              <a:gdLst/>
              <a:ahLst/>
              <a:cxnLst/>
              <a:rect l="l" t="t" r="r" b="b"/>
              <a:pathLst>
                <a:path h="772795">
                  <a:moveTo>
                    <a:pt x="0" y="0"/>
                  </a:moveTo>
                  <a:lnTo>
                    <a:pt x="0" y="772622"/>
                  </a:lnTo>
                </a:path>
              </a:pathLst>
            </a:custGeom>
            <a:ln w="3175">
              <a:solidFill>
                <a:srgbClr val="595959"/>
              </a:solidFill>
            </a:ln>
          </p:spPr>
          <p:txBody>
            <a:bodyPr wrap="square" lIns="0" tIns="0" rIns="0" bIns="0" rtlCol="0"/>
            <a:lstStyle/>
            <a:p>
              <a:endParaRPr sz="1749"/>
            </a:p>
          </p:txBody>
        </p:sp>
        <p:sp>
          <p:nvSpPr>
            <p:cNvPr id="261" name="object 261"/>
            <p:cNvSpPr/>
            <p:nvPr/>
          </p:nvSpPr>
          <p:spPr>
            <a:xfrm>
              <a:off x="7525127" y="5574301"/>
              <a:ext cx="0" cy="772795"/>
            </a:xfrm>
            <a:custGeom>
              <a:avLst/>
              <a:gdLst/>
              <a:ahLst/>
              <a:cxnLst/>
              <a:rect l="l" t="t" r="r" b="b"/>
              <a:pathLst>
                <a:path h="772795">
                  <a:moveTo>
                    <a:pt x="0" y="0"/>
                  </a:moveTo>
                  <a:lnTo>
                    <a:pt x="0" y="772622"/>
                  </a:lnTo>
                </a:path>
              </a:pathLst>
            </a:custGeom>
            <a:ln w="9698">
              <a:solidFill>
                <a:srgbClr val="595959"/>
              </a:solidFill>
            </a:ln>
          </p:spPr>
          <p:txBody>
            <a:bodyPr wrap="square" lIns="0" tIns="0" rIns="0" bIns="0" rtlCol="0"/>
            <a:lstStyle/>
            <a:p>
              <a:endParaRPr sz="1749"/>
            </a:p>
          </p:txBody>
        </p:sp>
        <p:sp>
          <p:nvSpPr>
            <p:cNvPr id="262" name="object 262"/>
            <p:cNvSpPr/>
            <p:nvPr/>
          </p:nvSpPr>
          <p:spPr>
            <a:xfrm>
              <a:off x="7525127" y="5574301"/>
              <a:ext cx="0" cy="772795"/>
            </a:xfrm>
            <a:custGeom>
              <a:avLst/>
              <a:gdLst/>
              <a:ahLst/>
              <a:cxnLst/>
              <a:rect l="l" t="t" r="r" b="b"/>
              <a:pathLst>
                <a:path h="772795">
                  <a:moveTo>
                    <a:pt x="0" y="0"/>
                  </a:moveTo>
                  <a:lnTo>
                    <a:pt x="0" y="772622"/>
                  </a:lnTo>
                </a:path>
              </a:pathLst>
            </a:custGeom>
            <a:ln w="3175">
              <a:solidFill>
                <a:srgbClr val="595959"/>
              </a:solidFill>
            </a:ln>
          </p:spPr>
          <p:txBody>
            <a:bodyPr wrap="square" lIns="0" tIns="0" rIns="0" bIns="0" rtlCol="0"/>
            <a:lstStyle/>
            <a:p>
              <a:endParaRPr sz="1749"/>
            </a:p>
          </p:txBody>
        </p:sp>
        <p:sp>
          <p:nvSpPr>
            <p:cNvPr id="263" name="object 263"/>
            <p:cNvSpPr/>
            <p:nvPr/>
          </p:nvSpPr>
          <p:spPr>
            <a:xfrm>
              <a:off x="5917383" y="5754256"/>
              <a:ext cx="2148840" cy="0"/>
            </a:xfrm>
            <a:custGeom>
              <a:avLst/>
              <a:gdLst/>
              <a:ahLst/>
              <a:cxnLst/>
              <a:rect l="l" t="t" r="r" b="b"/>
              <a:pathLst>
                <a:path w="2148840">
                  <a:moveTo>
                    <a:pt x="0" y="0"/>
                  </a:moveTo>
                  <a:lnTo>
                    <a:pt x="2148686" y="0"/>
                  </a:lnTo>
                </a:path>
              </a:pathLst>
            </a:custGeom>
            <a:ln w="9698">
              <a:solidFill>
                <a:srgbClr val="595959"/>
              </a:solidFill>
            </a:ln>
          </p:spPr>
          <p:txBody>
            <a:bodyPr wrap="square" lIns="0" tIns="0" rIns="0" bIns="0" rtlCol="0"/>
            <a:lstStyle/>
            <a:p>
              <a:endParaRPr sz="1749"/>
            </a:p>
          </p:txBody>
        </p:sp>
        <p:sp>
          <p:nvSpPr>
            <p:cNvPr id="264" name="object 264"/>
            <p:cNvSpPr/>
            <p:nvPr/>
          </p:nvSpPr>
          <p:spPr>
            <a:xfrm>
              <a:off x="5917383" y="5754256"/>
              <a:ext cx="2148840" cy="0"/>
            </a:xfrm>
            <a:custGeom>
              <a:avLst/>
              <a:gdLst/>
              <a:ahLst/>
              <a:cxnLst/>
              <a:rect l="l" t="t" r="r" b="b"/>
              <a:pathLst>
                <a:path w="2148840">
                  <a:moveTo>
                    <a:pt x="0" y="0"/>
                  </a:moveTo>
                  <a:lnTo>
                    <a:pt x="2148686" y="0"/>
                  </a:lnTo>
                </a:path>
              </a:pathLst>
            </a:custGeom>
            <a:ln w="3175">
              <a:solidFill>
                <a:srgbClr val="595959"/>
              </a:solidFill>
            </a:ln>
          </p:spPr>
          <p:txBody>
            <a:bodyPr wrap="square" lIns="0" tIns="0" rIns="0" bIns="0" rtlCol="0"/>
            <a:lstStyle/>
            <a:p>
              <a:endParaRPr sz="1749"/>
            </a:p>
          </p:txBody>
        </p:sp>
        <p:sp>
          <p:nvSpPr>
            <p:cNvPr id="265" name="object 265"/>
            <p:cNvSpPr/>
            <p:nvPr/>
          </p:nvSpPr>
          <p:spPr>
            <a:xfrm>
              <a:off x="5917383" y="6048435"/>
              <a:ext cx="2148840" cy="0"/>
            </a:xfrm>
            <a:custGeom>
              <a:avLst/>
              <a:gdLst/>
              <a:ahLst/>
              <a:cxnLst/>
              <a:rect l="l" t="t" r="r" b="b"/>
              <a:pathLst>
                <a:path w="2148840">
                  <a:moveTo>
                    <a:pt x="0" y="0"/>
                  </a:moveTo>
                  <a:lnTo>
                    <a:pt x="2148686" y="0"/>
                  </a:lnTo>
                </a:path>
              </a:pathLst>
            </a:custGeom>
            <a:ln w="9698">
              <a:solidFill>
                <a:srgbClr val="595959"/>
              </a:solidFill>
            </a:ln>
          </p:spPr>
          <p:txBody>
            <a:bodyPr wrap="square" lIns="0" tIns="0" rIns="0" bIns="0" rtlCol="0"/>
            <a:lstStyle/>
            <a:p>
              <a:endParaRPr sz="1749"/>
            </a:p>
          </p:txBody>
        </p:sp>
        <p:sp>
          <p:nvSpPr>
            <p:cNvPr id="266" name="object 266"/>
            <p:cNvSpPr/>
            <p:nvPr/>
          </p:nvSpPr>
          <p:spPr>
            <a:xfrm>
              <a:off x="5917383" y="6048435"/>
              <a:ext cx="2148840" cy="0"/>
            </a:xfrm>
            <a:custGeom>
              <a:avLst/>
              <a:gdLst/>
              <a:ahLst/>
              <a:cxnLst/>
              <a:rect l="l" t="t" r="r" b="b"/>
              <a:pathLst>
                <a:path w="2148840">
                  <a:moveTo>
                    <a:pt x="0" y="0"/>
                  </a:moveTo>
                  <a:lnTo>
                    <a:pt x="2148686" y="0"/>
                  </a:lnTo>
                </a:path>
              </a:pathLst>
            </a:custGeom>
            <a:ln w="3175">
              <a:solidFill>
                <a:srgbClr val="595959"/>
              </a:solidFill>
            </a:ln>
          </p:spPr>
          <p:txBody>
            <a:bodyPr wrap="square" lIns="0" tIns="0" rIns="0" bIns="0" rtlCol="0"/>
            <a:lstStyle/>
            <a:p>
              <a:endParaRPr sz="1749"/>
            </a:p>
          </p:txBody>
        </p:sp>
        <p:sp>
          <p:nvSpPr>
            <p:cNvPr id="267" name="object 267"/>
            <p:cNvSpPr/>
            <p:nvPr/>
          </p:nvSpPr>
          <p:spPr>
            <a:xfrm>
              <a:off x="5921693" y="5574301"/>
              <a:ext cx="0" cy="772795"/>
            </a:xfrm>
            <a:custGeom>
              <a:avLst/>
              <a:gdLst/>
              <a:ahLst/>
              <a:cxnLst/>
              <a:rect l="l" t="t" r="r" b="b"/>
              <a:pathLst>
                <a:path h="772795">
                  <a:moveTo>
                    <a:pt x="0" y="0"/>
                  </a:moveTo>
                  <a:lnTo>
                    <a:pt x="0" y="772622"/>
                  </a:lnTo>
                </a:path>
              </a:pathLst>
            </a:custGeom>
            <a:ln w="9698">
              <a:solidFill>
                <a:srgbClr val="595959"/>
              </a:solidFill>
            </a:ln>
          </p:spPr>
          <p:txBody>
            <a:bodyPr wrap="square" lIns="0" tIns="0" rIns="0" bIns="0" rtlCol="0"/>
            <a:lstStyle/>
            <a:p>
              <a:endParaRPr sz="1749"/>
            </a:p>
          </p:txBody>
        </p:sp>
        <p:sp>
          <p:nvSpPr>
            <p:cNvPr id="268" name="object 268"/>
            <p:cNvSpPr/>
            <p:nvPr/>
          </p:nvSpPr>
          <p:spPr>
            <a:xfrm>
              <a:off x="5921693" y="5574301"/>
              <a:ext cx="0" cy="772795"/>
            </a:xfrm>
            <a:custGeom>
              <a:avLst/>
              <a:gdLst/>
              <a:ahLst/>
              <a:cxnLst/>
              <a:rect l="l" t="t" r="r" b="b"/>
              <a:pathLst>
                <a:path h="772795">
                  <a:moveTo>
                    <a:pt x="0" y="0"/>
                  </a:moveTo>
                  <a:lnTo>
                    <a:pt x="0" y="772622"/>
                  </a:lnTo>
                </a:path>
              </a:pathLst>
            </a:custGeom>
            <a:ln w="3175">
              <a:solidFill>
                <a:srgbClr val="595959"/>
              </a:solidFill>
            </a:ln>
          </p:spPr>
          <p:txBody>
            <a:bodyPr wrap="square" lIns="0" tIns="0" rIns="0" bIns="0" rtlCol="0"/>
            <a:lstStyle/>
            <a:p>
              <a:endParaRPr sz="1749"/>
            </a:p>
          </p:txBody>
        </p:sp>
        <p:sp>
          <p:nvSpPr>
            <p:cNvPr id="269" name="object 269"/>
            <p:cNvSpPr/>
            <p:nvPr/>
          </p:nvSpPr>
          <p:spPr>
            <a:xfrm>
              <a:off x="8060682" y="5574301"/>
              <a:ext cx="0" cy="772795"/>
            </a:xfrm>
            <a:custGeom>
              <a:avLst/>
              <a:gdLst/>
              <a:ahLst/>
              <a:cxnLst/>
              <a:rect l="l" t="t" r="r" b="b"/>
              <a:pathLst>
                <a:path h="772795">
                  <a:moveTo>
                    <a:pt x="0" y="0"/>
                  </a:moveTo>
                  <a:lnTo>
                    <a:pt x="0" y="772622"/>
                  </a:lnTo>
                </a:path>
              </a:pathLst>
            </a:custGeom>
            <a:ln w="9698">
              <a:solidFill>
                <a:srgbClr val="595959"/>
              </a:solidFill>
            </a:ln>
          </p:spPr>
          <p:txBody>
            <a:bodyPr wrap="square" lIns="0" tIns="0" rIns="0" bIns="0" rtlCol="0"/>
            <a:lstStyle/>
            <a:p>
              <a:endParaRPr sz="1749"/>
            </a:p>
          </p:txBody>
        </p:sp>
        <p:sp>
          <p:nvSpPr>
            <p:cNvPr id="270" name="object 270"/>
            <p:cNvSpPr/>
            <p:nvPr/>
          </p:nvSpPr>
          <p:spPr>
            <a:xfrm>
              <a:off x="8060682" y="5574301"/>
              <a:ext cx="0" cy="772795"/>
            </a:xfrm>
            <a:custGeom>
              <a:avLst/>
              <a:gdLst/>
              <a:ahLst/>
              <a:cxnLst/>
              <a:rect l="l" t="t" r="r" b="b"/>
              <a:pathLst>
                <a:path h="772795">
                  <a:moveTo>
                    <a:pt x="0" y="0"/>
                  </a:moveTo>
                  <a:lnTo>
                    <a:pt x="0" y="772622"/>
                  </a:lnTo>
                </a:path>
              </a:pathLst>
            </a:custGeom>
            <a:ln w="3175">
              <a:solidFill>
                <a:srgbClr val="595959"/>
              </a:solidFill>
            </a:ln>
          </p:spPr>
          <p:txBody>
            <a:bodyPr wrap="square" lIns="0" tIns="0" rIns="0" bIns="0" rtlCol="0"/>
            <a:lstStyle/>
            <a:p>
              <a:endParaRPr sz="1749"/>
            </a:p>
          </p:txBody>
        </p:sp>
        <p:sp>
          <p:nvSpPr>
            <p:cNvPr id="271" name="object 271"/>
            <p:cNvSpPr/>
            <p:nvPr/>
          </p:nvSpPr>
          <p:spPr>
            <a:xfrm>
              <a:off x="5917383" y="5579689"/>
              <a:ext cx="2148840" cy="0"/>
            </a:xfrm>
            <a:custGeom>
              <a:avLst/>
              <a:gdLst/>
              <a:ahLst/>
              <a:cxnLst/>
              <a:rect l="l" t="t" r="r" b="b"/>
              <a:pathLst>
                <a:path w="2148840">
                  <a:moveTo>
                    <a:pt x="0" y="0"/>
                  </a:moveTo>
                  <a:lnTo>
                    <a:pt x="2148686" y="0"/>
                  </a:lnTo>
                </a:path>
              </a:pathLst>
            </a:custGeom>
            <a:ln w="9698">
              <a:solidFill>
                <a:srgbClr val="595959"/>
              </a:solidFill>
            </a:ln>
          </p:spPr>
          <p:txBody>
            <a:bodyPr wrap="square" lIns="0" tIns="0" rIns="0" bIns="0" rtlCol="0"/>
            <a:lstStyle/>
            <a:p>
              <a:endParaRPr sz="1749"/>
            </a:p>
          </p:txBody>
        </p:sp>
        <p:sp>
          <p:nvSpPr>
            <p:cNvPr id="272" name="object 272"/>
            <p:cNvSpPr/>
            <p:nvPr/>
          </p:nvSpPr>
          <p:spPr>
            <a:xfrm>
              <a:off x="5917383" y="5579689"/>
              <a:ext cx="2148840" cy="0"/>
            </a:xfrm>
            <a:custGeom>
              <a:avLst/>
              <a:gdLst/>
              <a:ahLst/>
              <a:cxnLst/>
              <a:rect l="l" t="t" r="r" b="b"/>
              <a:pathLst>
                <a:path w="2148840">
                  <a:moveTo>
                    <a:pt x="0" y="0"/>
                  </a:moveTo>
                  <a:lnTo>
                    <a:pt x="2148686" y="0"/>
                  </a:lnTo>
                </a:path>
              </a:pathLst>
            </a:custGeom>
            <a:ln w="3175">
              <a:solidFill>
                <a:srgbClr val="595959"/>
              </a:solidFill>
            </a:ln>
          </p:spPr>
          <p:txBody>
            <a:bodyPr wrap="square" lIns="0" tIns="0" rIns="0" bIns="0" rtlCol="0"/>
            <a:lstStyle/>
            <a:p>
              <a:endParaRPr sz="1749"/>
            </a:p>
          </p:txBody>
        </p:sp>
        <p:sp>
          <p:nvSpPr>
            <p:cNvPr id="273" name="object 273"/>
            <p:cNvSpPr/>
            <p:nvPr/>
          </p:nvSpPr>
          <p:spPr>
            <a:xfrm>
              <a:off x="5917383" y="6341535"/>
              <a:ext cx="2148840" cy="0"/>
            </a:xfrm>
            <a:custGeom>
              <a:avLst/>
              <a:gdLst/>
              <a:ahLst/>
              <a:cxnLst/>
              <a:rect l="l" t="t" r="r" b="b"/>
              <a:pathLst>
                <a:path w="2148840">
                  <a:moveTo>
                    <a:pt x="0" y="0"/>
                  </a:moveTo>
                  <a:lnTo>
                    <a:pt x="2148686" y="0"/>
                  </a:lnTo>
                </a:path>
              </a:pathLst>
            </a:custGeom>
            <a:ln w="9698">
              <a:solidFill>
                <a:srgbClr val="595959"/>
              </a:solidFill>
            </a:ln>
          </p:spPr>
          <p:txBody>
            <a:bodyPr wrap="square" lIns="0" tIns="0" rIns="0" bIns="0" rtlCol="0"/>
            <a:lstStyle/>
            <a:p>
              <a:endParaRPr sz="1749"/>
            </a:p>
          </p:txBody>
        </p:sp>
        <p:sp>
          <p:nvSpPr>
            <p:cNvPr id="274" name="object 274"/>
            <p:cNvSpPr/>
            <p:nvPr/>
          </p:nvSpPr>
          <p:spPr>
            <a:xfrm>
              <a:off x="5917383" y="6341535"/>
              <a:ext cx="2148840" cy="0"/>
            </a:xfrm>
            <a:custGeom>
              <a:avLst/>
              <a:gdLst/>
              <a:ahLst/>
              <a:cxnLst/>
              <a:rect l="l" t="t" r="r" b="b"/>
              <a:pathLst>
                <a:path w="2148840">
                  <a:moveTo>
                    <a:pt x="0" y="0"/>
                  </a:moveTo>
                  <a:lnTo>
                    <a:pt x="2148686" y="0"/>
                  </a:lnTo>
                </a:path>
              </a:pathLst>
            </a:custGeom>
            <a:ln w="3175">
              <a:solidFill>
                <a:srgbClr val="595959"/>
              </a:solidFill>
            </a:ln>
          </p:spPr>
          <p:txBody>
            <a:bodyPr wrap="square" lIns="0" tIns="0" rIns="0" bIns="0" rtlCol="0"/>
            <a:lstStyle/>
            <a:p>
              <a:endParaRPr sz="1749"/>
            </a:p>
          </p:txBody>
        </p:sp>
        <p:pic>
          <p:nvPicPr>
            <p:cNvPr id="275" name="object 275"/>
            <p:cNvPicPr/>
            <p:nvPr/>
          </p:nvPicPr>
          <p:blipFill>
            <a:blip r:embed="rId91" cstate="print"/>
            <a:stretch>
              <a:fillRect/>
            </a:stretch>
          </p:blipFill>
          <p:spPr>
            <a:xfrm>
              <a:off x="7710470" y="5636801"/>
              <a:ext cx="163791" cy="79740"/>
            </a:xfrm>
            <a:prstGeom prst="rect">
              <a:avLst/>
            </a:prstGeom>
          </p:spPr>
        </p:pic>
        <p:pic>
          <p:nvPicPr>
            <p:cNvPr id="276" name="object 276"/>
            <p:cNvPicPr/>
            <p:nvPr/>
          </p:nvPicPr>
          <p:blipFill>
            <a:blip r:embed="rId92" cstate="print"/>
            <a:stretch>
              <a:fillRect/>
            </a:stretch>
          </p:blipFill>
          <p:spPr>
            <a:xfrm>
              <a:off x="7173837" y="5636801"/>
              <a:ext cx="162714" cy="78663"/>
            </a:xfrm>
            <a:prstGeom prst="rect">
              <a:avLst/>
            </a:prstGeom>
          </p:spPr>
        </p:pic>
        <p:pic>
          <p:nvPicPr>
            <p:cNvPr id="277" name="object 277"/>
            <p:cNvPicPr/>
            <p:nvPr/>
          </p:nvPicPr>
          <p:blipFill>
            <a:blip r:embed="rId93" cstate="print"/>
            <a:stretch>
              <a:fillRect/>
            </a:stretch>
          </p:blipFill>
          <p:spPr>
            <a:xfrm>
              <a:off x="6638281" y="5634645"/>
              <a:ext cx="170257" cy="81895"/>
            </a:xfrm>
            <a:prstGeom prst="rect">
              <a:avLst/>
            </a:prstGeom>
          </p:spPr>
        </p:pic>
        <p:pic>
          <p:nvPicPr>
            <p:cNvPr id="278" name="object 278"/>
            <p:cNvPicPr/>
            <p:nvPr/>
          </p:nvPicPr>
          <p:blipFill>
            <a:blip r:embed="rId94" cstate="print"/>
            <a:stretch>
              <a:fillRect/>
            </a:stretch>
          </p:blipFill>
          <p:spPr>
            <a:xfrm>
              <a:off x="6002511" y="5812445"/>
              <a:ext cx="312497" cy="74352"/>
            </a:xfrm>
            <a:prstGeom prst="rect">
              <a:avLst/>
            </a:prstGeom>
          </p:spPr>
        </p:pic>
        <p:pic>
          <p:nvPicPr>
            <p:cNvPr id="279" name="object 279"/>
            <p:cNvPicPr/>
            <p:nvPr/>
          </p:nvPicPr>
          <p:blipFill>
            <a:blip r:embed="rId95" cstate="print"/>
            <a:stretch>
              <a:fillRect/>
            </a:stretch>
          </p:blipFill>
          <p:spPr>
            <a:xfrm>
              <a:off x="5993891" y="6105546"/>
              <a:ext cx="248920" cy="74352"/>
            </a:xfrm>
            <a:prstGeom prst="rect">
              <a:avLst/>
            </a:prstGeom>
          </p:spPr>
        </p:pic>
        <p:sp>
          <p:nvSpPr>
            <p:cNvPr id="280" name="object 280"/>
            <p:cNvSpPr/>
            <p:nvPr/>
          </p:nvSpPr>
          <p:spPr>
            <a:xfrm>
              <a:off x="6512205" y="5793049"/>
              <a:ext cx="406400" cy="226695"/>
            </a:xfrm>
            <a:custGeom>
              <a:avLst/>
              <a:gdLst/>
              <a:ahLst/>
              <a:cxnLst/>
              <a:rect l="l" t="t" r="r" b="b"/>
              <a:pathLst>
                <a:path w="406400" h="226695">
                  <a:moveTo>
                    <a:pt x="368531" y="0"/>
                  </a:moveTo>
                  <a:lnTo>
                    <a:pt x="37715" y="0"/>
                  </a:lnTo>
                  <a:lnTo>
                    <a:pt x="23184" y="3013"/>
                  </a:lnTo>
                  <a:lnTo>
                    <a:pt x="11179" y="11179"/>
                  </a:lnTo>
                  <a:lnTo>
                    <a:pt x="3013" y="23184"/>
                  </a:lnTo>
                  <a:lnTo>
                    <a:pt x="0" y="37715"/>
                  </a:lnTo>
                  <a:lnTo>
                    <a:pt x="0" y="188575"/>
                  </a:lnTo>
                  <a:lnTo>
                    <a:pt x="3013" y="203560"/>
                  </a:lnTo>
                  <a:lnTo>
                    <a:pt x="11179" y="215515"/>
                  </a:lnTo>
                  <a:lnTo>
                    <a:pt x="23184" y="223428"/>
                  </a:lnTo>
                  <a:lnTo>
                    <a:pt x="37715" y="226291"/>
                  </a:lnTo>
                  <a:lnTo>
                    <a:pt x="368531" y="226291"/>
                  </a:lnTo>
                  <a:lnTo>
                    <a:pt x="383061" y="223428"/>
                  </a:lnTo>
                  <a:lnTo>
                    <a:pt x="395066" y="215515"/>
                  </a:lnTo>
                  <a:lnTo>
                    <a:pt x="403232" y="203560"/>
                  </a:lnTo>
                  <a:lnTo>
                    <a:pt x="406246" y="188575"/>
                  </a:lnTo>
                  <a:lnTo>
                    <a:pt x="406246" y="37715"/>
                  </a:lnTo>
                  <a:lnTo>
                    <a:pt x="403232" y="23184"/>
                  </a:lnTo>
                  <a:lnTo>
                    <a:pt x="395066" y="11179"/>
                  </a:lnTo>
                  <a:lnTo>
                    <a:pt x="383061" y="3013"/>
                  </a:lnTo>
                  <a:lnTo>
                    <a:pt x="368531" y="0"/>
                  </a:lnTo>
                  <a:close/>
                </a:path>
              </a:pathLst>
            </a:custGeom>
            <a:solidFill>
              <a:srgbClr val="70AC46"/>
            </a:solidFill>
          </p:spPr>
          <p:txBody>
            <a:bodyPr wrap="square" lIns="0" tIns="0" rIns="0" bIns="0" rtlCol="0"/>
            <a:lstStyle/>
            <a:p>
              <a:endParaRPr sz="1749"/>
            </a:p>
          </p:txBody>
        </p:sp>
        <p:pic>
          <p:nvPicPr>
            <p:cNvPr id="281" name="object 281"/>
            <p:cNvPicPr/>
            <p:nvPr/>
          </p:nvPicPr>
          <p:blipFill>
            <a:blip r:embed="rId96" cstate="print"/>
            <a:stretch>
              <a:fillRect/>
            </a:stretch>
          </p:blipFill>
          <p:spPr>
            <a:xfrm>
              <a:off x="6632894" y="5874945"/>
              <a:ext cx="165946" cy="80818"/>
            </a:xfrm>
            <a:prstGeom prst="rect">
              <a:avLst/>
            </a:prstGeom>
          </p:spPr>
        </p:pic>
        <p:sp>
          <p:nvSpPr>
            <p:cNvPr id="282" name="object 282"/>
            <p:cNvSpPr/>
            <p:nvPr/>
          </p:nvSpPr>
          <p:spPr>
            <a:xfrm>
              <a:off x="7058536" y="5793049"/>
              <a:ext cx="405765" cy="226695"/>
            </a:xfrm>
            <a:custGeom>
              <a:avLst/>
              <a:gdLst/>
              <a:ahLst/>
              <a:cxnLst/>
              <a:rect l="l" t="t" r="r" b="b"/>
              <a:pathLst>
                <a:path w="405765" h="226695">
                  <a:moveTo>
                    <a:pt x="367453" y="0"/>
                  </a:moveTo>
                  <a:lnTo>
                    <a:pt x="37715" y="0"/>
                  </a:lnTo>
                  <a:lnTo>
                    <a:pt x="22730" y="3013"/>
                  </a:lnTo>
                  <a:lnTo>
                    <a:pt x="10775" y="11179"/>
                  </a:lnTo>
                  <a:lnTo>
                    <a:pt x="2862" y="23184"/>
                  </a:lnTo>
                  <a:lnTo>
                    <a:pt x="0" y="37715"/>
                  </a:lnTo>
                  <a:lnTo>
                    <a:pt x="0" y="188575"/>
                  </a:lnTo>
                  <a:lnTo>
                    <a:pt x="2862" y="203560"/>
                  </a:lnTo>
                  <a:lnTo>
                    <a:pt x="10775" y="215515"/>
                  </a:lnTo>
                  <a:lnTo>
                    <a:pt x="22730" y="223428"/>
                  </a:lnTo>
                  <a:lnTo>
                    <a:pt x="37715" y="226291"/>
                  </a:lnTo>
                  <a:lnTo>
                    <a:pt x="367453" y="226291"/>
                  </a:lnTo>
                  <a:lnTo>
                    <a:pt x="382438" y="223428"/>
                  </a:lnTo>
                  <a:lnTo>
                    <a:pt x="394392" y="215515"/>
                  </a:lnTo>
                  <a:lnTo>
                    <a:pt x="402306" y="203560"/>
                  </a:lnTo>
                  <a:lnTo>
                    <a:pt x="405168" y="188575"/>
                  </a:lnTo>
                  <a:lnTo>
                    <a:pt x="405168" y="37715"/>
                  </a:lnTo>
                  <a:lnTo>
                    <a:pt x="402306" y="23184"/>
                  </a:lnTo>
                  <a:lnTo>
                    <a:pt x="394392" y="11179"/>
                  </a:lnTo>
                  <a:lnTo>
                    <a:pt x="382438" y="3013"/>
                  </a:lnTo>
                  <a:lnTo>
                    <a:pt x="367453" y="0"/>
                  </a:lnTo>
                  <a:close/>
                </a:path>
              </a:pathLst>
            </a:custGeom>
            <a:solidFill>
              <a:srgbClr val="70AC46"/>
            </a:solidFill>
          </p:spPr>
          <p:txBody>
            <a:bodyPr wrap="square" lIns="0" tIns="0" rIns="0" bIns="0" rtlCol="0"/>
            <a:lstStyle/>
            <a:p>
              <a:endParaRPr sz="1749"/>
            </a:p>
          </p:txBody>
        </p:sp>
        <p:pic>
          <p:nvPicPr>
            <p:cNvPr id="283" name="object 283"/>
            <p:cNvPicPr/>
            <p:nvPr/>
          </p:nvPicPr>
          <p:blipFill>
            <a:blip r:embed="rId96" cstate="print"/>
            <a:stretch>
              <a:fillRect/>
            </a:stretch>
          </p:blipFill>
          <p:spPr>
            <a:xfrm>
              <a:off x="7178147" y="5874945"/>
              <a:ext cx="165946" cy="80818"/>
            </a:xfrm>
            <a:prstGeom prst="rect">
              <a:avLst/>
            </a:prstGeom>
          </p:spPr>
        </p:pic>
        <p:sp>
          <p:nvSpPr>
            <p:cNvPr id="284" name="object 284"/>
            <p:cNvSpPr/>
            <p:nvPr/>
          </p:nvSpPr>
          <p:spPr>
            <a:xfrm>
              <a:off x="7603790" y="5793049"/>
              <a:ext cx="406400" cy="226695"/>
            </a:xfrm>
            <a:custGeom>
              <a:avLst/>
              <a:gdLst/>
              <a:ahLst/>
              <a:cxnLst/>
              <a:rect l="l" t="t" r="r" b="b"/>
              <a:pathLst>
                <a:path w="406400" h="226695">
                  <a:moveTo>
                    <a:pt x="368531" y="0"/>
                  </a:moveTo>
                  <a:lnTo>
                    <a:pt x="37715" y="0"/>
                  </a:lnTo>
                  <a:lnTo>
                    <a:pt x="23184" y="3013"/>
                  </a:lnTo>
                  <a:lnTo>
                    <a:pt x="11179" y="11179"/>
                  </a:lnTo>
                  <a:lnTo>
                    <a:pt x="3013" y="23184"/>
                  </a:lnTo>
                  <a:lnTo>
                    <a:pt x="0" y="37715"/>
                  </a:lnTo>
                  <a:lnTo>
                    <a:pt x="0" y="188575"/>
                  </a:lnTo>
                  <a:lnTo>
                    <a:pt x="3013" y="203560"/>
                  </a:lnTo>
                  <a:lnTo>
                    <a:pt x="11179" y="215515"/>
                  </a:lnTo>
                  <a:lnTo>
                    <a:pt x="23184" y="223428"/>
                  </a:lnTo>
                  <a:lnTo>
                    <a:pt x="37715" y="226291"/>
                  </a:lnTo>
                  <a:lnTo>
                    <a:pt x="368531" y="226291"/>
                  </a:lnTo>
                  <a:lnTo>
                    <a:pt x="383061" y="223428"/>
                  </a:lnTo>
                  <a:lnTo>
                    <a:pt x="395066" y="215515"/>
                  </a:lnTo>
                  <a:lnTo>
                    <a:pt x="403232" y="203560"/>
                  </a:lnTo>
                  <a:lnTo>
                    <a:pt x="406246" y="188575"/>
                  </a:lnTo>
                  <a:lnTo>
                    <a:pt x="406246" y="37715"/>
                  </a:lnTo>
                  <a:lnTo>
                    <a:pt x="403232" y="23184"/>
                  </a:lnTo>
                  <a:lnTo>
                    <a:pt x="395066" y="11179"/>
                  </a:lnTo>
                  <a:lnTo>
                    <a:pt x="383061" y="3013"/>
                  </a:lnTo>
                  <a:lnTo>
                    <a:pt x="368531" y="0"/>
                  </a:lnTo>
                  <a:close/>
                </a:path>
              </a:pathLst>
            </a:custGeom>
            <a:solidFill>
              <a:srgbClr val="70AC46"/>
            </a:solidFill>
          </p:spPr>
          <p:txBody>
            <a:bodyPr wrap="square" lIns="0" tIns="0" rIns="0" bIns="0" rtlCol="0"/>
            <a:lstStyle/>
            <a:p>
              <a:endParaRPr sz="1749"/>
            </a:p>
          </p:txBody>
        </p:sp>
        <p:pic>
          <p:nvPicPr>
            <p:cNvPr id="285" name="object 285"/>
            <p:cNvPicPr/>
            <p:nvPr/>
          </p:nvPicPr>
          <p:blipFill>
            <a:blip r:embed="rId96" cstate="print"/>
            <a:stretch>
              <a:fillRect/>
            </a:stretch>
          </p:blipFill>
          <p:spPr>
            <a:xfrm>
              <a:off x="7724478" y="5874945"/>
              <a:ext cx="165946" cy="80818"/>
            </a:xfrm>
            <a:prstGeom prst="rect">
              <a:avLst/>
            </a:prstGeom>
          </p:spPr>
        </p:pic>
        <p:sp>
          <p:nvSpPr>
            <p:cNvPr id="286" name="object 286"/>
            <p:cNvSpPr/>
            <p:nvPr/>
          </p:nvSpPr>
          <p:spPr>
            <a:xfrm>
              <a:off x="6514360" y="6082917"/>
              <a:ext cx="1496060" cy="226695"/>
            </a:xfrm>
            <a:custGeom>
              <a:avLst/>
              <a:gdLst/>
              <a:ahLst/>
              <a:cxnLst/>
              <a:rect l="l" t="t" r="r" b="b"/>
              <a:pathLst>
                <a:path w="1496059" h="226695">
                  <a:moveTo>
                    <a:pt x="1457960" y="0"/>
                  </a:moveTo>
                  <a:lnTo>
                    <a:pt x="37715" y="0"/>
                  </a:lnTo>
                  <a:lnTo>
                    <a:pt x="22730" y="3013"/>
                  </a:lnTo>
                  <a:lnTo>
                    <a:pt x="10775" y="11179"/>
                  </a:lnTo>
                  <a:lnTo>
                    <a:pt x="2862" y="23184"/>
                  </a:lnTo>
                  <a:lnTo>
                    <a:pt x="0" y="37715"/>
                  </a:lnTo>
                  <a:lnTo>
                    <a:pt x="0" y="188575"/>
                  </a:lnTo>
                  <a:lnTo>
                    <a:pt x="2862" y="203106"/>
                  </a:lnTo>
                  <a:lnTo>
                    <a:pt x="10775" y="215111"/>
                  </a:lnTo>
                  <a:lnTo>
                    <a:pt x="22730" y="223277"/>
                  </a:lnTo>
                  <a:lnTo>
                    <a:pt x="37715" y="226291"/>
                  </a:lnTo>
                  <a:lnTo>
                    <a:pt x="1457960" y="226291"/>
                  </a:lnTo>
                  <a:lnTo>
                    <a:pt x="1472491" y="223277"/>
                  </a:lnTo>
                  <a:lnTo>
                    <a:pt x="1484495" y="215111"/>
                  </a:lnTo>
                  <a:lnTo>
                    <a:pt x="1492661" y="203106"/>
                  </a:lnTo>
                  <a:lnTo>
                    <a:pt x="1495675" y="188575"/>
                  </a:lnTo>
                  <a:lnTo>
                    <a:pt x="1495675" y="37715"/>
                  </a:lnTo>
                  <a:lnTo>
                    <a:pt x="1492661" y="23184"/>
                  </a:lnTo>
                  <a:lnTo>
                    <a:pt x="1484495" y="11179"/>
                  </a:lnTo>
                  <a:lnTo>
                    <a:pt x="1472491" y="3013"/>
                  </a:lnTo>
                  <a:lnTo>
                    <a:pt x="1457960" y="0"/>
                  </a:lnTo>
                  <a:close/>
                </a:path>
              </a:pathLst>
            </a:custGeom>
            <a:solidFill>
              <a:srgbClr val="70AC46"/>
            </a:solidFill>
          </p:spPr>
          <p:txBody>
            <a:bodyPr wrap="square" lIns="0" tIns="0" rIns="0" bIns="0" rtlCol="0"/>
            <a:lstStyle/>
            <a:p>
              <a:endParaRPr sz="1749"/>
            </a:p>
          </p:txBody>
        </p:sp>
        <p:pic>
          <p:nvPicPr>
            <p:cNvPr id="287" name="object 287"/>
            <p:cNvPicPr/>
            <p:nvPr/>
          </p:nvPicPr>
          <p:blipFill>
            <a:blip r:embed="rId96" cstate="print"/>
            <a:stretch>
              <a:fillRect/>
            </a:stretch>
          </p:blipFill>
          <p:spPr>
            <a:xfrm>
              <a:off x="7179225" y="6164813"/>
              <a:ext cx="165946" cy="80818"/>
            </a:xfrm>
            <a:prstGeom prst="rect">
              <a:avLst/>
            </a:prstGeom>
          </p:spPr>
        </p:pic>
      </p:grpSp>
      <p:sp>
        <p:nvSpPr>
          <p:cNvPr id="288" name="object 288"/>
          <p:cNvSpPr/>
          <p:nvPr/>
        </p:nvSpPr>
        <p:spPr>
          <a:xfrm>
            <a:off x="5047095" y="5696491"/>
            <a:ext cx="52669" cy="52669"/>
          </a:xfrm>
          <a:custGeom>
            <a:avLst/>
            <a:gdLst/>
            <a:ahLst/>
            <a:cxnLst/>
            <a:rect l="l" t="t" r="r" b="b"/>
            <a:pathLst>
              <a:path w="61595" h="61595">
                <a:moveTo>
                  <a:pt x="38792" y="0"/>
                </a:moveTo>
                <a:lnTo>
                  <a:pt x="22629" y="0"/>
                </a:lnTo>
                <a:lnTo>
                  <a:pt x="15086" y="3232"/>
                </a:lnTo>
                <a:lnTo>
                  <a:pt x="3232" y="15086"/>
                </a:lnTo>
                <a:lnTo>
                  <a:pt x="0" y="22629"/>
                </a:lnTo>
                <a:lnTo>
                  <a:pt x="0" y="31249"/>
                </a:lnTo>
                <a:lnTo>
                  <a:pt x="0" y="39870"/>
                </a:lnTo>
                <a:lnTo>
                  <a:pt x="3232" y="46335"/>
                </a:lnTo>
                <a:lnTo>
                  <a:pt x="8620" y="52801"/>
                </a:lnTo>
                <a:lnTo>
                  <a:pt x="15086" y="59266"/>
                </a:lnTo>
                <a:lnTo>
                  <a:pt x="22629" y="61421"/>
                </a:lnTo>
                <a:lnTo>
                  <a:pt x="38792" y="61421"/>
                </a:lnTo>
                <a:lnTo>
                  <a:pt x="46335" y="59266"/>
                </a:lnTo>
                <a:lnTo>
                  <a:pt x="52801" y="52801"/>
                </a:lnTo>
                <a:lnTo>
                  <a:pt x="58189" y="46335"/>
                </a:lnTo>
                <a:lnTo>
                  <a:pt x="61421" y="39870"/>
                </a:lnTo>
                <a:lnTo>
                  <a:pt x="61421" y="22629"/>
                </a:lnTo>
                <a:lnTo>
                  <a:pt x="58189" y="15086"/>
                </a:lnTo>
                <a:lnTo>
                  <a:pt x="46335" y="3232"/>
                </a:lnTo>
                <a:lnTo>
                  <a:pt x="38792" y="0"/>
                </a:lnTo>
                <a:close/>
              </a:path>
            </a:pathLst>
          </a:custGeom>
          <a:solidFill>
            <a:srgbClr val="000000"/>
          </a:solidFill>
        </p:spPr>
        <p:txBody>
          <a:bodyPr wrap="square" lIns="0" tIns="0" rIns="0" bIns="0" rtlCol="0"/>
          <a:lstStyle/>
          <a:p>
            <a:endParaRPr sz="1749"/>
          </a:p>
        </p:txBody>
      </p:sp>
      <p:grpSp>
        <p:nvGrpSpPr>
          <p:cNvPr id="289" name="object 289"/>
          <p:cNvGrpSpPr/>
          <p:nvPr/>
        </p:nvGrpSpPr>
        <p:grpSpPr>
          <a:xfrm>
            <a:off x="5063221" y="5678983"/>
            <a:ext cx="1839117" cy="777023"/>
            <a:chOff x="5921155" y="6412655"/>
            <a:chExt cx="2150745" cy="908685"/>
          </a:xfrm>
        </p:grpSpPr>
        <p:pic>
          <p:nvPicPr>
            <p:cNvPr id="290" name="object 290"/>
            <p:cNvPicPr/>
            <p:nvPr/>
          </p:nvPicPr>
          <p:blipFill>
            <a:blip r:embed="rId97" cstate="print"/>
            <a:stretch>
              <a:fillRect/>
            </a:stretch>
          </p:blipFill>
          <p:spPr>
            <a:xfrm>
              <a:off x="6027296" y="6412655"/>
              <a:ext cx="905164" cy="99137"/>
            </a:xfrm>
            <a:prstGeom prst="rect">
              <a:avLst/>
            </a:prstGeom>
          </p:spPr>
        </p:pic>
        <p:sp>
          <p:nvSpPr>
            <p:cNvPr id="291" name="object 291"/>
            <p:cNvSpPr/>
            <p:nvPr/>
          </p:nvSpPr>
          <p:spPr>
            <a:xfrm>
              <a:off x="6949694" y="6412661"/>
              <a:ext cx="300990" cy="100330"/>
            </a:xfrm>
            <a:custGeom>
              <a:avLst/>
              <a:gdLst/>
              <a:ahLst/>
              <a:cxnLst/>
              <a:rect l="l" t="t" r="r" b="b"/>
              <a:pathLst>
                <a:path w="300990" h="100329">
                  <a:moveTo>
                    <a:pt x="88366" y="44183"/>
                  </a:moveTo>
                  <a:lnTo>
                    <a:pt x="0" y="44183"/>
                  </a:lnTo>
                  <a:lnTo>
                    <a:pt x="0" y="51727"/>
                  </a:lnTo>
                  <a:lnTo>
                    <a:pt x="88366" y="51727"/>
                  </a:lnTo>
                  <a:lnTo>
                    <a:pt x="88366" y="44183"/>
                  </a:lnTo>
                  <a:close/>
                </a:path>
                <a:path w="300990" h="100329">
                  <a:moveTo>
                    <a:pt x="132537" y="43103"/>
                  </a:moveTo>
                  <a:lnTo>
                    <a:pt x="126517" y="40678"/>
                  </a:lnTo>
                  <a:lnTo>
                    <a:pt x="119875" y="38252"/>
                  </a:lnTo>
                  <a:lnTo>
                    <a:pt x="105600" y="33401"/>
                  </a:lnTo>
                  <a:lnTo>
                    <a:pt x="102489" y="40678"/>
                  </a:lnTo>
                  <a:lnTo>
                    <a:pt x="102374" y="40944"/>
                  </a:lnTo>
                  <a:lnTo>
                    <a:pt x="110223" y="43535"/>
                  </a:lnTo>
                  <a:lnTo>
                    <a:pt x="117462" y="46342"/>
                  </a:lnTo>
                  <a:lnTo>
                    <a:pt x="123888" y="49136"/>
                  </a:lnTo>
                  <a:lnTo>
                    <a:pt x="129311" y="51727"/>
                  </a:lnTo>
                  <a:lnTo>
                    <a:pt x="132537" y="43103"/>
                  </a:lnTo>
                  <a:close/>
                </a:path>
                <a:path w="300990" h="100329">
                  <a:moveTo>
                    <a:pt x="143319" y="17246"/>
                  </a:moveTo>
                  <a:lnTo>
                    <a:pt x="136817" y="14820"/>
                  </a:lnTo>
                  <a:lnTo>
                    <a:pt x="130124" y="12395"/>
                  </a:lnTo>
                  <a:lnTo>
                    <a:pt x="123012" y="9969"/>
                  </a:lnTo>
                  <a:lnTo>
                    <a:pt x="115303" y="7543"/>
                  </a:lnTo>
                  <a:lnTo>
                    <a:pt x="113220" y="14820"/>
                  </a:lnTo>
                  <a:lnTo>
                    <a:pt x="113144" y="15087"/>
                  </a:lnTo>
                  <a:lnTo>
                    <a:pt x="120383" y="17526"/>
                  </a:lnTo>
                  <a:lnTo>
                    <a:pt x="127419" y="20066"/>
                  </a:lnTo>
                  <a:lnTo>
                    <a:pt x="134061" y="22809"/>
                  </a:lnTo>
                  <a:lnTo>
                    <a:pt x="140081" y="25857"/>
                  </a:lnTo>
                  <a:lnTo>
                    <a:pt x="143205" y="17526"/>
                  </a:lnTo>
                  <a:lnTo>
                    <a:pt x="143319" y="17246"/>
                  </a:lnTo>
                  <a:close/>
                </a:path>
                <a:path w="300990" h="100329">
                  <a:moveTo>
                    <a:pt x="175641" y="21551"/>
                  </a:moveTo>
                  <a:lnTo>
                    <a:pt x="172415" y="16167"/>
                  </a:lnTo>
                  <a:lnTo>
                    <a:pt x="170256" y="10782"/>
                  </a:lnTo>
                  <a:lnTo>
                    <a:pt x="165950" y="4305"/>
                  </a:lnTo>
                  <a:lnTo>
                    <a:pt x="159486" y="7543"/>
                  </a:lnTo>
                  <a:lnTo>
                    <a:pt x="163791" y="12928"/>
                  </a:lnTo>
                  <a:lnTo>
                    <a:pt x="167030" y="18313"/>
                  </a:lnTo>
                  <a:lnTo>
                    <a:pt x="169176" y="23710"/>
                  </a:lnTo>
                  <a:lnTo>
                    <a:pt x="175641" y="21551"/>
                  </a:lnTo>
                  <a:close/>
                </a:path>
                <a:path w="300990" h="100329">
                  <a:moveTo>
                    <a:pt x="185343" y="33401"/>
                  </a:moveTo>
                  <a:lnTo>
                    <a:pt x="177800" y="29095"/>
                  </a:lnTo>
                  <a:lnTo>
                    <a:pt x="175793" y="37579"/>
                  </a:lnTo>
                  <a:lnTo>
                    <a:pt x="173088" y="45262"/>
                  </a:lnTo>
                  <a:lnTo>
                    <a:pt x="141160" y="76504"/>
                  </a:lnTo>
                  <a:lnTo>
                    <a:pt x="108839" y="82969"/>
                  </a:lnTo>
                  <a:lnTo>
                    <a:pt x="110985" y="91592"/>
                  </a:lnTo>
                  <a:lnTo>
                    <a:pt x="154495" y="79870"/>
                  </a:lnTo>
                  <a:lnTo>
                    <a:pt x="181317" y="46939"/>
                  </a:lnTo>
                  <a:lnTo>
                    <a:pt x="185343" y="33401"/>
                  </a:lnTo>
                  <a:close/>
                </a:path>
                <a:path w="300990" h="100329">
                  <a:moveTo>
                    <a:pt x="188582" y="17246"/>
                  </a:moveTo>
                  <a:lnTo>
                    <a:pt x="186423" y="10782"/>
                  </a:lnTo>
                  <a:lnTo>
                    <a:pt x="183184" y="5384"/>
                  </a:lnTo>
                  <a:lnTo>
                    <a:pt x="178879" y="1079"/>
                  </a:lnTo>
                  <a:lnTo>
                    <a:pt x="173494" y="3238"/>
                  </a:lnTo>
                  <a:lnTo>
                    <a:pt x="179959" y="14008"/>
                  </a:lnTo>
                  <a:lnTo>
                    <a:pt x="182105" y="20472"/>
                  </a:lnTo>
                  <a:lnTo>
                    <a:pt x="188582" y="17246"/>
                  </a:lnTo>
                  <a:close/>
                </a:path>
                <a:path w="300990" h="100329">
                  <a:moveTo>
                    <a:pt x="274777" y="77584"/>
                  </a:moveTo>
                  <a:lnTo>
                    <a:pt x="233832" y="77584"/>
                  </a:lnTo>
                  <a:lnTo>
                    <a:pt x="235635" y="73177"/>
                  </a:lnTo>
                  <a:lnTo>
                    <a:pt x="239356" y="68160"/>
                  </a:lnTo>
                  <a:lnTo>
                    <a:pt x="244894" y="62738"/>
                  </a:lnTo>
                  <a:lnTo>
                    <a:pt x="252158" y="57111"/>
                  </a:lnTo>
                  <a:lnTo>
                    <a:pt x="255384" y="56032"/>
                  </a:lnTo>
                  <a:lnTo>
                    <a:pt x="260769" y="51727"/>
                  </a:lnTo>
                  <a:lnTo>
                    <a:pt x="265087" y="48488"/>
                  </a:lnTo>
                  <a:lnTo>
                    <a:pt x="271551" y="42024"/>
                  </a:lnTo>
                  <a:lnTo>
                    <a:pt x="273710" y="37719"/>
                  </a:lnTo>
                  <a:lnTo>
                    <a:pt x="273710" y="25857"/>
                  </a:lnTo>
                  <a:lnTo>
                    <a:pt x="270471" y="20472"/>
                  </a:lnTo>
                  <a:lnTo>
                    <a:pt x="260769" y="14008"/>
                  </a:lnTo>
                  <a:lnTo>
                    <a:pt x="255384" y="12928"/>
                  </a:lnTo>
                  <a:lnTo>
                    <a:pt x="249999" y="12928"/>
                  </a:lnTo>
                  <a:lnTo>
                    <a:pt x="242963" y="13728"/>
                  </a:lnTo>
                  <a:lnTo>
                    <a:pt x="236524" y="16027"/>
                  </a:lnTo>
                  <a:lnTo>
                    <a:pt x="230860" y="19799"/>
                  </a:lnTo>
                  <a:lnTo>
                    <a:pt x="226288" y="24790"/>
                  </a:lnTo>
                  <a:lnTo>
                    <a:pt x="231686" y="29095"/>
                  </a:lnTo>
                  <a:lnTo>
                    <a:pt x="237070" y="23710"/>
                  </a:lnTo>
                  <a:lnTo>
                    <a:pt x="243535" y="20472"/>
                  </a:lnTo>
                  <a:lnTo>
                    <a:pt x="254304" y="20472"/>
                  </a:lnTo>
                  <a:lnTo>
                    <a:pt x="257543" y="21551"/>
                  </a:lnTo>
                  <a:lnTo>
                    <a:pt x="260769" y="23710"/>
                  </a:lnTo>
                  <a:lnTo>
                    <a:pt x="262928" y="25857"/>
                  </a:lnTo>
                  <a:lnTo>
                    <a:pt x="265087" y="29095"/>
                  </a:lnTo>
                  <a:lnTo>
                    <a:pt x="265087" y="35560"/>
                  </a:lnTo>
                  <a:lnTo>
                    <a:pt x="264007" y="38798"/>
                  </a:lnTo>
                  <a:lnTo>
                    <a:pt x="261848" y="40944"/>
                  </a:lnTo>
                  <a:lnTo>
                    <a:pt x="259702" y="44183"/>
                  </a:lnTo>
                  <a:lnTo>
                    <a:pt x="255384" y="47409"/>
                  </a:lnTo>
                  <a:lnTo>
                    <a:pt x="249999" y="50647"/>
                  </a:lnTo>
                  <a:lnTo>
                    <a:pt x="247840" y="51727"/>
                  </a:lnTo>
                  <a:lnTo>
                    <a:pt x="241376" y="56032"/>
                  </a:lnTo>
                  <a:lnTo>
                    <a:pt x="235991" y="60350"/>
                  </a:lnTo>
                  <a:lnTo>
                    <a:pt x="231686" y="66814"/>
                  </a:lnTo>
                  <a:lnTo>
                    <a:pt x="228447" y="70040"/>
                  </a:lnTo>
                  <a:lnTo>
                    <a:pt x="226288" y="74358"/>
                  </a:lnTo>
                  <a:lnTo>
                    <a:pt x="225209" y="78663"/>
                  </a:lnTo>
                  <a:lnTo>
                    <a:pt x="225209" y="85128"/>
                  </a:lnTo>
                  <a:lnTo>
                    <a:pt x="274777" y="85128"/>
                  </a:lnTo>
                  <a:lnTo>
                    <a:pt x="274777" y="77584"/>
                  </a:lnTo>
                  <a:close/>
                </a:path>
                <a:path w="300990" h="100329">
                  <a:moveTo>
                    <a:pt x="300558" y="51727"/>
                  </a:moveTo>
                  <a:lnTo>
                    <a:pt x="300482" y="48488"/>
                  </a:lnTo>
                  <a:lnTo>
                    <a:pt x="300151" y="44183"/>
                  </a:lnTo>
                  <a:lnTo>
                    <a:pt x="300037" y="42760"/>
                  </a:lnTo>
                  <a:lnTo>
                    <a:pt x="298284" y="35560"/>
                  </a:lnTo>
                  <a:lnTo>
                    <a:pt x="298221" y="35293"/>
                  </a:lnTo>
                  <a:lnTo>
                    <a:pt x="295186" y="28219"/>
                  </a:lnTo>
                  <a:lnTo>
                    <a:pt x="295186" y="42760"/>
                  </a:lnTo>
                  <a:lnTo>
                    <a:pt x="295122" y="51727"/>
                  </a:lnTo>
                  <a:lnTo>
                    <a:pt x="278015" y="86207"/>
                  </a:lnTo>
                  <a:lnTo>
                    <a:pt x="271551" y="89433"/>
                  </a:lnTo>
                  <a:lnTo>
                    <a:pt x="265087" y="93751"/>
                  </a:lnTo>
                  <a:lnTo>
                    <a:pt x="257543" y="95910"/>
                  </a:lnTo>
                  <a:lnTo>
                    <a:pt x="249999" y="95910"/>
                  </a:lnTo>
                  <a:lnTo>
                    <a:pt x="242925" y="95300"/>
                  </a:lnTo>
                  <a:lnTo>
                    <a:pt x="236258" y="93484"/>
                  </a:lnTo>
                  <a:lnTo>
                    <a:pt x="229997" y="90449"/>
                  </a:lnTo>
                  <a:lnTo>
                    <a:pt x="224142" y="86207"/>
                  </a:lnTo>
                  <a:lnTo>
                    <a:pt x="218833" y="83019"/>
                  </a:lnTo>
                  <a:lnTo>
                    <a:pt x="204736" y="58191"/>
                  </a:lnTo>
                  <a:lnTo>
                    <a:pt x="204825" y="49568"/>
                  </a:lnTo>
                  <a:lnTo>
                    <a:pt x="205270" y="44183"/>
                  </a:lnTo>
                  <a:lnTo>
                    <a:pt x="205333" y="43408"/>
                  </a:lnTo>
                  <a:lnTo>
                    <a:pt x="228447" y="10782"/>
                  </a:lnTo>
                  <a:lnTo>
                    <a:pt x="242455" y="4305"/>
                  </a:lnTo>
                  <a:lnTo>
                    <a:pt x="258622" y="4305"/>
                  </a:lnTo>
                  <a:lnTo>
                    <a:pt x="294182" y="37719"/>
                  </a:lnTo>
                  <a:lnTo>
                    <a:pt x="295186" y="42760"/>
                  </a:lnTo>
                  <a:lnTo>
                    <a:pt x="295186" y="28219"/>
                  </a:lnTo>
                  <a:lnTo>
                    <a:pt x="262801" y="1612"/>
                  </a:lnTo>
                  <a:lnTo>
                    <a:pt x="249999" y="0"/>
                  </a:lnTo>
                  <a:lnTo>
                    <a:pt x="241376" y="0"/>
                  </a:lnTo>
                  <a:lnTo>
                    <a:pt x="209473" y="22225"/>
                  </a:lnTo>
                  <a:lnTo>
                    <a:pt x="200520" y="42760"/>
                  </a:lnTo>
                  <a:lnTo>
                    <a:pt x="200596" y="51727"/>
                  </a:lnTo>
                  <a:lnTo>
                    <a:pt x="219824" y="89433"/>
                  </a:lnTo>
                  <a:lnTo>
                    <a:pt x="241376" y="100215"/>
                  </a:lnTo>
                  <a:lnTo>
                    <a:pt x="257543" y="100215"/>
                  </a:lnTo>
                  <a:lnTo>
                    <a:pt x="292023" y="77584"/>
                  </a:lnTo>
                  <a:lnTo>
                    <a:pt x="298183" y="64922"/>
                  </a:lnTo>
                  <a:lnTo>
                    <a:pt x="298297" y="64655"/>
                  </a:lnTo>
                  <a:lnTo>
                    <a:pt x="298361" y="64516"/>
                  </a:lnTo>
                  <a:lnTo>
                    <a:pt x="299935" y="58191"/>
                  </a:lnTo>
                  <a:lnTo>
                    <a:pt x="300050" y="57734"/>
                  </a:lnTo>
                  <a:lnTo>
                    <a:pt x="300558" y="51727"/>
                  </a:lnTo>
                  <a:close/>
                </a:path>
              </a:pathLst>
            </a:custGeom>
            <a:solidFill>
              <a:srgbClr val="000000"/>
            </a:solidFill>
          </p:spPr>
          <p:txBody>
            <a:bodyPr wrap="square" lIns="0" tIns="0" rIns="0" bIns="0" rtlCol="0"/>
            <a:lstStyle/>
            <a:p>
              <a:endParaRPr sz="1749"/>
            </a:p>
          </p:txBody>
        </p:sp>
        <p:sp>
          <p:nvSpPr>
            <p:cNvPr id="292" name="object 292"/>
            <p:cNvSpPr/>
            <p:nvPr/>
          </p:nvSpPr>
          <p:spPr>
            <a:xfrm>
              <a:off x="5927077" y="6553822"/>
              <a:ext cx="2139315" cy="174625"/>
            </a:xfrm>
            <a:custGeom>
              <a:avLst/>
              <a:gdLst/>
              <a:ahLst/>
              <a:cxnLst/>
              <a:rect l="l" t="t" r="r" b="b"/>
              <a:pathLst>
                <a:path w="2139315" h="174625">
                  <a:moveTo>
                    <a:pt x="2138984" y="0"/>
                  </a:moveTo>
                  <a:lnTo>
                    <a:pt x="1604505" y="0"/>
                  </a:lnTo>
                  <a:lnTo>
                    <a:pt x="1070025" y="0"/>
                  </a:lnTo>
                  <a:lnTo>
                    <a:pt x="534479" y="0"/>
                  </a:lnTo>
                  <a:lnTo>
                    <a:pt x="0" y="0"/>
                  </a:lnTo>
                  <a:lnTo>
                    <a:pt x="0" y="174574"/>
                  </a:lnTo>
                  <a:lnTo>
                    <a:pt x="534479" y="174574"/>
                  </a:lnTo>
                  <a:lnTo>
                    <a:pt x="1070025" y="174574"/>
                  </a:lnTo>
                  <a:lnTo>
                    <a:pt x="1604505" y="174574"/>
                  </a:lnTo>
                  <a:lnTo>
                    <a:pt x="2138984" y="174574"/>
                  </a:lnTo>
                  <a:lnTo>
                    <a:pt x="2138984" y="0"/>
                  </a:lnTo>
                  <a:close/>
                </a:path>
              </a:pathLst>
            </a:custGeom>
            <a:solidFill>
              <a:srgbClr val="7E7E7E"/>
            </a:solidFill>
          </p:spPr>
          <p:txBody>
            <a:bodyPr wrap="square" lIns="0" tIns="0" rIns="0" bIns="0" rtlCol="0"/>
            <a:lstStyle/>
            <a:p>
              <a:endParaRPr sz="1749"/>
            </a:p>
          </p:txBody>
        </p:sp>
        <p:sp>
          <p:nvSpPr>
            <p:cNvPr id="293" name="object 293"/>
            <p:cNvSpPr/>
            <p:nvPr/>
          </p:nvSpPr>
          <p:spPr>
            <a:xfrm>
              <a:off x="6460482" y="6549508"/>
              <a:ext cx="0" cy="772160"/>
            </a:xfrm>
            <a:custGeom>
              <a:avLst/>
              <a:gdLst/>
              <a:ahLst/>
              <a:cxnLst/>
              <a:rect l="l" t="t" r="r" b="b"/>
              <a:pathLst>
                <a:path h="772159">
                  <a:moveTo>
                    <a:pt x="0" y="0"/>
                  </a:moveTo>
                  <a:lnTo>
                    <a:pt x="0" y="771546"/>
                  </a:lnTo>
                </a:path>
              </a:pathLst>
            </a:custGeom>
            <a:ln w="9698">
              <a:solidFill>
                <a:srgbClr val="595959"/>
              </a:solidFill>
            </a:ln>
          </p:spPr>
          <p:txBody>
            <a:bodyPr wrap="square" lIns="0" tIns="0" rIns="0" bIns="0" rtlCol="0"/>
            <a:lstStyle/>
            <a:p>
              <a:endParaRPr sz="1749"/>
            </a:p>
          </p:txBody>
        </p:sp>
        <p:sp>
          <p:nvSpPr>
            <p:cNvPr id="294" name="object 294"/>
            <p:cNvSpPr/>
            <p:nvPr/>
          </p:nvSpPr>
          <p:spPr>
            <a:xfrm>
              <a:off x="6460482" y="6549508"/>
              <a:ext cx="0" cy="772160"/>
            </a:xfrm>
            <a:custGeom>
              <a:avLst/>
              <a:gdLst/>
              <a:ahLst/>
              <a:cxnLst/>
              <a:rect l="l" t="t" r="r" b="b"/>
              <a:pathLst>
                <a:path h="772159">
                  <a:moveTo>
                    <a:pt x="0" y="0"/>
                  </a:moveTo>
                  <a:lnTo>
                    <a:pt x="0" y="771546"/>
                  </a:lnTo>
                </a:path>
              </a:pathLst>
            </a:custGeom>
            <a:ln w="3175">
              <a:solidFill>
                <a:srgbClr val="595959"/>
              </a:solidFill>
            </a:ln>
          </p:spPr>
          <p:txBody>
            <a:bodyPr wrap="square" lIns="0" tIns="0" rIns="0" bIns="0" rtlCol="0"/>
            <a:lstStyle/>
            <a:p>
              <a:endParaRPr sz="1749"/>
            </a:p>
          </p:txBody>
        </p:sp>
        <p:sp>
          <p:nvSpPr>
            <p:cNvPr id="295" name="object 295"/>
            <p:cNvSpPr/>
            <p:nvPr/>
          </p:nvSpPr>
          <p:spPr>
            <a:xfrm>
              <a:off x="6996037" y="6549508"/>
              <a:ext cx="0" cy="772160"/>
            </a:xfrm>
            <a:custGeom>
              <a:avLst/>
              <a:gdLst/>
              <a:ahLst/>
              <a:cxnLst/>
              <a:rect l="l" t="t" r="r" b="b"/>
              <a:pathLst>
                <a:path h="772159">
                  <a:moveTo>
                    <a:pt x="0" y="0"/>
                  </a:moveTo>
                  <a:lnTo>
                    <a:pt x="0" y="771546"/>
                  </a:lnTo>
                </a:path>
              </a:pathLst>
            </a:custGeom>
            <a:ln w="9698">
              <a:solidFill>
                <a:srgbClr val="595959"/>
              </a:solidFill>
            </a:ln>
          </p:spPr>
          <p:txBody>
            <a:bodyPr wrap="square" lIns="0" tIns="0" rIns="0" bIns="0" rtlCol="0"/>
            <a:lstStyle/>
            <a:p>
              <a:endParaRPr sz="1749"/>
            </a:p>
          </p:txBody>
        </p:sp>
        <p:sp>
          <p:nvSpPr>
            <p:cNvPr id="296" name="object 296"/>
            <p:cNvSpPr/>
            <p:nvPr/>
          </p:nvSpPr>
          <p:spPr>
            <a:xfrm>
              <a:off x="6996037" y="6549508"/>
              <a:ext cx="0" cy="772160"/>
            </a:xfrm>
            <a:custGeom>
              <a:avLst/>
              <a:gdLst/>
              <a:ahLst/>
              <a:cxnLst/>
              <a:rect l="l" t="t" r="r" b="b"/>
              <a:pathLst>
                <a:path h="772159">
                  <a:moveTo>
                    <a:pt x="0" y="0"/>
                  </a:moveTo>
                  <a:lnTo>
                    <a:pt x="0" y="771546"/>
                  </a:lnTo>
                </a:path>
              </a:pathLst>
            </a:custGeom>
            <a:ln w="3175">
              <a:solidFill>
                <a:srgbClr val="595959"/>
              </a:solidFill>
            </a:ln>
          </p:spPr>
          <p:txBody>
            <a:bodyPr wrap="square" lIns="0" tIns="0" rIns="0" bIns="0" rtlCol="0"/>
            <a:lstStyle/>
            <a:p>
              <a:endParaRPr sz="1749"/>
            </a:p>
          </p:txBody>
        </p:sp>
        <p:sp>
          <p:nvSpPr>
            <p:cNvPr id="297" name="object 297"/>
            <p:cNvSpPr/>
            <p:nvPr/>
          </p:nvSpPr>
          <p:spPr>
            <a:xfrm>
              <a:off x="7530515" y="6549508"/>
              <a:ext cx="0" cy="772160"/>
            </a:xfrm>
            <a:custGeom>
              <a:avLst/>
              <a:gdLst/>
              <a:ahLst/>
              <a:cxnLst/>
              <a:rect l="l" t="t" r="r" b="b"/>
              <a:pathLst>
                <a:path h="772159">
                  <a:moveTo>
                    <a:pt x="0" y="0"/>
                  </a:moveTo>
                  <a:lnTo>
                    <a:pt x="0" y="771546"/>
                  </a:lnTo>
                </a:path>
              </a:pathLst>
            </a:custGeom>
            <a:ln w="9698">
              <a:solidFill>
                <a:srgbClr val="595959"/>
              </a:solidFill>
            </a:ln>
          </p:spPr>
          <p:txBody>
            <a:bodyPr wrap="square" lIns="0" tIns="0" rIns="0" bIns="0" rtlCol="0"/>
            <a:lstStyle/>
            <a:p>
              <a:endParaRPr sz="1749"/>
            </a:p>
          </p:txBody>
        </p:sp>
        <p:sp>
          <p:nvSpPr>
            <p:cNvPr id="298" name="object 298"/>
            <p:cNvSpPr/>
            <p:nvPr/>
          </p:nvSpPr>
          <p:spPr>
            <a:xfrm>
              <a:off x="7530515" y="6549508"/>
              <a:ext cx="0" cy="772160"/>
            </a:xfrm>
            <a:custGeom>
              <a:avLst/>
              <a:gdLst/>
              <a:ahLst/>
              <a:cxnLst/>
              <a:rect l="l" t="t" r="r" b="b"/>
              <a:pathLst>
                <a:path h="772159">
                  <a:moveTo>
                    <a:pt x="0" y="0"/>
                  </a:moveTo>
                  <a:lnTo>
                    <a:pt x="0" y="771546"/>
                  </a:lnTo>
                </a:path>
              </a:pathLst>
            </a:custGeom>
            <a:ln w="3175">
              <a:solidFill>
                <a:srgbClr val="595959"/>
              </a:solidFill>
            </a:ln>
          </p:spPr>
          <p:txBody>
            <a:bodyPr wrap="square" lIns="0" tIns="0" rIns="0" bIns="0" rtlCol="0"/>
            <a:lstStyle/>
            <a:p>
              <a:endParaRPr sz="1749"/>
            </a:p>
          </p:txBody>
        </p:sp>
        <p:sp>
          <p:nvSpPr>
            <p:cNvPr id="299" name="object 299"/>
            <p:cNvSpPr/>
            <p:nvPr/>
          </p:nvSpPr>
          <p:spPr>
            <a:xfrm>
              <a:off x="5922771" y="6728387"/>
              <a:ext cx="2148840" cy="0"/>
            </a:xfrm>
            <a:custGeom>
              <a:avLst/>
              <a:gdLst/>
              <a:ahLst/>
              <a:cxnLst/>
              <a:rect l="l" t="t" r="r" b="b"/>
              <a:pathLst>
                <a:path w="2148840">
                  <a:moveTo>
                    <a:pt x="0" y="0"/>
                  </a:moveTo>
                  <a:lnTo>
                    <a:pt x="2148686" y="0"/>
                  </a:lnTo>
                </a:path>
              </a:pathLst>
            </a:custGeom>
            <a:ln w="9698">
              <a:solidFill>
                <a:srgbClr val="595959"/>
              </a:solidFill>
            </a:ln>
          </p:spPr>
          <p:txBody>
            <a:bodyPr wrap="square" lIns="0" tIns="0" rIns="0" bIns="0" rtlCol="0"/>
            <a:lstStyle/>
            <a:p>
              <a:endParaRPr sz="1749"/>
            </a:p>
          </p:txBody>
        </p:sp>
        <p:sp>
          <p:nvSpPr>
            <p:cNvPr id="300" name="object 300"/>
            <p:cNvSpPr/>
            <p:nvPr/>
          </p:nvSpPr>
          <p:spPr>
            <a:xfrm>
              <a:off x="5922771" y="6728387"/>
              <a:ext cx="2148840" cy="0"/>
            </a:xfrm>
            <a:custGeom>
              <a:avLst/>
              <a:gdLst/>
              <a:ahLst/>
              <a:cxnLst/>
              <a:rect l="l" t="t" r="r" b="b"/>
              <a:pathLst>
                <a:path w="2148840">
                  <a:moveTo>
                    <a:pt x="0" y="0"/>
                  </a:moveTo>
                  <a:lnTo>
                    <a:pt x="2148686" y="0"/>
                  </a:lnTo>
                </a:path>
              </a:pathLst>
            </a:custGeom>
            <a:ln w="3175">
              <a:solidFill>
                <a:srgbClr val="595959"/>
              </a:solidFill>
            </a:ln>
          </p:spPr>
          <p:txBody>
            <a:bodyPr wrap="square" lIns="0" tIns="0" rIns="0" bIns="0" rtlCol="0"/>
            <a:lstStyle/>
            <a:p>
              <a:endParaRPr sz="1749"/>
            </a:p>
          </p:txBody>
        </p:sp>
        <p:sp>
          <p:nvSpPr>
            <p:cNvPr id="301" name="object 301"/>
            <p:cNvSpPr/>
            <p:nvPr/>
          </p:nvSpPr>
          <p:spPr>
            <a:xfrm>
              <a:off x="5922771" y="7022565"/>
              <a:ext cx="2148840" cy="0"/>
            </a:xfrm>
            <a:custGeom>
              <a:avLst/>
              <a:gdLst/>
              <a:ahLst/>
              <a:cxnLst/>
              <a:rect l="l" t="t" r="r" b="b"/>
              <a:pathLst>
                <a:path w="2148840">
                  <a:moveTo>
                    <a:pt x="0" y="0"/>
                  </a:moveTo>
                  <a:lnTo>
                    <a:pt x="2148686" y="0"/>
                  </a:lnTo>
                </a:path>
              </a:pathLst>
            </a:custGeom>
            <a:ln w="9698">
              <a:solidFill>
                <a:srgbClr val="595959"/>
              </a:solidFill>
            </a:ln>
          </p:spPr>
          <p:txBody>
            <a:bodyPr wrap="square" lIns="0" tIns="0" rIns="0" bIns="0" rtlCol="0"/>
            <a:lstStyle/>
            <a:p>
              <a:endParaRPr sz="1749"/>
            </a:p>
          </p:txBody>
        </p:sp>
        <p:sp>
          <p:nvSpPr>
            <p:cNvPr id="302" name="object 302"/>
            <p:cNvSpPr/>
            <p:nvPr/>
          </p:nvSpPr>
          <p:spPr>
            <a:xfrm>
              <a:off x="5922771" y="7022565"/>
              <a:ext cx="2148840" cy="0"/>
            </a:xfrm>
            <a:custGeom>
              <a:avLst/>
              <a:gdLst/>
              <a:ahLst/>
              <a:cxnLst/>
              <a:rect l="l" t="t" r="r" b="b"/>
              <a:pathLst>
                <a:path w="2148840">
                  <a:moveTo>
                    <a:pt x="0" y="0"/>
                  </a:moveTo>
                  <a:lnTo>
                    <a:pt x="2148686" y="0"/>
                  </a:lnTo>
                </a:path>
              </a:pathLst>
            </a:custGeom>
            <a:ln w="3175">
              <a:solidFill>
                <a:srgbClr val="595959"/>
              </a:solidFill>
            </a:ln>
          </p:spPr>
          <p:txBody>
            <a:bodyPr wrap="square" lIns="0" tIns="0" rIns="0" bIns="0" rtlCol="0"/>
            <a:lstStyle/>
            <a:p>
              <a:endParaRPr sz="1749"/>
            </a:p>
          </p:txBody>
        </p:sp>
        <p:sp>
          <p:nvSpPr>
            <p:cNvPr id="303" name="object 303"/>
            <p:cNvSpPr/>
            <p:nvPr/>
          </p:nvSpPr>
          <p:spPr>
            <a:xfrm>
              <a:off x="5926004" y="6549508"/>
              <a:ext cx="0" cy="772160"/>
            </a:xfrm>
            <a:custGeom>
              <a:avLst/>
              <a:gdLst/>
              <a:ahLst/>
              <a:cxnLst/>
              <a:rect l="l" t="t" r="r" b="b"/>
              <a:pathLst>
                <a:path h="772159">
                  <a:moveTo>
                    <a:pt x="0" y="0"/>
                  </a:moveTo>
                  <a:lnTo>
                    <a:pt x="0" y="771546"/>
                  </a:lnTo>
                </a:path>
              </a:pathLst>
            </a:custGeom>
            <a:ln w="9698">
              <a:solidFill>
                <a:srgbClr val="595959"/>
              </a:solidFill>
            </a:ln>
          </p:spPr>
          <p:txBody>
            <a:bodyPr wrap="square" lIns="0" tIns="0" rIns="0" bIns="0" rtlCol="0"/>
            <a:lstStyle/>
            <a:p>
              <a:endParaRPr sz="1749"/>
            </a:p>
          </p:txBody>
        </p:sp>
        <p:sp>
          <p:nvSpPr>
            <p:cNvPr id="304" name="object 304"/>
            <p:cNvSpPr/>
            <p:nvPr/>
          </p:nvSpPr>
          <p:spPr>
            <a:xfrm>
              <a:off x="5926004" y="6549508"/>
              <a:ext cx="0" cy="772160"/>
            </a:xfrm>
            <a:custGeom>
              <a:avLst/>
              <a:gdLst/>
              <a:ahLst/>
              <a:cxnLst/>
              <a:rect l="l" t="t" r="r" b="b"/>
              <a:pathLst>
                <a:path h="772159">
                  <a:moveTo>
                    <a:pt x="0" y="0"/>
                  </a:moveTo>
                  <a:lnTo>
                    <a:pt x="0" y="771546"/>
                  </a:lnTo>
                </a:path>
              </a:pathLst>
            </a:custGeom>
            <a:ln w="3175">
              <a:solidFill>
                <a:srgbClr val="595959"/>
              </a:solidFill>
            </a:ln>
          </p:spPr>
          <p:txBody>
            <a:bodyPr wrap="square" lIns="0" tIns="0" rIns="0" bIns="0" rtlCol="0"/>
            <a:lstStyle/>
            <a:p>
              <a:endParaRPr sz="1749"/>
            </a:p>
          </p:txBody>
        </p:sp>
        <p:sp>
          <p:nvSpPr>
            <p:cNvPr id="305" name="object 305"/>
            <p:cNvSpPr/>
            <p:nvPr/>
          </p:nvSpPr>
          <p:spPr>
            <a:xfrm>
              <a:off x="8064993" y="6549508"/>
              <a:ext cx="0" cy="772160"/>
            </a:xfrm>
            <a:custGeom>
              <a:avLst/>
              <a:gdLst/>
              <a:ahLst/>
              <a:cxnLst/>
              <a:rect l="l" t="t" r="r" b="b"/>
              <a:pathLst>
                <a:path h="772159">
                  <a:moveTo>
                    <a:pt x="0" y="0"/>
                  </a:moveTo>
                  <a:lnTo>
                    <a:pt x="0" y="771546"/>
                  </a:lnTo>
                </a:path>
              </a:pathLst>
            </a:custGeom>
            <a:ln w="9698">
              <a:solidFill>
                <a:srgbClr val="595959"/>
              </a:solidFill>
            </a:ln>
          </p:spPr>
          <p:txBody>
            <a:bodyPr wrap="square" lIns="0" tIns="0" rIns="0" bIns="0" rtlCol="0"/>
            <a:lstStyle/>
            <a:p>
              <a:endParaRPr sz="1749"/>
            </a:p>
          </p:txBody>
        </p:sp>
        <p:sp>
          <p:nvSpPr>
            <p:cNvPr id="306" name="object 306"/>
            <p:cNvSpPr/>
            <p:nvPr/>
          </p:nvSpPr>
          <p:spPr>
            <a:xfrm>
              <a:off x="8064993" y="6549508"/>
              <a:ext cx="0" cy="772160"/>
            </a:xfrm>
            <a:custGeom>
              <a:avLst/>
              <a:gdLst/>
              <a:ahLst/>
              <a:cxnLst/>
              <a:rect l="l" t="t" r="r" b="b"/>
              <a:pathLst>
                <a:path h="772159">
                  <a:moveTo>
                    <a:pt x="0" y="0"/>
                  </a:moveTo>
                  <a:lnTo>
                    <a:pt x="0" y="771546"/>
                  </a:lnTo>
                </a:path>
              </a:pathLst>
            </a:custGeom>
            <a:ln w="3175">
              <a:solidFill>
                <a:srgbClr val="595959"/>
              </a:solidFill>
            </a:ln>
          </p:spPr>
          <p:txBody>
            <a:bodyPr wrap="square" lIns="0" tIns="0" rIns="0" bIns="0" rtlCol="0"/>
            <a:lstStyle/>
            <a:p>
              <a:endParaRPr sz="1749"/>
            </a:p>
          </p:txBody>
        </p:sp>
        <p:sp>
          <p:nvSpPr>
            <p:cNvPr id="307" name="object 307"/>
            <p:cNvSpPr/>
            <p:nvPr/>
          </p:nvSpPr>
          <p:spPr>
            <a:xfrm>
              <a:off x="5922771" y="6553818"/>
              <a:ext cx="2148840" cy="0"/>
            </a:xfrm>
            <a:custGeom>
              <a:avLst/>
              <a:gdLst/>
              <a:ahLst/>
              <a:cxnLst/>
              <a:rect l="l" t="t" r="r" b="b"/>
              <a:pathLst>
                <a:path w="2148840">
                  <a:moveTo>
                    <a:pt x="0" y="0"/>
                  </a:moveTo>
                  <a:lnTo>
                    <a:pt x="2148686" y="0"/>
                  </a:lnTo>
                </a:path>
              </a:pathLst>
            </a:custGeom>
            <a:ln w="9698">
              <a:solidFill>
                <a:srgbClr val="595959"/>
              </a:solidFill>
            </a:ln>
          </p:spPr>
          <p:txBody>
            <a:bodyPr wrap="square" lIns="0" tIns="0" rIns="0" bIns="0" rtlCol="0"/>
            <a:lstStyle/>
            <a:p>
              <a:endParaRPr sz="1749"/>
            </a:p>
          </p:txBody>
        </p:sp>
        <p:sp>
          <p:nvSpPr>
            <p:cNvPr id="308" name="object 308"/>
            <p:cNvSpPr/>
            <p:nvPr/>
          </p:nvSpPr>
          <p:spPr>
            <a:xfrm>
              <a:off x="5922771" y="6553818"/>
              <a:ext cx="2148840" cy="0"/>
            </a:xfrm>
            <a:custGeom>
              <a:avLst/>
              <a:gdLst/>
              <a:ahLst/>
              <a:cxnLst/>
              <a:rect l="l" t="t" r="r" b="b"/>
              <a:pathLst>
                <a:path w="2148840">
                  <a:moveTo>
                    <a:pt x="0" y="0"/>
                  </a:moveTo>
                  <a:lnTo>
                    <a:pt x="2148686" y="0"/>
                  </a:lnTo>
                </a:path>
              </a:pathLst>
            </a:custGeom>
            <a:ln w="3175">
              <a:solidFill>
                <a:srgbClr val="595959"/>
              </a:solidFill>
            </a:ln>
          </p:spPr>
          <p:txBody>
            <a:bodyPr wrap="square" lIns="0" tIns="0" rIns="0" bIns="0" rtlCol="0"/>
            <a:lstStyle/>
            <a:p>
              <a:endParaRPr sz="1749"/>
            </a:p>
          </p:txBody>
        </p:sp>
        <p:sp>
          <p:nvSpPr>
            <p:cNvPr id="309" name="object 309"/>
            <p:cNvSpPr/>
            <p:nvPr/>
          </p:nvSpPr>
          <p:spPr>
            <a:xfrm>
              <a:off x="5922771" y="7315666"/>
              <a:ext cx="2148840" cy="0"/>
            </a:xfrm>
            <a:custGeom>
              <a:avLst/>
              <a:gdLst/>
              <a:ahLst/>
              <a:cxnLst/>
              <a:rect l="l" t="t" r="r" b="b"/>
              <a:pathLst>
                <a:path w="2148840">
                  <a:moveTo>
                    <a:pt x="0" y="0"/>
                  </a:moveTo>
                  <a:lnTo>
                    <a:pt x="2148686" y="0"/>
                  </a:lnTo>
                </a:path>
              </a:pathLst>
            </a:custGeom>
            <a:ln w="9698">
              <a:solidFill>
                <a:srgbClr val="595959"/>
              </a:solidFill>
            </a:ln>
          </p:spPr>
          <p:txBody>
            <a:bodyPr wrap="square" lIns="0" tIns="0" rIns="0" bIns="0" rtlCol="0"/>
            <a:lstStyle/>
            <a:p>
              <a:endParaRPr sz="1749"/>
            </a:p>
          </p:txBody>
        </p:sp>
        <p:sp>
          <p:nvSpPr>
            <p:cNvPr id="310" name="object 310"/>
            <p:cNvSpPr/>
            <p:nvPr/>
          </p:nvSpPr>
          <p:spPr>
            <a:xfrm>
              <a:off x="5922771" y="7315666"/>
              <a:ext cx="2148840" cy="0"/>
            </a:xfrm>
            <a:custGeom>
              <a:avLst/>
              <a:gdLst/>
              <a:ahLst/>
              <a:cxnLst/>
              <a:rect l="l" t="t" r="r" b="b"/>
              <a:pathLst>
                <a:path w="2148840">
                  <a:moveTo>
                    <a:pt x="0" y="0"/>
                  </a:moveTo>
                  <a:lnTo>
                    <a:pt x="2148686" y="0"/>
                  </a:lnTo>
                </a:path>
              </a:pathLst>
            </a:custGeom>
            <a:ln w="3175">
              <a:solidFill>
                <a:srgbClr val="595959"/>
              </a:solidFill>
            </a:ln>
          </p:spPr>
          <p:txBody>
            <a:bodyPr wrap="square" lIns="0" tIns="0" rIns="0" bIns="0" rtlCol="0"/>
            <a:lstStyle/>
            <a:p>
              <a:endParaRPr sz="1749"/>
            </a:p>
          </p:txBody>
        </p:sp>
        <p:pic>
          <p:nvPicPr>
            <p:cNvPr id="311" name="object 311"/>
            <p:cNvPicPr/>
            <p:nvPr/>
          </p:nvPicPr>
          <p:blipFill>
            <a:blip r:embed="rId98" cstate="print"/>
            <a:stretch>
              <a:fillRect/>
            </a:stretch>
          </p:blipFill>
          <p:spPr>
            <a:xfrm>
              <a:off x="7724479" y="6609852"/>
              <a:ext cx="149783" cy="80820"/>
            </a:xfrm>
            <a:prstGeom prst="rect">
              <a:avLst/>
            </a:prstGeom>
          </p:spPr>
        </p:pic>
        <p:pic>
          <p:nvPicPr>
            <p:cNvPr id="312" name="object 312"/>
            <p:cNvPicPr/>
            <p:nvPr/>
          </p:nvPicPr>
          <p:blipFill>
            <a:blip r:embed="rId99" cstate="print"/>
            <a:stretch>
              <a:fillRect/>
            </a:stretch>
          </p:blipFill>
          <p:spPr>
            <a:xfrm>
              <a:off x="7196466" y="6612007"/>
              <a:ext cx="141162" cy="78664"/>
            </a:xfrm>
            <a:prstGeom prst="rect">
              <a:avLst/>
            </a:prstGeom>
          </p:spPr>
        </p:pic>
        <p:pic>
          <p:nvPicPr>
            <p:cNvPr id="313" name="object 313"/>
            <p:cNvPicPr/>
            <p:nvPr/>
          </p:nvPicPr>
          <p:blipFill>
            <a:blip r:embed="rId100" cstate="print"/>
            <a:stretch>
              <a:fillRect/>
            </a:stretch>
          </p:blipFill>
          <p:spPr>
            <a:xfrm>
              <a:off x="6653368" y="6609852"/>
              <a:ext cx="149783" cy="80820"/>
            </a:xfrm>
            <a:prstGeom prst="rect">
              <a:avLst/>
            </a:prstGeom>
          </p:spPr>
        </p:pic>
        <p:pic>
          <p:nvPicPr>
            <p:cNvPr id="314" name="object 314"/>
            <p:cNvPicPr/>
            <p:nvPr/>
          </p:nvPicPr>
          <p:blipFill>
            <a:blip r:embed="rId101" cstate="print"/>
            <a:stretch>
              <a:fillRect/>
            </a:stretch>
          </p:blipFill>
          <p:spPr>
            <a:xfrm>
              <a:off x="6006822" y="6786576"/>
              <a:ext cx="312497" cy="74352"/>
            </a:xfrm>
            <a:prstGeom prst="rect">
              <a:avLst/>
            </a:prstGeom>
          </p:spPr>
        </p:pic>
        <p:pic>
          <p:nvPicPr>
            <p:cNvPr id="315" name="object 315"/>
            <p:cNvPicPr/>
            <p:nvPr/>
          </p:nvPicPr>
          <p:blipFill>
            <a:blip r:embed="rId102" cstate="print"/>
            <a:stretch>
              <a:fillRect/>
            </a:stretch>
          </p:blipFill>
          <p:spPr>
            <a:xfrm>
              <a:off x="5998201" y="7080754"/>
              <a:ext cx="248920" cy="74352"/>
            </a:xfrm>
            <a:prstGeom prst="rect">
              <a:avLst/>
            </a:prstGeom>
          </p:spPr>
        </p:pic>
        <p:pic>
          <p:nvPicPr>
            <p:cNvPr id="316" name="object 316"/>
            <p:cNvPicPr/>
            <p:nvPr/>
          </p:nvPicPr>
          <p:blipFill>
            <a:blip r:embed="rId103" cstate="print"/>
            <a:stretch>
              <a:fillRect/>
            </a:stretch>
          </p:blipFill>
          <p:spPr>
            <a:xfrm>
              <a:off x="6516516" y="6761792"/>
              <a:ext cx="406246" cy="226291"/>
            </a:xfrm>
            <a:prstGeom prst="rect">
              <a:avLst/>
            </a:prstGeom>
          </p:spPr>
        </p:pic>
        <p:pic>
          <p:nvPicPr>
            <p:cNvPr id="317" name="object 317"/>
            <p:cNvPicPr/>
            <p:nvPr/>
          </p:nvPicPr>
          <p:blipFill>
            <a:blip r:embed="rId104" cstate="print"/>
            <a:stretch>
              <a:fillRect/>
            </a:stretch>
          </p:blipFill>
          <p:spPr>
            <a:xfrm>
              <a:off x="7062847" y="6761792"/>
              <a:ext cx="406246" cy="226291"/>
            </a:xfrm>
            <a:prstGeom prst="rect">
              <a:avLst/>
            </a:prstGeom>
          </p:spPr>
        </p:pic>
        <p:pic>
          <p:nvPicPr>
            <p:cNvPr id="318" name="object 318"/>
            <p:cNvPicPr/>
            <p:nvPr/>
          </p:nvPicPr>
          <p:blipFill>
            <a:blip r:embed="rId105" cstate="print"/>
            <a:stretch>
              <a:fillRect/>
            </a:stretch>
          </p:blipFill>
          <p:spPr>
            <a:xfrm>
              <a:off x="7609178" y="6761792"/>
              <a:ext cx="405168" cy="226291"/>
            </a:xfrm>
            <a:prstGeom prst="rect">
              <a:avLst/>
            </a:prstGeom>
          </p:spPr>
        </p:pic>
        <p:sp>
          <p:nvSpPr>
            <p:cNvPr id="319" name="object 319"/>
            <p:cNvSpPr/>
            <p:nvPr/>
          </p:nvSpPr>
          <p:spPr>
            <a:xfrm>
              <a:off x="6518671" y="7051660"/>
              <a:ext cx="1496060" cy="226695"/>
            </a:xfrm>
            <a:custGeom>
              <a:avLst/>
              <a:gdLst/>
              <a:ahLst/>
              <a:cxnLst/>
              <a:rect l="l" t="t" r="r" b="b"/>
              <a:pathLst>
                <a:path w="1496059" h="226695">
                  <a:moveTo>
                    <a:pt x="1457960" y="0"/>
                  </a:moveTo>
                  <a:lnTo>
                    <a:pt x="37715" y="0"/>
                  </a:lnTo>
                  <a:lnTo>
                    <a:pt x="23184" y="3013"/>
                  </a:lnTo>
                  <a:lnTo>
                    <a:pt x="11179" y="11179"/>
                  </a:lnTo>
                  <a:lnTo>
                    <a:pt x="3013" y="23184"/>
                  </a:lnTo>
                  <a:lnTo>
                    <a:pt x="0" y="37715"/>
                  </a:lnTo>
                  <a:lnTo>
                    <a:pt x="0" y="188575"/>
                  </a:lnTo>
                  <a:lnTo>
                    <a:pt x="3013" y="203106"/>
                  </a:lnTo>
                  <a:lnTo>
                    <a:pt x="11179" y="215111"/>
                  </a:lnTo>
                  <a:lnTo>
                    <a:pt x="23184" y="223277"/>
                  </a:lnTo>
                  <a:lnTo>
                    <a:pt x="37715" y="226291"/>
                  </a:lnTo>
                  <a:lnTo>
                    <a:pt x="1457960" y="226291"/>
                  </a:lnTo>
                  <a:lnTo>
                    <a:pt x="1472945" y="223277"/>
                  </a:lnTo>
                  <a:lnTo>
                    <a:pt x="1484900" y="215111"/>
                  </a:lnTo>
                  <a:lnTo>
                    <a:pt x="1492813" y="203106"/>
                  </a:lnTo>
                  <a:lnTo>
                    <a:pt x="1495675" y="188575"/>
                  </a:lnTo>
                  <a:lnTo>
                    <a:pt x="1495675" y="37715"/>
                  </a:lnTo>
                  <a:lnTo>
                    <a:pt x="1492813" y="23184"/>
                  </a:lnTo>
                  <a:lnTo>
                    <a:pt x="1484900" y="11179"/>
                  </a:lnTo>
                  <a:lnTo>
                    <a:pt x="1472945" y="3013"/>
                  </a:lnTo>
                  <a:lnTo>
                    <a:pt x="1457960" y="0"/>
                  </a:lnTo>
                  <a:close/>
                </a:path>
              </a:pathLst>
            </a:custGeom>
            <a:solidFill>
              <a:srgbClr val="5B9AD4"/>
            </a:solidFill>
          </p:spPr>
          <p:txBody>
            <a:bodyPr wrap="square" lIns="0" tIns="0" rIns="0" bIns="0" rtlCol="0"/>
            <a:lstStyle/>
            <a:p>
              <a:endParaRPr sz="1749"/>
            </a:p>
          </p:txBody>
        </p:sp>
        <p:pic>
          <p:nvPicPr>
            <p:cNvPr id="320" name="object 320"/>
            <p:cNvPicPr/>
            <p:nvPr/>
          </p:nvPicPr>
          <p:blipFill>
            <a:blip r:embed="rId106" cstate="print"/>
            <a:stretch>
              <a:fillRect/>
            </a:stretch>
          </p:blipFill>
          <p:spPr>
            <a:xfrm>
              <a:off x="7094096" y="7133556"/>
              <a:ext cx="344824" cy="80818"/>
            </a:xfrm>
            <a:prstGeom prst="rect">
              <a:avLst/>
            </a:prstGeom>
          </p:spPr>
        </p:pic>
      </p:grpSp>
      <p:sp>
        <p:nvSpPr>
          <p:cNvPr id="321" name="object 321"/>
          <p:cNvSpPr/>
          <p:nvPr/>
        </p:nvSpPr>
        <p:spPr>
          <a:xfrm>
            <a:off x="7078876" y="4871800"/>
            <a:ext cx="52669" cy="52669"/>
          </a:xfrm>
          <a:custGeom>
            <a:avLst/>
            <a:gdLst/>
            <a:ahLst/>
            <a:cxnLst/>
            <a:rect l="l" t="t" r="r" b="b"/>
            <a:pathLst>
              <a:path w="61595" h="61595">
                <a:moveTo>
                  <a:pt x="38792" y="0"/>
                </a:moveTo>
                <a:lnTo>
                  <a:pt x="22629" y="0"/>
                </a:lnTo>
                <a:lnTo>
                  <a:pt x="15086" y="3232"/>
                </a:lnTo>
                <a:lnTo>
                  <a:pt x="3232" y="15086"/>
                </a:lnTo>
                <a:lnTo>
                  <a:pt x="0" y="22629"/>
                </a:lnTo>
                <a:lnTo>
                  <a:pt x="0" y="31249"/>
                </a:lnTo>
                <a:lnTo>
                  <a:pt x="0" y="39870"/>
                </a:lnTo>
                <a:lnTo>
                  <a:pt x="3232" y="46335"/>
                </a:lnTo>
                <a:lnTo>
                  <a:pt x="8620" y="52801"/>
                </a:lnTo>
                <a:lnTo>
                  <a:pt x="15086" y="59266"/>
                </a:lnTo>
                <a:lnTo>
                  <a:pt x="22629" y="61421"/>
                </a:lnTo>
                <a:lnTo>
                  <a:pt x="38792" y="61421"/>
                </a:lnTo>
                <a:lnTo>
                  <a:pt x="46335" y="59266"/>
                </a:lnTo>
                <a:lnTo>
                  <a:pt x="52801" y="52801"/>
                </a:lnTo>
                <a:lnTo>
                  <a:pt x="58189" y="46335"/>
                </a:lnTo>
                <a:lnTo>
                  <a:pt x="61421" y="39870"/>
                </a:lnTo>
                <a:lnTo>
                  <a:pt x="61421" y="22629"/>
                </a:lnTo>
                <a:lnTo>
                  <a:pt x="58189" y="15086"/>
                </a:lnTo>
                <a:lnTo>
                  <a:pt x="46335" y="3232"/>
                </a:lnTo>
                <a:lnTo>
                  <a:pt x="38792" y="0"/>
                </a:lnTo>
                <a:close/>
              </a:path>
            </a:pathLst>
          </a:custGeom>
          <a:solidFill>
            <a:srgbClr val="000000"/>
          </a:solidFill>
        </p:spPr>
        <p:txBody>
          <a:bodyPr wrap="square" lIns="0" tIns="0" rIns="0" bIns="0" rtlCol="0"/>
          <a:lstStyle/>
          <a:p>
            <a:endParaRPr sz="1749"/>
          </a:p>
        </p:txBody>
      </p:sp>
      <p:grpSp>
        <p:nvGrpSpPr>
          <p:cNvPr id="322" name="object 322"/>
          <p:cNvGrpSpPr/>
          <p:nvPr/>
        </p:nvGrpSpPr>
        <p:grpSpPr>
          <a:xfrm>
            <a:off x="7095002" y="4854292"/>
            <a:ext cx="1839117" cy="768878"/>
            <a:chOff x="8297210" y="5448225"/>
            <a:chExt cx="2150745" cy="899160"/>
          </a:xfrm>
        </p:grpSpPr>
        <p:pic>
          <p:nvPicPr>
            <p:cNvPr id="323" name="object 323"/>
            <p:cNvPicPr/>
            <p:nvPr/>
          </p:nvPicPr>
          <p:blipFill>
            <a:blip r:embed="rId107" cstate="print"/>
            <a:stretch>
              <a:fillRect/>
            </a:stretch>
          </p:blipFill>
          <p:spPr>
            <a:xfrm>
              <a:off x="8403351" y="5448225"/>
              <a:ext cx="905164" cy="99137"/>
            </a:xfrm>
            <a:prstGeom prst="rect">
              <a:avLst/>
            </a:prstGeom>
          </p:spPr>
        </p:pic>
        <p:sp>
          <p:nvSpPr>
            <p:cNvPr id="324" name="object 324"/>
            <p:cNvSpPr/>
            <p:nvPr/>
          </p:nvSpPr>
          <p:spPr>
            <a:xfrm>
              <a:off x="9325750" y="5448236"/>
              <a:ext cx="300355" cy="100330"/>
            </a:xfrm>
            <a:custGeom>
              <a:avLst/>
              <a:gdLst/>
              <a:ahLst/>
              <a:cxnLst/>
              <a:rect l="l" t="t" r="r" b="b"/>
              <a:pathLst>
                <a:path w="300354" h="100329">
                  <a:moveTo>
                    <a:pt x="88366" y="44170"/>
                  </a:moveTo>
                  <a:lnTo>
                    <a:pt x="0" y="44170"/>
                  </a:lnTo>
                  <a:lnTo>
                    <a:pt x="0" y="51714"/>
                  </a:lnTo>
                  <a:lnTo>
                    <a:pt x="88366" y="51714"/>
                  </a:lnTo>
                  <a:lnTo>
                    <a:pt x="88366" y="44170"/>
                  </a:lnTo>
                  <a:close/>
                </a:path>
                <a:path w="300354" h="100329">
                  <a:moveTo>
                    <a:pt x="132537" y="43103"/>
                  </a:moveTo>
                  <a:lnTo>
                    <a:pt x="126517" y="40678"/>
                  </a:lnTo>
                  <a:lnTo>
                    <a:pt x="119875" y="38252"/>
                  </a:lnTo>
                  <a:lnTo>
                    <a:pt x="105600" y="33401"/>
                  </a:lnTo>
                  <a:lnTo>
                    <a:pt x="102489" y="40678"/>
                  </a:lnTo>
                  <a:lnTo>
                    <a:pt x="102374" y="40944"/>
                  </a:lnTo>
                  <a:lnTo>
                    <a:pt x="110210" y="43535"/>
                  </a:lnTo>
                  <a:lnTo>
                    <a:pt x="117462" y="46329"/>
                  </a:lnTo>
                  <a:lnTo>
                    <a:pt x="123888" y="49123"/>
                  </a:lnTo>
                  <a:lnTo>
                    <a:pt x="129311" y="51714"/>
                  </a:lnTo>
                  <a:lnTo>
                    <a:pt x="132537" y="43103"/>
                  </a:lnTo>
                  <a:close/>
                </a:path>
                <a:path w="300354" h="100329">
                  <a:moveTo>
                    <a:pt x="143319" y="17233"/>
                  </a:moveTo>
                  <a:lnTo>
                    <a:pt x="136817" y="14808"/>
                  </a:lnTo>
                  <a:lnTo>
                    <a:pt x="130124" y="12382"/>
                  </a:lnTo>
                  <a:lnTo>
                    <a:pt x="123012" y="9956"/>
                  </a:lnTo>
                  <a:lnTo>
                    <a:pt x="115303" y="7543"/>
                  </a:lnTo>
                  <a:lnTo>
                    <a:pt x="113220" y="14808"/>
                  </a:lnTo>
                  <a:lnTo>
                    <a:pt x="113144" y="15087"/>
                  </a:lnTo>
                  <a:lnTo>
                    <a:pt x="120383" y="17526"/>
                  </a:lnTo>
                  <a:lnTo>
                    <a:pt x="127419" y="20066"/>
                  </a:lnTo>
                  <a:lnTo>
                    <a:pt x="134061" y="22809"/>
                  </a:lnTo>
                  <a:lnTo>
                    <a:pt x="140081" y="25857"/>
                  </a:lnTo>
                  <a:lnTo>
                    <a:pt x="143205" y="17526"/>
                  </a:lnTo>
                  <a:lnTo>
                    <a:pt x="143319" y="17233"/>
                  </a:lnTo>
                  <a:close/>
                </a:path>
                <a:path w="300354" h="100329">
                  <a:moveTo>
                    <a:pt x="175641" y="21551"/>
                  </a:moveTo>
                  <a:lnTo>
                    <a:pt x="172415" y="16154"/>
                  </a:lnTo>
                  <a:lnTo>
                    <a:pt x="170256" y="10769"/>
                  </a:lnTo>
                  <a:lnTo>
                    <a:pt x="165950" y="4305"/>
                  </a:lnTo>
                  <a:lnTo>
                    <a:pt x="159486" y="7543"/>
                  </a:lnTo>
                  <a:lnTo>
                    <a:pt x="163791" y="12928"/>
                  </a:lnTo>
                  <a:lnTo>
                    <a:pt x="167030" y="18313"/>
                  </a:lnTo>
                  <a:lnTo>
                    <a:pt x="169176" y="23698"/>
                  </a:lnTo>
                  <a:lnTo>
                    <a:pt x="175641" y="21551"/>
                  </a:lnTo>
                  <a:close/>
                </a:path>
                <a:path w="300354" h="100329">
                  <a:moveTo>
                    <a:pt x="185343" y="33401"/>
                  </a:moveTo>
                  <a:lnTo>
                    <a:pt x="177800" y="29095"/>
                  </a:lnTo>
                  <a:lnTo>
                    <a:pt x="175793" y="37579"/>
                  </a:lnTo>
                  <a:lnTo>
                    <a:pt x="173088" y="45250"/>
                  </a:lnTo>
                  <a:lnTo>
                    <a:pt x="141160" y="76504"/>
                  </a:lnTo>
                  <a:lnTo>
                    <a:pt x="108839" y="82969"/>
                  </a:lnTo>
                  <a:lnTo>
                    <a:pt x="110985" y="91592"/>
                  </a:lnTo>
                  <a:lnTo>
                    <a:pt x="154495" y="79870"/>
                  </a:lnTo>
                  <a:lnTo>
                    <a:pt x="181317" y="46939"/>
                  </a:lnTo>
                  <a:lnTo>
                    <a:pt x="185343" y="33401"/>
                  </a:lnTo>
                  <a:close/>
                </a:path>
                <a:path w="300354" h="100329">
                  <a:moveTo>
                    <a:pt x="188582" y="17233"/>
                  </a:moveTo>
                  <a:lnTo>
                    <a:pt x="186423" y="10769"/>
                  </a:lnTo>
                  <a:lnTo>
                    <a:pt x="183184" y="5384"/>
                  </a:lnTo>
                  <a:lnTo>
                    <a:pt x="178879" y="1066"/>
                  </a:lnTo>
                  <a:lnTo>
                    <a:pt x="173494" y="3225"/>
                  </a:lnTo>
                  <a:lnTo>
                    <a:pt x="179959" y="14008"/>
                  </a:lnTo>
                  <a:lnTo>
                    <a:pt x="182105" y="20472"/>
                  </a:lnTo>
                  <a:lnTo>
                    <a:pt x="188582" y="17233"/>
                  </a:lnTo>
                  <a:close/>
                </a:path>
                <a:path w="300354" h="100329">
                  <a:moveTo>
                    <a:pt x="275856" y="66802"/>
                  </a:moveTo>
                  <a:lnTo>
                    <a:pt x="274650" y="59550"/>
                  </a:lnTo>
                  <a:lnTo>
                    <a:pt x="271005" y="54013"/>
                  </a:lnTo>
                  <a:lnTo>
                    <a:pt x="264947" y="50292"/>
                  </a:lnTo>
                  <a:lnTo>
                    <a:pt x="256463" y="48488"/>
                  </a:lnTo>
                  <a:lnTo>
                    <a:pt x="256463" y="47409"/>
                  </a:lnTo>
                  <a:lnTo>
                    <a:pt x="260769" y="47409"/>
                  </a:lnTo>
                  <a:lnTo>
                    <a:pt x="264007" y="46329"/>
                  </a:lnTo>
                  <a:lnTo>
                    <a:pt x="267233" y="43103"/>
                  </a:lnTo>
                  <a:lnTo>
                    <a:pt x="271551" y="40944"/>
                  </a:lnTo>
                  <a:lnTo>
                    <a:pt x="273710" y="36626"/>
                  </a:lnTo>
                  <a:lnTo>
                    <a:pt x="273710" y="25857"/>
                  </a:lnTo>
                  <a:lnTo>
                    <a:pt x="270471" y="20472"/>
                  </a:lnTo>
                  <a:lnTo>
                    <a:pt x="261848" y="14008"/>
                  </a:lnTo>
                  <a:lnTo>
                    <a:pt x="256463" y="12928"/>
                  </a:lnTo>
                  <a:lnTo>
                    <a:pt x="249999" y="12928"/>
                  </a:lnTo>
                  <a:lnTo>
                    <a:pt x="243116" y="13538"/>
                  </a:lnTo>
                  <a:lnTo>
                    <a:pt x="236931" y="15354"/>
                  </a:lnTo>
                  <a:lnTo>
                    <a:pt x="231355" y="18376"/>
                  </a:lnTo>
                  <a:lnTo>
                    <a:pt x="226288" y="22618"/>
                  </a:lnTo>
                  <a:lnTo>
                    <a:pt x="231673" y="28016"/>
                  </a:lnTo>
                  <a:lnTo>
                    <a:pt x="237070" y="22618"/>
                  </a:lnTo>
                  <a:lnTo>
                    <a:pt x="242455" y="20472"/>
                  </a:lnTo>
                  <a:lnTo>
                    <a:pt x="256463" y="20472"/>
                  </a:lnTo>
                  <a:lnTo>
                    <a:pt x="262928" y="24777"/>
                  </a:lnTo>
                  <a:lnTo>
                    <a:pt x="264007" y="28016"/>
                  </a:lnTo>
                  <a:lnTo>
                    <a:pt x="264007" y="35560"/>
                  </a:lnTo>
                  <a:lnTo>
                    <a:pt x="262928" y="38785"/>
                  </a:lnTo>
                  <a:lnTo>
                    <a:pt x="258622" y="42024"/>
                  </a:lnTo>
                  <a:lnTo>
                    <a:pt x="255384" y="43103"/>
                  </a:lnTo>
                  <a:lnTo>
                    <a:pt x="251079" y="44170"/>
                  </a:lnTo>
                  <a:lnTo>
                    <a:pt x="239217" y="44170"/>
                  </a:lnTo>
                  <a:lnTo>
                    <a:pt x="239217" y="51714"/>
                  </a:lnTo>
                  <a:lnTo>
                    <a:pt x="244614" y="51714"/>
                  </a:lnTo>
                  <a:lnTo>
                    <a:pt x="254508" y="52539"/>
                  </a:lnTo>
                  <a:lnTo>
                    <a:pt x="261581" y="55092"/>
                  </a:lnTo>
                  <a:lnTo>
                    <a:pt x="264591" y="58178"/>
                  </a:lnTo>
                  <a:lnTo>
                    <a:pt x="265849" y="59550"/>
                  </a:lnTo>
                  <a:lnTo>
                    <a:pt x="267233" y="65722"/>
                  </a:lnTo>
                  <a:lnTo>
                    <a:pt x="267233" y="70040"/>
                  </a:lnTo>
                  <a:lnTo>
                    <a:pt x="265087" y="74345"/>
                  </a:lnTo>
                  <a:lnTo>
                    <a:pt x="258622" y="78663"/>
                  </a:lnTo>
                  <a:lnTo>
                    <a:pt x="255384" y="79730"/>
                  </a:lnTo>
                  <a:lnTo>
                    <a:pt x="244614" y="79730"/>
                  </a:lnTo>
                  <a:lnTo>
                    <a:pt x="239217" y="78663"/>
                  </a:lnTo>
                  <a:lnTo>
                    <a:pt x="234911" y="75425"/>
                  </a:lnTo>
                  <a:lnTo>
                    <a:pt x="230606" y="73266"/>
                  </a:lnTo>
                  <a:lnTo>
                    <a:pt x="229527" y="71120"/>
                  </a:lnTo>
                  <a:lnTo>
                    <a:pt x="224142" y="76504"/>
                  </a:lnTo>
                  <a:lnTo>
                    <a:pt x="229374" y="81368"/>
                  </a:lnTo>
                  <a:lnTo>
                    <a:pt x="235318" y="84721"/>
                  </a:lnTo>
                  <a:lnTo>
                    <a:pt x="241871" y="86652"/>
                  </a:lnTo>
                  <a:lnTo>
                    <a:pt x="248920" y="87274"/>
                  </a:lnTo>
                  <a:lnTo>
                    <a:pt x="255384" y="87274"/>
                  </a:lnTo>
                  <a:lnTo>
                    <a:pt x="260769" y="86207"/>
                  </a:lnTo>
                  <a:lnTo>
                    <a:pt x="265010" y="83019"/>
                  </a:lnTo>
                  <a:lnTo>
                    <a:pt x="268312" y="81889"/>
                  </a:lnTo>
                  <a:lnTo>
                    <a:pt x="270471" y="79730"/>
                  </a:lnTo>
                  <a:lnTo>
                    <a:pt x="271551" y="77584"/>
                  </a:lnTo>
                  <a:lnTo>
                    <a:pt x="274777" y="74345"/>
                  </a:lnTo>
                  <a:lnTo>
                    <a:pt x="275856" y="71120"/>
                  </a:lnTo>
                  <a:lnTo>
                    <a:pt x="275856" y="66802"/>
                  </a:lnTo>
                  <a:close/>
                </a:path>
                <a:path w="300354" h="100329">
                  <a:moveTo>
                    <a:pt x="300316" y="46329"/>
                  </a:moveTo>
                  <a:lnTo>
                    <a:pt x="300151" y="44170"/>
                  </a:lnTo>
                  <a:lnTo>
                    <a:pt x="300037" y="42760"/>
                  </a:lnTo>
                  <a:lnTo>
                    <a:pt x="298284" y="35560"/>
                  </a:lnTo>
                  <a:lnTo>
                    <a:pt x="298221" y="35280"/>
                  </a:lnTo>
                  <a:lnTo>
                    <a:pt x="295186" y="28219"/>
                  </a:lnTo>
                  <a:lnTo>
                    <a:pt x="295186" y="42760"/>
                  </a:lnTo>
                  <a:lnTo>
                    <a:pt x="295071" y="52539"/>
                  </a:lnTo>
                  <a:lnTo>
                    <a:pt x="294982" y="54013"/>
                  </a:lnTo>
                  <a:lnTo>
                    <a:pt x="294919" y="55092"/>
                  </a:lnTo>
                  <a:lnTo>
                    <a:pt x="294817" y="56807"/>
                  </a:lnTo>
                  <a:lnTo>
                    <a:pt x="271551" y="89433"/>
                  </a:lnTo>
                  <a:lnTo>
                    <a:pt x="265087" y="93738"/>
                  </a:lnTo>
                  <a:lnTo>
                    <a:pt x="257543" y="95897"/>
                  </a:lnTo>
                  <a:lnTo>
                    <a:pt x="249999" y="95897"/>
                  </a:lnTo>
                  <a:lnTo>
                    <a:pt x="242925" y="95288"/>
                  </a:lnTo>
                  <a:lnTo>
                    <a:pt x="236258" y="93472"/>
                  </a:lnTo>
                  <a:lnTo>
                    <a:pt x="229997" y="90449"/>
                  </a:lnTo>
                  <a:lnTo>
                    <a:pt x="224142" y="86207"/>
                  </a:lnTo>
                  <a:lnTo>
                    <a:pt x="218833" y="83019"/>
                  </a:lnTo>
                  <a:lnTo>
                    <a:pt x="204736" y="58178"/>
                  </a:lnTo>
                  <a:lnTo>
                    <a:pt x="204825" y="49568"/>
                  </a:lnTo>
                  <a:lnTo>
                    <a:pt x="205270" y="44170"/>
                  </a:lnTo>
                  <a:lnTo>
                    <a:pt x="205333" y="43395"/>
                  </a:lnTo>
                  <a:lnTo>
                    <a:pt x="228447" y="10769"/>
                  </a:lnTo>
                  <a:lnTo>
                    <a:pt x="242455" y="4305"/>
                  </a:lnTo>
                  <a:lnTo>
                    <a:pt x="258622" y="4305"/>
                  </a:lnTo>
                  <a:lnTo>
                    <a:pt x="294182" y="37706"/>
                  </a:lnTo>
                  <a:lnTo>
                    <a:pt x="295186" y="42760"/>
                  </a:lnTo>
                  <a:lnTo>
                    <a:pt x="295186" y="28219"/>
                  </a:lnTo>
                  <a:lnTo>
                    <a:pt x="262788" y="1612"/>
                  </a:lnTo>
                  <a:lnTo>
                    <a:pt x="249999" y="0"/>
                  </a:lnTo>
                  <a:lnTo>
                    <a:pt x="241376" y="0"/>
                  </a:lnTo>
                  <a:lnTo>
                    <a:pt x="209473" y="22225"/>
                  </a:lnTo>
                  <a:lnTo>
                    <a:pt x="200520" y="42760"/>
                  </a:lnTo>
                  <a:lnTo>
                    <a:pt x="200596" y="51714"/>
                  </a:lnTo>
                  <a:lnTo>
                    <a:pt x="219824" y="89433"/>
                  </a:lnTo>
                  <a:lnTo>
                    <a:pt x="241376" y="100215"/>
                  </a:lnTo>
                  <a:lnTo>
                    <a:pt x="257543" y="100215"/>
                  </a:lnTo>
                  <a:lnTo>
                    <a:pt x="292023" y="77584"/>
                  </a:lnTo>
                  <a:lnTo>
                    <a:pt x="298183" y="64922"/>
                  </a:lnTo>
                  <a:lnTo>
                    <a:pt x="298297" y="64655"/>
                  </a:lnTo>
                  <a:lnTo>
                    <a:pt x="298348" y="64516"/>
                  </a:lnTo>
                  <a:lnTo>
                    <a:pt x="299935" y="58178"/>
                  </a:lnTo>
                  <a:lnTo>
                    <a:pt x="300050" y="57734"/>
                  </a:lnTo>
                  <a:lnTo>
                    <a:pt x="300278" y="55092"/>
                  </a:lnTo>
                  <a:lnTo>
                    <a:pt x="300316" y="46329"/>
                  </a:lnTo>
                  <a:close/>
                </a:path>
              </a:pathLst>
            </a:custGeom>
            <a:solidFill>
              <a:srgbClr val="000000"/>
            </a:solidFill>
          </p:spPr>
          <p:txBody>
            <a:bodyPr wrap="square" lIns="0" tIns="0" rIns="0" bIns="0" rtlCol="0"/>
            <a:lstStyle/>
            <a:p>
              <a:endParaRPr sz="1749"/>
            </a:p>
          </p:txBody>
        </p:sp>
        <p:sp>
          <p:nvSpPr>
            <p:cNvPr id="325" name="object 325"/>
            <p:cNvSpPr/>
            <p:nvPr/>
          </p:nvSpPr>
          <p:spPr>
            <a:xfrm>
              <a:off x="8303133" y="5579694"/>
              <a:ext cx="2139315" cy="174625"/>
            </a:xfrm>
            <a:custGeom>
              <a:avLst/>
              <a:gdLst/>
              <a:ahLst/>
              <a:cxnLst/>
              <a:rect l="l" t="t" r="r" b="b"/>
              <a:pathLst>
                <a:path w="2139315" h="174625">
                  <a:moveTo>
                    <a:pt x="2138984" y="0"/>
                  </a:moveTo>
                  <a:lnTo>
                    <a:pt x="1604505" y="0"/>
                  </a:lnTo>
                  <a:lnTo>
                    <a:pt x="1070025" y="0"/>
                  </a:lnTo>
                  <a:lnTo>
                    <a:pt x="535559" y="0"/>
                  </a:lnTo>
                  <a:lnTo>
                    <a:pt x="0" y="0"/>
                  </a:lnTo>
                  <a:lnTo>
                    <a:pt x="0" y="174574"/>
                  </a:lnTo>
                  <a:lnTo>
                    <a:pt x="535559" y="174574"/>
                  </a:lnTo>
                  <a:lnTo>
                    <a:pt x="1070025" y="174574"/>
                  </a:lnTo>
                  <a:lnTo>
                    <a:pt x="1604505" y="174574"/>
                  </a:lnTo>
                  <a:lnTo>
                    <a:pt x="2138984" y="174574"/>
                  </a:lnTo>
                  <a:lnTo>
                    <a:pt x="2138984" y="0"/>
                  </a:lnTo>
                  <a:close/>
                </a:path>
              </a:pathLst>
            </a:custGeom>
            <a:solidFill>
              <a:srgbClr val="7E7E7E"/>
            </a:solidFill>
          </p:spPr>
          <p:txBody>
            <a:bodyPr wrap="square" lIns="0" tIns="0" rIns="0" bIns="0" rtlCol="0"/>
            <a:lstStyle/>
            <a:p>
              <a:endParaRPr sz="1749"/>
            </a:p>
          </p:txBody>
        </p:sp>
        <p:sp>
          <p:nvSpPr>
            <p:cNvPr id="326" name="object 326"/>
            <p:cNvSpPr/>
            <p:nvPr/>
          </p:nvSpPr>
          <p:spPr>
            <a:xfrm>
              <a:off x="8837615" y="5574301"/>
              <a:ext cx="0" cy="772795"/>
            </a:xfrm>
            <a:custGeom>
              <a:avLst/>
              <a:gdLst/>
              <a:ahLst/>
              <a:cxnLst/>
              <a:rect l="l" t="t" r="r" b="b"/>
              <a:pathLst>
                <a:path h="772795">
                  <a:moveTo>
                    <a:pt x="0" y="0"/>
                  </a:moveTo>
                  <a:lnTo>
                    <a:pt x="0" y="772622"/>
                  </a:lnTo>
                </a:path>
              </a:pathLst>
            </a:custGeom>
            <a:ln w="9698">
              <a:solidFill>
                <a:srgbClr val="595959"/>
              </a:solidFill>
            </a:ln>
          </p:spPr>
          <p:txBody>
            <a:bodyPr wrap="square" lIns="0" tIns="0" rIns="0" bIns="0" rtlCol="0"/>
            <a:lstStyle/>
            <a:p>
              <a:endParaRPr sz="1749"/>
            </a:p>
          </p:txBody>
        </p:sp>
        <p:sp>
          <p:nvSpPr>
            <p:cNvPr id="327" name="object 327"/>
            <p:cNvSpPr/>
            <p:nvPr/>
          </p:nvSpPr>
          <p:spPr>
            <a:xfrm>
              <a:off x="8837615" y="5574301"/>
              <a:ext cx="0" cy="772795"/>
            </a:xfrm>
            <a:custGeom>
              <a:avLst/>
              <a:gdLst/>
              <a:ahLst/>
              <a:cxnLst/>
              <a:rect l="l" t="t" r="r" b="b"/>
              <a:pathLst>
                <a:path h="772795">
                  <a:moveTo>
                    <a:pt x="0" y="0"/>
                  </a:moveTo>
                  <a:lnTo>
                    <a:pt x="0" y="772622"/>
                  </a:lnTo>
                </a:path>
              </a:pathLst>
            </a:custGeom>
            <a:ln w="3175">
              <a:solidFill>
                <a:srgbClr val="595959"/>
              </a:solidFill>
            </a:ln>
          </p:spPr>
          <p:txBody>
            <a:bodyPr wrap="square" lIns="0" tIns="0" rIns="0" bIns="0" rtlCol="0"/>
            <a:lstStyle/>
            <a:p>
              <a:endParaRPr sz="1749"/>
            </a:p>
          </p:txBody>
        </p:sp>
        <p:sp>
          <p:nvSpPr>
            <p:cNvPr id="328" name="object 328"/>
            <p:cNvSpPr/>
            <p:nvPr/>
          </p:nvSpPr>
          <p:spPr>
            <a:xfrm>
              <a:off x="9372092" y="5574301"/>
              <a:ext cx="0" cy="772795"/>
            </a:xfrm>
            <a:custGeom>
              <a:avLst/>
              <a:gdLst/>
              <a:ahLst/>
              <a:cxnLst/>
              <a:rect l="l" t="t" r="r" b="b"/>
              <a:pathLst>
                <a:path h="772795">
                  <a:moveTo>
                    <a:pt x="0" y="0"/>
                  </a:moveTo>
                  <a:lnTo>
                    <a:pt x="0" y="772622"/>
                  </a:lnTo>
                </a:path>
              </a:pathLst>
            </a:custGeom>
            <a:ln w="9698">
              <a:solidFill>
                <a:srgbClr val="595959"/>
              </a:solidFill>
            </a:ln>
          </p:spPr>
          <p:txBody>
            <a:bodyPr wrap="square" lIns="0" tIns="0" rIns="0" bIns="0" rtlCol="0"/>
            <a:lstStyle/>
            <a:p>
              <a:endParaRPr sz="1749"/>
            </a:p>
          </p:txBody>
        </p:sp>
        <p:sp>
          <p:nvSpPr>
            <p:cNvPr id="329" name="object 329"/>
            <p:cNvSpPr/>
            <p:nvPr/>
          </p:nvSpPr>
          <p:spPr>
            <a:xfrm>
              <a:off x="9372092" y="5574301"/>
              <a:ext cx="0" cy="772795"/>
            </a:xfrm>
            <a:custGeom>
              <a:avLst/>
              <a:gdLst/>
              <a:ahLst/>
              <a:cxnLst/>
              <a:rect l="l" t="t" r="r" b="b"/>
              <a:pathLst>
                <a:path h="772795">
                  <a:moveTo>
                    <a:pt x="0" y="0"/>
                  </a:moveTo>
                  <a:lnTo>
                    <a:pt x="0" y="772622"/>
                  </a:lnTo>
                </a:path>
              </a:pathLst>
            </a:custGeom>
            <a:ln w="3175">
              <a:solidFill>
                <a:srgbClr val="595959"/>
              </a:solidFill>
            </a:ln>
          </p:spPr>
          <p:txBody>
            <a:bodyPr wrap="square" lIns="0" tIns="0" rIns="0" bIns="0" rtlCol="0"/>
            <a:lstStyle/>
            <a:p>
              <a:endParaRPr sz="1749"/>
            </a:p>
          </p:txBody>
        </p:sp>
        <p:sp>
          <p:nvSpPr>
            <p:cNvPr id="330" name="object 330"/>
            <p:cNvSpPr/>
            <p:nvPr/>
          </p:nvSpPr>
          <p:spPr>
            <a:xfrm>
              <a:off x="9906570" y="5574301"/>
              <a:ext cx="0" cy="772795"/>
            </a:xfrm>
            <a:custGeom>
              <a:avLst/>
              <a:gdLst/>
              <a:ahLst/>
              <a:cxnLst/>
              <a:rect l="l" t="t" r="r" b="b"/>
              <a:pathLst>
                <a:path h="772795">
                  <a:moveTo>
                    <a:pt x="0" y="0"/>
                  </a:moveTo>
                  <a:lnTo>
                    <a:pt x="0" y="772622"/>
                  </a:lnTo>
                </a:path>
              </a:pathLst>
            </a:custGeom>
            <a:ln w="9698">
              <a:solidFill>
                <a:srgbClr val="595959"/>
              </a:solidFill>
            </a:ln>
          </p:spPr>
          <p:txBody>
            <a:bodyPr wrap="square" lIns="0" tIns="0" rIns="0" bIns="0" rtlCol="0"/>
            <a:lstStyle/>
            <a:p>
              <a:endParaRPr sz="1749"/>
            </a:p>
          </p:txBody>
        </p:sp>
        <p:sp>
          <p:nvSpPr>
            <p:cNvPr id="331" name="object 331"/>
            <p:cNvSpPr/>
            <p:nvPr/>
          </p:nvSpPr>
          <p:spPr>
            <a:xfrm>
              <a:off x="9906570" y="5574301"/>
              <a:ext cx="0" cy="772795"/>
            </a:xfrm>
            <a:custGeom>
              <a:avLst/>
              <a:gdLst/>
              <a:ahLst/>
              <a:cxnLst/>
              <a:rect l="l" t="t" r="r" b="b"/>
              <a:pathLst>
                <a:path h="772795">
                  <a:moveTo>
                    <a:pt x="0" y="0"/>
                  </a:moveTo>
                  <a:lnTo>
                    <a:pt x="0" y="772622"/>
                  </a:lnTo>
                </a:path>
              </a:pathLst>
            </a:custGeom>
            <a:ln w="3175">
              <a:solidFill>
                <a:srgbClr val="595959"/>
              </a:solidFill>
            </a:ln>
          </p:spPr>
          <p:txBody>
            <a:bodyPr wrap="square" lIns="0" tIns="0" rIns="0" bIns="0" rtlCol="0"/>
            <a:lstStyle/>
            <a:p>
              <a:endParaRPr sz="1749"/>
            </a:p>
          </p:txBody>
        </p:sp>
        <p:sp>
          <p:nvSpPr>
            <p:cNvPr id="332" name="object 332"/>
            <p:cNvSpPr/>
            <p:nvPr/>
          </p:nvSpPr>
          <p:spPr>
            <a:xfrm>
              <a:off x="8298826" y="5754256"/>
              <a:ext cx="2148840" cy="0"/>
            </a:xfrm>
            <a:custGeom>
              <a:avLst/>
              <a:gdLst/>
              <a:ahLst/>
              <a:cxnLst/>
              <a:rect l="l" t="t" r="r" b="b"/>
              <a:pathLst>
                <a:path w="2148840">
                  <a:moveTo>
                    <a:pt x="0" y="0"/>
                  </a:moveTo>
                  <a:lnTo>
                    <a:pt x="2148686" y="0"/>
                  </a:lnTo>
                </a:path>
              </a:pathLst>
            </a:custGeom>
            <a:ln w="9698">
              <a:solidFill>
                <a:srgbClr val="595959"/>
              </a:solidFill>
            </a:ln>
          </p:spPr>
          <p:txBody>
            <a:bodyPr wrap="square" lIns="0" tIns="0" rIns="0" bIns="0" rtlCol="0"/>
            <a:lstStyle/>
            <a:p>
              <a:endParaRPr sz="1749"/>
            </a:p>
          </p:txBody>
        </p:sp>
        <p:sp>
          <p:nvSpPr>
            <p:cNvPr id="333" name="object 333"/>
            <p:cNvSpPr/>
            <p:nvPr/>
          </p:nvSpPr>
          <p:spPr>
            <a:xfrm>
              <a:off x="8298826" y="5754256"/>
              <a:ext cx="2148840" cy="0"/>
            </a:xfrm>
            <a:custGeom>
              <a:avLst/>
              <a:gdLst/>
              <a:ahLst/>
              <a:cxnLst/>
              <a:rect l="l" t="t" r="r" b="b"/>
              <a:pathLst>
                <a:path w="2148840">
                  <a:moveTo>
                    <a:pt x="0" y="0"/>
                  </a:moveTo>
                  <a:lnTo>
                    <a:pt x="2148686" y="0"/>
                  </a:lnTo>
                </a:path>
              </a:pathLst>
            </a:custGeom>
            <a:ln w="3175">
              <a:solidFill>
                <a:srgbClr val="595959"/>
              </a:solidFill>
            </a:ln>
          </p:spPr>
          <p:txBody>
            <a:bodyPr wrap="square" lIns="0" tIns="0" rIns="0" bIns="0" rtlCol="0"/>
            <a:lstStyle/>
            <a:p>
              <a:endParaRPr sz="1749"/>
            </a:p>
          </p:txBody>
        </p:sp>
        <p:sp>
          <p:nvSpPr>
            <p:cNvPr id="334" name="object 334"/>
            <p:cNvSpPr/>
            <p:nvPr/>
          </p:nvSpPr>
          <p:spPr>
            <a:xfrm>
              <a:off x="8298826" y="6048435"/>
              <a:ext cx="2148840" cy="0"/>
            </a:xfrm>
            <a:custGeom>
              <a:avLst/>
              <a:gdLst/>
              <a:ahLst/>
              <a:cxnLst/>
              <a:rect l="l" t="t" r="r" b="b"/>
              <a:pathLst>
                <a:path w="2148840">
                  <a:moveTo>
                    <a:pt x="0" y="0"/>
                  </a:moveTo>
                  <a:lnTo>
                    <a:pt x="2148686" y="0"/>
                  </a:lnTo>
                </a:path>
              </a:pathLst>
            </a:custGeom>
            <a:ln w="9698">
              <a:solidFill>
                <a:srgbClr val="595959"/>
              </a:solidFill>
            </a:ln>
          </p:spPr>
          <p:txBody>
            <a:bodyPr wrap="square" lIns="0" tIns="0" rIns="0" bIns="0" rtlCol="0"/>
            <a:lstStyle/>
            <a:p>
              <a:endParaRPr sz="1749"/>
            </a:p>
          </p:txBody>
        </p:sp>
        <p:sp>
          <p:nvSpPr>
            <p:cNvPr id="335" name="object 335"/>
            <p:cNvSpPr/>
            <p:nvPr/>
          </p:nvSpPr>
          <p:spPr>
            <a:xfrm>
              <a:off x="8298826" y="6048435"/>
              <a:ext cx="2148840" cy="0"/>
            </a:xfrm>
            <a:custGeom>
              <a:avLst/>
              <a:gdLst/>
              <a:ahLst/>
              <a:cxnLst/>
              <a:rect l="l" t="t" r="r" b="b"/>
              <a:pathLst>
                <a:path w="2148840">
                  <a:moveTo>
                    <a:pt x="0" y="0"/>
                  </a:moveTo>
                  <a:lnTo>
                    <a:pt x="2148686" y="0"/>
                  </a:lnTo>
                </a:path>
              </a:pathLst>
            </a:custGeom>
            <a:ln w="3175">
              <a:solidFill>
                <a:srgbClr val="595959"/>
              </a:solidFill>
            </a:ln>
          </p:spPr>
          <p:txBody>
            <a:bodyPr wrap="square" lIns="0" tIns="0" rIns="0" bIns="0" rtlCol="0"/>
            <a:lstStyle/>
            <a:p>
              <a:endParaRPr sz="1749"/>
            </a:p>
          </p:txBody>
        </p:sp>
        <p:sp>
          <p:nvSpPr>
            <p:cNvPr id="336" name="object 336"/>
            <p:cNvSpPr/>
            <p:nvPr/>
          </p:nvSpPr>
          <p:spPr>
            <a:xfrm>
              <a:off x="8302059" y="5574301"/>
              <a:ext cx="0" cy="772795"/>
            </a:xfrm>
            <a:custGeom>
              <a:avLst/>
              <a:gdLst/>
              <a:ahLst/>
              <a:cxnLst/>
              <a:rect l="l" t="t" r="r" b="b"/>
              <a:pathLst>
                <a:path h="772795">
                  <a:moveTo>
                    <a:pt x="0" y="0"/>
                  </a:moveTo>
                  <a:lnTo>
                    <a:pt x="0" y="772622"/>
                  </a:lnTo>
                </a:path>
              </a:pathLst>
            </a:custGeom>
            <a:ln w="9698">
              <a:solidFill>
                <a:srgbClr val="595959"/>
              </a:solidFill>
            </a:ln>
          </p:spPr>
          <p:txBody>
            <a:bodyPr wrap="square" lIns="0" tIns="0" rIns="0" bIns="0" rtlCol="0"/>
            <a:lstStyle/>
            <a:p>
              <a:endParaRPr sz="1749"/>
            </a:p>
          </p:txBody>
        </p:sp>
        <p:sp>
          <p:nvSpPr>
            <p:cNvPr id="337" name="object 337"/>
            <p:cNvSpPr/>
            <p:nvPr/>
          </p:nvSpPr>
          <p:spPr>
            <a:xfrm>
              <a:off x="8302059" y="5574301"/>
              <a:ext cx="0" cy="772795"/>
            </a:xfrm>
            <a:custGeom>
              <a:avLst/>
              <a:gdLst/>
              <a:ahLst/>
              <a:cxnLst/>
              <a:rect l="l" t="t" r="r" b="b"/>
              <a:pathLst>
                <a:path h="772795">
                  <a:moveTo>
                    <a:pt x="0" y="0"/>
                  </a:moveTo>
                  <a:lnTo>
                    <a:pt x="0" y="772622"/>
                  </a:lnTo>
                </a:path>
              </a:pathLst>
            </a:custGeom>
            <a:ln w="3175">
              <a:solidFill>
                <a:srgbClr val="595959"/>
              </a:solidFill>
            </a:ln>
          </p:spPr>
          <p:txBody>
            <a:bodyPr wrap="square" lIns="0" tIns="0" rIns="0" bIns="0" rtlCol="0"/>
            <a:lstStyle/>
            <a:p>
              <a:endParaRPr sz="1749"/>
            </a:p>
          </p:txBody>
        </p:sp>
        <p:sp>
          <p:nvSpPr>
            <p:cNvPr id="338" name="object 338"/>
            <p:cNvSpPr/>
            <p:nvPr/>
          </p:nvSpPr>
          <p:spPr>
            <a:xfrm>
              <a:off x="10441048" y="5574301"/>
              <a:ext cx="0" cy="772795"/>
            </a:xfrm>
            <a:custGeom>
              <a:avLst/>
              <a:gdLst/>
              <a:ahLst/>
              <a:cxnLst/>
              <a:rect l="l" t="t" r="r" b="b"/>
              <a:pathLst>
                <a:path h="772795">
                  <a:moveTo>
                    <a:pt x="0" y="0"/>
                  </a:moveTo>
                  <a:lnTo>
                    <a:pt x="0" y="772622"/>
                  </a:lnTo>
                </a:path>
              </a:pathLst>
            </a:custGeom>
            <a:ln w="9698">
              <a:solidFill>
                <a:srgbClr val="595959"/>
              </a:solidFill>
            </a:ln>
          </p:spPr>
          <p:txBody>
            <a:bodyPr wrap="square" lIns="0" tIns="0" rIns="0" bIns="0" rtlCol="0"/>
            <a:lstStyle/>
            <a:p>
              <a:endParaRPr sz="1749"/>
            </a:p>
          </p:txBody>
        </p:sp>
        <p:sp>
          <p:nvSpPr>
            <p:cNvPr id="339" name="object 339"/>
            <p:cNvSpPr/>
            <p:nvPr/>
          </p:nvSpPr>
          <p:spPr>
            <a:xfrm>
              <a:off x="10441048" y="5574301"/>
              <a:ext cx="0" cy="772795"/>
            </a:xfrm>
            <a:custGeom>
              <a:avLst/>
              <a:gdLst/>
              <a:ahLst/>
              <a:cxnLst/>
              <a:rect l="l" t="t" r="r" b="b"/>
              <a:pathLst>
                <a:path h="772795">
                  <a:moveTo>
                    <a:pt x="0" y="0"/>
                  </a:moveTo>
                  <a:lnTo>
                    <a:pt x="0" y="772622"/>
                  </a:lnTo>
                </a:path>
              </a:pathLst>
            </a:custGeom>
            <a:ln w="3175">
              <a:solidFill>
                <a:srgbClr val="595959"/>
              </a:solidFill>
            </a:ln>
          </p:spPr>
          <p:txBody>
            <a:bodyPr wrap="square" lIns="0" tIns="0" rIns="0" bIns="0" rtlCol="0"/>
            <a:lstStyle/>
            <a:p>
              <a:endParaRPr sz="1749"/>
            </a:p>
          </p:txBody>
        </p:sp>
        <p:sp>
          <p:nvSpPr>
            <p:cNvPr id="340" name="object 340"/>
            <p:cNvSpPr/>
            <p:nvPr/>
          </p:nvSpPr>
          <p:spPr>
            <a:xfrm>
              <a:off x="8298826" y="5579689"/>
              <a:ext cx="2148840" cy="0"/>
            </a:xfrm>
            <a:custGeom>
              <a:avLst/>
              <a:gdLst/>
              <a:ahLst/>
              <a:cxnLst/>
              <a:rect l="l" t="t" r="r" b="b"/>
              <a:pathLst>
                <a:path w="2148840">
                  <a:moveTo>
                    <a:pt x="0" y="0"/>
                  </a:moveTo>
                  <a:lnTo>
                    <a:pt x="2148686" y="0"/>
                  </a:lnTo>
                </a:path>
              </a:pathLst>
            </a:custGeom>
            <a:ln w="9698">
              <a:solidFill>
                <a:srgbClr val="595959"/>
              </a:solidFill>
            </a:ln>
          </p:spPr>
          <p:txBody>
            <a:bodyPr wrap="square" lIns="0" tIns="0" rIns="0" bIns="0" rtlCol="0"/>
            <a:lstStyle/>
            <a:p>
              <a:endParaRPr sz="1749"/>
            </a:p>
          </p:txBody>
        </p:sp>
        <p:sp>
          <p:nvSpPr>
            <p:cNvPr id="341" name="object 341"/>
            <p:cNvSpPr/>
            <p:nvPr/>
          </p:nvSpPr>
          <p:spPr>
            <a:xfrm>
              <a:off x="8298826" y="5579689"/>
              <a:ext cx="2148840" cy="0"/>
            </a:xfrm>
            <a:custGeom>
              <a:avLst/>
              <a:gdLst/>
              <a:ahLst/>
              <a:cxnLst/>
              <a:rect l="l" t="t" r="r" b="b"/>
              <a:pathLst>
                <a:path w="2148840">
                  <a:moveTo>
                    <a:pt x="0" y="0"/>
                  </a:moveTo>
                  <a:lnTo>
                    <a:pt x="2148686" y="0"/>
                  </a:lnTo>
                </a:path>
              </a:pathLst>
            </a:custGeom>
            <a:ln w="3175">
              <a:solidFill>
                <a:srgbClr val="595959"/>
              </a:solidFill>
            </a:ln>
          </p:spPr>
          <p:txBody>
            <a:bodyPr wrap="square" lIns="0" tIns="0" rIns="0" bIns="0" rtlCol="0"/>
            <a:lstStyle/>
            <a:p>
              <a:endParaRPr sz="1749"/>
            </a:p>
          </p:txBody>
        </p:sp>
        <p:sp>
          <p:nvSpPr>
            <p:cNvPr id="342" name="object 342"/>
            <p:cNvSpPr/>
            <p:nvPr/>
          </p:nvSpPr>
          <p:spPr>
            <a:xfrm>
              <a:off x="8298826" y="6341535"/>
              <a:ext cx="2148840" cy="0"/>
            </a:xfrm>
            <a:custGeom>
              <a:avLst/>
              <a:gdLst/>
              <a:ahLst/>
              <a:cxnLst/>
              <a:rect l="l" t="t" r="r" b="b"/>
              <a:pathLst>
                <a:path w="2148840">
                  <a:moveTo>
                    <a:pt x="0" y="0"/>
                  </a:moveTo>
                  <a:lnTo>
                    <a:pt x="2148686" y="0"/>
                  </a:lnTo>
                </a:path>
              </a:pathLst>
            </a:custGeom>
            <a:ln w="9698">
              <a:solidFill>
                <a:srgbClr val="595959"/>
              </a:solidFill>
            </a:ln>
          </p:spPr>
          <p:txBody>
            <a:bodyPr wrap="square" lIns="0" tIns="0" rIns="0" bIns="0" rtlCol="0"/>
            <a:lstStyle/>
            <a:p>
              <a:endParaRPr sz="1749"/>
            </a:p>
          </p:txBody>
        </p:sp>
        <p:sp>
          <p:nvSpPr>
            <p:cNvPr id="343" name="object 343"/>
            <p:cNvSpPr/>
            <p:nvPr/>
          </p:nvSpPr>
          <p:spPr>
            <a:xfrm>
              <a:off x="8298826" y="6341535"/>
              <a:ext cx="2148840" cy="0"/>
            </a:xfrm>
            <a:custGeom>
              <a:avLst/>
              <a:gdLst/>
              <a:ahLst/>
              <a:cxnLst/>
              <a:rect l="l" t="t" r="r" b="b"/>
              <a:pathLst>
                <a:path w="2148840">
                  <a:moveTo>
                    <a:pt x="0" y="0"/>
                  </a:moveTo>
                  <a:lnTo>
                    <a:pt x="2148686" y="0"/>
                  </a:lnTo>
                </a:path>
              </a:pathLst>
            </a:custGeom>
            <a:ln w="3175">
              <a:solidFill>
                <a:srgbClr val="595959"/>
              </a:solidFill>
            </a:ln>
          </p:spPr>
          <p:txBody>
            <a:bodyPr wrap="square" lIns="0" tIns="0" rIns="0" bIns="0" rtlCol="0"/>
            <a:lstStyle/>
            <a:p>
              <a:endParaRPr sz="1749"/>
            </a:p>
          </p:txBody>
        </p:sp>
        <p:pic>
          <p:nvPicPr>
            <p:cNvPr id="344" name="object 344"/>
            <p:cNvPicPr/>
            <p:nvPr/>
          </p:nvPicPr>
          <p:blipFill>
            <a:blip r:embed="rId108" cstate="print"/>
            <a:stretch>
              <a:fillRect/>
            </a:stretch>
          </p:blipFill>
          <p:spPr>
            <a:xfrm>
              <a:off x="10056353" y="5635723"/>
              <a:ext cx="234911" cy="80818"/>
            </a:xfrm>
            <a:prstGeom prst="rect">
              <a:avLst/>
            </a:prstGeom>
          </p:spPr>
        </p:pic>
        <p:pic>
          <p:nvPicPr>
            <p:cNvPr id="345" name="object 345"/>
            <p:cNvPicPr/>
            <p:nvPr/>
          </p:nvPicPr>
          <p:blipFill>
            <a:blip r:embed="rId109" cstate="print"/>
            <a:stretch>
              <a:fillRect/>
            </a:stretch>
          </p:blipFill>
          <p:spPr>
            <a:xfrm>
              <a:off x="9528341" y="5635723"/>
              <a:ext cx="226290" cy="80818"/>
            </a:xfrm>
            <a:prstGeom prst="rect">
              <a:avLst/>
            </a:prstGeom>
          </p:spPr>
        </p:pic>
        <p:pic>
          <p:nvPicPr>
            <p:cNvPr id="346" name="object 346"/>
            <p:cNvPicPr/>
            <p:nvPr/>
          </p:nvPicPr>
          <p:blipFill>
            <a:blip r:embed="rId110" cstate="print"/>
            <a:stretch>
              <a:fillRect/>
            </a:stretch>
          </p:blipFill>
          <p:spPr>
            <a:xfrm>
              <a:off x="8986320" y="5635723"/>
              <a:ext cx="234911" cy="80818"/>
            </a:xfrm>
            <a:prstGeom prst="rect">
              <a:avLst/>
            </a:prstGeom>
          </p:spPr>
        </p:pic>
        <p:pic>
          <p:nvPicPr>
            <p:cNvPr id="347" name="object 347"/>
            <p:cNvPicPr/>
            <p:nvPr/>
          </p:nvPicPr>
          <p:blipFill>
            <a:blip r:embed="rId94" cstate="print"/>
            <a:stretch>
              <a:fillRect/>
            </a:stretch>
          </p:blipFill>
          <p:spPr>
            <a:xfrm>
              <a:off x="8382877" y="5812445"/>
              <a:ext cx="312497" cy="74352"/>
            </a:xfrm>
            <a:prstGeom prst="rect">
              <a:avLst/>
            </a:prstGeom>
          </p:spPr>
        </p:pic>
        <p:pic>
          <p:nvPicPr>
            <p:cNvPr id="348" name="object 348"/>
            <p:cNvPicPr/>
            <p:nvPr/>
          </p:nvPicPr>
          <p:blipFill>
            <a:blip r:embed="rId111" cstate="print"/>
            <a:stretch>
              <a:fillRect/>
            </a:stretch>
          </p:blipFill>
          <p:spPr>
            <a:xfrm>
              <a:off x="8374257" y="6105546"/>
              <a:ext cx="248920" cy="74352"/>
            </a:xfrm>
            <a:prstGeom prst="rect">
              <a:avLst/>
            </a:prstGeom>
          </p:spPr>
        </p:pic>
        <p:sp>
          <p:nvSpPr>
            <p:cNvPr id="349" name="object 349"/>
            <p:cNvSpPr/>
            <p:nvPr/>
          </p:nvSpPr>
          <p:spPr>
            <a:xfrm>
              <a:off x="8893649" y="5800592"/>
              <a:ext cx="405765" cy="226695"/>
            </a:xfrm>
            <a:custGeom>
              <a:avLst/>
              <a:gdLst/>
              <a:ahLst/>
              <a:cxnLst/>
              <a:rect l="l" t="t" r="r" b="b"/>
              <a:pathLst>
                <a:path w="405765" h="226695">
                  <a:moveTo>
                    <a:pt x="367453" y="0"/>
                  </a:moveTo>
                  <a:lnTo>
                    <a:pt x="37715" y="0"/>
                  </a:lnTo>
                  <a:lnTo>
                    <a:pt x="22730" y="2862"/>
                  </a:lnTo>
                  <a:lnTo>
                    <a:pt x="10775" y="10775"/>
                  </a:lnTo>
                  <a:lnTo>
                    <a:pt x="2862" y="22730"/>
                  </a:lnTo>
                  <a:lnTo>
                    <a:pt x="0" y="37715"/>
                  </a:lnTo>
                  <a:lnTo>
                    <a:pt x="0" y="188575"/>
                  </a:lnTo>
                  <a:lnTo>
                    <a:pt x="2862" y="203106"/>
                  </a:lnTo>
                  <a:lnTo>
                    <a:pt x="10775" y="215111"/>
                  </a:lnTo>
                  <a:lnTo>
                    <a:pt x="22730" y="223277"/>
                  </a:lnTo>
                  <a:lnTo>
                    <a:pt x="37715" y="226291"/>
                  </a:lnTo>
                  <a:lnTo>
                    <a:pt x="367453" y="226291"/>
                  </a:lnTo>
                  <a:lnTo>
                    <a:pt x="382438" y="223277"/>
                  </a:lnTo>
                  <a:lnTo>
                    <a:pt x="394392" y="215111"/>
                  </a:lnTo>
                  <a:lnTo>
                    <a:pt x="402306" y="203106"/>
                  </a:lnTo>
                  <a:lnTo>
                    <a:pt x="405168" y="188575"/>
                  </a:lnTo>
                  <a:lnTo>
                    <a:pt x="405168" y="37715"/>
                  </a:lnTo>
                  <a:lnTo>
                    <a:pt x="402306" y="22730"/>
                  </a:lnTo>
                  <a:lnTo>
                    <a:pt x="394392" y="10775"/>
                  </a:lnTo>
                  <a:lnTo>
                    <a:pt x="382438" y="2862"/>
                  </a:lnTo>
                  <a:lnTo>
                    <a:pt x="367453" y="0"/>
                  </a:lnTo>
                  <a:close/>
                </a:path>
              </a:pathLst>
            </a:custGeom>
            <a:solidFill>
              <a:srgbClr val="4472C3"/>
            </a:solidFill>
          </p:spPr>
          <p:txBody>
            <a:bodyPr wrap="square" lIns="0" tIns="0" rIns="0" bIns="0" rtlCol="0"/>
            <a:lstStyle/>
            <a:p>
              <a:endParaRPr sz="1749"/>
            </a:p>
          </p:txBody>
        </p:sp>
        <p:pic>
          <p:nvPicPr>
            <p:cNvPr id="350" name="object 350"/>
            <p:cNvPicPr/>
            <p:nvPr/>
          </p:nvPicPr>
          <p:blipFill>
            <a:blip r:embed="rId112" cstate="print"/>
            <a:stretch>
              <a:fillRect/>
            </a:stretch>
          </p:blipFill>
          <p:spPr>
            <a:xfrm>
              <a:off x="9025113" y="5882488"/>
              <a:ext cx="147627" cy="80818"/>
            </a:xfrm>
            <a:prstGeom prst="rect">
              <a:avLst/>
            </a:prstGeom>
          </p:spPr>
        </p:pic>
        <p:sp>
          <p:nvSpPr>
            <p:cNvPr id="351" name="object 351"/>
            <p:cNvSpPr/>
            <p:nvPr/>
          </p:nvSpPr>
          <p:spPr>
            <a:xfrm>
              <a:off x="9438902" y="5800592"/>
              <a:ext cx="406400" cy="226695"/>
            </a:xfrm>
            <a:custGeom>
              <a:avLst/>
              <a:gdLst/>
              <a:ahLst/>
              <a:cxnLst/>
              <a:rect l="l" t="t" r="r" b="b"/>
              <a:pathLst>
                <a:path w="406400" h="226695">
                  <a:moveTo>
                    <a:pt x="368531" y="0"/>
                  </a:moveTo>
                  <a:lnTo>
                    <a:pt x="37715" y="0"/>
                  </a:lnTo>
                  <a:lnTo>
                    <a:pt x="23184" y="2862"/>
                  </a:lnTo>
                  <a:lnTo>
                    <a:pt x="11179" y="10775"/>
                  </a:lnTo>
                  <a:lnTo>
                    <a:pt x="3013" y="22730"/>
                  </a:lnTo>
                  <a:lnTo>
                    <a:pt x="0" y="37715"/>
                  </a:lnTo>
                  <a:lnTo>
                    <a:pt x="0" y="188575"/>
                  </a:lnTo>
                  <a:lnTo>
                    <a:pt x="3013" y="203106"/>
                  </a:lnTo>
                  <a:lnTo>
                    <a:pt x="11179" y="215111"/>
                  </a:lnTo>
                  <a:lnTo>
                    <a:pt x="23184" y="223277"/>
                  </a:lnTo>
                  <a:lnTo>
                    <a:pt x="37715" y="226291"/>
                  </a:lnTo>
                  <a:lnTo>
                    <a:pt x="368531" y="226291"/>
                  </a:lnTo>
                  <a:lnTo>
                    <a:pt x="383061" y="223277"/>
                  </a:lnTo>
                  <a:lnTo>
                    <a:pt x="395066" y="215111"/>
                  </a:lnTo>
                  <a:lnTo>
                    <a:pt x="403232" y="203106"/>
                  </a:lnTo>
                  <a:lnTo>
                    <a:pt x="406246" y="188575"/>
                  </a:lnTo>
                  <a:lnTo>
                    <a:pt x="406246" y="37715"/>
                  </a:lnTo>
                  <a:lnTo>
                    <a:pt x="403232" y="22730"/>
                  </a:lnTo>
                  <a:lnTo>
                    <a:pt x="395066" y="10775"/>
                  </a:lnTo>
                  <a:lnTo>
                    <a:pt x="383061" y="2862"/>
                  </a:lnTo>
                  <a:lnTo>
                    <a:pt x="368531" y="0"/>
                  </a:lnTo>
                  <a:close/>
                </a:path>
              </a:pathLst>
            </a:custGeom>
            <a:solidFill>
              <a:srgbClr val="4472C3"/>
            </a:solidFill>
          </p:spPr>
          <p:txBody>
            <a:bodyPr wrap="square" lIns="0" tIns="0" rIns="0" bIns="0" rtlCol="0"/>
            <a:lstStyle/>
            <a:p>
              <a:endParaRPr sz="1749"/>
            </a:p>
          </p:txBody>
        </p:sp>
        <p:pic>
          <p:nvPicPr>
            <p:cNvPr id="352" name="object 352"/>
            <p:cNvPicPr/>
            <p:nvPr/>
          </p:nvPicPr>
          <p:blipFill>
            <a:blip r:embed="rId112" cstate="print"/>
            <a:stretch>
              <a:fillRect/>
            </a:stretch>
          </p:blipFill>
          <p:spPr>
            <a:xfrm>
              <a:off x="9571444" y="5882488"/>
              <a:ext cx="147627" cy="80818"/>
            </a:xfrm>
            <a:prstGeom prst="rect">
              <a:avLst/>
            </a:prstGeom>
          </p:spPr>
        </p:pic>
        <p:sp>
          <p:nvSpPr>
            <p:cNvPr id="353" name="object 353"/>
            <p:cNvSpPr/>
            <p:nvPr/>
          </p:nvSpPr>
          <p:spPr>
            <a:xfrm>
              <a:off x="9985233" y="5800592"/>
              <a:ext cx="406400" cy="226695"/>
            </a:xfrm>
            <a:custGeom>
              <a:avLst/>
              <a:gdLst/>
              <a:ahLst/>
              <a:cxnLst/>
              <a:rect l="l" t="t" r="r" b="b"/>
              <a:pathLst>
                <a:path w="406400" h="226695">
                  <a:moveTo>
                    <a:pt x="368531" y="0"/>
                  </a:moveTo>
                  <a:lnTo>
                    <a:pt x="37715" y="0"/>
                  </a:lnTo>
                  <a:lnTo>
                    <a:pt x="23184" y="2862"/>
                  </a:lnTo>
                  <a:lnTo>
                    <a:pt x="11179" y="10775"/>
                  </a:lnTo>
                  <a:lnTo>
                    <a:pt x="3013" y="22730"/>
                  </a:lnTo>
                  <a:lnTo>
                    <a:pt x="0" y="37715"/>
                  </a:lnTo>
                  <a:lnTo>
                    <a:pt x="0" y="188575"/>
                  </a:lnTo>
                  <a:lnTo>
                    <a:pt x="3013" y="203106"/>
                  </a:lnTo>
                  <a:lnTo>
                    <a:pt x="11179" y="215111"/>
                  </a:lnTo>
                  <a:lnTo>
                    <a:pt x="23184" y="223277"/>
                  </a:lnTo>
                  <a:lnTo>
                    <a:pt x="37715" y="226291"/>
                  </a:lnTo>
                  <a:lnTo>
                    <a:pt x="368531" y="226291"/>
                  </a:lnTo>
                  <a:lnTo>
                    <a:pt x="383061" y="223277"/>
                  </a:lnTo>
                  <a:lnTo>
                    <a:pt x="395066" y="215111"/>
                  </a:lnTo>
                  <a:lnTo>
                    <a:pt x="403232" y="203106"/>
                  </a:lnTo>
                  <a:lnTo>
                    <a:pt x="406246" y="188575"/>
                  </a:lnTo>
                  <a:lnTo>
                    <a:pt x="406246" y="37715"/>
                  </a:lnTo>
                  <a:lnTo>
                    <a:pt x="403232" y="22730"/>
                  </a:lnTo>
                  <a:lnTo>
                    <a:pt x="395066" y="10775"/>
                  </a:lnTo>
                  <a:lnTo>
                    <a:pt x="383061" y="2862"/>
                  </a:lnTo>
                  <a:lnTo>
                    <a:pt x="368531" y="0"/>
                  </a:lnTo>
                  <a:close/>
                </a:path>
              </a:pathLst>
            </a:custGeom>
            <a:solidFill>
              <a:srgbClr val="4472C3"/>
            </a:solidFill>
          </p:spPr>
          <p:txBody>
            <a:bodyPr wrap="square" lIns="0" tIns="0" rIns="0" bIns="0" rtlCol="0"/>
            <a:lstStyle/>
            <a:p>
              <a:endParaRPr sz="1749"/>
            </a:p>
          </p:txBody>
        </p:sp>
        <p:pic>
          <p:nvPicPr>
            <p:cNvPr id="354" name="object 354"/>
            <p:cNvPicPr/>
            <p:nvPr/>
          </p:nvPicPr>
          <p:blipFill>
            <a:blip r:embed="rId112" cstate="print"/>
            <a:stretch>
              <a:fillRect/>
            </a:stretch>
          </p:blipFill>
          <p:spPr>
            <a:xfrm>
              <a:off x="10116697" y="5882488"/>
              <a:ext cx="147627" cy="80818"/>
            </a:xfrm>
            <a:prstGeom prst="rect">
              <a:avLst/>
            </a:prstGeom>
          </p:spPr>
        </p:pic>
        <p:sp>
          <p:nvSpPr>
            <p:cNvPr id="355" name="object 355"/>
            <p:cNvSpPr/>
            <p:nvPr/>
          </p:nvSpPr>
          <p:spPr>
            <a:xfrm>
              <a:off x="8894726" y="6090460"/>
              <a:ext cx="1497330" cy="225425"/>
            </a:xfrm>
            <a:custGeom>
              <a:avLst/>
              <a:gdLst/>
              <a:ahLst/>
              <a:cxnLst/>
              <a:rect l="l" t="t" r="r" b="b"/>
              <a:pathLst>
                <a:path w="1497329" h="225425">
                  <a:moveTo>
                    <a:pt x="1459038" y="0"/>
                  </a:moveTo>
                  <a:lnTo>
                    <a:pt x="37715" y="0"/>
                  </a:lnTo>
                  <a:lnTo>
                    <a:pt x="23184" y="2845"/>
                  </a:lnTo>
                  <a:lnTo>
                    <a:pt x="11179" y="10641"/>
                  </a:lnTo>
                  <a:lnTo>
                    <a:pt x="3013" y="22275"/>
                  </a:lnTo>
                  <a:lnTo>
                    <a:pt x="0" y="36637"/>
                  </a:lnTo>
                  <a:lnTo>
                    <a:pt x="0" y="187498"/>
                  </a:lnTo>
                  <a:lnTo>
                    <a:pt x="3013" y="202483"/>
                  </a:lnTo>
                  <a:lnTo>
                    <a:pt x="11179" y="214437"/>
                  </a:lnTo>
                  <a:lnTo>
                    <a:pt x="23184" y="222351"/>
                  </a:lnTo>
                  <a:lnTo>
                    <a:pt x="37715" y="225213"/>
                  </a:lnTo>
                  <a:lnTo>
                    <a:pt x="1459038" y="225213"/>
                  </a:lnTo>
                  <a:lnTo>
                    <a:pt x="1473568" y="222351"/>
                  </a:lnTo>
                  <a:lnTo>
                    <a:pt x="1485573" y="214437"/>
                  </a:lnTo>
                  <a:lnTo>
                    <a:pt x="1493739" y="202483"/>
                  </a:lnTo>
                  <a:lnTo>
                    <a:pt x="1496753" y="187498"/>
                  </a:lnTo>
                  <a:lnTo>
                    <a:pt x="1496753" y="36637"/>
                  </a:lnTo>
                  <a:lnTo>
                    <a:pt x="1493739" y="22275"/>
                  </a:lnTo>
                  <a:lnTo>
                    <a:pt x="1485573" y="10641"/>
                  </a:lnTo>
                  <a:lnTo>
                    <a:pt x="1473568" y="2845"/>
                  </a:lnTo>
                  <a:lnTo>
                    <a:pt x="1459038" y="0"/>
                  </a:lnTo>
                  <a:close/>
                </a:path>
              </a:pathLst>
            </a:custGeom>
            <a:solidFill>
              <a:srgbClr val="4472C3"/>
            </a:solidFill>
          </p:spPr>
          <p:txBody>
            <a:bodyPr wrap="square" lIns="0" tIns="0" rIns="0" bIns="0" rtlCol="0"/>
            <a:lstStyle/>
            <a:p>
              <a:endParaRPr sz="1749"/>
            </a:p>
          </p:txBody>
        </p:sp>
        <p:pic>
          <p:nvPicPr>
            <p:cNvPr id="356" name="object 356"/>
            <p:cNvPicPr/>
            <p:nvPr/>
          </p:nvPicPr>
          <p:blipFill>
            <a:blip r:embed="rId112" cstate="print"/>
            <a:stretch>
              <a:fillRect/>
            </a:stretch>
          </p:blipFill>
          <p:spPr>
            <a:xfrm>
              <a:off x="9572521" y="6171278"/>
              <a:ext cx="147627" cy="80818"/>
            </a:xfrm>
            <a:prstGeom prst="rect">
              <a:avLst/>
            </a:prstGeom>
          </p:spPr>
        </p:pic>
      </p:grpSp>
      <p:sp>
        <p:nvSpPr>
          <p:cNvPr id="357" name="object 357"/>
          <p:cNvSpPr/>
          <p:nvPr/>
        </p:nvSpPr>
        <p:spPr>
          <a:xfrm>
            <a:off x="7082562" y="5696491"/>
            <a:ext cx="52669" cy="52669"/>
          </a:xfrm>
          <a:custGeom>
            <a:avLst/>
            <a:gdLst/>
            <a:ahLst/>
            <a:cxnLst/>
            <a:rect l="l" t="t" r="r" b="b"/>
            <a:pathLst>
              <a:path w="61595" h="61595">
                <a:moveTo>
                  <a:pt x="38792" y="0"/>
                </a:moveTo>
                <a:lnTo>
                  <a:pt x="22629" y="0"/>
                </a:lnTo>
                <a:lnTo>
                  <a:pt x="15086" y="3232"/>
                </a:lnTo>
                <a:lnTo>
                  <a:pt x="3232" y="15086"/>
                </a:lnTo>
                <a:lnTo>
                  <a:pt x="0" y="22629"/>
                </a:lnTo>
                <a:lnTo>
                  <a:pt x="0" y="31249"/>
                </a:lnTo>
                <a:lnTo>
                  <a:pt x="0" y="39870"/>
                </a:lnTo>
                <a:lnTo>
                  <a:pt x="3232" y="46335"/>
                </a:lnTo>
                <a:lnTo>
                  <a:pt x="8620" y="52801"/>
                </a:lnTo>
                <a:lnTo>
                  <a:pt x="15086" y="59266"/>
                </a:lnTo>
                <a:lnTo>
                  <a:pt x="22629" y="61421"/>
                </a:lnTo>
                <a:lnTo>
                  <a:pt x="38792" y="61421"/>
                </a:lnTo>
                <a:lnTo>
                  <a:pt x="46335" y="59266"/>
                </a:lnTo>
                <a:lnTo>
                  <a:pt x="52801" y="52801"/>
                </a:lnTo>
                <a:lnTo>
                  <a:pt x="58189" y="46335"/>
                </a:lnTo>
                <a:lnTo>
                  <a:pt x="61421" y="39870"/>
                </a:lnTo>
                <a:lnTo>
                  <a:pt x="61421" y="22629"/>
                </a:lnTo>
                <a:lnTo>
                  <a:pt x="58189" y="15086"/>
                </a:lnTo>
                <a:lnTo>
                  <a:pt x="46335" y="3232"/>
                </a:lnTo>
                <a:lnTo>
                  <a:pt x="38792" y="0"/>
                </a:lnTo>
                <a:close/>
              </a:path>
            </a:pathLst>
          </a:custGeom>
          <a:solidFill>
            <a:srgbClr val="000000"/>
          </a:solidFill>
        </p:spPr>
        <p:txBody>
          <a:bodyPr wrap="square" lIns="0" tIns="0" rIns="0" bIns="0" rtlCol="0"/>
          <a:lstStyle/>
          <a:p>
            <a:endParaRPr sz="1749"/>
          </a:p>
        </p:txBody>
      </p:sp>
      <p:grpSp>
        <p:nvGrpSpPr>
          <p:cNvPr id="358" name="object 358"/>
          <p:cNvGrpSpPr/>
          <p:nvPr/>
        </p:nvGrpSpPr>
        <p:grpSpPr>
          <a:xfrm>
            <a:off x="7192214" y="5679905"/>
            <a:ext cx="1205444" cy="85250"/>
            <a:chOff x="8410895" y="6413733"/>
            <a:chExt cx="1409700" cy="99695"/>
          </a:xfrm>
        </p:grpSpPr>
        <p:sp>
          <p:nvSpPr>
            <p:cNvPr id="359" name="object 359"/>
            <p:cNvSpPr/>
            <p:nvPr/>
          </p:nvSpPr>
          <p:spPr>
            <a:xfrm>
              <a:off x="8410895" y="6424509"/>
              <a:ext cx="87630" cy="78740"/>
            </a:xfrm>
            <a:custGeom>
              <a:avLst/>
              <a:gdLst/>
              <a:ahLst/>
              <a:cxnLst/>
              <a:rect l="l" t="t" r="r" b="b"/>
              <a:pathLst>
                <a:path w="87629" h="78740">
                  <a:moveTo>
                    <a:pt x="22629" y="0"/>
                  </a:moveTo>
                  <a:lnTo>
                    <a:pt x="15086" y="39870"/>
                  </a:lnTo>
                  <a:lnTo>
                    <a:pt x="0" y="72197"/>
                  </a:lnTo>
                  <a:lnTo>
                    <a:pt x="7543" y="78663"/>
                  </a:lnTo>
                  <a:lnTo>
                    <a:pt x="15187" y="64284"/>
                  </a:lnTo>
                  <a:lnTo>
                    <a:pt x="21820" y="46874"/>
                  </a:lnTo>
                  <a:lnTo>
                    <a:pt x="27242" y="26232"/>
                  </a:lnTo>
                  <a:lnTo>
                    <a:pt x="31249" y="2155"/>
                  </a:lnTo>
                  <a:lnTo>
                    <a:pt x="22629" y="0"/>
                  </a:lnTo>
                  <a:close/>
                </a:path>
                <a:path w="87629" h="78740">
                  <a:moveTo>
                    <a:pt x="61421" y="0"/>
                  </a:moveTo>
                  <a:lnTo>
                    <a:pt x="53878" y="2155"/>
                  </a:lnTo>
                  <a:lnTo>
                    <a:pt x="56505" y="14261"/>
                  </a:lnTo>
                  <a:lnTo>
                    <a:pt x="59536" y="26265"/>
                  </a:lnTo>
                  <a:lnTo>
                    <a:pt x="73409" y="65732"/>
                  </a:lnTo>
                  <a:lnTo>
                    <a:pt x="80818" y="78663"/>
                  </a:lnTo>
                  <a:lnTo>
                    <a:pt x="87283" y="72197"/>
                  </a:lnTo>
                  <a:lnTo>
                    <a:pt x="84067" y="66961"/>
                  </a:lnTo>
                  <a:lnTo>
                    <a:pt x="80952" y="61017"/>
                  </a:lnTo>
                  <a:lnTo>
                    <a:pt x="78040" y="54468"/>
                  </a:lnTo>
                  <a:lnTo>
                    <a:pt x="75430" y="47413"/>
                  </a:lnTo>
                  <a:lnTo>
                    <a:pt x="70968" y="35913"/>
                  </a:lnTo>
                  <a:lnTo>
                    <a:pt x="67213" y="24110"/>
                  </a:lnTo>
                  <a:lnTo>
                    <a:pt x="64065" y="12105"/>
                  </a:lnTo>
                  <a:lnTo>
                    <a:pt x="61421" y="0"/>
                  </a:lnTo>
                  <a:close/>
                </a:path>
              </a:pathLst>
            </a:custGeom>
            <a:solidFill>
              <a:srgbClr val="000000"/>
            </a:solidFill>
          </p:spPr>
          <p:txBody>
            <a:bodyPr wrap="square" lIns="0" tIns="0" rIns="0" bIns="0" rtlCol="0"/>
            <a:lstStyle/>
            <a:p>
              <a:endParaRPr sz="1749"/>
            </a:p>
          </p:txBody>
        </p:sp>
        <p:pic>
          <p:nvPicPr>
            <p:cNvPr id="360" name="object 360"/>
            <p:cNvPicPr/>
            <p:nvPr/>
          </p:nvPicPr>
          <p:blipFill>
            <a:blip r:embed="rId113" cstate="print"/>
            <a:stretch>
              <a:fillRect/>
            </a:stretch>
          </p:blipFill>
          <p:spPr>
            <a:xfrm>
              <a:off x="8513264" y="6413733"/>
              <a:ext cx="1101282" cy="99137"/>
            </a:xfrm>
            <a:prstGeom prst="rect">
              <a:avLst/>
            </a:prstGeom>
          </p:spPr>
        </p:pic>
        <p:sp>
          <p:nvSpPr>
            <p:cNvPr id="361" name="object 361"/>
            <p:cNvSpPr/>
            <p:nvPr/>
          </p:nvSpPr>
          <p:spPr>
            <a:xfrm>
              <a:off x="9631782" y="6413741"/>
              <a:ext cx="188595" cy="90805"/>
            </a:xfrm>
            <a:custGeom>
              <a:avLst/>
              <a:gdLst/>
              <a:ahLst/>
              <a:cxnLst/>
              <a:rect l="l" t="t" r="r" b="b"/>
              <a:pathLst>
                <a:path w="188595" h="90804">
                  <a:moveTo>
                    <a:pt x="88366" y="43103"/>
                  </a:moveTo>
                  <a:lnTo>
                    <a:pt x="0" y="43103"/>
                  </a:lnTo>
                  <a:lnTo>
                    <a:pt x="0" y="50647"/>
                  </a:lnTo>
                  <a:lnTo>
                    <a:pt x="88366" y="50647"/>
                  </a:lnTo>
                  <a:lnTo>
                    <a:pt x="88366" y="43103"/>
                  </a:lnTo>
                  <a:close/>
                </a:path>
                <a:path w="188595" h="90804">
                  <a:moveTo>
                    <a:pt x="132537" y="42024"/>
                  </a:moveTo>
                  <a:lnTo>
                    <a:pt x="126517" y="39598"/>
                  </a:lnTo>
                  <a:lnTo>
                    <a:pt x="119875" y="37172"/>
                  </a:lnTo>
                  <a:lnTo>
                    <a:pt x="105600" y="32321"/>
                  </a:lnTo>
                  <a:lnTo>
                    <a:pt x="102489" y="39598"/>
                  </a:lnTo>
                  <a:lnTo>
                    <a:pt x="102374" y="39865"/>
                  </a:lnTo>
                  <a:lnTo>
                    <a:pt x="110210" y="42456"/>
                  </a:lnTo>
                  <a:lnTo>
                    <a:pt x="117462" y="45262"/>
                  </a:lnTo>
                  <a:lnTo>
                    <a:pt x="123888" y="48056"/>
                  </a:lnTo>
                  <a:lnTo>
                    <a:pt x="129311" y="50647"/>
                  </a:lnTo>
                  <a:lnTo>
                    <a:pt x="132537" y="42024"/>
                  </a:lnTo>
                  <a:close/>
                </a:path>
                <a:path w="188595" h="90804">
                  <a:moveTo>
                    <a:pt x="143319" y="16167"/>
                  </a:moveTo>
                  <a:lnTo>
                    <a:pt x="136817" y="13741"/>
                  </a:lnTo>
                  <a:lnTo>
                    <a:pt x="130124" y="11315"/>
                  </a:lnTo>
                  <a:lnTo>
                    <a:pt x="123012" y="8890"/>
                  </a:lnTo>
                  <a:lnTo>
                    <a:pt x="115303" y="6464"/>
                  </a:lnTo>
                  <a:lnTo>
                    <a:pt x="113220" y="13741"/>
                  </a:lnTo>
                  <a:lnTo>
                    <a:pt x="113144" y="14008"/>
                  </a:lnTo>
                  <a:lnTo>
                    <a:pt x="120383" y="16446"/>
                  </a:lnTo>
                  <a:lnTo>
                    <a:pt x="127419" y="18986"/>
                  </a:lnTo>
                  <a:lnTo>
                    <a:pt x="134061" y="21729"/>
                  </a:lnTo>
                  <a:lnTo>
                    <a:pt x="140081" y="24777"/>
                  </a:lnTo>
                  <a:lnTo>
                    <a:pt x="143205" y="16446"/>
                  </a:lnTo>
                  <a:lnTo>
                    <a:pt x="143319" y="16167"/>
                  </a:lnTo>
                  <a:close/>
                </a:path>
                <a:path w="188595" h="90804">
                  <a:moveTo>
                    <a:pt x="175641" y="20472"/>
                  </a:moveTo>
                  <a:lnTo>
                    <a:pt x="172415" y="15087"/>
                  </a:lnTo>
                  <a:lnTo>
                    <a:pt x="170256" y="9702"/>
                  </a:lnTo>
                  <a:lnTo>
                    <a:pt x="165950" y="3225"/>
                  </a:lnTo>
                  <a:lnTo>
                    <a:pt x="159486" y="6464"/>
                  </a:lnTo>
                  <a:lnTo>
                    <a:pt x="163791" y="11849"/>
                  </a:lnTo>
                  <a:lnTo>
                    <a:pt x="167030" y="17233"/>
                  </a:lnTo>
                  <a:lnTo>
                    <a:pt x="169176" y="22631"/>
                  </a:lnTo>
                  <a:lnTo>
                    <a:pt x="175641" y="20472"/>
                  </a:lnTo>
                  <a:close/>
                </a:path>
                <a:path w="188595" h="90804">
                  <a:moveTo>
                    <a:pt x="185343" y="32321"/>
                  </a:moveTo>
                  <a:lnTo>
                    <a:pt x="177800" y="28016"/>
                  </a:lnTo>
                  <a:lnTo>
                    <a:pt x="175793" y="36499"/>
                  </a:lnTo>
                  <a:lnTo>
                    <a:pt x="173088" y="44183"/>
                  </a:lnTo>
                  <a:lnTo>
                    <a:pt x="141160" y="75425"/>
                  </a:lnTo>
                  <a:lnTo>
                    <a:pt x="108839" y="81889"/>
                  </a:lnTo>
                  <a:lnTo>
                    <a:pt x="110985" y="90512"/>
                  </a:lnTo>
                  <a:lnTo>
                    <a:pt x="154495" y="78790"/>
                  </a:lnTo>
                  <a:lnTo>
                    <a:pt x="181317" y="45859"/>
                  </a:lnTo>
                  <a:lnTo>
                    <a:pt x="185343" y="32321"/>
                  </a:lnTo>
                  <a:close/>
                </a:path>
                <a:path w="188595" h="90804">
                  <a:moveTo>
                    <a:pt x="188582" y="16167"/>
                  </a:moveTo>
                  <a:lnTo>
                    <a:pt x="186423" y="9702"/>
                  </a:lnTo>
                  <a:lnTo>
                    <a:pt x="183184" y="4305"/>
                  </a:lnTo>
                  <a:lnTo>
                    <a:pt x="178879" y="0"/>
                  </a:lnTo>
                  <a:lnTo>
                    <a:pt x="173494" y="2159"/>
                  </a:lnTo>
                  <a:lnTo>
                    <a:pt x="179959" y="12928"/>
                  </a:lnTo>
                  <a:lnTo>
                    <a:pt x="182105" y="19392"/>
                  </a:lnTo>
                  <a:lnTo>
                    <a:pt x="188582" y="16167"/>
                  </a:lnTo>
                  <a:close/>
                </a:path>
              </a:pathLst>
            </a:custGeom>
            <a:solidFill>
              <a:srgbClr val="000000"/>
            </a:solidFill>
          </p:spPr>
          <p:txBody>
            <a:bodyPr wrap="square" lIns="0" tIns="0" rIns="0" bIns="0" rtlCol="0"/>
            <a:lstStyle/>
            <a:p>
              <a:endParaRPr sz="1749"/>
            </a:p>
          </p:txBody>
        </p:sp>
      </p:grpSp>
      <p:graphicFrame>
        <p:nvGraphicFramePr>
          <p:cNvPr id="362" name="object 362"/>
          <p:cNvGraphicFramePr>
            <a:graphicFrameLocks noGrp="1"/>
          </p:cNvGraphicFramePr>
          <p:nvPr/>
        </p:nvGraphicFramePr>
        <p:xfrm>
          <a:off x="7088552" y="5786332"/>
          <a:ext cx="1829885" cy="388240"/>
        </p:xfrm>
        <a:graphic>
          <a:graphicData uri="http://schemas.openxmlformats.org/drawingml/2006/table">
            <a:tbl>
              <a:tblPr firstRow="1" bandRow="1">
                <a:tableStyleId>{2D5ABB26-0587-4C30-8999-92F81FD0307C}</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8286">
                  <a:extLst>
                    <a:ext uri="{9D8B030D-6E8A-4147-A177-3AD203B41FA5}">
                      <a16:colId xmlns:a16="http://schemas.microsoft.com/office/drawing/2014/main" val="20002"/>
                    </a:ext>
                  </a:extLst>
                </a:gridCol>
                <a:gridCol w="457199">
                  <a:extLst>
                    <a:ext uri="{9D8B030D-6E8A-4147-A177-3AD203B41FA5}">
                      <a16:colId xmlns:a16="http://schemas.microsoft.com/office/drawing/2014/main" val="20003"/>
                    </a:ext>
                  </a:extLst>
                </a:gridCol>
              </a:tblGrid>
              <a:tr h="153667">
                <a:tc>
                  <a:txBody>
                    <a:bodyPr/>
                    <a:lstStyle/>
                    <a:p>
                      <a:pPr>
                        <a:lnSpc>
                          <a:spcPct val="100000"/>
                        </a:lnSpc>
                      </a:pPr>
                      <a:endParaRPr sz="100">
                        <a:latin typeface="Times New Roman"/>
                        <a:cs typeface="Times New Roman"/>
                      </a:endParaRPr>
                    </a:p>
                  </a:txBody>
                  <a:tcPr marL="0" marR="0" marT="0" marB="0">
                    <a:lnL w="12700">
                      <a:solidFill>
                        <a:srgbClr val="595959"/>
                      </a:solidFill>
                      <a:prstDash val="solid"/>
                    </a:lnL>
                    <a:lnR w="12700">
                      <a:solidFill>
                        <a:srgbClr val="595959"/>
                      </a:solidFill>
                      <a:prstDash val="solid"/>
                    </a:lnR>
                    <a:lnT w="12700">
                      <a:solidFill>
                        <a:srgbClr val="595959"/>
                      </a:solidFill>
                      <a:prstDash val="solid"/>
                    </a:lnT>
                    <a:lnB w="12700">
                      <a:solidFill>
                        <a:srgbClr val="595959"/>
                      </a:solidFill>
                      <a:prstDash val="solid"/>
                    </a:lnB>
                    <a:solidFill>
                      <a:srgbClr val="7E7E7E"/>
                    </a:solidFill>
                  </a:tcPr>
                </a:tc>
                <a:tc>
                  <a:txBody>
                    <a:bodyPr/>
                    <a:lstStyle/>
                    <a:p>
                      <a:pPr>
                        <a:lnSpc>
                          <a:spcPct val="100000"/>
                        </a:lnSpc>
                      </a:pPr>
                      <a:endParaRPr sz="100">
                        <a:latin typeface="Times New Roman"/>
                        <a:cs typeface="Times New Roman"/>
                      </a:endParaRPr>
                    </a:p>
                  </a:txBody>
                  <a:tcPr marL="0" marR="0" marT="0" marB="0">
                    <a:lnL w="12700">
                      <a:solidFill>
                        <a:srgbClr val="595959"/>
                      </a:solidFill>
                      <a:prstDash val="solid"/>
                    </a:lnL>
                    <a:lnR w="12700">
                      <a:solidFill>
                        <a:srgbClr val="595959"/>
                      </a:solidFill>
                      <a:prstDash val="solid"/>
                    </a:lnR>
                    <a:lnT w="12700">
                      <a:solidFill>
                        <a:srgbClr val="595959"/>
                      </a:solidFill>
                      <a:prstDash val="solid"/>
                    </a:lnT>
                    <a:lnB w="12700">
                      <a:solidFill>
                        <a:srgbClr val="595959"/>
                      </a:solidFill>
                      <a:prstDash val="solid"/>
                    </a:lnB>
                    <a:solidFill>
                      <a:srgbClr val="7E7E7E"/>
                    </a:solidFill>
                  </a:tcPr>
                </a:tc>
                <a:tc>
                  <a:txBody>
                    <a:bodyPr/>
                    <a:lstStyle/>
                    <a:p>
                      <a:pPr>
                        <a:lnSpc>
                          <a:spcPct val="100000"/>
                        </a:lnSpc>
                      </a:pPr>
                      <a:endParaRPr sz="100">
                        <a:latin typeface="Times New Roman"/>
                        <a:cs typeface="Times New Roman"/>
                      </a:endParaRPr>
                    </a:p>
                  </a:txBody>
                  <a:tcPr marL="0" marR="0" marT="0" marB="0">
                    <a:lnL w="12700">
                      <a:solidFill>
                        <a:srgbClr val="595959"/>
                      </a:solidFill>
                      <a:prstDash val="solid"/>
                    </a:lnL>
                    <a:lnR w="12700">
                      <a:solidFill>
                        <a:srgbClr val="595959"/>
                      </a:solidFill>
                      <a:prstDash val="solid"/>
                    </a:lnR>
                    <a:lnT w="12700">
                      <a:solidFill>
                        <a:srgbClr val="595959"/>
                      </a:solidFill>
                      <a:prstDash val="solid"/>
                    </a:lnT>
                    <a:lnB w="12700">
                      <a:solidFill>
                        <a:srgbClr val="595959"/>
                      </a:solidFill>
                      <a:prstDash val="solid"/>
                    </a:lnB>
                    <a:solidFill>
                      <a:srgbClr val="7E7E7E"/>
                    </a:solidFill>
                  </a:tcPr>
                </a:tc>
                <a:tc>
                  <a:txBody>
                    <a:bodyPr/>
                    <a:lstStyle/>
                    <a:p>
                      <a:pPr>
                        <a:lnSpc>
                          <a:spcPct val="100000"/>
                        </a:lnSpc>
                      </a:pPr>
                      <a:endParaRPr sz="100">
                        <a:latin typeface="Times New Roman"/>
                        <a:cs typeface="Times New Roman"/>
                      </a:endParaRPr>
                    </a:p>
                  </a:txBody>
                  <a:tcPr marL="0" marR="0" marT="0" marB="0">
                    <a:lnL w="12700">
                      <a:solidFill>
                        <a:srgbClr val="595959"/>
                      </a:solidFill>
                      <a:prstDash val="solid"/>
                    </a:lnL>
                    <a:lnR w="12700">
                      <a:solidFill>
                        <a:srgbClr val="595959"/>
                      </a:solidFill>
                      <a:prstDash val="solid"/>
                    </a:lnR>
                    <a:lnT w="12700">
                      <a:solidFill>
                        <a:srgbClr val="595959"/>
                      </a:solidFill>
                      <a:prstDash val="solid"/>
                    </a:lnT>
                    <a:lnB w="12700">
                      <a:solidFill>
                        <a:srgbClr val="595959"/>
                      </a:solidFill>
                      <a:prstDash val="solid"/>
                    </a:lnB>
                    <a:solidFill>
                      <a:srgbClr val="7E7E7E"/>
                    </a:solidFill>
                  </a:tcPr>
                </a:tc>
                <a:extLst>
                  <a:ext uri="{0D108BD9-81ED-4DB2-BD59-A6C34878D82A}">
                    <a16:rowId xmlns:a16="http://schemas.microsoft.com/office/drawing/2014/main" val="10000"/>
                  </a:ext>
                </a:extLst>
              </a:tr>
              <a:tr h="234573">
                <a:tc>
                  <a:txBody>
                    <a:bodyPr/>
                    <a:lstStyle/>
                    <a:p>
                      <a:pPr>
                        <a:lnSpc>
                          <a:spcPct val="100000"/>
                        </a:lnSpc>
                      </a:pPr>
                      <a:endParaRPr sz="100">
                        <a:latin typeface="Times New Roman"/>
                        <a:cs typeface="Times New Roman"/>
                      </a:endParaRPr>
                    </a:p>
                  </a:txBody>
                  <a:tcPr marL="0" marR="0" marT="0" marB="0">
                    <a:lnL w="12700">
                      <a:solidFill>
                        <a:srgbClr val="595959"/>
                      </a:solidFill>
                      <a:prstDash val="solid"/>
                    </a:lnL>
                    <a:lnR w="12700">
                      <a:solidFill>
                        <a:srgbClr val="595959"/>
                      </a:solidFill>
                      <a:prstDash val="solid"/>
                    </a:lnR>
                    <a:lnT w="12700">
                      <a:solidFill>
                        <a:srgbClr val="595959"/>
                      </a:solidFill>
                      <a:prstDash val="solid"/>
                    </a:lnT>
                    <a:lnB w="12700">
                      <a:solidFill>
                        <a:srgbClr val="595959"/>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595959"/>
                      </a:solidFill>
                      <a:prstDash val="solid"/>
                    </a:lnL>
                    <a:lnR w="12700">
                      <a:solidFill>
                        <a:srgbClr val="595959"/>
                      </a:solidFill>
                      <a:prstDash val="solid"/>
                    </a:lnR>
                    <a:lnT w="12700">
                      <a:solidFill>
                        <a:srgbClr val="595959"/>
                      </a:solidFill>
                      <a:prstDash val="solid"/>
                    </a:lnT>
                    <a:lnB w="12700">
                      <a:solidFill>
                        <a:srgbClr val="595959"/>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595959"/>
                      </a:solidFill>
                      <a:prstDash val="solid"/>
                    </a:lnL>
                    <a:lnR w="12700">
                      <a:solidFill>
                        <a:srgbClr val="595959"/>
                      </a:solidFill>
                      <a:prstDash val="solid"/>
                    </a:lnR>
                    <a:lnT w="12700">
                      <a:solidFill>
                        <a:srgbClr val="595959"/>
                      </a:solidFill>
                      <a:prstDash val="solid"/>
                    </a:lnT>
                    <a:lnB w="12700">
                      <a:solidFill>
                        <a:srgbClr val="595959"/>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595959"/>
                      </a:solidFill>
                      <a:prstDash val="solid"/>
                    </a:lnL>
                    <a:lnR w="12700">
                      <a:solidFill>
                        <a:srgbClr val="595959"/>
                      </a:solidFill>
                      <a:prstDash val="solid"/>
                    </a:lnR>
                    <a:lnT w="12700">
                      <a:solidFill>
                        <a:srgbClr val="595959"/>
                      </a:solidFill>
                      <a:prstDash val="solid"/>
                    </a:lnT>
                    <a:lnB w="12700">
                      <a:solidFill>
                        <a:srgbClr val="595959"/>
                      </a:solidFill>
                      <a:prstDash val="solid"/>
                    </a:lnB>
                  </a:tcPr>
                </a:tc>
                <a:extLst>
                  <a:ext uri="{0D108BD9-81ED-4DB2-BD59-A6C34878D82A}">
                    <a16:rowId xmlns:a16="http://schemas.microsoft.com/office/drawing/2014/main" val="10001"/>
                  </a:ext>
                </a:extLst>
              </a:tr>
            </a:tbl>
          </a:graphicData>
        </a:graphic>
      </p:graphicFrame>
      <p:pic>
        <p:nvPicPr>
          <p:cNvPr id="363" name="object 363"/>
          <p:cNvPicPr/>
          <p:nvPr/>
        </p:nvPicPr>
        <p:blipFill>
          <a:blip r:embed="rId114" cstate="print"/>
          <a:stretch>
            <a:fillRect/>
          </a:stretch>
        </p:blipFill>
        <p:spPr>
          <a:xfrm>
            <a:off x="8517249" y="5837471"/>
            <a:ext cx="350147" cy="70031"/>
          </a:xfrm>
          <a:prstGeom prst="rect">
            <a:avLst/>
          </a:prstGeom>
        </p:spPr>
      </p:pic>
      <p:pic>
        <p:nvPicPr>
          <p:cNvPr id="364" name="object 364"/>
          <p:cNvPicPr/>
          <p:nvPr/>
        </p:nvPicPr>
        <p:blipFill>
          <a:blip r:embed="rId115" cstate="print"/>
          <a:stretch>
            <a:fillRect/>
          </a:stretch>
        </p:blipFill>
        <p:spPr>
          <a:xfrm>
            <a:off x="8059291" y="5837471"/>
            <a:ext cx="354755" cy="70031"/>
          </a:xfrm>
          <a:prstGeom prst="rect">
            <a:avLst/>
          </a:prstGeom>
        </p:spPr>
      </p:pic>
      <p:pic>
        <p:nvPicPr>
          <p:cNvPr id="365" name="object 365"/>
          <p:cNvPicPr/>
          <p:nvPr/>
        </p:nvPicPr>
        <p:blipFill>
          <a:blip r:embed="rId116" cstate="print"/>
          <a:stretch>
            <a:fillRect/>
          </a:stretch>
        </p:blipFill>
        <p:spPr>
          <a:xfrm>
            <a:off x="7632663" y="5837471"/>
            <a:ext cx="293940" cy="70031"/>
          </a:xfrm>
          <a:prstGeom prst="rect">
            <a:avLst/>
          </a:prstGeom>
        </p:spPr>
      </p:pic>
      <p:pic>
        <p:nvPicPr>
          <p:cNvPr id="366" name="object 366"/>
          <p:cNvPicPr/>
          <p:nvPr/>
        </p:nvPicPr>
        <p:blipFill>
          <a:blip r:embed="rId117" cstate="print"/>
          <a:stretch>
            <a:fillRect/>
          </a:stretch>
        </p:blipFill>
        <p:spPr>
          <a:xfrm>
            <a:off x="7161806" y="5994119"/>
            <a:ext cx="267218" cy="63579"/>
          </a:xfrm>
          <a:prstGeom prst="rect">
            <a:avLst/>
          </a:prstGeom>
        </p:spPr>
      </p:pic>
      <p:grpSp>
        <p:nvGrpSpPr>
          <p:cNvPr id="367" name="object 367"/>
          <p:cNvGrpSpPr/>
          <p:nvPr/>
        </p:nvGrpSpPr>
        <p:grpSpPr>
          <a:xfrm>
            <a:off x="7593503" y="5964171"/>
            <a:ext cx="356202" cy="201993"/>
            <a:chOff x="8880179" y="6746167"/>
            <a:chExt cx="416559" cy="236220"/>
          </a:xfrm>
        </p:grpSpPr>
        <p:sp>
          <p:nvSpPr>
            <p:cNvPr id="368" name="object 368"/>
            <p:cNvSpPr/>
            <p:nvPr/>
          </p:nvSpPr>
          <p:spPr>
            <a:xfrm>
              <a:off x="8885028" y="6751016"/>
              <a:ext cx="406400" cy="226695"/>
            </a:xfrm>
            <a:custGeom>
              <a:avLst/>
              <a:gdLst/>
              <a:ahLst/>
              <a:cxnLst/>
              <a:rect l="l" t="t" r="r" b="b"/>
              <a:pathLst>
                <a:path w="406400" h="226695">
                  <a:moveTo>
                    <a:pt x="0" y="37715"/>
                  </a:moveTo>
                  <a:lnTo>
                    <a:pt x="3013" y="23184"/>
                  </a:lnTo>
                  <a:lnTo>
                    <a:pt x="11179" y="11179"/>
                  </a:lnTo>
                  <a:lnTo>
                    <a:pt x="23184" y="3013"/>
                  </a:lnTo>
                  <a:lnTo>
                    <a:pt x="37715" y="0"/>
                  </a:lnTo>
                  <a:lnTo>
                    <a:pt x="368531" y="0"/>
                  </a:lnTo>
                  <a:lnTo>
                    <a:pt x="383061" y="3013"/>
                  </a:lnTo>
                  <a:lnTo>
                    <a:pt x="395066" y="11179"/>
                  </a:lnTo>
                  <a:lnTo>
                    <a:pt x="403232" y="23184"/>
                  </a:lnTo>
                  <a:lnTo>
                    <a:pt x="406246" y="37715"/>
                  </a:lnTo>
                  <a:lnTo>
                    <a:pt x="406246" y="188575"/>
                  </a:lnTo>
                  <a:lnTo>
                    <a:pt x="403232" y="203560"/>
                  </a:lnTo>
                  <a:lnTo>
                    <a:pt x="395066" y="215515"/>
                  </a:lnTo>
                  <a:lnTo>
                    <a:pt x="383061" y="223428"/>
                  </a:lnTo>
                  <a:lnTo>
                    <a:pt x="368531" y="226291"/>
                  </a:lnTo>
                  <a:lnTo>
                    <a:pt x="37715" y="226291"/>
                  </a:lnTo>
                  <a:lnTo>
                    <a:pt x="23184" y="223428"/>
                  </a:lnTo>
                  <a:lnTo>
                    <a:pt x="11179" y="215515"/>
                  </a:lnTo>
                  <a:lnTo>
                    <a:pt x="3013" y="203560"/>
                  </a:lnTo>
                  <a:lnTo>
                    <a:pt x="0" y="188575"/>
                  </a:lnTo>
                  <a:lnTo>
                    <a:pt x="0" y="37715"/>
                  </a:lnTo>
                  <a:close/>
                </a:path>
              </a:pathLst>
            </a:custGeom>
            <a:ln w="9698">
              <a:solidFill>
                <a:srgbClr val="7E7E7E"/>
              </a:solidFill>
            </a:ln>
          </p:spPr>
          <p:txBody>
            <a:bodyPr wrap="square" lIns="0" tIns="0" rIns="0" bIns="0" rtlCol="0"/>
            <a:lstStyle/>
            <a:p>
              <a:endParaRPr sz="1749"/>
            </a:p>
          </p:txBody>
        </p:sp>
        <p:sp>
          <p:nvSpPr>
            <p:cNvPr id="369" name="object 369"/>
            <p:cNvSpPr/>
            <p:nvPr/>
          </p:nvSpPr>
          <p:spPr>
            <a:xfrm>
              <a:off x="8885028" y="6751016"/>
              <a:ext cx="406400" cy="226695"/>
            </a:xfrm>
            <a:custGeom>
              <a:avLst/>
              <a:gdLst/>
              <a:ahLst/>
              <a:cxnLst/>
              <a:rect l="l" t="t" r="r" b="b"/>
              <a:pathLst>
                <a:path w="406400" h="226695">
                  <a:moveTo>
                    <a:pt x="0" y="37715"/>
                  </a:moveTo>
                  <a:lnTo>
                    <a:pt x="3013" y="23184"/>
                  </a:lnTo>
                  <a:lnTo>
                    <a:pt x="11179" y="11179"/>
                  </a:lnTo>
                  <a:lnTo>
                    <a:pt x="23184" y="3013"/>
                  </a:lnTo>
                  <a:lnTo>
                    <a:pt x="37715" y="0"/>
                  </a:lnTo>
                  <a:lnTo>
                    <a:pt x="368531" y="0"/>
                  </a:lnTo>
                  <a:lnTo>
                    <a:pt x="383061" y="3013"/>
                  </a:lnTo>
                  <a:lnTo>
                    <a:pt x="395066" y="11179"/>
                  </a:lnTo>
                  <a:lnTo>
                    <a:pt x="403232" y="23184"/>
                  </a:lnTo>
                  <a:lnTo>
                    <a:pt x="406246" y="37715"/>
                  </a:lnTo>
                  <a:lnTo>
                    <a:pt x="406246" y="188575"/>
                  </a:lnTo>
                  <a:lnTo>
                    <a:pt x="403232" y="203560"/>
                  </a:lnTo>
                  <a:lnTo>
                    <a:pt x="395066" y="215515"/>
                  </a:lnTo>
                  <a:lnTo>
                    <a:pt x="383061" y="223428"/>
                  </a:lnTo>
                  <a:lnTo>
                    <a:pt x="368531" y="226291"/>
                  </a:lnTo>
                  <a:lnTo>
                    <a:pt x="37715" y="226291"/>
                  </a:lnTo>
                  <a:lnTo>
                    <a:pt x="23184" y="223428"/>
                  </a:lnTo>
                  <a:lnTo>
                    <a:pt x="11179" y="215515"/>
                  </a:lnTo>
                  <a:lnTo>
                    <a:pt x="3013" y="203560"/>
                  </a:lnTo>
                  <a:lnTo>
                    <a:pt x="0" y="188575"/>
                  </a:lnTo>
                  <a:lnTo>
                    <a:pt x="0" y="37715"/>
                  </a:lnTo>
                  <a:close/>
                </a:path>
              </a:pathLst>
            </a:custGeom>
            <a:ln w="6465">
              <a:solidFill>
                <a:srgbClr val="7E7E7E"/>
              </a:solidFill>
            </a:ln>
          </p:spPr>
          <p:txBody>
            <a:bodyPr wrap="square" lIns="0" tIns="0" rIns="0" bIns="0" rtlCol="0"/>
            <a:lstStyle/>
            <a:p>
              <a:endParaRPr sz="1749"/>
            </a:p>
          </p:txBody>
        </p:sp>
        <p:sp>
          <p:nvSpPr>
            <p:cNvPr id="370" name="object 370"/>
            <p:cNvSpPr/>
            <p:nvPr/>
          </p:nvSpPr>
          <p:spPr>
            <a:xfrm>
              <a:off x="8885028" y="6751016"/>
              <a:ext cx="406400" cy="226695"/>
            </a:xfrm>
            <a:custGeom>
              <a:avLst/>
              <a:gdLst/>
              <a:ahLst/>
              <a:cxnLst/>
              <a:rect l="l" t="t" r="r" b="b"/>
              <a:pathLst>
                <a:path w="406400" h="226695">
                  <a:moveTo>
                    <a:pt x="0" y="37715"/>
                  </a:moveTo>
                  <a:lnTo>
                    <a:pt x="3013" y="23184"/>
                  </a:lnTo>
                  <a:lnTo>
                    <a:pt x="11179" y="11179"/>
                  </a:lnTo>
                  <a:lnTo>
                    <a:pt x="23184" y="3013"/>
                  </a:lnTo>
                  <a:lnTo>
                    <a:pt x="37715" y="0"/>
                  </a:lnTo>
                  <a:lnTo>
                    <a:pt x="368531" y="0"/>
                  </a:lnTo>
                  <a:lnTo>
                    <a:pt x="383061" y="3013"/>
                  </a:lnTo>
                  <a:lnTo>
                    <a:pt x="395066" y="11179"/>
                  </a:lnTo>
                  <a:lnTo>
                    <a:pt x="403232" y="23184"/>
                  </a:lnTo>
                  <a:lnTo>
                    <a:pt x="406246" y="37715"/>
                  </a:lnTo>
                  <a:lnTo>
                    <a:pt x="406246" y="188575"/>
                  </a:lnTo>
                  <a:lnTo>
                    <a:pt x="403232" y="203560"/>
                  </a:lnTo>
                  <a:lnTo>
                    <a:pt x="395066" y="215515"/>
                  </a:lnTo>
                  <a:lnTo>
                    <a:pt x="383061" y="223428"/>
                  </a:lnTo>
                  <a:lnTo>
                    <a:pt x="368531" y="226291"/>
                  </a:lnTo>
                  <a:lnTo>
                    <a:pt x="37715" y="226291"/>
                  </a:lnTo>
                  <a:lnTo>
                    <a:pt x="23184" y="223428"/>
                  </a:lnTo>
                  <a:lnTo>
                    <a:pt x="11179" y="215515"/>
                  </a:lnTo>
                  <a:lnTo>
                    <a:pt x="3013" y="203560"/>
                  </a:lnTo>
                  <a:lnTo>
                    <a:pt x="0" y="188575"/>
                  </a:lnTo>
                  <a:lnTo>
                    <a:pt x="0" y="37715"/>
                  </a:lnTo>
                  <a:close/>
                </a:path>
              </a:pathLst>
            </a:custGeom>
            <a:ln w="5387">
              <a:solidFill>
                <a:srgbClr val="7E7E7E"/>
              </a:solidFill>
            </a:ln>
          </p:spPr>
          <p:txBody>
            <a:bodyPr wrap="square" lIns="0" tIns="0" rIns="0" bIns="0" rtlCol="0"/>
            <a:lstStyle/>
            <a:p>
              <a:endParaRPr sz="1749"/>
            </a:p>
          </p:txBody>
        </p:sp>
        <p:pic>
          <p:nvPicPr>
            <p:cNvPr id="371" name="object 371"/>
            <p:cNvPicPr/>
            <p:nvPr/>
          </p:nvPicPr>
          <p:blipFill>
            <a:blip r:embed="rId118" cstate="print"/>
            <a:stretch>
              <a:fillRect/>
            </a:stretch>
          </p:blipFill>
          <p:spPr>
            <a:xfrm>
              <a:off x="9003562" y="6781188"/>
              <a:ext cx="167024" cy="80818"/>
            </a:xfrm>
            <a:prstGeom prst="rect">
              <a:avLst/>
            </a:prstGeom>
          </p:spPr>
        </p:pic>
      </p:grpSp>
      <p:sp>
        <p:nvSpPr>
          <p:cNvPr id="372" name="object 372"/>
          <p:cNvSpPr/>
          <p:nvPr/>
        </p:nvSpPr>
        <p:spPr>
          <a:xfrm>
            <a:off x="7716516" y="6087184"/>
            <a:ext cx="24977" cy="60272"/>
          </a:xfrm>
          <a:custGeom>
            <a:avLst/>
            <a:gdLst/>
            <a:ahLst/>
            <a:cxnLst/>
            <a:rect l="l" t="t" r="r" b="b"/>
            <a:pathLst>
              <a:path w="29209" h="70484">
                <a:moveTo>
                  <a:pt x="29094" y="0"/>
                </a:moveTo>
                <a:lnTo>
                  <a:pt x="21551" y="0"/>
                </a:lnTo>
                <a:lnTo>
                  <a:pt x="16163" y="3232"/>
                </a:lnTo>
                <a:lnTo>
                  <a:pt x="8620" y="5387"/>
                </a:lnTo>
                <a:lnTo>
                  <a:pt x="0" y="7543"/>
                </a:lnTo>
                <a:lnTo>
                  <a:pt x="2155" y="16163"/>
                </a:lnTo>
                <a:lnTo>
                  <a:pt x="6465" y="15086"/>
                </a:lnTo>
                <a:lnTo>
                  <a:pt x="12930" y="12930"/>
                </a:lnTo>
                <a:lnTo>
                  <a:pt x="18318" y="11853"/>
                </a:lnTo>
                <a:lnTo>
                  <a:pt x="18318" y="70042"/>
                </a:lnTo>
                <a:lnTo>
                  <a:pt x="29094" y="70042"/>
                </a:lnTo>
                <a:lnTo>
                  <a:pt x="29094" y="0"/>
                </a:lnTo>
                <a:close/>
              </a:path>
            </a:pathLst>
          </a:custGeom>
          <a:solidFill>
            <a:srgbClr val="595959"/>
          </a:solidFill>
        </p:spPr>
        <p:txBody>
          <a:bodyPr wrap="square" lIns="0" tIns="0" rIns="0" bIns="0" rtlCol="0"/>
          <a:lstStyle/>
          <a:p>
            <a:endParaRPr sz="1749"/>
          </a:p>
        </p:txBody>
      </p:sp>
      <p:pic>
        <p:nvPicPr>
          <p:cNvPr id="373" name="object 373"/>
          <p:cNvPicPr/>
          <p:nvPr/>
        </p:nvPicPr>
        <p:blipFill>
          <a:blip r:embed="rId119" cstate="print"/>
          <a:stretch>
            <a:fillRect/>
          </a:stretch>
        </p:blipFill>
        <p:spPr>
          <a:xfrm>
            <a:off x="7758902" y="6083498"/>
            <a:ext cx="70029" cy="69108"/>
          </a:xfrm>
          <a:prstGeom prst="rect">
            <a:avLst/>
          </a:prstGeom>
        </p:spPr>
      </p:pic>
      <p:grpSp>
        <p:nvGrpSpPr>
          <p:cNvPr id="374" name="object 374"/>
          <p:cNvGrpSpPr/>
          <p:nvPr/>
        </p:nvGrpSpPr>
        <p:grpSpPr>
          <a:xfrm>
            <a:off x="8060674" y="5964171"/>
            <a:ext cx="356202" cy="201993"/>
            <a:chOff x="9426510" y="6746167"/>
            <a:chExt cx="416559" cy="236220"/>
          </a:xfrm>
        </p:grpSpPr>
        <p:sp>
          <p:nvSpPr>
            <p:cNvPr id="375" name="object 375"/>
            <p:cNvSpPr/>
            <p:nvPr/>
          </p:nvSpPr>
          <p:spPr>
            <a:xfrm>
              <a:off x="9431359" y="6751016"/>
              <a:ext cx="406400" cy="226695"/>
            </a:xfrm>
            <a:custGeom>
              <a:avLst/>
              <a:gdLst/>
              <a:ahLst/>
              <a:cxnLst/>
              <a:rect l="l" t="t" r="r" b="b"/>
              <a:pathLst>
                <a:path w="406400" h="226695">
                  <a:moveTo>
                    <a:pt x="0" y="37715"/>
                  </a:moveTo>
                  <a:lnTo>
                    <a:pt x="3013" y="23184"/>
                  </a:lnTo>
                  <a:lnTo>
                    <a:pt x="11179" y="11179"/>
                  </a:lnTo>
                  <a:lnTo>
                    <a:pt x="23184" y="3013"/>
                  </a:lnTo>
                  <a:lnTo>
                    <a:pt x="37715" y="0"/>
                  </a:lnTo>
                  <a:lnTo>
                    <a:pt x="368531" y="0"/>
                  </a:lnTo>
                  <a:lnTo>
                    <a:pt x="383061" y="3013"/>
                  </a:lnTo>
                  <a:lnTo>
                    <a:pt x="395066" y="11179"/>
                  </a:lnTo>
                  <a:lnTo>
                    <a:pt x="403232" y="23184"/>
                  </a:lnTo>
                  <a:lnTo>
                    <a:pt x="406246" y="37715"/>
                  </a:lnTo>
                  <a:lnTo>
                    <a:pt x="406246" y="188575"/>
                  </a:lnTo>
                  <a:lnTo>
                    <a:pt x="403232" y="203560"/>
                  </a:lnTo>
                  <a:lnTo>
                    <a:pt x="395066" y="215515"/>
                  </a:lnTo>
                  <a:lnTo>
                    <a:pt x="383061" y="223428"/>
                  </a:lnTo>
                  <a:lnTo>
                    <a:pt x="368531" y="226291"/>
                  </a:lnTo>
                  <a:lnTo>
                    <a:pt x="37715" y="226291"/>
                  </a:lnTo>
                  <a:lnTo>
                    <a:pt x="23184" y="223428"/>
                  </a:lnTo>
                  <a:lnTo>
                    <a:pt x="11179" y="215515"/>
                  </a:lnTo>
                  <a:lnTo>
                    <a:pt x="3013" y="203560"/>
                  </a:lnTo>
                  <a:lnTo>
                    <a:pt x="0" y="188575"/>
                  </a:lnTo>
                  <a:lnTo>
                    <a:pt x="0" y="37715"/>
                  </a:lnTo>
                  <a:close/>
                </a:path>
              </a:pathLst>
            </a:custGeom>
            <a:ln w="9698">
              <a:solidFill>
                <a:srgbClr val="ED7C31"/>
              </a:solidFill>
            </a:ln>
          </p:spPr>
          <p:txBody>
            <a:bodyPr wrap="square" lIns="0" tIns="0" rIns="0" bIns="0" rtlCol="0"/>
            <a:lstStyle/>
            <a:p>
              <a:endParaRPr sz="1749"/>
            </a:p>
          </p:txBody>
        </p:sp>
        <p:sp>
          <p:nvSpPr>
            <p:cNvPr id="376" name="object 376"/>
            <p:cNvSpPr/>
            <p:nvPr/>
          </p:nvSpPr>
          <p:spPr>
            <a:xfrm>
              <a:off x="9431359" y="6751016"/>
              <a:ext cx="406400" cy="226695"/>
            </a:xfrm>
            <a:custGeom>
              <a:avLst/>
              <a:gdLst/>
              <a:ahLst/>
              <a:cxnLst/>
              <a:rect l="l" t="t" r="r" b="b"/>
              <a:pathLst>
                <a:path w="406400" h="226695">
                  <a:moveTo>
                    <a:pt x="0" y="37715"/>
                  </a:moveTo>
                  <a:lnTo>
                    <a:pt x="3013" y="23184"/>
                  </a:lnTo>
                  <a:lnTo>
                    <a:pt x="11179" y="11179"/>
                  </a:lnTo>
                  <a:lnTo>
                    <a:pt x="23184" y="3013"/>
                  </a:lnTo>
                  <a:lnTo>
                    <a:pt x="37715" y="0"/>
                  </a:lnTo>
                  <a:lnTo>
                    <a:pt x="368531" y="0"/>
                  </a:lnTo>
                  <a:lnTo>
                    <a:pt x="383061" y="3013"/>
                  </a:lnTo>
                  <a:lnTo>
                    <a:pt x="395066" y="11179"/>
                  </a:lnTo>
                  <a:lnTo>
                    <a:pt x="403232" y="23184"/>
                  </a:lnTo>
                  <a:lnTo>
                    <a:pt x="406246" y="37715"/>
                  </a:lnTo>
                  <a:lnTo>
                    <a:pt x="406246" y="188575"/>
                  </a:lnTo>
                  <a:lnTo>
                    <a:pt x="403232" y="203560"/>
                  </a:lnTo>
                  <a:lnTo>
                    <a:pt x="395066" y="215515"/>
                  </a:lnTo>
                  <a:lnTo>
                    <a:pt x="383061" y="223428"/>
                  </a:lnTo>
                  <a:lnTo>
                    <a:pt x="368531" y="226291"/>
                  </a:lnTo>
                  <a:lnTo>
                    <a:pt x="37715" y="226291"/>
                  </a:lnTo>
                  <a:lnTo>
                    <a:pt x="23184" y="223428"/>
                  </a:lnTo>
                  <a:lnTo>
                    <a:pt x="11179" y="215515"/>
                  </a:lnTo>
                  <a:lnTo>
                    <a:pt x="3013" y="203560"/>
                  </a:lnTo>
                  <a:lnTo>
                    <a:pt x="0" y="188575"/>
                  </a:lnTo>
                  <a:lnTo>
                    <a:pt x="0" y="37715"/>
                  </a:lnTo>
                  <a:close/>
                </a:path>
              </a:pathLst>
            </a:custGeom>
            <a:ln w="6465">
              <a:solidFill>
                <a:srgbClr val="ED7C31"/>
              </a:solidFill>
            </a:ln>
          </p:spPr>
          <p:txBody>
            <a:bodyPr wrap="square" lIns="0" tIns="0" rIns="0" bIns="0" rtlCol="0"/>
            <a:lstStyle/>
            <a:p>
              <a:endParaRPr sz="1749"/>
            </a:p>
          </p:txBody>
        </p:sp>
        <p:sp>
          <p:nvSpPr>
            <p:cNvPr id="377" name="object 377"/>
            <p:cNvSpPr/>
            <p:nvPr/>
          </p:nvSpPr>
          <p:spPr>
            <a:xfrm>
              <a:off x="9431359" y="6751016"/>
              <a:ext cx="406400" cy="226695"/>
            </a:xfrm>
            <a:custGeom>
              <a:avLst/>
              <a:gdLst/>
              <a:ahLst/>
              <a:cxnLst/>
              <a:rect l="l" t="t" r="r" b="b"/>
              <a:pathLst>
                <a:path w="406400" h="226695">
                  <a:moveTo>
                    <a:pt x="0" y="37715"/>
                  </a:moveTo>
                  <a:lnTo>
                    <a:pt x="3013" y="23184"/>
                  </a:lnTo>
                  <a:lnTo>
                    <a:pt x="11179" y="11179"/>
                  </a:lnTo>
                  <a:lnTo>
                    <a:pt x="23184" y="3013"/>
                  </a:lnTo>
                  <a:lnTo>
                    <a:pt x="37715" y="0"/>
                  </a:lnTo>
                  <a:lnTo>
                    <a:pt x="368531" y="0"/>
                  </a:lnTo>
                  <a:lnTo>
                    <a:pt x="383061" y="3013"/>
                  </a:lnTo>
                  <a:lnTo>
                    <a:pt x="395066" y="11179"/>
                  </a:lnTo>
                  <a:lnTo>
                    <a:pt x="403232" y="23184"/>
                  </a:lnTo>
                  <a:lnTo>
                    <a:pt x="406246" y="37715"/>
                  </a:lnTo>
                  <a:lnTo>
                    <a:pt x="406246" y="188575"/>
                  </a:lnTo>
                  <a:lnTo>
                    <a:pt x="403232" y="203560"/>
                  </a:lnTo>
                  <a:lnTo>
                    <a:pt x="395066" y="215515"/>
                  </a:lnTo>
                  <a:lnTo>
                    <a:pt x="383061" y="223428"/>
                  </a:lnTo>
                  <a:lnTo>
                    <a:pt x="368531" y="226291"/>
                  </a:lnTo>
                  <a:lnTo>
                    <a:pt x="37715" y="226291"/>
                  </a:lnTo>
                  <a:lnTo>
                    <a:pt x="23184" y="223428"/>
                  </a:lnTo>
                  <a:lnTo>
                    <a:pt x="11179" y="215515"/>
                  </a:lnTo>
                  <a:lnTo>
                    <a:pt x="3013" y="203560"/>
                  </a:lnTo>
                  <a:lnTo>
                    <a:pt x="0" y="188575"/>
                  </a:lnTo>
                  <a:lnTo>
                    <a:pt x="0" y="37715"/>
                  </a:lnTo>
                  <a:close/>
                </a:path>
              </a:pathLst>
            </a:custGeom>
            <a:ln w="5387">
              <a:solidFill>
                <a:srgbClr val="ED7C31"/>
              </a:solidFill>
            </a:ln>
          </p:spPr>
          <p:txBody>
            <a:bodyPr wrap="square" lIns="0" tIns="0" rIns="0" bIns="0" rtlCol="0"/>
            <a:lstStyle/>
            <a:p>
              <a:endParaRPr sz="1749"/>
            </a:p>
          </p:txBody>
        </p:sp>
        <p:pic>
          <p:nvPicPr>
            <p:cNvPr id="378" name="object 378"/>
            <p:cNvPicPr/>
            <p:nvPr/>
          </p:nvPicPr>
          <p:blipFill>
            <a:blip r:embed="rId120" cstate="print"/>
            <a:stretch>
              <a:fillRect/>
            </a:stretch>
          </p:blipFill>
          <p:spPr>
            <a:xfrm>
              <a:off x="9548815" y="6781188"/>
              <a:ext cx="167024" cy="80818"/>
            </a:xfrm>
            <a:prstGeom prst="rect">
              <a:avLst/>
            </a:prstGeom>
          </p:spPr>
        </p:pic>
        <p:pic>
          <p:nvPicPr>
            <p:cNvPr id="379" name="object 379"/>
            <p:cNvPicPr/>
            <p:nvPr/>
          </p:nvPicPr>
          <p:blipFill>
            <a:blip r:embed="rId121" cstate="print"/>
            <a:stretch>
              <a:fillRect/>
            </a:stretch>
          </p:blipFill>
          <p:spPr>
            <a:xfrm>
              <a:off x="9563901" y="6885713"/>
              <a:ext cx="143317" cy="80818"/>
            </a:xfrm>
            <a:prstGeom prst="rect">
              <a:avLst/>
            </a:prstGeom>
          </p:spPr>
        </p:pic>
      </p:grpSp>
      <p:grpSp>
        <p:nvGrpSpPr>
          <p:cNvPr id="380" name="object 380"/>
          <p:cNvGrpSpPr/>
          <p:nvPr/>
        </p:nvGrpSpPr>
        <p:grpSpPr>
          <a:xfrm>
            <a:off x="8527845" y="5964171"/>
            <a:ext cx="355117" cy="201993"/>
            <a:chOff x="9972841" y="6746167"/>
            <a:chExt cx="415290" cy="236220"/>
          </a:xfrm>
        </p:grpSpPr>
        <p:sp>
          <p:nvSpPr>
            <p:cNvPr id="381" name="object 381"/>
            <p:cNvSpPr/>
            <p:nvPr/>
          </p:nvSpPr>
          <p:spPr>
            <a:xfrm>
              <a:off x="9977690" y="6751016"/>
              <a:ext cx="405765" cy="226695"/>
            </a:xfrm>
            <a:custGeom>
              <a:avLst/>
              <a:gdLst/>
              <a:ahLst/>
              <a:cxnLst/>
              <a:rect l="l" t="t" r="r" b="b"/>
              <a:pathLst>
                <a:path w="405765" h="226695">
                  <a:moveTo>
                    <a:pt x="0" y="37715"/>
                  </a:moveTo>
                  <a:lnTo>
                    <a:pt x="2845" y="23184"/>
                  </a:lnTo>
                  <a:lnTo>
                    <a:pt x="10641" y="11179"/>
                  </a:lnTo>
                  <a:lnTo>
                    <a:pt x="22275" y="3013"/>
                  </a:lnTo>
                  <a:lnTo>
                    <a:pt x="36637" y="0"/>
                  </a:lnTo>
                  <a:lnTo>
                    <a:pt x="367453" y="0"/>
                  </a:lnTo>
                  <a:lnTo>
                    <a:pt x="382438" y="3013"/>
                  </a:lnTo>
                  <a:lnTo>
                    <a:pt x="394392" y="11179"/>
                  </a:lnTo>
                  <a:lnTo>
                    <a:pt x="402306" y="23184"/>
                  </a:lnTo>
                  <a:lnTo>
                    <a:pt x="405168" y="37715"/>
                  </a:lnTo>
                  <a:lnTo>
                    <a:pt x="405168" y="188575"/>
                  </a:lnTo>
                  <a:lnTo>
                    <a:pt x="402306" y="203560"/>
                  </a:lnTo>
                  <a:lnTo>
                    <a:pt x="394392" y="215515"/>
                  </a:lnTo>
                  <a:lnTo>
                    <a:pt x="382438" y="223428"/>
                  </a:lnTo>
                  <a:lnTo>
                    <a:pt x="367453" y="226291"/>
                  </a:lnTo>
                  <a:lnTo>
                    <a:pt x="36637" y="226291"/>
                  </a:lnTo>
                  <a:lnTo>
                    <a:pt x="22275" y="223428"/>
                  </a:lnTo>
                  <a:lnTo>
                    <a:pt x="10641" y="215515"/>
                  </a:lnTo>
                  <a:lnTo>
                    <a:pt x="2845" y="203560"/>
                  </a:lnTo>
                  <a:lnTo>
                    <a:pt x="0" y="188575"/>
                  </a:lnTo>
                  <a:lnTo>
                    <a:pt x="0" y="37715"/>
                  </a:lnTo>
                  <a:close/>
                </a:path>
              </a:pathLst>
            </a:custGeom>
            <a:ln w="9698">
              <a:solidFill>
                <a:srgbClr val="ED7C31"/>
              </a:solidFill>
            </a:ln>
          </p:spPr>
          <p:txBody>
            <a:bodyPr wrap="square" lIns="0" tIns="0" rIns="0" bIns="0" rtlCol="0"/>
            <a:lstStyle/>
            <a:p>
              <a:endParaRPr sz="1749"/>
            </a:p>
          </p:txBody>
        </p:sp>
        <p:sp>
          <p:nvSpPr>
            <p:cNvPr id="382" name="object 382"/>
            <p:cNvSpPr/>
            <p:nvPr/>
          </p:nvSpPr>
          <p:spPr>
            <a:xfrm>
              <a:off x="9977690" y="6751016"/>
              <a:ext cx="405765" cy="226695"/>
            </a:xfrm>
            <a:custGeom>
              <a:avLst/>
              <a:gdLst/>
              <a:ahLst/>
              <a:cxnLst/>
              <a:rect l="l" t="t" r="r" b="b"/>
              <a:pathLst>
                <a:path w="405765" h="226695">
                  <a:moveTo>
                    <a:pt x="0" y="37715"/>
                  </a:moveTo>
                  <a:lnTo>
                    <a:pt x="2845" y="23184"/>
                  </a:lnTo>
                  <a:lnTo>
                    <a:pt x="10641" y="11179"/>
                  </a:lnTo>
                  <a:lnTo>
                    <a:pt x="22275" y="3013"/>
                  </a:lnTo>
                  <a:lnTo>
                    <a:pt x="36637" y="0"/>
                  </a:lnTo>
                  <a:lnTo>
                    <a:pt x="367453" y="0"/>
                  </a:lnTo>
                  <a:lnTo>
                    <a:pt x="382438" y="3013"/>
                  </a:lnTo>
                  <a:lnTo>
                    <a:pt x="394392" y="11179"/>
                  </a:lnTo>
                  <a:lnTo>
                    <a:pt x="402306" y="23184"/>
                  </a:lnTo>
                  <a:lnTo>
                    <a:pt x="405168" y="37715"/>
                  </a:lnTo>
                  <a:lnTo>
                    <a:pt x="405168" y="188575"/>
                  </a:lnTo>
                  <a:lnTo>
                    <a:pt x="402306" y="203560"/>
                  </a:lnTo>
                  <a:lnTo>
                    <a:pt x="394392" y="215515"/>
                  </a:lnTo>
                  <a:lnTo>
                    <a:pt x="382438" y="223428"/>
                  </a:lnTo>
                  <a:lnTo>
                    <a:pt x="367453" y="226291"/>
                  </a:lnTo>
                  <a:lnTo>
                    <a:pt x="36637" y="226291"/>
                  </a:lnTo>
                  <a:lnTo>
                    <a:pt x="22275" y="223428"/>
                  </a:lnTo>
                  <a:lnTo>
                    <a:pt x="10641" y="215515"/>
                  </a:lnTo>
                  <a:lnTo>
                    <a:pt x="2845" y="203560"/>
                  </a:lnTo>
                  <a:lnTo>
                    <a:pt x="0" y="188575"/>
                  </a:lnTo>
                  <a:lnTo>
                    <a:pt x="0" y="37715"/>
                  </a:lnTo>
                  <a:close/>
                </a:path>
              </a:pathLst>
            </a:custGeom>
            <a:ln w="6465">
              <a:solidFill>
                <a:srgbClr val="ED7C31"/>
              </a:solidFill>
            </a:ln>
          </p:spPr>
          <p:txBody>
            <a:bodyPr wrap="square" lIns="0" tIns="0" rIns="0" bIns="0" rtlCol="0"/>
            <a:lstStyle/>
            <a:p>
              <a:endParaRPr sz="1749"/>
            </a:p>
          </p:txBody>
        </p:sp>
        <p:sp>
          <p:nvSpPr>
            <p:cNvPr id="383" name="object 383"/>
            <p:cNvSpPr/>
            <p:nvPr/>
          </p:nvSpPr>
          <p:spPr>
            <a:xfrm>
              <a:off x="9977690" y="6751016"/>
              <a:ext cx="405765" cy="226695"/>
            </a:xfrm>
            <a:custGeom>
              <a:avLst/>
              <a:gdLst/>
              <a:ahLst/>
              <a:cxnLst/>
              <a:rect l="l" t="t" r="r" b="b"/>
              <a:pathLst>
                <a:path w="405765" h="226695">
                  <a:moveTo>
                    <a:pt x="0" y="37715"/>
                  </a:moveTo>
                  <a:lnTo>
                    <a:pt x="2845" y="23184"/>
                  </a:lnTo>
                  <a:lnTo>
                    <a:pt x="10641" y="11179"/>
                  </a:lnTo>
                  <a:lnTo>
                    <a:pt x="22275" y="3013"/>
                  </a:lnTo>
                  <a:lnTo>
                    <a:pt x="36637" y="0"/>
                  </a:lnTo>
                  <a:lnTo>
                    <a:pt x="367453" y="0"/>
                  </a:lnTo>
                  <a:lnTo>
                    <a:pt x="382438" y="3013"/>
                  </a:lnTo>
                  <a:lnTo>
                    <a:pt x="394392" y="11179"/>
                  </a:lnTo>
                  <a:lnTo>
                    <a:pt x="402306" y="23184"/>
                  </a:lnTo>
                  <a:lnTo>
                    <a:pt x="405168" y="37715"/>
                  </a:lnTo>
                  <a:lnTo>
                    <a:pt x="405168" y="188575"/>
                  </a:lnTo>
                  <a:lnTo>
                    <a:pt x="402306" y="203560"/>
                  </a:lnTo>
                  <a:lnTo>
                    <a:pt x="394392" y="215515"/>
                  </a:lnTo>
                  <a:lnTo>
                    <a:pt x="382438" y="223428"/>
                  </a:lnTo>
                  <a:lnTo>
                    <a:pt x="367453" y="226291"/>
                  </a:lnTo>
                  <a:lnTo>
                    <a:pt x="36637" y="226291"/>
                  </a:lnTo>
                  <a:lnTo>
                    <a:pt x="22275" y="223428"/>
                  </a:lnTo>
                  <a:lnTo>
                    <a:pt x="10641" y="215515"/>
                  </a:lnTo>
                  <a:lnTo>
                    <a:pt x="2845" y="203560"/>
                  </a:lnTo>
                  <a:lnTo>
                    <a:pt x="0" y="188575"/>
                  </a:lnTo>
                  <a:lnTo>
                    <a:pt x="0" y="37715"/>
                  </a:lnTo>
                  <a:close/>
                </a:path>
              </a:pathLst>
            </a:custGeom>
            <a:ln w="5387">
              <a:solidFill>
                <a:srgbClr val="ED7C31"/>
              </a:solidFill>
            </a:ln>
          </p:spPr>
          <p:txBody>
            <a:bodyPr wrap="square" lIns="0" tIns="0" rIns="0" bIns="0" rtlCol="0"/>
            <a:lstStyle/>
            <a:p>
              <a:endParaRPr sz="1749"/>
            </a:p>
          </p:txBody>
        </p:sp>
        <p:pic>
          <p:nvPicPr>
            <p:cNvPr id="384" name="object 384"/>
            <p:cNvPicPr/>
            <p:nvPr/>
          </p:nvPicPr>
          <p:blipFill>
            <a:blip r:embed="rId120" cstate="print"/>
            <a:stretch>
              <a:fillRect/>
            </a:stretch>
          </p:blipFill>
          <p:spPr>
            <a:xfrm>
              <a:off x="10095146" y="6781188"/>
              <a:ext cx="167024" cy="80818"/>
            </a:xfrm>
            <a:prstGeom prst="rect">
              <a:avLst/>
            </a:prstGeom>
          </p:spPr>
        </p:pic>
        <p:pic>
          <p:nvPicPr>
            <p:cNvPr id="385" name="object 385"/>
            <p:cNvPicPr/>
            <p:nvPr/>
          </p:nvPicPr>
          <p:blipFill>
            <a:blip r:embed="rId122" cstate="print"/>
            <a:stretch>
              <a:fillRect/>
            </a:stretch>
          </p:blipFill>
          <p:spPr>
            <a:xfrm>
              <a:off x="10111310" y="6885713"/>
              <a:ext cx="142240" cy="80818"/>
            </a:xfrm>
            <a:prstGeom prst="rect">
              <a:avLst/>
            </a:prstGeom>
          </p:spPr>
        </p:pic>
      </p:grpSp>
      <p:grpSp>
        <p:nvGrpSpPr>
          <p:cNvPr id="386" name="object 386"/>
          <p:cNvGrpSpPr/>
          <p:nvPr/>
        </p:nvGrpSpPr>
        <p:grpSpPr>
          <a:xfrm>
            <a:off x="8689098" y="6463594"/>
            <a:ext cx="412132" cy="200364"/>
            <a:chOff x="10161417" y="7330213"/>
            <a:chExt cx="481965" cy="234315"/>
          </a:xfrm>
        </p:grpSpPr>
        <p:sp>
          <p:nvSpPr>
            <p:cNvPr id="387" name="object 387"/>
            <p:cNvSpPr/>
            <p:nvPr/>
          </p:nvSpPr>
          <p:spPr>
            <a:xfrm>
              <a:off x="10168421"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14008">
              <a:solidFill>
                <a:srgbClr val="001F60"/>
              </a:solidFill>
            </a:ln>
          </p:spPr>
          <p:txBody>
            <a:bodyPr wrap="square" lIns="0" tIns="0" rIns="0" bIns="0" rtlCol="0"/>
            <a:lstStyle/>
            <a:p>
              <a:endParaRPr sz="1749"/>
            </a:p>
          </p:txBody>
        </p:sp>
        <p:sp>
          <p:nvSpPr>
            <p:cNvPr id="388" name="object 388"/>
            <p:cNvSpPr/>
            <p:nvPr/>
          </p:nvSpPr>
          <p:spPr>
            <a:xfrm>
              <a:off x="10168421"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8620">
              <a:solidFill>
                <a:srgbClr val="001F60"/>
              </a:solidFill>
            </a:ln>
          </p:spPr>
          <p:txBody>
            <a:bodyPr wrap="square" lIns="0" tIns="0" rIns="0" bIns="0" rtlCol="0"/>
            <a:lstStyle/>
            <a:p>
              <a:endParaRPr sz="1749"/>
            </a:p>
          </p:txBody>
        </p:sp>
        <p:sp>
          <p:nvSpPr>
            <p:cNvPr id="389" name="object 389"/>
            <p:cNvSpPr/>
            <p:nvPr/>
          </p:nvSpPr>
          <p:spPr>
            <a:xfrm>
              <a:off x="10168421"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6465">
              <a:solidFill>
                <a:srgbClr val="001F60"/>
              </a:solidFill>
            </a:ln>
          </p:spPr>
          <p:txBody>
            <a:bodyPr wrap="square" lIns="0" tIns="0" rIns="0" bIns="0" rtlCol="0"/>
            <a:lstStyle/>
            <a:p>
              <a:endParaRPr sz="1749"/>
            </a:p>
          </p:txBody>
        </p:sp>
        <p:pic>
          <p:nvPicPr>
            <p:cNvPr id="390" name="object 390"/>
            <p:cNvPicPr/>
            <p:nvPr/>
          </p:nvPicPr>
          <p:blipFill>
            <a:blip r:embed="rId59" cstate="print"/>
            <a:stretch>
              <a:fillRect/>
            </a:stretch>
          </p:blipFill>
          <p:spPr>
            <a:xfrm>
              <a:off x="10338678" y="7411570"/>
              <a:ext cx="257540" cy="89439"/>
            </a:xfrm>
            <a:prstGeom prst="rect">
              <a:avLst/>
            </a:prstGeom>
          </p:spPr>
        </p:pic>
        <p:pic>
          <p:nvPicPr>
            <p:cNvPr id="391" name="object 391"/>
            <p:cNvPicPr/>
            <p:nvPr/>
          </p:nvPicPr>
          <p:blipFill>
            <a:blip r:embed="rId123" cstate="print"/>
            <a:stretch>
              <a:fillRect/>
            </a:stretch>
          </p:blipFill>
          <p:spPr>
            <a:xfrm>
              <a:off x="10174887" y="7346916"/>
              <a:ext cx="200429" cy="199351"/>
            </a:xfrm>
            <a:prstGeom prst="rect">
              <a:avLst/>
            </a:prstGeom>
          </p:spPr>
        </p:pic>
      </p:grpSp>
      <p:sp>
        <p:nvSpPr>
          <p:cNvPr id="392" name="object 392"/>
          <p:cNvSpPr/>
          <p:nvPr/>
        </p:nvSpPr>
        <p:spPr>
          <a:xfrm>
            <a:off x="4571402" y="195478"/>
            <a:ext cx="0" cy="6464872"/>
          </a:xfrm>
          <a:custGeom>
            <a:avLst/>
            <a:gdLst/>
            <a:ahLst/>
            <a:cxnLst/>
            <a:rect l="l" t="t" r="r" b="b"/>
            <a:pathLst>
              <a:path h="7560309">
                <a:moveTo>
                  <a:pt x="0" y="7560005"/>
                </a:moveTo>
                <a:lnTo>
                  <a:pt x="0" y="0"/>
                </a:lnTo>
              </a:path>
            </a:pathLst>
          </a:custGeom>
          <a:ln w="12700">
            <a:solidFill>
              <a:srgbClr val="000000"/>
            </a:solidFill>
          </a:ln>
        </p:spPr>
        <p:txBody>
          <a:bodyPr wrap="square" lIns="0" tIns="0" rIns="0" bIns="0" rtlCol="0"/>
          <a:lstStyle/>
          <a:p>
            <a:endParaRPr sz="1749"/>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84475" y="5446779"/>
            <a:ext cx="2002558" cy="918744"/>
            <a:chOff x="449622" y="6141106"/>
            <a:chExt cx="2341880" cy="1074420"/>
          </a:xfrm>
        </p:grpSpPr>
        <p:sp>
          <p:nvSpPr>
            <p:cNvPr id="3" name="object 3"/>
            <p:cNvSpPr/>
            <p:nvPr/>
          </p:nvSpPr>
          <p:spPr>
            <a:xfrm>
              <a:off x="460397" y="6151882"/>
              <a:ext cx="2320290" cy="1052830"/>
            </a:xfrm>
            <a:custGeom>
              <a:avLst/>
              <a:gdLst/>
              <a:ahLst/>
              <a:cxnLst/>
              <a:rect l="l" t="t" r="r" b="b"/>
              <a:pathLst>
                <a:path w="2320290" h="1052829">
                  <a:moveTo>
                    <a:pt x="0" y="0"/>
                  </a:moveTo>
                  <a:lnTo>
                    <a:pt x="2320021" y="0"/>
                  </a:lnTo>
                  <a:lnTo>
                    <a:pt x="2320021" y="1052793"/>
                  </a:lnTo>
                  <a:lnTo>
                    <a:pt x="0" y="1052793"/>
                  </a:lnTo>
                  <a:lnTo>
                    <a:pt x="0" y="0"/>
                  </a:lnTo>
                  <a:close/>
                </a:path>
              </a:pathLst>
            </a:custGeom>
            <a:ln w="21551">
              <a:solidFill>
                <a:srgbClr val="4472C3"/>
              </a:solidFill>
            </a:ln>
          </p:spPr>
          <p:txBody>
            <a:bodyPr wrap="square" lIns="0" tIns="0" rIns="0" bIns="0" rtlCol="0"/>
            <a:lstStyle/>
            <a:p>
              <a:endParaRPr sz="1749"/>
            </a:p>
          </p:txBody>
        </p:sp>
        <p:sp>
          <p:nvSpPr>
            <p:cNvPr id="4" name="object 4"/>
            <p:cNvSpPr/>
            <p:nvPr/>
          </p:nvSpPr>
          <p:spPr>
            <a:xfrm>
              <a:off x="460397" y="6151882"/>
              <a:ext cx="2320290" cy="1052830"/>
            </a:xfrm>
            <a:custGeom>
              <a:avLst/>
              <a:gdLst/>
              <a:ahLst/>
              <a:cxnLst/>
              <a:rect l="l" t="t" r="r" b="b"/>
              <a:pathLst>
                <a:path w="2320290" h="1052829">
                  <a:moveTo>
                    <a:pt x="0" y="0"/>
                  </a:moveTo>
                  <a:lnTo>
                    <a:pt x="2320021" y="0"/>
                  </a:lnTo>
                  <a:lnTo>
                    <a:pt x="2320021" y="1052793"/>
                  </a:lnTo>
                  <a:lnTo>
                    <a:pt x="0" y="1052793"/>
                  </a:lnTo>
                  <a:lnTo>
                    <a:pt x="0" y="0"/>
                  </a:lnTo>
                  <a:close/>
                </a:path>
              </a:pathLst>
            </a:custGeom>
            <a:ln w="14008">
              <a:solidFill>
                <a:srgbClr val="4472C3"/>
              </a:solidFill>
            </a:ln>
          </p:spPr>
          <p:txBody>
            <a:bodyPr wrap="square" lIns="0" tIns="0" rIns="0" bIns="0" rtlCol="0"/>
            <a:lstStyle/>
            <a:p>
              <a:endParaRPr sz="1749"/>
            </a:p>
          </p:txBody>
        </p:sp>
        <p:sp>
          <p:nvSpPr>
            <p:cNvPr id="5" name="object 5"/>
            <p:cNvSpPr/>
            <p:nvPr/>
          </p:nvSpPr>
          <p:spPr>
            <a:xfrm>
              <a:off x="460397" y="6151882"/>
              <a:ext cx="2320290" cy="1052830"/>
            </a:xfrm>
            <a:custGeom>
              <a:avLst/>
              <a:gdLst/>
              <a:ahLst/>
              <a:cxnLst/>
              <a:rect l="l" t="t" r="r" b="b"/>
              <a:pathLst>
                <a:path w="2320290" h="1052829">
                  <a:moveTo>
                    <a:pt x="0" y="0"/>
                  </a:moveTo>
                  <a:lnTo>
                    <a:pt x="2320021" y="0"/>
                  </a:lnTo>
                  <a:lnTo>
                    <a:pt x="2320021" y="1052793"/>
                  </a:lnTo>
                  <a:lnTo>
                    <a:pt x="0" y="1052793"/>
                  </a:lnTo>
                  <a:lnTo>
                    <a:pt x="0" y="0"/>
                  </a:lnTo>
                  <a:close/>
                </a:path>
              </a:pathLst>
            </a:custGeom>
            <a:ln w="10775">
              <a:solidFill>
                <a:srgbClr val="4472C3"/>
              </a:solidFill>
            </a:ln>
          </p:spPr>
          <p:txBody>
            <a:bodyPr wrap="square" lIns="0" tIns="0" rIns="0" bIns="0" rtlCol="0"/>
            <a:lstStyle/>
            <a:p>
              <a:endParaRPr sz="1749"/>
            </a:p>
          </p:txBody>
        </p:sp>
      </p:grpSp>
      <p:grpSp>
        <p:nvGrpSpPr>
          <p:cNvPr id="6" name="object 6"/>
          <p:cNvGrpSpPr/>
          <p:nvPr/>
        </p:nvGrpSpPr>
        <p:grpSpPr>
          <a:xfrm>
            <a:off x="2458643" y="5447701"/>
            <a:ext cx="1998214" cy="918744"/>
            <a:chOff x="2875246" y="6142184"/>
            <a:chExt cx="2336800" cy="1074420"/>
          </a:xfrm>
        </p:grpSpPr>
        <p:sp>
          <p:nvSpPr>
            <p:cNvPr id="7" name="object 7"/>
            <p:cNvSpPr/>
            <p:nvPr/>
          </p:nvSpPr>
          <p:spPr>
            <a:xfrm>
              <a:off x="2886021" y="6152960"/>
              <a:ext cx="2315210" cy="1052830"/>
            </a:xfrm>
            <a:custGeom>
              <a:avLst/>
              <a:gdLst/>
              <a:ahLst/>
              <a:cxnLst/>
              <a:rect l="l" t="t" r="r" b="b"/>
              <a:pathLst>
                <a:path w="2315210" h="1052829">
                  <a:moveTo>
                    <a:pt x="0" y="0"/>
                  </a:moveTo>
                  <a:lnTo>
                    <a:pt x="2314633" y="0"/>
                  </a:lnTo>
                  <a:lnTo>
                    <a:pt x="2314633" y="1052793"/>
                  </a:lnTo>
                  <a:lnTo>
                    <a:pt x="0" y="1052793"/>
                  </a:lnTo>
                  <a:lnTo>
                    <a:pt x="0" y="0"/>
                  </a:lnTo>
                  <a:close/>
                </a:path>
              </a:pathLst>
            </a:custGeom>
            <a:ln w="21551">
              <a:solidFill>
                <a:srgbClr val="4472C3"/>
              </a:solidFill>
            </a:ln>
          </p:spPr>
          <p:txBody>
            <a:bodyPr wrap="square" lIns="0" tIns="0" rIns="0" bIns="0" rtlCol="0"/>
            <a:lstStyle/>
            <a:p>
              <a:endParaRPr sz="1749"/>
            </a:p>
          </p:txBody>
        </p:sp>
        <p:sp>
          <p:nvSpPr>
            <p:cNvPr id="8" name="object 8"/>
            <p:cNvSpPr/>
            <p:nvPr/>
          </p:nvSpPr>
          <p:spPr>
            <a:xfrm>
              <a:off x="2886021" y="6152960"/>
              <a:ext cx="2315210" cy="1052830"/>
            </a:xfrm>
            <a:custGeom>
              <a:avLst/>
              <a:gdLst/>
              <a:ahLst/>
              <a:cxnLst/>
              <a:rect l="l" t="t" r="r" b="b"/>
              <a:pathLst>
                <a:path w="2315210" h="1052829">
                  <a:moveTo>
                    <a:pt x="0" y="0"/>
                  </a:moveTo>
                  <a:lnTo>
                    <a:pt x="2314633" y="0"/>
                  </a:lnTo>
                  <a:lnTo>
                    <a:pt x="2314633" y="1052793"/>
                  </a:lnTo>
                  <a:lnTo>
                    <a:pt x="0" y="1052793"/>
                  </a:lnTo>
                  <a:lnTo>
                    <a:pt x="0" y="0"/>
                  </a:lnTo>
                  <a:close/>
                </a:path>
              </a:pathLst>
            </a:custGeom>
            <a:ln w="14008">
              <a:solidFill>
                <a:srgbClr val="4472C3"/>
              </a:solidFill>
            </a:ln>
          </p:spPr>
          <p:txBody>
            <a:bodyPr wrap="square" lIns="0" tIns="0" rIns="0" bIns="0" rtlCol="0"/>
            <a:lstStyle/>
            <a:p>
              <a:endParaRPr sz="1749"/>
            </a:p>
          </p:txBody>
        </p:sp>
        <p:sp>
          <p:nvSpPr>
            <p:cNvPr id="9" name="object 9"/>
            <p:cNvSpPr/>
            <p:nvPr/>
          </p:nvSpPr>
          <p:spPr>
            <a:xfrm>
              <a:off x="2886021" y="6152960"/>
              <a:ext cx="2315210" cy="1052830"/>
            </a:xfrm>
            <a:custGeom>
              <a:avLst/>
              <a:gdLst/>
              <a:ahLst/>
              <a:cxnLst/>
              <a:rect l="l" t="t" r="r" b="b"/>
              <a:pathLst>
                <a:path w="2315210" h="1052829">
                  <a:moveTo>
                    <a:pt x="0" y="0"/>
                  </a:moveTo>
                  <a:lnTo>
                    <a:pt x="2314633" y="0"/>
                  </a:lnTo>
                  <a:lnTo>
                    <a:pt x="2314633" y="1052793"/>
                  </a:lnTo>
                  <a:lnTo>
                    <a:pt x="0" y="1052793"/>
                  </a:lnTo>
                  <a:lnTo>
                    <a:pt x="0" y="0"/>
                  </a:lnTo>
                  <a:close/>
                </a:path>
              </a:pathLst>
            </a:custGeom>
            <a:ln w="10775">
              <a:solidFill>
                <a:srgbClr val="4472C3"/>
              </a:solidFill>
            </a:ln>
          </p:spPr>
          <p:txBody>
            <a:bodyPr wrap="square" lIns="0" tIns="0" rIns="0" bIns="0" rtlCol="0"/>
            <a:lstStyle/>
            <a:p>
              <a:endParaRPr sz="1749"/>
            </a:p>
          </p:txBody>
        </p:sp>
      </p:grpSp>
      <p:grpSp>
        <p:nvGrpSpPr>
          <p:cNvPr id="10" name="object 10"/>
          <p:cNvGrpSpPr/>
          <p:nvPr/>
        </p:nvGrpSpPr>
        <p:grpSpPr>
          <a:xfrm>
            <a:off x="384475" y="4318934"/>
            <a:ext cx="1998214" cy="918744"/>
            <a:chOff x="449622" y="4822153"/>
            <a:chExt cx="2336800" cy="1074420"/>
          </a:xfrm>
        </p:grpSpPr>
        <p:sp>
          <p:nvSpPr>
            <p:cNvPr id="11" name="object 11"/>
            <p:cNvSpPr/>
            <p:nvPr/>
          </p:nvSpPr>
          <p:spPr>
            <a:xfrm>
              <a:off x="460397" y="4832929"/>
              <a:ext cx="2315210" cy="1052830"/>
            </a:xfrm>
            <a:custGeom>
              <a:avLst/>
              <a:gdLst/>
              <a:ahLst/>
              <a:cxnLst/>
              <a:rect l="l" t="t" r="r" b="b"/>
              <a:pathLst>
                <a:path w="2315210" h="1052829">
                  <a:moveTo>
                    <a:pt x="0" y="0"/>
                  </a:moveTo>
                  <a:lnTo>
                    <a:pt x="2314633" y="0"/>
                  </a:lnTo>
                  <a:lnTo>
                    <a:pt x="2314633" y="1052791"/>
                  </a:lnTo>
                  <a:lnTo>
                    <a:pt x="0" y="1052791"/>
                  </a:lnTo>
                  <a:lnTo>
                    <a:pt x="0" y="0"/>
                  </a:lnTo>
                  <a:close/>
                </a:path>
              </a:pathLst>
            </a:custGeom>
            <a:ln w="21551">
              <a:solidFill>
                <a:srgbClr val="4472C3"/>
              </a:solidFill>
            </a:ln>
          </p:spPr>
          <p:txBody>
            <a:bodyPr wrap="square" lIns="0" tIns="0" rIns="0" bIns="0" rtlCol="0"/>
            <a:lstStyle/>
            <a:p>
              <a:endParaRPr sz="1749"/>
            </a:p>
          </p:txBody>
        </p:sp>
        <p:sp>
          <p:nvSpPr>
            <p:cNvPr id="12" name="object 12"/>
            <p:cNvSpPr/>
            <p:nvPr/>
          </p:nvSpPr>
          <p:spPr>
            <a:xfrm>
              <a:off x="460397" y="4832929"/>
              <a:ext cx="2315210" cy="1052830"/>
            </a:xfrm>
            <a:custGeom>
              <a:avLst/>
              <a:gdLst/>
              <a:ahLst/>
              <a:cxnLst/>
              <a:rect l="l" t="t" r="r" b="b"/>
              <a:pathLst>
                <a:path w="2315210" h="1052829">
                  <a:moveTo>
                    <a:pt x="0" y="0"/>
                  </a:moveTo>
                  <a:lnTo>
                    <a:pt x="2314633" y="0"/>
                  </a:lnTo>
                  <a:lnTo>
                    <a:pt x="2314633" y="1052791"/>
                  </a:lnTo>
                  <a:lnTo>
                    <a:pt x="0" y="1052791"/>
                  </a:lnTo>
                  <a:lnTo>
                    <a:pt x="0" y="0"/>
                  </a:lnTo>
                  <a:close/>
                </a:path>
              </a:pathLst>
            </a:custGeom>
            <a:ln w="14008">
              <a:solidFill>
                <a:srgbClr val="4472C3"/>
              </a:solidFill>
            </a:ln>
          </p:spPr>
          <p:txBody>
            <a:bodyPr wrap="square" lIns="0" tIns="0" rIns="0" bIns="0" rtlCol="0"/>
            <a:lstStyle/>
            <a:p>
              <a:endParaRPr sz="1749"/>
            </a:p>
          </p:txBody>
        </p:sp>
        <p:sp>
          <p:nvSpPr>
            <p:cNvPr id="13" name="object 13"/>
            <p:cNvSpPr/>
            <p:nvPr/>
          </p:nvSpPr>
          <p:spPr>
            <a:xfrm>
              <a:off x="460397" y="4832929"/>
              <a:ext cx="2315210" cy="1052830"/>
            </a:xfrm>
            <a:custGeom>
              <a:avLst/>
              <a:gdLst/>
              <a:ahLst/>
              <a:cxnLst/>
              <a:rect l="l" t="t" r="r" b="b"/>
              <a:pathLst>
                <a:path w="2315210" h="1052829">
                  <a:moveTo>
                    <a:pt x="0" y="0"/>
                  </a:moveTo>
                  <a:lnTo>
                    <a:pt x="2314633" y="0"/>
                  </a:lnTo>
                  <a:lnTo>
                    <a:pt x="2314633" y="1052791"/>
                  </a:lnTo>
                  <a:lnTo>
                    <a:pt x="0" y="1052791"/>
                  </a:lnTo>
                  <a:lnTo>
                    <a:pt x="0" y="0"/>
                  </a:lnTo>
                  <a:close/>
                </a:path>
              </a:pathLst>
            </a:custGeom>
            <a:ln w="10775">
              <a:solidFill>
                <a:srgbClr val="4472C3"/>
              </a:solidFill>
            </a:ln>
          </p:spPr>
          <p:txBody>
            <a:bodyPr wrap="square" lIns="0" tIns="0" rIns="0" bIns="0" rtlCol="0"/>
            <a:lstStyle/>
            <a:p>
              <a:endParaRPr sz="1749"/>
            </a:p>
          </p:txBody>
        </p:sp>
      </p:grpSp>
      <p:grpSp>
        <p:nvGrpSpPr>
          <p:cNvPr id="14" name="object 14"/>
          <p:cNvGrpSpPr/>
          <p:nvPr/>
        </p:nvGrpSpPr>
        <p:grpSpPr>
          <a:xfrm>
            <a:off x="2439291" y="4319856"/>
            <a:ext cx="1998214" cy="918201"/>
            <a:chOff x="2852616" y="4823231"/>
            <a:chExt cx="2336800" cy="1073785"/>
          </a:xfrm>
        </p:grpSpPr>
        <p:sp>
          <p:nvSpPr>
            <p:cNvPr id="15" name="object 15"/>
            <p:cNvSpPr/>
            <p:nvPr/>
          </p:nvSpPr>
          <p:spPr>
            <a:xfrm>
              <a:off x="2863392" y="4834006"/>
              <a:ext cx="2315210" cy="1052195"/>
            </a:xfrm>
            <a:custGeom>
              <a:avLst/>
              <a:gdLst/>
              <a:ahLst/>
              <a:cxnLst/>
              <a:rect l="l" t="t" r="r" b="b"/>
              <a:pathLst>
                <a:path w="2315210" h="1052195">
                  <a:moveTo>
                    <a:pt x="0" y="0"/>
                  </a:moveTo>
                  <a:lnTo>
                    <a:pt x="2314633" y="0"/>
                  </a:lnTo>
                  <a:lnTo>
                    <a:pt x="2314633" y="1051714"/>
                  </a:lnTo>
                  <a:lnTo>
                    <a:pt x="0" y="1051714"/>
                  </a:lnTo>
                  <a:lnTo>
                    <a:pt x="0" y="0"/>
                  </a:lnTo>
                  <a:close/>
                </a:path>
              </a:pathLst>
            </a:custGeom>
            <a:ln w="21551">
              <a:solidFill>
                <a:srgbClr val="4472C3"/>
              </a:solidFill>
            </a:ln>
          </p:spPr>
          <p:txBody>
            <a:bodyPr wrap="square" lIns="0" tIns="0" rIns="0" bIns="0" rtlCol="0"/>
            <a:lstStyle/>
            <a:p>
              <a:endParaRPr sz="1749"/>
            </a:p>
          </p:txBody>
        </p:sp>
        <p:sp>
          <p:nvSpPr>
            <p:cNvPr id="16" name="object 16"/>
            <p:cNvSpPr/>
            <p:nvPr/>
          </p:nvSpPr>
          <p:spPr>
            <a:xfrm>
              <a:off x="2863392" y="4834006"/>
              <a:ext cx="2315210" cy="1052195"/>
            </a:xfrm>
            <a:custGeom>
              <a:avLst/>
              <a:gdLst/>
              <a:ahLst/>
              <a:cxnLst/>
              <a:rect l="l" t="t" r="r" b="b"/>
              <a:pathLst>
                <a:path w="2315210" h="1052195">
                  <a:moveTo>
                    <a:pt x="0" y="0"/>
                  </a:moveTo>
                  <a:lnTo>
                    <a:pt x="2314633" y="0"/>
                  </a:lnTo>
                  <a:lnTo>
                    <a:pt x="2314633" y="1051714"/>
                  </a:lnTo>
                  <a:lnTo>
                    <a:pt x="0" y="1051714"/>
                  </a:lnTo>
                  <a:lnTo>
                    <a:pt x="0" y="0"/>
                  </a:lnTo>
                  <a:close/>
                </a:path>
              </a:pathLst>
            </a:custGeom>
            <a:ln w="14008">
              <a:solidFill>
                <a:srgbClr val="4472C3"/>
              </a:solidFill>
            </a:ln>
          </p:spPr>
          <p:txBody>
            <a:bodyPr wrap="square" lIns="0" tIns="0" rIns="0" bIns="0" rtlCol="0"/>
            <a:lstStyle/>
            <a:p>
              <a:endParaRPr sz="1749"/>
            </a:p>
          </p:txBody>
        </p:sp>
        <p:sp>
          <p:nvSpPr>
            <p:cNvPr id="17" name="object 17"/>
            <p:cNvSpPr/>
            <p:nvPr/>
          </p:nvSpPr>
          <p:spPr>
            <a:xfrm>
              <a:off x="2863392" y="4834006"/>
              <a:ext cx="2315210" cy="1052195"/>
            </a:xfrm>
            <a:custGeom>
              <a:avLst/>
              <a:gdLst/>
              <a:ahLst/>
              <a:cxnLst/>
              <a:rect l="l" t="t" r="r" b="b"/>
              <a:pathLst>
                <a:path w="2315210" h="1052195">
                  <a:moveTo>
                    <a:pt x="0" y="0"/>
                  </a:moveTo>
                  <a:lnTo>
                    <a:pt x="2314633" y="0"/>
                  </a:lnTo>
                  <a:lnTo>
                    <a:pt x="2314633" y="1051714"/>
                  </a:lnTo>
                  <a:lnTo>
                    <a:pt x="0" y="1051714"/>
                  </a:lnTo>
                  <a:lnTo>
                    <a:pt x="0" y="0"/>
                  </a:lnTo>
                  <a:close/>
                </a:path>
              </a:pathLst>
            </a:custGeom>
            <a:ln w="10775">
              <a:solidFill>
                <a:srgbClr val="4472C3"/>
              </a:solidFill>
            </a:ln>
          </p:spPr>
          <p:txBody>
            <a:bodyPr wrap="square" lIns="0" tIns="0" rIns="0" bIns="0" rtlCol="0"/>
            <a:lstStyle/>
            <a:p>
              <a:endParaRPr sz="1749"/>
            </a:p>
          </p:txBody>
        </p:sp>
      </p:grpSp>
      <p:grpSp>
        <p:nvGrpSpPr>
          <p:cNvPr id="18" name="object 18"/>
          <p:cNvGrpSpPr/>
          <p:nvPr/>
        </p:nvGrpSpPr>
        <p:grpSpPr>
          <a:xfrm>
            <a:off x="397835" y="438277"/>
            <a:ext cx="4055614" cy="294302"/>
            <a:chOff x="465246" y="283941"/>
            <a:chExt cx="4742815" cy="344170"/>
          </a:xfrm>
        </p:grpSpPr>
        <p:sp>
          <p:nvSpPr>
            <p:cNvPr id="19" name="object 19"/>
            <p:cNvSpPr/>
            <p:nvPr/>
          </p:nvSpPr>
          <p:spPr>
            <a:xfrm>
              <a:off x="472251" y="290945"/>
              <a:ext cx="4728845" cy="330200"/>
            </a:xfrm>
            <a:custGeom>
              <a:avLst/>
              <a:gdLst/>
              <a:ahLst/>
              <a:cxnLst/>
              <a:rect l="l" t="t" r="r" b="b"/>
              <a:pathLst>
                <a:path w="4728845" h="330200">
                  <a:moveTo>
                    <a:pt x="0" y="0"/>
                  </a:moveTo>
                  <a:lnTo>
                    <a:pt x="4728404" y="0"/>
                  </a:lnTo>
                  <a:lnTo>
                    <a:pt x="4728404" y="329738"/>
                  </a:lnTo>
                  <a:lnTo>
                    <a:pt x="0" y="329738"/>
                  </a:lnTo>
                  <a:lnTo>
                    <a:pt x="0" y="0"/>
                  </a:lnTo>
                  <a:close/>
                </a:path>
              </a:pathLst>
            </a:custGeom>
            <a:ln w="14008">
              <a:solidFill>
                <a:srgbClr val="3F3F3F"/>
              </a:solidFill>
            </a:ln>
          </p:spPr>
          <p:txBody>
            <a:bodyPr wrap="square" lIns="0" tIns="0" rIns="0" bIns="0" rtlCol="0"/>
            <a:lstStyle/>
            <a:p>
              <a:endParaRPr sz="1749"/>
            </a:p>
          </p:txBody>
        </p:sp>
        <p:sp>
          <p:nvSpPr>
            <p:cNvPr id="20" name="object 20"/>
            <p:cNvSpPr/>
            <p:nvPr/>
          </p:nvSpPr>
          <p:spPr>
            <a:xfrm>
              <a:off x="472251" y="290945"/>
              <a:ext cx="4728845" cy="330200"/>
            </a:xfrm>
            <a:custGeom>
              <a:avLst/>
              <a:gdLst/>
              <a:ahLst/>
              <a:cxnLst/>
              <a:rect l="l" t="t" r="r" b="b"/>
              <a:pathLst>
                <a:path w="4728845" h="330200">
                  <a:moveTo>
                    <a:pt x="0" y="0"/>
                  </a:moveTo>
                  <a:lnTo>
                    <a:pt x="4728404" y="0"/>
                  </a:lnTo>
                  <a:lnTo>
                    <a:pt x="4728404" y="329738"/>
                  </a:lnTo>
                  <a:lnTo>
                    <a:pt x="0" y="329738"/>
                  </a:lnTo>
                  <a:lnTo>
                    <a:pt x="0" y="0"/>
                  </a:lnTo>
                  <a:close/>
                </a:path>
              </a:pathLst>
            </a:custGeom>
            <a:ln w="8620">
              <a:solidFill>
                <a:srgbClr val="3F3F3F"/>
              </a:solidFill>
            </a:ln>
          </p:spPr>
          <p:txBody>
            <a:bodyPr wrap="square" lIns="0" tIns="0" rIns="0" bIns="0" rtlCol="0"/>
            <a:lstStyle/>
            <a:p>
              <a:endParaRPr sz="1749"/>
            </a:p>
          </p:txBody>
        </p:sp>
        <p:sp>
          <p:nvSpPr>
            <p:cNvPr id="21" name="object 21"/>
            <p:cNvSpPr/>
            <p:nvPr/>
          </p:nvSpPr>
          <p:spPr>
            <a:xfrm>
              <a:off x="472251" y="290945"/>
              <a:ext cx="4728845" cy="330200"/>
            </a:xfrm>
            <a:custGeom>
              <a:avLst/>
              <a:gdLst/>
              <a:ahLst/>
              <a:cxnLst/>
              <a:rect l="l" t="t" r="r" b="b"/>
              <a:pathLst>
                <a:path w="4728845" h="330200">
                  <a:moveTo>
                    <a:pt x="0" y="0"/>
                  </a:moveTo>
                  <a:lnTo>
                    <a:pt x="4728404" y="0"/>
                  </a:lnTo>
                  <a:lnTo>
                    <a:pt x="4728404" y="329738"/>
                  </a:lnTo>
                  <a:lnTo>
                    <a:pt x="0" y="329738"/>
                  </a:lnTo>
                  <a:lnTo>
                    <a:pt x="0" y="0"/>
                  </a:lnTo>
                  <a:close/>
                </a:path>
              </a:pathLst>
            </a:custGeom>
            <a:ln w="6465">
              <a:solidFill>
                <a:srgbClr val="3F3F3F"/>
              </a:solidFill>
            </a:ln>
          </p:spPr>
          <p:txBody>
            <a:bodyPr wrap="square" lIns="0" tIns="0" rIns="0" bIns="0" rtlCol="0"/>
            <a:lstStyle/>
            <a:p>
              <a:endParaRPr sz="1749"/>
            </a:p>
          </p:txBody>
        </p:sp>
        <p:pic>
          <p:nvPicPr>
            <p:cNvPr id="22" name="object 22"/>
            <p:cNvPicPr/>
            <p:nvPr/>
          </p:nvPicPr>
          <p:blipFill>
            <a:blip r:embed="rId2" cstate="print"/>
            <a:stretch>
              <a:fillRect/>
            </a:stretch>
          </p:blipFill>
          <p:spPr>
            <a:xfrm>
              <a:off x="558457" y="403013"/>
              <a:ext cx="2426701" cy="128231"/>
            </a:xfrm>
            <a:prstGeom prst="rect">
              <a:avLst/>
            </a:prstGeom>
          </p:spPr>
        </p:pic>
        <p:sp>
          <p:nvSpPr>
            <p:cNvPr id="23" name="object 23"/>
            <p:cNvSpPr/>
            <p:nvPr/>
          </p:nvSpPr>
          <p:spPr>
            <a:xfrm>
              <a:off x="3020707" y="431507"/>
              <a:ext cx="41275" cy="100330"/>
            </a:xfrm>
            <a:custGeom>
              <a:avLst/>
              <a:gdLst/>
              <a:ahLst/>
              <a:cxnLst/>
              <a:rect l="l" t="t" r="r" b="b"/>
              <a:pathLst>
                <a:path w="41275" h="100329">
                  <a:moveTo>
                    <a:pt x="40957" y="0"/>
                  </a:moveTo>
                  <a:lnTo>
                    <a:pt x="26949" y="0"/>
                  </a:lnTo>
                  <a:lnTo>
                    <a:pt x="26949" y="86360"/>
                  </a:lnTo>
                  <a:lnTo>
                    <a:pt x="0" y="86360"/>
                  </a:lnTo>
                  <a:lnTo>
                    <a:pt x="0" y="100330"/>
                  </a:lnTo>
                  <a:lnTo>
                    <a:pt x="40957" y="100330"/>
                  </a:lnTo>
                  <a:lnTo>
                    <a:pt x="40957" y="86360"/>
                  </a:lnTo>
                  <a:lnTo>
                    <a:pt x="40957" y="0"/>
                  </a:lnTo>
                  <a:close/>
                </a:path>
              </a:pathLst>
            </a:custGeom>
            <a:solidFill>
              <a:srgbClr val="3F3F3F"/>
            </a:solidFill>
          </p:spPr>
          <p:txBody>
            <a:bodyPr wrap="square" lIns="0" tIns="0" rIns="0" bIns="0" rtlCol="0"/>
            <a:lstStyle/>
            <a:p>
              <a:endParaRPr sz="1749"/>
            </a:p>
          </p:txBody>
        </p:sp>
      </p:grpSp>
      <p:grpSp>
        <p:nvGrpSpPr>
          <p:cNvPr id="24" name="object 24"/>
          <p:cNvGrpSpPr/>
          <p:nvPr/>
        </p:nvGrpSpPr>
        <p:grpSpPr>
          <a:xfrm>
            <a:off x="77634" y="444267"/>
            <a:ext cx="282356" cy="282356"/>
            <a:chOff x="90789" y="290945"/>
            <a:chExt cx="330200" cy="330200"/>
          </a:xfrm>
        </p:grpSpPr>
        <p:sp>
          <p:nvSpPr>
            <p:cNvPr id="25" name="object 25"/>
            <p:cNvSpPr/>
            <p:nvPr/>
          </p:nvSpPr>
          <p:spPr>
            <a:xfrm>
              <a:off x="90789" y="290945"/>
              <a:ext cx="330200" cy="330200"/>
            </a:xfrm>
            <a:custGeom>
              <a:avLst/>
              <a:gdLst/>
              <a:ahLst/>
              <a:cxnLst/>
              <a:rect l="l" t="t" r="r" b="b"/>
              <a:pathLst>
                <a:path w="330200" h="330200">
                  <a:moveTo>
                    <a:pt x="329738" y="0"/>
                  </a:moveTo>
                  <a:lnTo>
                    <a:pt x="0" y="0"/>
                  </a:lnTo>
                  <a:lnTo>
                    <a:pt x="0" y="329738"/>
                  </a:lnTo>
                  <a:lnTo>
                    <a:pt x="329738" y="329738"/>
                  </a:lnTo>
                  <a:lnTo>
                    <a:pt x="329738" y="0"/>
                  </a:lnTo>
                  <a:close/>
                </a:path>
              </a:pathLst>
            </a:custGeom>
            <a:solidFill>
              <a:srgbClr val="595959"/>
            </a:solidFill>
          </p:spPr>
          <p:txBody>
            <a:bodyPr wrap="square" lIns="0" tIns="0" rIns="0" bIns="0" rtlCol="0"/>
            <a:lstStyle/>
            <a:p>
              <a:endParaRPr sz="1749"/>
            </a:p>
          </p:txBody>
        </p:sp>
        <p:pic>
          <p:nvPicPr>
            <p:cNvPr id="26" name="object 26"/>
            <p:cNvPicPr/>
            <p:nvPr/>
          </p:nvPicPr>
          <p:blipFill>
            <a:blip r:embed="rId3" cstate="print"/>
            <a:stretch>
              <a:fillRect/>
            </a:stretch>
          </p:blipFill>
          <p:spPr>
            <a:xfrm>
              <a:off x="166219" y="380384"/>
              <a:ext cx="174567" cy="198274"/>
            </a:xfrm>
            <a:prstGeom prst="rect">
              <a:avLst/>
            </a:prstGeom>
          </p:spPr>
        </p:pic>
      </p:grpSp>
      <p:grpSp>
        <p:nvGrpSpPr>
          <p:cNvPr id="27" name="object 27"/>
          <p:cNvGrpSpPr/>
          <p:nvPr/>
        </p:nvGrpSpPr>
        <p:grpSpPr>
          <a:xfrm>
            <a:off x="71644" y="776447"/>
            <a:ext cx="4378695" cy="659736"/>
            <a:chOff x="83784" y="679411"/>
            <a:chExt cx="5120640" cy="771525"/>
          </a:xfrm>
        </p:grpSpPr>
        <p:sp>
          <p:nvSpPr>
            <p:cNvPr id="28" name="object 28"/>
            <p:cNvSpPr/>
            <p:nvPr/>
          </p:nvSpPr>
          <p:spPr>
            <a:xfrm>
              <a:off x="90789" y="686415"/>
              <a:ext cx="330200" cy="330200"/>
            </a:xfrm>
            <a:custGeom>
              <a:avLst/>
              <a:gdLst/>
              <a:ahLst/>
              <a:cxnLst/>
              <a:rect l="l" t="t" r="r" b="b"/>
              <a:pathLst>
                <a:path w="330200" h="330200">
                  <a:moveTo>
                    <a:pt x="0" y="0"/>
                  </a:moveTo>
                  <a:lnTo>
                    <a:pt x="329738" y="0"/>
                  </a:lnTo>
                  <a:lnTo>
                    <a:pt x="329738" y="329738"/>
                  </a:lnTo>
                  <a:lnTo>
                    <a:pt x="0" y="329738"/>
                  </a:lnTo>
                  <a:lnTo>
                    <a:pt x="0" y="0"/>
                  </a:lnTo>
                  <a:close/>
                </a:path>
              </a:pathLst>
            </a:custGeom>
            <a:ln w="14008">
              <a:solidFill>
                <a:srgbClr val="3F3F3F"/>
              </a:solidFill>
            </a:ln>
          </p:spPr>
          <p:txBody>
            <a:bodyPr wrap="square" lIns="0" tIns="0" rIns="0" bIns="0" rtlCol="0"/>
            <a:lstStyle/>
            <a:p>
              <a:endParaRPr sz="1749"/>
            </a:p>
          </p:txBody>
        </p:sp>
        <p:sp>
          <p:nvSpPr>
            <p:cNvPr id="29" name="object 29"/>
            <p:cNvSpPr/>
            <p:nvPr/>
          </p:nvSpPr>
          <p:spPr>
            <a:xfrm>
              <a:off x="90789" y="686415"/>
              <a:ext cx="330200" cy="330200"/>
            </a:xfrm>
            <a:custGeom>
              <a:avLst/>
              <a:gdLst/>
              <a:ahLst/>
              <a:cxnLst/>
              <a:rect l="l" t="t" r="r" b="b"/>
              <a:pathLst>
                <a:path w="330200" h="330200">
                  <a:moveTo>
                    <a:pt x="0" y="0"/>
                  </a:moveTo>
                  <a:lnTo>
                    <a:pt x="329738" y="0"/>
                  </a:lnTo>
                  <a:lnTo>
                    <a:pt x="329738" y="329738"/>
                  </a:lnTo>
                  <a:lnTo>
                    <a:pt x="0" y="329738"/>
                  </a:lnTo>
                  <a:lnTo>
                    <a:pt x="0" y="0"/>
                  </a:lnTo>
                  <a:close/>
                </a:path>
              </a:pathLst>
            </a:custGeom>
            <a:ln w="8620">
              <a:solidFill>
                <a:srgbClr val="3F3F3F"/>
              </a:solidFill>
            </a:ln>
          </p:spPr>
          <p:txBody>
            <a:bodyPr wrap="square" lIns="0" tIns="0" rIns="0" bIns="0" rtlCol="0"/>
            <a:lstStyle/>
            <a:p>
              <a:endParaRPr sz="1749"/>
            </a:p>
          </p:txBody>
        </p:sp>
        <p:sp>
          <p:nvSpPr>
            <p:cNvPr id="30" name="object 30"/>
            <p:cNvSpPr/>
            <p:nvPr/>
          </p:nvSpPr>
          <p:spPr>
            <a:xfrm>
              <a:off x="90789" y="686415"/>
              <a:ext cx="330200" cy="330200"/>
            </a:xfrm>
            <a:custGeom>
              <a:avLst/>
              <a:gdLst/>
              <a:ahLst/>
              <a:cxnLst/>
              <a:rect l="l" t="t" r="r" b="b"/>
              <a:pathLst>
                <a:path w="330200" h="330200">
                  <a:moveTo>
                    <a:pt x="0" y="0"/>
                  </a:moveTo>
                  <a:lnTo>
                    <a:pt x="329738" y="0"/>
                  </a:lnTo>
                  <a:lnTo>
                    <a:pt x="329738" y="329738"/>
                  </a:lnTo>
                  <a:lnTo>
                    <a:pt x="0" y="329738"/>
                  </a:lnTo>
                  <a:lnTo>
                    <a:pt x="0" y="0"/>
                  </a:lnTo>
                  <a:close/>
                </a:path>
              </a:pathLst>
            </a:custGeom>
            <a:ln w="6465">
              <a:solidFill>
                <a:srgbClr val="3F3F3F"/>
              </a:solidFill>
            </a:ln>
          </p:spPr>
          <p:txBody>
            <a:bodyPr wrap="square" lIns="0" tIns="0" rIns="0" bIns="0" rtlCol="0"/>
            <a:lstStyle/>
            <a:p>
              <a:endParaRPr sz="1749"/>
            </a:p>
          </p:txBody>
        </p:sp>
        <p:pic>
          <p:nvPicPr>
            <p:cNvPr id="31" name="object 31"/>
            <p:cNvPicPr/>
            <p:nvPr/>
          </p:nvPicPr>
          <p:blipFill>
            <a:blip r:embed="rId4" cstate="print"/>
            <a:stretch>
              <a:fillRect/>
            </a:stretch>
          </p:blipFill>
          <p:spPr>
            <a:xfrm>
              <a:off x="185615" y="790941"/>
              <a:ext cx="136852" cy="151938"/>
            </a:xfrm>
            <a:prstGeom prst="rect">
              <a:avLst/>
            </a:prstGeom>
          </p:spPr>
        </p:pic>
        <p:sp>
          <p:nvSpPr>
            <p:cNvPr id="32" name="object 32"/>
            <p:cNvSpPr/>
            <p:nvPr/>
          </p:nvSpPr>
          <p:spPr>
            <a:xfrm>
              <a:off x="467940" y="683183"/>
              <a:ext cx="4736465" cy="767715"/>
            </a:xfrm>
            <a:custGeom>
              <a:avLst/>
              <a:gdLst/>
              <a:ahLst/>
              <a:cxnLst/>
              <a:rect l="l" t="t" r="r" b="b"/>
              <a:pathLst>
                <a:path w="4736465" h="767715">
                  <a:moveTo>
                    <a:pt x="7543" y="759691"/>
                  </a:moveTo>
                  <a:lnTo>
                    <a:pt x="4310" y="759691"/>
                  </a:lnTo>
                  <a:lnTo>
                    <a:pt x="4310" y="767234"/>
                  </a:lnTo>
                  <a:lnTo>
                    <a:pt x="21551" y="767234"/>
                  </a:lnTo>
                  <a:lnTo>
                    <a:pt x="21551" y="762923"/>
                  </a:lnTo>
                  <a:lnTo>
                    <a:pt x="7543" y="762923"/>
                  </a:lnTo>
                  <a:lnTo>
                    <a:pt x="7543" y="759691"/>
                  </a:lnTo>
                  <a:close/>
                </a:path>
                <a:path w="4736465" h="767715">
                  <a:moveTo>
                    <a:pt x="7543" y="741372"/>
                  </a:moveTo>
                  <a:lnTo>
                    <a:pt x="0" y="741372"/>
                  </a:lnTo>
                  <a:lnTo>
                    <a:pt x="0" y="762923"/>
                  </a:lnTo>
                  <a:lnTo>
                    <a:pt x="4310" y="762923"/>
                  </a:lnTo>
                  <a:lnTo>
                    <a:pt x="4310" y="759691"/>
                  </a:lnTo>
                  <a:lnTo>
                    <a:pt x="7543" y="759691"/>
                  </a:lnTo>
                  <a:lnTo>
                    <a:pt x="7543" y="741372"/>
                  </a:lnTo>
                  <a:close/>
                </a:path>
                <a:path w="4736465" h="767715">
                  <a:moveTo>
                    <a:pt x="21551" y="759691"/>
                  </a:moveTo>
                  <a:lnTo>
                    <a:pt x="7543" y="759691"/>
                  </a:lnTo>
                  <a:lnTo>
                    <a:pt x="7543" y="762923"/>
                  </a:lnTo>
                  <a:lnTo>
                    <a:pt x="21551" y="762923"/>
                  </a:lnTo>
                  <a:lnTo>
                    <a:pt x="21551" y="759691"/>
                  </a:lnTo>
                  <a:close/>
                </a:path>
                <a:path w="4736465" h="767715">
                  <a:moveTo>
                    <a:pt x="7543" y="712277"/>
                  </a:moveTo>
                  <a:lnTo>
                    <a:pt x="0" y="712277"/>
                  </a:lnTo>
                  <a:lnTo>
                    <a:pt x="0" y="733829"/>
                  </a:lnTo>
                  <a:lnTo>
                    <a:pt x="7543" y="733829"/>
                  </a:lnTo>
                  <a:lnTo>
                    <a:pt x="7543" y="712277"/>
                  </a:lnTo>
                  <a:close/>
                </a:path>
                <a:path w="4736465" h="767715">
                  <a:moveTo>
                    <a:pt x="7543" y="683183"/>
                  </a:moveTo>
                  <a:lnTo>
                    <a:pt x="0" y="683183"/>
                  </a:lnTo>
                  <a:lnTo>
                    <a:pt x="0" y="704734"/>
                  </a:lnTo>
                  <a:lnTo>
                    <a:pt x="7543" y="704734"/>
                  </a:lnTo>
                  <a:lnTo>
                    <a:pt x="7543" y="683183"/>
                  </a:lnTo>
                  <a:close/>
                </a:path>
                <a:path w="4736465" h="767715">
                  <a:moveTo>
                    <a:pt x="7543" y="654088"/>
                  </a:moveTo>
                  <a:lnTo>
                    <a:pt x="0" y="654088"/>
                  </a:lnTo>
                  <a:lnTo>
                    <a:pt x="0" y="675640"/>
                  </a:lnTo>
                  <a:lnTo>
                    <a:pt x="7543" y="675640"/>
                  </a:lnTo>
                  <a:lnTo>
                    <a:pt x="7543" y="654088"/>
                  </a:lnTo>
                  <a:close/>
                </a:path>
                <a:path w="4736465" h="767715">
                  <a:moveTo>
                    <a:pt x="7543" y="624994"/>
                  </a:moveTo>
                  <a:lnTo>
                    <a:pt x="0" y="624994"/>
                  </a:lnTo>
                  <a:lnTo>
                    <a:pt x="0" y="646545"/>
                  </a:lnTo>
                  <a:lnTo>
                    <a:pt x="7543" y="646545"/>
                  </a:lnTo>
                  <a:lnTo>
                    <a:pt x="7543" y="624994"/>
                  </a:lnTo>
                  <a:close/>
                </a:path>
                <a:path w="4736465" h="767715">
                  <a:moveTo>
                    <a:pt x="7543" y="595899"/>
                  </a:moveTo>
                  <a:lnTo>
                    <a:pt x="0" y="595899"/>
                  </a:lnTo>
                  <a:lnTo>
                    <a:pt x="0" y="617451"/>
                  </a:lnTo>
                  <a:lnTo>
                    <a:pt x="7543" y="617451"/>
                  </a:lnTo>
                  <a:lnTo>
                    <a:pt x="7543" y="595899"/>
                  </a:lnTo>
                  <a:close/>
                </a:path>
                <a:path w="4736465" h="767715">
                  <a:moveTo>
                    <a:pt x="7543" y="566805"/>
                  </a:moveTo>
                  <a:lnTo>
                    <a:pt x="0" y="566805"/>
                  </a:lnTo>
                  <a:lnTo>
                    <a:pt x="0" y="588356"/>
                  </a:lnTo>
                  <a:lnTo>
                    <a:pt x="7543" y="588356"/>
                  </a:lnTo>
                  <a:lnTo>
                    <a:pt x="7543" y="566805"/>
                  </a:lnTo>
                  <a:close/>
                </a:path>
                <a:path w="4736465" h="767715">
                  <a:moveTo>
                    <a:pt x="7543" y="537710"/>
                  </a:moveTo>
                  <a:lnTo>
                    <a:pt x="0" y="537710"/>
                  </a:lnTo>
                  <a:lnTo>
                    <a:pt x="0" y="559262"/>
                  </a:lnTo>
                  <a:lnTo>
                    <a:pt x="7543" y="559262"/>
                  </a:lnTo>
                  <a:lnTo>
                    <a:pt x="7543" y="537710"/>
                  </a:lnTo>
                  <a:close/>
                </a:path>
                <a:path w="4736465" h="767715">
                  <a:moveTo>
                    <a:pt x="7543" y="508615"/>
                  </a:moveTo>
                  <a:lnTo>
                    <a:pt x="0" y="508615"/>
                  </a:lnTo>
                  <a:lnTo>
                    <a:pt x="0" y="531245"/>
                  </a:lnTo>
                  <a:lnTo>
                    <a:pt x="7543" y="531245"/>
                  </a:lnTo>
                  <a:lnTo>
                    <a:pt x="7543" y="508615"/>
                  </a:lnTo>
                  <a:close/>
                </a:path>
                <a:path w="4736465" h="767715">
                  <a:moveTo>
                    <a:pt x="7543" y="479521"/>
                  </a:moveTo>
                  <a:lnTo>
                    <a:pt x="0" y="479521"/>
                  </a:lnTo>
                  <a:lnTo>
                    <a:pt x="0" y="502150"/>
                  </a:lnTo>
                  <a:lnTo>
                    <a:pt x="7543" y="502150"/>
                  </a:lnTo>
                  <a:lnTo>
                    <a:pt x="7543" y="479521"/>
                  </a:lnTo>
                  <a:close/>
                </a:path>
                <a:path w="4736465" h="767715">
                  <a:moveTo>
                    <a:pt x="7543" y="450426"/>
                  </a:moveTo>
                  <a:lnTo>
                    <a:pt x="0" y="450426"/>
                  </a:lnTo>
                  <a:lnTo>
                    <a:pt x="0" y="473055"/>
                  </a:lnTo>
                  <a:lnTo>
                    <a:pt x="7543" y="473055"/>
                  </a:lnTo>
                  <a:lnTo>
                    <a:pt x="7543" y="450426"/>
                  </a:lnTo>
                  <a:close/>
                </a:path>
                <a:path w="4736465" h="767715">
                  <a:moveTo>
                    <a:pt x="7543" y="421332"/>
                  </a:moveTo>
                  <a:lnTo>
                    <a:pt x="0" y="421332"/>
                  </a:lnTo>
                  <a:lnTo>
                    <a:pt x="0" y="443961"/>
                  </a:lnTo>
                  <a:lnTo>
                    <a:pt x="7543" y="443961"/>
                  </a:lnTo>
                  <a:lnTo>
                    <a:pt x="7543" y="421332"/>
                  </a:lnTo>
                  <a:close/>
                </a:path>
                <a:path w="4736465" h="767715">
                  <a:moveTo>
                    <a:pt x="7543" y="392237"/>
                  </a:moveTo>
                  <a:lnTo>
                    <a:pt x="0" y="392237"/>
                  </a:lnTo>
                  <a:lnTo>
                    <a:pt x="0" y="414866"/>
                  </a:lnTo>
                  <a:lnTo>
                    <a:pt x="7543" y="414866"/>
                  </a:lnTo>
                  <a:lnTo>
                    <a:pt x="7543" y="392237"/>
                  </a:lnTo>
                  <a:close/>
                </a:path>
                <a:path w="4736465" h="767715">
                  <a:moveTo>
                    <a:pt x="7543" y="363143"/>
                  </a:moveTo>
                  <a:lnTo>
                    <a:pt x="0" y="363143"/>
                  </a:lnTo>
                  <a:lnTo>
                    <a:pt x="0" y="385772"/>
                  </a:lnTo>
                  <a:lnTo>
                    <a:pt x="7543" y="385772"/>
                  </a:lnTo>
                  <a:lnTo>
                    <a:pt x="7543" y="363143"/>
                  </a:lnTo>
                  <a:close/>
                </a:path>
                <a:path w="4736465" h="767715">
                  <a:moveTo>
                    <a:pt x="7543" y="334048"/>
                  </a:moveTo>
                  <a:lnTo>
                    <a:pt x="0" y="334048"/>
                  </a:lnTo>
                  <a:lnTo>
                    <a:pt x="0" y="356677"/>
                  </a:lnTo>
                  <a:lnTo>
                    <a:pt x="7543" y="356677"/>
                  </a:lnTo>
                  <a:lnTo>
                    <a:pt x="7543" y="334048"/>
                  </a:lnTo>
                  <a:close/>
                </a:path>
                <a:path w="4736465" h="767715">
                  <a:moveTo>
                    <a:pt x="7543" y="304954"/>
                  </a:moveTo>
                  <a:lnTo>
                    <a:pt x="0" y="304954"/>
                  </a:lnTo>
                  <a:lnTo>
                    <a:pt x="0" y="327583"/>
                  </a:lnTo>
                  <a:lnTo>
                    <a:pt x="7543" y="327583"/>
                  </a:lnTo>
                  <a:lnTo>
                    <a:pt x="7543" y="304954"/>
                  </a:lnTo>
                  <a:close/>
                </a:path>
                <a:path w="4736465" h="767715">
                  <a:moveTo>
                    <a:pt x="7543" y="275859"/>
                  </a:moveTo>
                  <a:lnTo>
                    <a:pt x="0" y="275859"/>
                  </a:lnTo>
                  <a:lnTo>
                    <a:pt x="0" y="298488"/>
                  </a:lnTo>
                  <a:lnTo>
                    <a:pt x="7543" y="298488"/>
                  </a:lnTo>
                  <a:lnTo>
                    <a:pt x="7543" y="275859"/>
                  </a:lnTo>
                  <a:close/>
                </a:path>
                <a:path w="4736465" h="767715">
                  <a:moveTo>
                    <a:pt x="7543" y="246764"/>
                  </a:moveTo>
                  <a:lnTo>
                    <a:pt x="0" y="246764"/>
                  </a:lnTo>
                  <a:lnTo>
                    <a:pt x="0" y="269394"/>
                  </a:lnTo>
                  <a:lnTo>
                    <a:pt x="7543" y="269394"/>
                  </a:lnTo>
                  <a:lnTo>
                    <a:pt x="7543" y="246764"/>
                  </a:lnTo>
                  <a:close/>
                </a:path>
                <a:path w="4736465" h="767715">
                  <a:moveTo>
                    <a:pt x="7543" y="217670"/>
                  </a:moveTo>
                  <a:lnTo>
                    <a:pt x="0" y="217670"/>
                  </a:lnTo>
                  <a:lnTo>
                    <a:pt x="0" y="240299"/>
                  </a:lnTo>
                  <a:lnTo>
                    <a:pt x="7543" y="240299"/>
                  </a:lnTo>
                  <a:lnTo>
                    <a:pt x="7543" y="217670"/>
                  </a:lnTo>
                  <a:close/>
                </a:path>
                <a:path w="4736465" h="767715">
                  <a:moveTo>
                    <a:pt x="7543" y="189653"/>
                  </a:moveTo>
                  <a:lnTo>
                    <a:pt x="0" y="189653"/>
                  </a:lnTo>
                  <a:lnTo>
                    <a:pt x="0" y="211204"/>
                  </a:lnTo>
                  <a:lnTo>
                    <a:pt x="7543" y="211204"/>
                  </a:lnTo>
                  <a:lnTo>
                    <a:pt x="7543" y="189653"/>
                  </a:lnTo>
                  <a:close/>
                </a:path>
                <a:path w="4736465" h="767715">
                  <a:moveTo>
                    <a:pt x="7543" y="160558"/>
                  </a:moveTo>
                  <a:lnTo>
                    <a:pt x="0" y="160558"/>
                  </a:lnTo>
                  <a:lnTo>
                    <a:pt x="0" y="182110"/>
                  </a:lnTo>
                  <a:lnTo>
                    <a:pt x="7543" y="182110"/>
                  </a:lnTo>
                  <a:lnTo>
                    <a:pt x="7543" y="160558"/>
                  </a:lnTo>
                  <a:close/>
                </a:path>
                <a:path w="4736465" h="767715">
                  <a:moveTo>
                    <a:pt x="7543" y="131464"/>
                  </a:moveTo>
                  <a:lnTo>
                    <a:pt x="0" y="131464"/>
                  </a:lnTo>
                  <a:lnTo>
                    <a:pt x="0" y="153015"/>
                  </a:lnTo>
                  <a:lnTo>
                    <a:pt x="7543" y="153015"/>
                  </a:lnTo>
                  <a:lnTo>
                    <a:pt x="7543" y="131464"/>
                  </a:lnTo>
                  <a:close/>
                </a:path>
                <a:path w="4736465" h="767715">
                  <a:moveTo>
                    <a:pt x="7543" y="102369"/>
                  </a:moveTo>
                  <a:lnTo>
                    <a:pt x="0" y="102369"/>
                  </a:lnTo>
                  <a:lnTo>
                    <a:pt x="0" y="123921"/>
                  </a:lnTo>
                  <a:lnTo>
                    <a:pt x="7543" y="123921"/>
                  </a:lnTo>
                  <a:lnTo>
                    <a:pt x="7543" y="102369"/>
                  </a:lnTo>
                  <a:close/>
                </a:path>
                <a:path w="4736465" h="767715">
                  <a:moveTo>
                    <a:pt x="7543" y="73275"/>
                  </a:moveTo>
                  <a:lnTo>
                    <a:pt x="0" y="73275"/>
                  </a:lnTo>
                  <a:lnTo>
                    <a:pt x="0" y="94826"/>
                  </a:lnTo>
                  <a:lnTo>
                    <a:pt x="7543" y="94826"/>
                  </a:lnTo>
                  <a:lnTo>
                    <a:pt x="7543" y="73275"/>
                  </a:lnTo>
                  <a:close/>
                </a:path>
                <a:path w="4736465" h="767715">
                  <a:moveTo>
                    <a:pt x="7543" y="44180"/>
                  </a:moveTo>
                  <a:lnTo>
                    <a:pt x="0" y="44180"/>
                  </a:lnTo>
                  <a:lnTo>
                    <a:pt x="0" y="65732"/>
                  </a:lnTo>
                  <a:lnTo>
                    <a:pt x="7543" y="65732"/>
                  </a:lnTo>
                  <a:lnTo>
                    <a:pt x="7543" y="44180"/>
                  </a:lnTo>
                  <a:close/>
                </a:path>
                <a:path w="4736465" h="767715">
                  <a:moveTo>
                    <a:pt x="7543" y="15086"/>
                  </a:moveTo>
                  <a:lnTo>
                    <a:pt x="0" y="15086"/>
                  </a:lnTo>
                  <a:lnTo>
                    <a:pt x="0" y="36637"/>
                  </a:lnTo>
                  <a:lnTo>
                    <a:pt x="7543" y="36637"/>
                  </a:lnTo>
                  <a:lnTo>
                    <a:pt x="7543" y="15086"/>
                  </a:lnTo>
                  <a:close/>
                </a:path>
                <a:path w="4736465" h="767715">
                  <a:moveTo>
                    <a:pt x="21551" y="0"/>
                  </a:moveTo>
                  <a:lnTo>
                    <a:pt x="2155" y="0"/>
                  </a:lnTo>
                  <a:lnTo>
                    <a:pt x="0" y="1077"/>
                  </a:lnTo>
                  <a:lnTo>
                    <a:pt x="0" y="7543"/>
                  </a:lnTo>
                  <a:lnTo>
                    <a:pt x="7543" y="7543"/>
                  </a:lnTo>
                  <a:lnTo>
                    <a:pt x="7543" y="6465"/>
                  </a:lnTo>
                  <a:lnTo>
                    <a:pt x="4310" y="6465"/>
                  </a:lnTo>
                  <a:lnTo>
                    <a:pt x="7543" y="3232"/>
                  </a:lnTo>
                  <a:lnTo>
                    <a:pt x="21551" y="3232"/>
                  </a:lnTo>
                  <a:lnTo>
                    <a:pt x="21551" y="0"/>
                  </a:lnTo>
                  <a:close/>
                </a:path>
                <a:path w="4736465" h="767715">
                  <a:moveTo>
                    <a:pt x="7543" y="3232"/>
                  </a:moveTo>
                  <a:lnTo>
                    <a:pt x="4310" y="6465"/>
                  </a:lnTo>
                  <a:lnTo>
                    <a:pt x="7543" y="6465"/>
                  </a:lnTo>
                  <a:lnTo>
                    <a:pt x="7543" y="3232"/>
                  </a:lnTo>
                  <a:close/>
                </a:path>
                <a:path w="4736465" h="767715">
                  <a:moveTo>
                    <a:pt x="21551" y="3232"/>
                  </a:moveTo>
                  <a:lnTo>
                    <a:pt x="7543" y="3232"/>
                  </a:lnTo>
                  <a:lnTo>
                    <a:pt x="7543" y="6465"/>
                  </a:lnTo>
                  <a:lnTo>
                    <a:pt x="21551" y="6465"/>
                  </a:lnTo>
                  <a:lnTo>
                    <a:pt x="21551" y="3232"/>
                  </a:lnTo>
                  <a:close/>
                </a:path>
                <a:path w="4736465" h="767715">
                  <a:moveTo>
                    <a:pt x="50646" y="0"/>
                  </a:moveTo>
                  <a:lnTo>
                    <a:pt x="29094" y="0"/>
                  </a:lnTo>
                  <a:lnTo>
                    <a:pt x="29094" y="6465"/>
                  </a:lnTo>
                  <a:lnTo>
                    <a:pt x="50646" y="6465"/>
                  </a:lnTo>
                  <a:lnTo>
                    <a:pt x="50646" y="0"/>
                  </a:lnTo>
                  <a:close/>
                </a:path>
                <a:path w="4736465" h="767715">
                  <a:moveTo>
                    <a:pt x="79740" y="0"/>
                  </a:moveTo>
                  <a:lnTo>
                    <a:pt x="58189" y="0"/>
                  </a:lnTo>
                  <a:lnTo>
                    <a:pt x="58189" y="6465"/>
                  </a:lnTo>
                  <a:lnTo>
                    <a:pt x="79740" y="6465"/>
                  </a:lnTo>
                  <a:lnTo>
                    <a:pt x="79740" y="0"/>
                  </a:lnTo>
                  <a:close/>
                </a:path>
                <a:path w="4736465" h="767715">
                  <a:moveTo>
                    <a:pt x="108835" y="0"/>
                  </a:moveTo>
                  <a:lnTo>
                    <a:pt x="87283" y="0"/>
                  </a:lnTo>
                  <a:lnTo>
                    <a:pt x="87283" y="6465"/>
                  </a:lnTo>
                  <a:lnTo>
                    <a:pt x="108835" y="6465"/>
                  </a:lnTo>
                  <a:lnTo>
                    <a:pt x="108835" y="0"/>
                  </a:lnTo>
                  <a:close/>
                </a:path>
                <a:path w="4736465" h="767715">
                  <a:moveTo>
                    <a:pt x="137929" y="0"/>
                  </a:moveTo>
                  <a:lnTo>
                    <a:pt x="116378" y="0"/>
                  </a:lnTo>
                  <a:lnTo>
                    <a:pt x="116378" y="6465"/>
                  </a:lnTo>
                  <a:lnTo>
                    <a:pt x="137929" y="6465"/>
                  </a:lnTo>
                  <a:lnTo>
                    <a:pt x="137929" y="0"/>
                  </a:lnTo>
                  <a:close/>
                </a:path>
                <a:path w="4736465" h="767715">
                  <a:moveTo>
                    <a:pt x="167024" y="0"/>
                  </a:moveTo>
                  <a:lnTo>
                    <a:pt x="145472" y="0"/>
                  </a:lnTo>
                  <a:lnTo>
                    <a:pt x="145472" y="6465"/>
                  </a:lnTo>
                  <a:lnTo>
                    <a:pt x="167024" y="6465"/>
                  </a:lnTo>
                  <a:lnTo>
                    <a:pt x="167024" y="0"/>
                  </a:lnTo>
                  <a:close/>
                </a:path>
                <a:path w="4736465" h="767715">
                  <a:moveTo>
                    <a:pt x="196118" y="0"/>
                  </a:moveTo>
                  <a:lnTo>
                    <a:pt x="174567" y="0"/>
                  </a:lnTo>
                  <a:lnTo>
                    <a:pt x="174567" y="6465"/>
                  </a:lnTo>
                  <a:lnTo>
                    <a:pt x="196118" y="6465"/>
                  </a:lnTo>
                  <a:lnTo>
                    <a:pt x="196118" y="0"/>
                  </a:lnTo>
                  <a:close/>
                </a:path>
                <a:path w="4736465" h="767715">
                  <a:moveTo>
                    <a:pt x="225213" y="0"/>
                  </a:moveTo>
                  <a:lnTo>
                    <a:pt x="203661" y="0"/>
                  </a:lnTo>
                  <a:lnTo>
                    <a:pt x="203661" y="6465"/>
                  </a:lnTo>
                  <a:lnTo>
                    <a:pt x="225213" y="6465"/>
                  </a:lnTo>
                  <a:lnTo>
                    <a:pt x="225213" y="0"/>
                  </a:lnTo>
                  <a:close/>
                </a:path>
                <a:path w="4736465" h="767715">
                  <a:moveTo>
                    <a:pt x="254307" y="0"/>
                  </a:moveTo>
                  <a:lnTo>
                    <a:pt x="232756" y="0"/>
                  </a:lnTo>
                  <a:lnTo>
                    <a:pt x="232756" y="6465"/>
                  </a:lnTo>
                  <a:lnTo>
                    <a:pt x="254307" y="6465"/>
                  </a:lnTo>
                  <a:lnTo>
                    <a:pt x="254307" y="0"/>
                  </a:lnTo>
                  <a:close/>
                </a:path>
                <a:path w="4736465" h="767715">
                  <a:moveTo>
                    <a:pt x="283402" y="0"/>
                  </a:moveTo>
                  <a:lnTo>
                    <a:pt x="261851" y="0"/>
                  </a:lnTo>
                  <a:lnTo>
                    <a:pt x="261851" y="6465"/>
                  </a:lnTo>
                  <a:lnTo>
                    <a:pt x="283402" y="6465"/>
                  </a:lnTo>
                  <a:lnTo>
                    <a:pt x="283402" y="0"/>
                  </a:lnTo>
                  <a:close/>
                </a:path>
                <a:path w="4736465" h="767715">
                  <a:moveTo>
                    <a:pt x="312497" y="0"/>
                  </a:moveTo>
                  <a:lnTo>
                    <a:pt x="290945" y="0"/>
                  </a:lnTo>
                  <a:lnTo>
                    <a:pt x="290945" y="6465"/>
                  </a:lnTo>
                  <a:lnTo>
                    <a:pt x="312497" y="6465"/>
                  </a:lnTo>
                  <a:lnTo>
                    <a:pt x="312497" y="0"/>
                  </a:lnTo>
                  <a:close/>
                </a:path>
                <a:path w="4736465" h="767715">
                  <a:moveTo>
                    <a:pt x="341591" y="0"/>
                  </a:moveTo>
                  <a:lnTo>
                    <a:pt x="320040" y="0"/>
                  </a:lnTo>
                  <a:lnTo>
                    <a:pt x="320040" y="6465"/>
                  </a:lnTo>
                  <a:lnTo>
                    <a:pt x="341591" y="6465"/>
                  </a:lnTo>
                  <a:lnTo>
                    <a:pt x="341591" y="0"/>
                  </a:lnTo>
                  <a:close/>
                </a:path>
                <a:path w="4736465" h="767715">
                  <a:moveTo>
                    <a:pt x="370686" y="0"/>
                  </a:moveTo>
                  <a:lnTo>
                    <a:pt x="349134" y="0"/>
                  </a:lnTo>
                  <a:lnTo>
                    <a:pt x="349134" y="6465"/>
                  </a:lnTo>
                  <a:lnTo>
                    <a:pt x="370686" y="6465"/>
                  </a:lnTo>
                  <a:lnTo>
                    <a:pt x="370686" y="0"/>
                  </a:lnTo>
                  <a:close/>
                </a:path>
                <a:path w="4736465" h="767715">
                  <a:moveTo>
                    <a:pt x="399780" y="0"/>
                  </a:moveTo>
                  <a:lnTo>
                    <a:pt x="378229" y="0"/>
                  </a:lnTo>
                  <a:lnTo>
                    <a:pt x="378229" y="6465"/>
                  </a:lnTo>
                  <a:lnTo>
                    <a:pt x="399780" y="6465"/>
                  </a:lnTo>
                  <a:lnTo>
                    <a:pt x="399780" y="0"/>
                  </a:lnTo>
                  <a:close/>
                </a:path>
                <a:path w="4736465" h="767715">
                  <a:moveTo>
                    <a:pt x="428875" y="0"/>
                  </a:moveTo>
                  <a:lnTo>
                    <a:pt x="407323" y="0"/>
                  </a:lnTo>
                  <a:lnTo>
                    <a:pt x="407323" y="6465"/>
                  </a:lnTo>
                  <a:lnTo>
                    <a:pt x="428875" y="6465"/>
                  </a:lnTo>
                  <a:lnTo>
                    <a:pt x="428875" y="0"/>
                  </a:lnTo>
                  <a:close/>
                </a:path>
                <a:path w="4736465" h="767715">
                  <a:moveTo>
                    <a:pt x="457969" y="0"/>
                  </a:moveTo>
                  <a:lnTo>
                    <a:pt x="436418" y="0"/>
                  </a:lnTo>
                  <a:lnTo>
                    <a:pt x="436418" y="6465"/>
                  </a:lnTo>
                  <a:lnTo>
                    <a:pt x="457969" y="6465"/>
                  </a:lnTo>
                  <a:lnTo>
                    <a:pt x="457969" y="0"/>
                  </a:lnTo>
                  <a:close/>
                </a:path>
                <a:path w="4736465" h="767715">
                  <a:moveTo>
                    <a:pt x="487064" y="0"/>
                  </a:moveTo>
                  <a:lnTo>
                    <a:pt x="465512" y="0"/>
                  </a:lnTo>
                  <a:lnTo>
                    <a:pt x="465512" y="6465"/>
                  </a:lnTo>
                  <a:lnTo>
                    <a:pt x="487064" y="6465"/>
                  </a:lnTo>
                  <a:lnTo>
                    <a:pt x="487064" y="0"/>
                  </a:lnTo>
                  <a:close/>
                </a:path>
                <a:path w="4736465" h="767715">
                  <a:moveTo>
                    <a:pt x="516158" y="0"/>
                  </a:moveTo>
                  <a:lnTo>
                    <a:pt x="494607" y="0"/>
                  </a:lnTo>
                  <a:lnTo>
                    <a:pt x="494607" y="6465"/>
                  </a:lnTo>
                  <a:lnTo>
                    <a:pt x="516158" y="6465"/>
                  </a:lnTo>
                  <a:lnTo>
                    <a:pt x="516158" y="0"/>
                  </a:lnTo>
                  <a:close/>
                </a:path>
                <a:path w="4736465" h="767715">
                  <a:moveTo>
                    <a:pt x="545253" y="0"/>
                  </a:moveTo>
                  <a:lnTo>
                    <a:pt x="523702" y="0"/>
                  </a:lnTo>
                  <a:lnTo>
                    <a:pt x="523702" y="6465"/>
                  </a:lnTo>
                  <a:lnTo>
                    <a:pt x="545253" y="6465"/>
                  </a:lnTo>
                  <a:lnTo>
                    <a:pt x="545253" y="0"/>
                  </a:lnTo>
                  <a:close/>
                </a:path>
                <a:path w="4736465" h="767715">
                  <a:moveTo>
                    <a:pt x="574348" y="0"/>
                  </a:moveTo>
                  <a:lnTo>
                    <a:pt x="552796" y="0"/>
                  </a:lnTo>
                  <a:lnTo>
                    <a:pt x="552796" y="6465"/>
                  </a:lnTo>
                  <a:lnTo>
                    <a:pt x="574348" y="6465"/>
                  </a:lnTo>
                  <a:lnTo>
                    <a:pt x="574348" y="0"/>
                  </a:lnTo>
                  <a:close/>
                </a:path>
                <a:path w="4736465" h="767715">
                  <a:moveTo>
                    <a:pt x="603442" y="0"/>
                  </a:moveTo>
                  <a:lnTo>
                    <a:pt x="581891" y="0"/>
                  </a:lnTo>
                  <a:lnTo>
                    <a:pt x="581891" y="6465"/>
                  </a:lnTo>
                  <a:lnTo>
                    <a:pt x="603442" y="6465"/>
                  </a:lnTo>
                  <a:lnTo>
                    <a:pt x="603442" y="0"/>
                  </a:lnTo>
                  <a:close/>
                </a:path>
                <a:path w="4736465" h="767715">
                  <a:moveTo>
                    <a:pt x="632537" y="0"/>
                  </a:moveTo>
                  <a:lnTo>
                    <a:pt x="610985" y="0"/>
                  </a:lnTo>
                  <a:lnTo>
                    <a:pt x="610985" y="6465"/>
                  </a:lnTo>
                  <a:lnTo>
                    <a:pt x="632537" y="6465"/>
                  </a:lnTo>
                  <a:lnTo>
                    <a:pt x="632537" y="0"/>
                  </a:lnTo>
                  <a:close/>
                </a:path>
                <a:path w="4736465" h="767715">
                  <a:moveTo>
                    <a:pt x="661631" y="0"/>
                  </a:moveTo>
                  <a:lnTo>
                    <a:pt x="640080" y="0"/>
                  </a:lnTo>
                  <a:lnTo>
                    <a:pt x="640080" y="6465"/>
                  </a:lnTo>
                  <a:lnTo>
                    <a:pt x="661631" y="6465"/>
                  </a:lnTo>
                  <a:lnTo>
                    <a:pt x="661631" y="0"/>
                  </a:lnTo>
                  <a:close/>
                </a:path>
                <a:path w="4736465" h="767715">
                  <a:moveTo>
                    <a:pt x="690726" y="0"/>
                  </a:moveTo>
                  <a:lnTo>
                    <a:pt x="668097" y="0"/>
                  </a:lnTo>
                  <a:lnTo>
                    <a:pt x="668097" y="6465"/>
                  </a:lnTo>
                  <a:lnTo>
                    <a:pt x="690726" y="6465"/>
                  </a:lnTo>
                  <a:lnTo>
                    <a:pt x="690726" y="0"/>
                  </a:lnTo>
                  <a:close/>
                </a:path>
                <a:path w="4736465" h="767715">
                  <a:moveTo>
                    <a:pt x="719820" y="0"/>
                  </a:moveTo>
                  <a:lnTo>
                    <a:pt x="697191" y="0"/>
                  </a:lnTo>
                  <a:lnTo>
                    <a:pt x="697191" y="6465"/>
                  </a:lnTo>
                  <a:lnTo>
                    <a:pt x="719820" y="6465"/>
                  </a:lnTo>
                  <a:lnTo>
                    <a:pt x="719820" y="0"/>
                  </a:lnTo>
                  <a:close/>
                </a:path>
                <a:path w="4736465" h="767715">
                  <a:moveTo>
                    <a:pt x="748915" y="0"/>
                  </a:moveTo>
                  <a:lnTo>
                    <a:pt x="726286" y="0"/>
                  </a:lnTo>
                  <a:lnTo>
                    <a:pt x="726286" y="6465"/>
                  </a:lnTo>
                  <a:lnTo>
                    <a:pt x="748915" y="6465"/>
                  </a:lnTo>
                  <a:lnTo>
                    <a:pt x="748915" y="0"/>
                  </a:lnTo>
                  <a:close/>
                </a:path>
                <a:path w="4736465" h="767715">
                  <a:moveTo>
                    <a:pt x="778009" y="0"/>
                  </a:moveTo>
                  <a:lnTo>
                    <a:pt x="755380" y="0"/>
                  </a:lnTo>
                  <a:lnTo>
                    <a:pt x="755380" y="6465"/>
                  </a:lnTo>
                  <a:lnTo>
                    <a:pt x="778009" y="6465"/>
                  </a:lnTo>
                  <a:lnTo>
                    <a:pt x="778009" y="0"/>
                  </a:lnTo>
                  <a:close/>
                </a:path>
                <a:path w="4736465" h="767715">
                  <a:moveTo>
                    <a:pt x="807104" y="0"/>
                  </a:moveTo>
                  <a:lnTo>
                    <a:pt x="784475" y="0"/>
                  </a:lnTo>
                  <a:lnTo>
                    <a:pt x="784475" y="6465"/>
                  </a:lnTo>
                  <a:lnTo>
                    <a:pt x="807104" y="6465"/>
                  </a:lnTo>
                  <a:lnTo>
                    <a:pt x="807104" y="0"/>
                  </a:lnTo>
                  <a:close/>
                </a:path>
                <a:path w="4736465" h="767715">
                  <a:moveTo>
                    <a:pt x="836199" y="0"/>
                  </a:moveTo>
                  <a:lnTo>
                    <a:pt x="813570" y="0"/>
                  </a:lnTo>
                  <a:lnTo>
                    <a:pt x="813570" y="6465"/>
                  </a:lnTo>
                  <a:lnTo>
                    <a:pt x="836199" y="6465"/>
                  </a:lnTo>
                  <a:lnTo>
                    <a:pt x="836199" y="0"/>
                  </a:lnTo>
                  <a:close/>
                </a:path>
                <a:path w="4736465" h="767715">
                  <a:moveTo>
                    <a:pt x="865293" y="0"/>
                  </a:moveTo>
                  <a:lnTo>
                    <a:pt x="842664" y="0"/>
                  </a:lnTo>
                  <a:lnTo>
                    <a:pt x="842664" y="6465"/>
                  </a:lnTo>
                  <a:lnTo>
                    <a:pt x="865293" y="6465"/>
                  </a:lnTo>
                  <a:lnTo>
                    <a:pt x="865293" y="0"/>
                  </a:lnTo>
                  <a:close/>
                </a:path>
                <a:path w="4736465" h="767715">
                  <a:moveTo>
                    <a:pt x="894388" y="0"/>
                  </a:moveTo>
                  <a:lnTo>
                    <a:pt x="871759" y="0"/>
                  </a:lnTo>
                  <a:lnTo>
                    <a:pt x="871759" y="6465"/>
                  </a:lnTo>
                  <a:lnTo>
                    <a:pt x="894388" y="6465"/>
                  </a:lnTo>
                  <a:lnTo>
                    <a:pt x="894388" y="0"/>
                  </a:lnTo>
                  <a:close/>
                </a:path>
                <a:path w="4736465" h="767715">
                  <a:moveTo>
                    <a:pt x="923482" y="0"/>
                  </a:moveTo>
                  <a:lnTo>
                    <a:pt x="900853" y="0"/>
                  </a:lnTo>
                  <a:lnTo>
                    <a:pt x="900853" y="6465"/>
                  </a:lnTo>
                  <a:lnTo>
                    <a:pt x="923482" y="6465"/>
                  </a:lnTo>
                  <a:lnTo>
                    <a:pt x="923482" y="0"/>
                  </a:lnTo>
                  <a:close/>
                </a:path>
                <a:path w="4736465" h="767715">
                  <a:moveTo>
                    <a:pt x="952577" y="0"/>
                  </a:moveTo>
                  <a:lnTo>
                    <a:pt x="929948" y="0"/>
                  </a:lnTo>
                  <a:lnTo>
                    <a:pt x="929948" y="6465"/>
                  </a:lnTo>
                  <a:lnTo>
                    <a:pt x="952577" y="6465"/>
                  </a:lnTo>
                  <a:lnTo>
                    <a:pt x="952577" y="0"/>
                  </a:lnTo>
                  <a:close/>
                </a:path>
                <a:path w="4736465" h="767715">
                  <a:moveTo>
                    <a:pt x="981671" y="0"/>
                  </a:moveTo>
                  <a:lnTo>
                    <a:pt x="959042" y="0"/>
                  </a:lnTo>
                  <a:lnTo>
                    <a:pt x="959042" y="6465"/>
                  </a:lnTo>
                  <a:lnTo>
                    <a:pt x="981671" y="6465"/>
                  </a:lnTo>
                  <a:lnTo>
                    <a:pt x="981671" y="0"/>
                  </a:lnTo>
                  <a:close/>
                </a:path>
                <a:path w="4736465" h="767715">
                  <a:moveTo>
                    <a:pt x="1009688" y="0"/>
                  </a:moveTo>
                  <a:lnTo>
                    <a:pt x="988137" y="0"/>
                  </a:lnTo>
                  <a:lnTo>
                    <a:pt x="988137" y="6465"/>
                  </a:lnTo>
                  <a:lnTo>
                    <a:pt x="1009688" y="6465"/>
                  </a:lnTo>
                  <a:lnTo>
                    <a:pt x="1009688" y="0"/>
                  </a:lnTo>
                  <a:close/>
                </a:path>
                <a:path w="4736465" h="767715">
                  <a:moveTo>
                    <a:pt x="1038783" y="0"/>
                  </a:moveTo>
                  <a:lnTo>
                    <a:pt x="1017231" y="0"/>
                  </a:lnTo>
                  <a:lnTo>
                    <a:pt x="1017231" y="6465"/>
                  </a:lnTo>
                  <a:lnTo>
                    <a:pt x="1038783" y="6465"/>
                  </a:lnTo>
                  <a:lnTo>
                    <a:pt x="1038783" y="0"/>
                  </a:lnTo>
                  <a:close/>
                </a:path>
                <a:path w="4736465" h="767715">
                  <a:moveTo>
                    <a:pt x="1067877" y="0"/>
                  </a:moveTo>
                  <a:lnTo>
                    <a:pt x="1046326" y="0"/>
                  </a:lnTo>
                  <a:lnTo>
                    <a:pt x="1046326" y="6465"/>
                  </a:lnTo>
                  <a:lnTo>
                    <a:pt x="1067877" y="6465"/>
                  </a:lnTo>
                  <a:lnTo>
                    <a:pt x="1067877" y="0"/>
                  </a:lnTo>
                  <a:close/>
                </a:path>
                <a:path w="4736465" h="767715">
                  <a:moveTo>
                    <a:pt x="1096972" y="0"/>
                  </a:moveTo>
                  <a:lnTo>
                    <a:pt x="1075421" y="0"/>
                  </a:lnTo>
                  <a:lnTo>
                    <a:pt x="1075421" y="6465"/>
                  </a:lnTo>
                  <a:lnTo>
                    <a:pt x="1096972" y="6465"/>
                  </a:lnTo>
                  <a:lnTo>
                    <a:pt x="1096972" y="0"/>
                  </a:lnTo>
                  <a:close/>
                </a:path>
                <a:path w="4736465" h="767715">
                  <a:moveTo>
                    <a:pt x="1126067" y="0"/>
                  </a:moveTo>
                  <a:lnTo>
                    <a:pt x="1104515" y="0"/>
                  </a:lnTo>
                  <a:lnTo>
                    <a:pt x="1104515" y="6465"/>
                  </a:lnTo>
                  <a:lnTo>
                    <a:pt x="1126067" y="6465"/>
                  </a:lnTo>
                  <a:lnTo>
                    <a:pt x="1126067" y="0"/>
                  </a:lnTo>
                  <a:close/>
                </a:path>
                <a:path w="4736465" h="767715">
                  <a:moveTo>
                    <a:pt x="1155161" y="0"/>
                  </a:moveTo>
                  <a:lnTo>
                    <a:pt x="1133610" y="0"/>
                  </a:lnTo>
                  <a:lnTo>
                    <a:pt x="1133610" y="6465"/>
                  </a:lnTo>
                  <a:lnTo>
                    <a:pt x="1155161" y="6465"/>
                  </a:lnTo>
                  <a:lnTo>
                    <a:pt x="1155161" y="0"/>
                  </a:lnTo>
                  <a:close/>
                </a:path>
                <a:path w="4736465" h="767715">
                  <a:moveTo>
                    <a:pt x="1184256" y="0"/>
                  </a:moveTo>
                  <a:lnTo>
                    <a:pt x="1162704" y="0"/>
                  </a:lnTo>
                  <a:lnTo>
                    <a:pt x="1162704" y="6465"/>
                  </a:lnTo>
                  <a:lnTo>
                    <a:pt x="1184256" y="6465"/>
                  </a:lnTo>
                  <a:lnTo>
                    <a:pt x="1184256" y="0"/>
                  </a:lnTo>
                  <a:close/>
                </a:path>
                <a:path w="4736465" h="767715">
                  <a:moveTo>
                    <a:pt x="1213350" y="0"/>
                  </a:moveTo>
                  <a:lnTo>
                    <a:pt x="1191799" y="0"/>
                  </a:lnTo>
                  <a:lnTo>
                    <a:pt x="1191799" y="6465"/>
                  </a:lnTo>
                  <a:lnTo>
                    <a:pt x="1213350" y="6465"/>
                  </a:lnTo>
                  <a:lnTo>
                    <a:pt x="1213350" y="0"/>
                  </a:lnTo>
                  <a:close/>
                </a:path>
                <a:path w="4736465" h="767715">
                  <a:moveTo>
                    <a:pt x="1242445" y="0"/>
                  </a:moveTo>
                  <a:lnTo>
                    <a:pt x="1220893" y="0"/>
                  </a:lnTo>
                  <a:lnTo>
                    <a:pt x="1220893" y="6465"/>
                  </a:lnTo>
                  <a:lnTo>
                    <a:pt x="1242445" y="6465"/>
                  </a:lnTo>
                  <a:lnTo>
                    <a:pt x="1242445" y="0"/>
                  </a:lnTo>
                  <a:close/>
                </a:path>
                <a:path w="4736465" h="767715">
                  <a:moveTo>
                    <a:pt x="1271539" y="0"/>
                  </a:moveTo>
                  <a:lnTo>
                    <a:pt x="1249988" y="0"/>
                  </a:lnTo>
                  <a:lnTo>
                    <a:pt x="1249988" y="6465"/>
                  </a:lnTo>
                  <a:lnTo>
                    <a:pt x="1271539" y="6465"/>
                  </a:lnTo>
                  <a:lnTo>
                    <a:pt x="1271539" y="0"/>
                  </a:lnTo>
                  <a:close/>
                </a:path>
                <a:path w="4736465" h="767715">
                  <a:moveTo>
                    <a:pt x="1300634" y="0"/>
                  </a:moveTo>
                  <a:lnTo>
                    <a:pt x="1279082" y="0"/>
                  </a:lnTo>
                  <a:lnTo>
                    <a:pt x="1279082" y="6465"/>
                  </a:lnTo>
                  <a:lnTo>
                    <a:pt x="1300634" y="6465"/>
                  </a:lnTo>
                  <a:lnTo>
                    <a:pt x="1300634" y="0"/>
                  </a:lnTo>
                  <a:close/>
                </a:path>
                <a:path w="4736465" h="767715">
                  <a:moveTo>
                    <a:pt x="1329728" y="0"/>
                  </a:moveTo>
                  <a:lnTo>
                    <a:pt x="1308177" y="0"/>
                  </a:lnTo>
                  <a:lnTo>
                    <a:pt x="1308177" y="6465"/>
                  </a:lnTo>
                  <a:lnTo>
                    <a:pt x="1329728" y="6465"/>
                  </a:lnTo>
                  <a:lnTo>
                    <a:pt x="1329728" y="0"/>
                  </a:lnTo>
                  <a:close/>
                </a:path>
                <a:path w="4736465" h="767715">
                  <a:moveTo>
                    <a:pt x="1358823" y="0"/>
                  </a:moveTo>
                  <a:lnTo>
                    <a:pt x="1337272" y="0"/>
                  </a:lnTo>
                  <a:lnTo>
                    <a:pt x="1337272" y="6465"/>
                  </a:lnTo>
                  <a:lnTo>
                    <a:pt x="1358823" y="6465"/>
                  </a:lnTo>
                  <a:lnTo>
                    <a:pt x="1358823" y="0"/>
                  </a:lnTo>
                  <a:close/>
                </a:path>
                <a:path w="4736465" h="767715">
                  <a:moveTo>
                    <a:pt x="1387918" y="0"/>
                  </a:moveTo>
                  <a:lnTo>
                    <a:pt x="1366366" y="0"/>
                  </a:lnTo>
                  <a:lnTo>
                    <a:pt x="1366366" y="6465"/>
                  </a:lnTo>
                  <a:lnTo>
                    <a:pt x="1387918" y="6465"/>
                  </a:lnTo>
                  <a:lnTo>
                    <a:pt x="1387918" y="0"/>
                  </a:lnTo>
                  <a:close/>
                </a:path>
                <a:path w="4736465" h="767715">
                  <a:moveTo>
                    <a:pt x="1417012" y="0"/>
                  </a:moveTo>
                  <a:lnTo>
                    <a:pt x="1395461" y="0"/>
                  </a:lnTo>
                  <a:lnTo>
                    <a:pt x="1395461" y="6465"/>
                  </a:lnTo>
                  <a:lnTo>
                    <a:pt x="1417012" y="6465"/>
                  </a:lnTo>
                  <a:lnTo>
                    <a:pt x="1417012" y="0"/>
                  </a:lnTo>
                  <a:close/>
                </a:path>
                <a:path w="4736465" h="767715">
                  <a:moveTo>
                    <a:pt x="1446107" y="0"/>
                  </a:moveTo>
                  <a:lnTo>
                    <a:pt x="1424555" y="0"/>
                  </a:lnTo>
                  <a:lnTo>
                    <a:pt x="1424555" y="6465"/>
                  </a:lnTo>
                  <a:lnTo>
                    <a:pt x="1446107" y="6465"/>
                  </a:lnTo>
                  <a:lnTo>
                    <a:pt x="1446107" y="0"/>
                  </a:lnTo>
                  <a:close/>
                </a:path>
                <a:path w="4736465" h="767715">
                  <a:moveTo>
                    <a:pt x="1475201" y="0"/>
                  </a:moveTo>
                  <a:lnTo>
                    <a:pt x="1453650" y="0"/>
                  </a:lnTo>
                  <a:lnTo>
                    <a:pt x="1453650" y="6465"/>
                  </a:lnTo>
                  <a:lnTo>
                    <a:pt x="1475201" y="6465"/>
                  </a:lnTo>
                  <a:lnTo>
                    <a:pt x="1475201" y="0"/>
                  </a:lnTo>
                  <a:close/>
                </a:path>
                <a:path w="4736465" h="767715">
                  <a:moveTo>
                    <a:pt x="1504296" y="0"/>
                  </a:moveTo>
                  <a:lnTo>
                    <a:pt x="1482744" y="0"/>
                  </a:lnTo>
                  <a:lnTo>
                    <a:pt x="1482744" y="6465"/>
                  </a:lnTo>
                  <a:lnTo>
                    <a:pt x="1504296" y="6465"/>
                  </a:lnTo>
                  <a:lnTo>
                    <a:pt x="1504296" y="0"/>
                  </a:lnTo>
                  <a:close/>
                </a:path>
                <a:path w="4736465" h="767715">
                  <a:moveTo>
                    <a:pt x="1533390" y="0"/>
                  </a:moveTo>
                  <a:lnTo>
                    <a:pt x="1511839" y="0"/>
                  </a:lnTo>
                  <a:lnTo>
                    <a:pt x="1511839" y="6465"/>
                  </a:lnTo>
                  <a:lnTo>
                    <a:pt x="1533390" y="6465"/>
                  </a:lnTo>
                  <a:lnTo>
                    <a:pt x="1533390" y="0"/>
                  </a:lnTo>
                  <a:close/>
                </a:path>
                <a:path w="4736465" h="767715">
                  <a:moveTo>
                    <a:pt x="1562485" y="0"/>
                  </a:moveTo>
                  <a:lnTo>
                    <a:pt x="1540933" y="0"/>
                  </a:lnTo>
                  <a:lnTo>
                    <a:pt x="1540933" y="6465"/>
                  </a:lnTo>
                  <a:lnTo>
                    <a:pt x="1562485" y="6465"/>
                  </a:lnTo>
                  <a:lnTo>
                    <a:pt x="1562485" y="0"/>
                  </a:lnTo>
                  <a:close/>
                </a:path>
                <a:path w="4736465" h="767715">
                  <a:moveTo>
                    <a:pt x="1591580" y="0"/>
                  </a:moveTo>
                  <a:lnTo>
                    <a:pt x="1570028" y="0"/>
                  </a:lnTo>
                  <a:lnTo>
                    <a:pt x="1570028" y="6465"/>
                  </a:lnTo>
                  <a:lnTo>
                    <a:pt x="1591580" y="6465"/>
                  </a:lnTo>
                  <a:lnTo>
                    <a:pt x="1591580" y="0"/>
                  </a:lnTo>
                  <a:close/>
                </a:path>
                <a:path w="4736465" h="767715">
                  <a:moveTo>
                    <a:pt x="1620674" y="0"/>
                  </a:moveTo>
                  <a:lnTo>
                    <a:pt x="1599123" y="0"/>
                  </a:lnTo>
                  <a:lnTo>
                    <a:pt x="1599123" y="6465"/>
                  </a:lnTo>
                  <a:lnTo>
                    <a:pt x="1620674" y="6465"/>
                  </a:lnTo>
                  <a:lnTo>
                    <a:pt x="1620674" y="0"/>
                  </a:lnTo>
                  <a:close/>
                </a:path>
                <a:path w="4736465" h="767715">
                  <a:moveTo>
                    <a:pt x="1649769" y="0"/>
                  </a:moveTo>
                  <a:lnTo>
                    <a:pt x="1628217" y="0"/>
                  </a:lnTo>
                  <a:lnTo>
                    <a:pt x="1628217" y="6465"/>
                  </a:lnTo>
                  <a:lnTo>
                    <a:pt x="1649769" y="6465"/>
                  </a:lnTo>
                  <a:lnTo>
                    <a:pt x="1649769" y="0"/>
                  </a:lnTo>
                  <a:close/>
                </a:path>
                <a:path w="4736465" h="767715">
                  <a:moveTo>
                    <a:pt x="1678863" y="0"/>
                  </a:moveTo>
                  <a:lnTo>
                    <a:pt x="1657312" y="0"/>
                  </a:lnTo>
                  <a:lnTo>
                    <a:pt x="1657312" y="6465"/>
                  </a:lnTo>
                  <a:lnTo>
                    <a:pt x="1678863" y="6465"/>
                  </a:lnTo>
                  <a:lnTo>
                    <a:pt x="1678863" y="0"/>
                  </a:lnTo>
                  <a:close/>
                </a:path>
                <a:path w="4736465" h="767715">
                  <a:moveTo>
                    <a:pt x="1707958" y="0"/>
                  </a:moveTo>
                  <a:lnTo>
                    <a:pt x="1686406" y="0"/>
                  </a:lnTo>
                  <a:lnTo>
                    <a:pt x="1686406" y="6465"/>
                  </a:lnTo>
                  <a:lnTo>
                    <a:pt x="1707958" y="6465"/>
                  </a:lnTo>
                  <a:lnTo>
                    <a:pt x="1707958" y="0"/>
                  </a:lnTo>
                  <a:close/>
                </a:path>
                <a:path w="4736465" h="767715">
                  <a:moveTo>
                    <a:pt x="1737052" y="0"/>
                  </a:moveTo>
                  <a:lnTo>
                    <a:pt x="1715501" y="0"/>
                  </a:lnTo>
                  <a:lnTo>
                    <a:pt x="1715501" y="6465"/>
                  </a:lnTo>
                  <a:lnTo>
                    <a:pt x="1737052" y="6465"/>
                  </a:lnTo>
                  <a:lnTo>
                    <a:pt x="1737052" y="0"/>
                  </a:lnTo>
                  <a:close/>
                </a:path>
                <a:path w="4736465" h="767715">
                  <a:moveTo>
                    <a:pt x="1766147" y="0"/>
                  </a:moveTo>
                  <a:lnTo>
                    <a:pt x="1744595" y="0"/>
                  </a:lnTo>
                  <a:lnTo>
                    <a:pt x="1744595" y="6465"/>
                  </a:lnTo>
                  <a:lnTo>
                    <a:pt x="1766147" y="6465"/>
                  </a:lnTo>
                  <a:lnTo>
                    <a:pt x="1766147" y="0"/>
                  </a:lnTo>
                  <a:close/>
                </a:path>
                <a:path w="4736465" h="767715">
                  <a:moveTo>
                    <a:pt x="1795241" y="0"/>
                  </a:moveTo>
                  <a:lnTo>
                    <a:pt x="1773690" y="0"/>
                  </a:lnTo>
                  <a:lnTo>
                    <a:pt x="1773690" y="6465"/>
                  </a:lnTo>
                  <a:lnTo>
                    <a:pt x="1795241" y="6465"/>
                  </a:lnTo>
                  <a:lnTo>
                    <a:pt x="1795241" y="0"/>
                  </a:lnTo>
                  <a:close/>
                </a:path>
                <a:path w="4736465" h="767715">
                  <a:moveTo>
                    <a:pt x="1824336" y="0"/>
                  </a:moveTo>
                  <a:lnTo>
                    <a:pt x="1802784" y="0"/>
                  </a:lnTo>
                  <a:lnTo>
                    <a:pt x="1802784" y="6465"/>
                  </a:lnTo>
                  <a:lnTo>
                    <a:pt x="1824336" y="6465"/>
                  </a:lnTo>
                  <a:lnTo>
                    <a:pt x="1824336" y="0"/>
                  </a:lnTo>
                  <a:close/>
                </a:path>
                <a:path w="4736465" h="767715">
                  <a:moveTo>
                    <a:pt x="1853431" y="0"/>
                  </a:moveTo>
                  <a:lnTo>
                    <a:pt x="1831879" y="0"/>
                  </a:lnTo>
                  <a:lnTo>
                    <a:pt x="1831879" y="6465"/>
                  </a:lnTo>
                  <a:lnTo>
                    <a:pt x="1853431" y="6465"/>
                  </a:lnTo>
                  <a:lnTo>
                    <a:pt x="1853431" y="0"/>
                  </a:lnTo>
                  <a:close/>
                </a:path>
                <a:path w="4736465" h="767715">
                  <a:moveTo>
                    <a:pt x="1882525" y="0"/>
                  </a:moveTo>
                  <a:lnTo>
                    <a:pt x="1860974" y="0"/>
                  </a:lnTo>
                  <a:lnTo>
                    <a:pt x="1860974" y="6465"/>
                  </a:lnTo>
                  <a:lnTo>
                    <a:pt x="1882525" y="6465"/>
                  </a:lnTo>
                  <a:lnTo>
                    <a:pt x="1882525" y="0"/>
                  </a:lnTo>
                  <a:close/>
                </a:path>
                <a:path w="4736465" h="767715">
                  <a:moveTo>
                    <a:pt x="1911620" y="0"/>
                  </a:moveTo>
                  <a:lnTo>
                    <a:pt x="1890068" y="0"/>
                  </a:lnTo>
                  <a:lnTo>
                    <a:pt x="1890068" y="6465"/>
                  </a:lnTo>
                  <a:lnTo>
                    <a:pt x="1911620" y="6465"/>
                  </a:lnTo>
                  <a:lnTo>
                    <a:pt x="1911620" y="0"/>
                  </a:lnTo>
                  <a:close/>
                </a:path>
                <a:path w="4736465" h="767715">
                  <a:moveTo>
                    <a:pt x="1940714" y="0"/>
                  </a:moveTo>
                  <a:lnTo>
                    <a:pt x="1919163" y="0"/>
                  </a:lnTo>
                  <a:lnTo>
                    <a:pt x="1919163" y="6465"/>
                  </a:lnTo>
                  <a:lnTo>
                    <a:pt x="1940714" y="6465"/>
                  </a:lnTo>
                  <a:lnTo>
                    <a:pt x="1940714" y="0"/>
                  </a:lnTo>
                  <a:close/>
                </a:path>
                <a:path w="4736465" h="767715">
                  <a:moveTo>
                    <a:pt x="1969809" y="0"/>
                  </a:moveTo>
                  <a:lnTo>
                    <a:pt x="1948257" y="0"/>
                  </a:lnTo>
                  <a:lnTo>
                    <a:pt x="1948257" y="6465"/>
                  </a:lnTo>
                  <a:lnTo>
                    <a:pt x="1969809" y="6465"/>
                  </a:lnTo>
                  <a:lnTo>
                    <a:pt x="1969809" y="0"/>
                  </a:lnTo>
                  <a:close/>
                </a:path>
                <a:path w="4736465" h="767715">
                  <a:moveTo>
                    <a:pt x="1998903" y="0"/>
                  </a:moveTo>
                  <a:lnTo>
                    <a:pt x="1977352" y="0"/>
                  </a:lnTo>
                  <a:lnTo>
                    <a:pt x="1977352" y="6465"/>
                  </a:lnTo>
                  <a:lnTo>
                    <a:pt x="1998903" y="6465"/>
                  </a:lnTo>
                  <a:lnTo>
                    <a:pt x="1998903" y="0"/>
                  </a:lnTo>
                  <a:close/>
                </a:path>
                <a:path w="4736465" h="767715">
                  <a:moveTo>
                    <a:pt x="2027998" y="0"/>
                  </a:moveTo>
                  <a:lnTo>
                    <a:pt x="2006446" y="0"/>
                  </a:lnTo>
                  <a:lnTo>
                    <a:pt x="2006446" y="6465"/>
                  </a:lnTo>
                  <a:lnTo>
                    <a:pt x="2027998" y="6465"/>
                  </a:lnTo>
                  <a:lnTo>
                    <a:pt x="2027998" y="0"/>
                  </a:lnTo>
                  <a:close/>
                </a:path>
                <a:path w="4736465" h="767715">
                  <a:moveTo>
                    <a:pt x="2057092" y="0"/>
                  </a:moveTo>
                  <a:lnTo>
                    <a:pt x="2035541" y="0"/>
                  </a:lnTo>
                  <a:lnTo>
                    <a:pt x="2035541" y="6465"/>
                  </a:lnTo>
                  <a:lnTo>
                    <a:pt x="2057092" y="6465"/>
                  </a:lnTo>
                  <a:lnTo>
                    <a:pt x="2057092" y="0"/>
                  </a:lnTo>
                  <a:close/>
                </a:path>
                <a:path w="4736465" h="767715">
                  <a:moveTo>
                    <a:pt x="2086187" y="0"/>
                  </a:moveTo>
                  <a:lnTo>
                    <a:pt x="2063558" y="0"/>
                  </a:lnTo>
                  <a:lnTo>
                    <a:pt x="2063558" y="6465"/>
                  </a:lnTo>
                  <a:lnTo>
                    <a:pt x="2086187" y="6465"/>
                  </a:lnTo>
                  <a:lnTo>
                    <a:pt x="2086187" y="0"/>
                  </a:lnTo>
                  <a:close/>
                </a:path>
                <a:path w="4736465" h="767715">
                  <a:moveTo>
                    <a:pt x="2115282" y="0"/>
                  </a:moveTo>
                  <a:lnTo>
                    <a:pt x="2092652" y="0"/>
                  </a:lnTo>
                  <a:lnTo>
                    <a:pt x="2092652" y="6465"/>
                  </a:lnTo>
                  <a:lnTo>
                    <a:pt x="2115282" y="6465"/>
                  </a:lnTo>
                  <a:lnTo>
                    <a:pt x="2115282" y="0"/>
                  </a:lnTo>
                  <a:close/>
                </a:path>
                <a:path w="4736465" h="767715">
                  <a:moveTo>
                    <a:pt x="2144376" y="0"/>
                  </a:moveTo>
                  <a:lnTo>
                    <a:pt x="2121747" y="0"/>
                  </a:lnTo>
                  <a:lnTo>
                    <a:pt x="2121747" y="6465"/>
                  </a:lnTo>
                  <a:lnTo>
                    <a:pt x="2144376" y="6465"/>
                  </a:lnTo>
                  <a:lnTo>
                    <a:pt x="2144376" y="0"/>
                  </a:lnTo>
                  <a:close/>
                </a:path>
                <a:path w="4736465" h="767715">
                  <a:moveTo>
                    <a:pt x="2173471" y="0"/>
                  </a:moveTo>
                  <a:lnTo>
                    <a:pt x="2150842" y="0"/>
                  </a:lnTo>
                  <a:lnTo>
                    <a:pt x="2150842" y="6465"/>
                  </a:lnTo>
                  <a:lnTo>
                    <a:pt x="2173471" y="6465"/>
                  </a:lnTo>
                  <a:lnTo>
                    <a:pt x="2173471" y="0"/>
                  </a:lnTo>
                  <a:close/>
                </a:path>
                <a:path w="4736465" h="767715">
                  <a:moveTo>
                    <a:pt x="2202565" y="0"/>
                  </a:moveTo>
                  <a:lnTo>
                    <a:pt x="2179936" y="0"/>
                  </a:lnTo>
                  <a:lnTo>
                    <a:pt x="2179936" y="6465"/>
                  </a:lnTo>
                  <a:lnTo>
                    <a:pt x="2202565" y="6465"/>
                  </a:lnTo>
                  <a:lnTo>
                    <a:pt x="2202565" y="0"/>
                  </a:lnTo>
                  <a:close/>
                </a:path>
                <a:path w="4736465" h="767715">
                  <a:moveTo>
                    <a:pt x="2231660" y="0"/>
                  </a:moveTo>
                  <a:lnTo>
                    <a:pt x="2209031" y="0"/>
                  </a:lnTo>
                  <a:lnTo>
                    <a:pt x="2209031" y="6465"/>
                  </a:lnTo>
                  <a:lnTo>
                    <a:pt x="2231660" y="6465"/>
                  </a:lnTo>
                  <a:lnTo>
                    <a:pt x="2231660" y="0"/>
                  </a:lnTo>
                  <a:close/>
                </a:path>
                <a:path w="4736465" h="767715">
                  <a:moveTo>
                    <a:pt x="2260754" y="0"/>
                  </a:moveTo>
                  <a:lnTo>
                    <a:pt x="2238125" y="0"/>
                  </a:lnTo>
                  <a:lnTo>
                    <a:pt x="2238125" y="6465"/>
                  </a:lnTo>
                  <a:lnTo>
                    <a:pt x="2260754" y="6465"/>
                  </a:lnTo>
                  <a:lnTo>
                    <a:pt x="2260754" y="0"/>
                  </a:lnTo>
                  <a:close/>
                </a:path>
                <a:path w="4736465" h="767715">
                  <a:moveTo>
                    <a:pt x="2289849" y="0"/>
                  </a:moveTo>
                  <a:lnTo>
                    <a:pt x="2267220" y="0"/>
                  </a:lnTo>
                  <a:lnTo>
                    <a:pt x="2267220" y="6465"/>
                  </a:lnTo>
                  <a:lnTo>
                    <a:pt x="2289849" y="6465"/>
                  </a:lnTo>
                  <a:lnTo>
                    <a:pt x="2289849" y="0"/>
                  </a:lnTo>
                  <a:close/>
                </a:path>
                <a:path w="4736465" h="767715">
                  <a:moveTo>
                    <a:pt x="2318943" y="0"/>
                  </a:moveTo>
                  <a:lnTo>
                    <a:pt x="2296314" y="0"/>
                  </a:lnTo>
                  <a:lnTo>
                    <a:pt x="2296314" y="6465"/>
                  </a:lnTo>
                  <a:lnTo>
                    <a:pt x="2318943" y="6465"/>
                  </a:lnTo>
                  <a:lnTo>
                    <a:pt x="2318943" y="0"/>
                  </a:lnTo>
                  <a:close/>
                </a:path>
                <a:path w="4736465" h="767715">
                  <a:moveTo>
                    <a:pt x="2348038" y="0"/>
                  </a:moveTo>
                  <a:lnTo>
                    <a:pt x="2325409" y="0"/>
                  </a:lnTo>
                  <a:lnTo>
                    <a:pt x="2325409" y="6465"/>
                  </a:lnTo>
                  <a:lnTo>
                    <a:pt x="2348038" y="6465"/>
                  </a:lnTo>
                  <a:lnTo>
                    <a:pt x="2348038" y="0"/>
                  </a:lnTo>
                  <a:close/>
                </a:path>
                <a:path w="4736465" h="767715">
                  <a:moveTo>
                    <a:pt x="2377133" y="0"/>
                  </a:moveTo>
                  <a:lnTo>
                    <a:pt x="2354503" y="0"/>
                  </a:lnTo>
                  <a:lnTo>
                    <a:pt x="2354503" y="6465"/>
                  </a:lnTo>
                  <a:lnTo>
                    <a:pt x="2377133" y="6465"/>
                  </a:lnTo>
                  <a:lnTo>
                    <a:pt x="2377133" y="0"/>
                  </a:lnTo>
                  <a:close/>
                </a:path>
                <a:path w="4736465" h="767715">
                  <a:moveTo>
                    <a:pt x="2405150" y="0"/>
                  </a:moveTo>
                  <a:lnTo>
                    <a:pt x="2383598" y="0"/>
                  </a:lnTo>
                  <a:lnTo>
                    <a:pt x="2383598" y="6465"/>
                  </a:lnTo>
                  <a:lnTo>
                    <a:pt x="2405150" y="6465"/>
                  </a:lnTo>
                  <a:lnTo>
                    <a:pt x="2405150" y="0"/>
                  </a:lnTo>
                  <a:close/>
                </a:path>
                <a:path w="4736465" h="767715">
                  <a:moveTo>
                    <a:pt x="2434244" y="0"/>
                  </a:moveTo>
                  <a:lnTo>
                    <a:pt x="2412693" y="0"/>
                  </a:lnTo>
                  <a:lnTo>
                    <a:pt x="2412693" y="6465"/>
                  </a:lnTo>
                  <a:lnTo>
                    <a:pt x="2434244" y="6465"/>
                  </a:lnTo>
                  <a:lnTo>
                    <a:pt x="2434244" y="0"/>
                  </a:lnTo>
                  <a:close/>
                </a:path>
                <a:path w="4736465" h="767715">
                  <a:moveTo>
                    <a:pt x="2463339" y="0"/>
                  </a:moveTo>
                  <a:lnTo>
                    <a:pt x="2441787" y="0"/>
                  </a:lnTo>
                  <a:lnTo>
                    <a:pt x="2441787" y="6465"/>
                  </a:lnTo>
                  <a:lnTo>
                    <a:pt x="2463339" y="6465"/>
                  </a:lnTo>
                  <a:lnTo>
                    <a:pt x="2463339" y="0"/>
                  </a:lnTo>
                  <a:close/>
                </a:path>
                <a:path w="4736465" h="767715">
                  <a:moveTo>
                    <a:pt x="2492433" y="0"/>
                  </a:moveTo>
                  <a:lnTo>
                    <a:pt x="2470882" y="0"/>
                  </a:lnTo>
                  <a:lnTo>
                    <a:pt x="2470882" y="6465"/>
                  </a:lnTo>
                  <a:lnTo>
                    <a:pt x="2492433" y="6465"/>
                  </a:lnTo>
                  <a:lnTo>
                    <a:pt x="2492433" y="0"/>
                  </a:lnTo>
                  <a:close/>
                </a:path>
                <a:path w="4736465" h="767715">
                  <a:moveTo>
                    <a:pt x="2521528" y="0"/>
                  </a:moveTo>
                  <a:lnTo>
                    <a:pt x="2499976" y="0"/>
                  </a:lnTo>
                  <a:lnTo>
                    <a:pt x="2499976" y="6465"/>
                  </a:lnTo>
                  <a:lnTo>
                    <a:pt x="2521528" y="6465"/>
                  </a:lnTo>
                  <a:lnTo>
                    <a:pt x="2521528" y="0"/>
                  </a:lnTo>
                  <a:close/>
                </a:path>
                <a:path w="4736465" h="767715">
                  <a:moveTo>
                    <a:pt x="2550622" y="0"/>
                  </a:moveTo>
                  <a:lnTo>
                    <a:pt x="2529071" y="0"/>
                  </a:lnTo>
                  <a:lnTo>
                    <a:pt x="2529071" y="6465"/>
                  </a:lnTo>
                  <a:lnTo>
                    <a:pt x="2550622" y="6465"/>
                  </a:lnTo>
                  <a:lnTo>
                    <a:pt x="2550622" y="0"/>
                  </a:lnTo>
                  <a:close/>
                </a:path>
                <a:path w="4736465" h="767715">
                  <a:moveTo>
                    <a:pt x="2579717" y="0"/>
                  </a:moveTo>
                  <a:lnTo>
                    <a:pt x="2558165" y="0"/>
                  </a:lnTo>
                  <a:lnTo>
                    <a:pt x="2558165" y="6465"/>
                  </a:lnTo>
                  <a:lnTo>
                    <a:pt x="2579717" y="6465"/>
                  </a:lnTo>
                  <a:lnTo>
                    <a:pt x="2579717" y="0"/>
                  </a:lnTo>
                  <a:close/>
                </a:path>
                <a:path w="4736465" h="767715">
                  <a:moveTo>
                    <a:pt x="2608811" y="0"/>
                  </a:moveTo>
                  <a:lnTo>
                    <a:pt x="2587260" y="0"/>
                  </a:lnTo>
                  <a:lnTo>
                    <a:pt x="2587260" y="6465"/>
                  </a:lnTo>
                  <a:lnTo>
                    <a:pt x="2608811" y="6465"/>
                  </a:lnTo>
                  <a:lnTo>
                    <a:pt x="2608811" y="0"/>
                  </a:lnTo>
                  <a:close/>
                </a:path>
                <a:path w="4736465" h="767715">
                  <a:moveTo>
                    <a:pt x="2637906" y="0"/>
                  </a:moveTo>
                  <a:lnTo>
                    <a:pt x="2616354" y="0"/>
                  </a:lnTo>
                  <a:lnTo>
                    <a:pt x="2616354" y="6465"/>
                  </a:lnTo>
                  <a:lnTo>
                    <a:pt x="2637906" y="6465"/>
                  </a:lnTo>
                  <a:lnTo>
                    <a:pt x="2637906" y="0"/>
                  </a:lnTo>
                  <a:close/>
                </a:path>
                <a:path w="4736465" h="767715">
                  <a:moveTo>
                    <a:pt x="2667001" y="0"/>
                  </a:moveTo>
                  <a:lnTo>
                    <a:pt x="2645449" y="0"/>
                  </a:lnTo>
                  <a:lnTo>
                    <a:pt x="2645449" y="6465"/>
                  </a:lnTo>
                  <a:lnTo>
                    <a:pt x="2667001" y="6465"/>
                  </a:lnTo>
                  <a:lnTo>
                    <a:pt x="2667001" y="0"/>
                  </a:lnTo>
                  <a:close/>
                </a:path>
                <a:path w="4736465" h="767715">
                  <a:moveTo>
                    <a:pt x="2696095" y="0"/>
                  </a:moveTo>
                  <a:lnTo>
                    <a:pt x="2674544" y="0"/>
                  </a:lnTo>
                  <a:lnTo>
                    <a:pt x="2674544" y="6465"/>
                  </a:lnTo>
                  <a:lnTo>
                    <a:pt x="2696095" y="6465"/>
                  </a:lnTo>
                  <a:lnTo>
                    <a:pt x="2696095" y="0"/>
                  </a:lnTo>
                  <a:close/>
                </a:path>
                <a:path w="4736465" h="767715">
                  <a:moveTo>
                    <a:pt x="2725190" y="0"/>
                  </a:moveTo>
                  <a:lnTo>
                    <a:pt x="2703638" y="0"/>
                  </a:lnTo>
                  <a:lnTo>
                    <a:pt x="2703638" y="6465"/>
                  </a:lnTo>
                  <a:lnTo>
                    <a:pt x="2725190" y="6465"/>
                  </a:lnTo>
                  <a:lnTo>
                    <a:pt x="2725190" y="0"/>
                  </a:lnTo>
                  <a:close/>
                </a:path>
                <a:path w="4736465" h="767715">
                  <a:moveTo>
                    <a:pt x="2754284" y="0"/>
                  </a:moveTo>
                  <a:lnTo>
                    <a:pt x="2732733" y="0"/>
                  </a:lnTo>
                  <a:lnTo>
                    <a:pt x="2732733" y="6465"/>
                  </a:lnTo>
                  <a:lnTo>
                    <a:pt x="2754284" y="6465"/>
                  </a:lnTo>
                  <a:lnTo>
                    <a:pt x="2754284" y="0"/>
                  </a:lnTo>
                  <a:close/>
                </a:path>
                <a:path w="4736465" h="767715">
                  <a:moveTo>
                    <a:pt x="2783379" y="0"/>
                  </a:moveTo>
                  <a:lnTo>
                    <a:pt x="2761827" y="0"/>
                  </a:lnTo>
                  <a:lnTo>
                    <a:pt x="2761827" y="6465"/>
                  </a:lnTo>
                  <a:lnTo>
                    <a:pt x="2783379" y="6465"/>
                  </a:lnTo>
                  <a:lnTo>
                    <a:pt x="2783379" y="0"/>
                  </a:lnTo>
                  <a:close/>
                </a:path>
                <a:path w="4736465" h="767715">
                  <a:moveTo>
                    <a:pt x="2812473" y="0"/>
                  </a:moveTo>
                  <a:lnTo>
                    <a:pt x="2790922" y="0"/>
                  </a:lnTo>
                  <a:lnTo>
                    <a:pt x="2790922" y="6465"/>
                  </a:lnTo>
                  <a:lnTo>
                    <a:pt x="2812473" y="6465"/>
                  </a:lnTo>
                  <a:lnTo>
                    <a:pt x="2812473" y="0"/>
                  </a:lnTo>
                  <a:close/>
                </a:path>
                <a:path w="4736465" h="767715">
                  <a:moveTo>
                    <a:pt x="2841568" y="0"/>
                  </a:moveTo>
                  <a:lnTo>
                    <a:pt x="2820016" y="0"/>
                  </a:lnTo>
                  <a:lnTo>
                    <a:pt x="2820016" y="6465"/>
                  </a:lnTo>
                  <a:lnTo>
                    <a:pt x="2841568" y="6465"/>
                  </a:lnTo>
                  <a:lnTo>
                    <a:pt x="2841568" y="0"/>
                  </a:lnTo>
                  <a:close/>
                </a:path>
                <a:path w="4736465" h="767715">
                  <a:moveTo>
                    <a:pt x="2870662" y="0"/>
                  </a:moveTo>
                  <a:lnTo>
                    <a:pt x="2849111" y="0"/>
                  </a:lnTo>
                  <a:lnTo>
                    <a:pt x="2849111" y="6465"/>
                  </a:lnTo>
                  <a:lnTo>
                    <a:pt x="2870662" y="6465"/>
                  </a:lnTo>
                  <a:lnTo>
                    <a:pt x="2870662" y="0"/>
                  </a:lnTo>
                  <a:close/>
                </a:path>
                <a:path w="4736465" h="767715">
                  <a:moveTo>
                    <a:pt x="2899757" y="0"/>
                  </a:moveTo>
                  <a:lnTo>
                    <a:pt x="2878205" y="0"/>
                  </a:lnTo>
                  <a:lnTo>
                    <a:pt x="2878205" y="6465"/>
                  </a:lnTo>
                  <a:lnTo>
                    <a:pt x="2899757" y="6465"/>
                  </a:lnTo>
                  <a:lnTo>
                    <a:pt x="2899757" y="0"/>
                  </a:lnTo>
                  <a:close/>
                </a:path>
                <a:path w="4736465" h="767715">
                  <a:moveTo>
                    <a:pt x="2928852" y="0"/>
                  </a:moveTo>
                  <a:lnTo>
                    <a:pt x="2907300" y="0"/>
                  </a:lnTo>
                  <a:lnTo>
                    <a:pt x="2907300" y="6465"/>
                  </a:lnTo>
                  <a:lnTo>
                    <a:pt x="2928852" y="6465"/>
                  </a:lnTo>
                  <a:lnTo>
                    <a:pt x="2928852" y="0"/>
                  </a:lnTo>
                  <a:close/>
                </a:path>
                <a:path w="4736465" h="767715">
                  <a:moveTo>
                    <a:pt x="2957946" y="0"/>
                  </a:moveTo>
                  <a:lnTo>
                    <a:pt x="2936395" y="0"/>
                  </a:lnTo>
                  <a:lnTo>
                    <a:pt x="2936395" y="6465"/>
                  </a:lnTo>
                  <a:lnTo>
                    <a:pt x="2957946" y="6465"/>
                  </a:lnTo>
                  <a:lnTo>
                    <a:pt x="2957946" y="0"/>
                  </a:lnTo>
                  <a:close/>
                </a:path>
                <a:path w="4736465" h="767715">
                  <a:moveTo>
                    <a:pt x="2987041" y="0"/>
                  </a:moveTo>
                  <a:lnTo>
                    <a:pt x="2965489" y="0"/>
                  </a:lnTo>
                  <a:lnTo>
                    <a:pt x="2965489" y="6465"/>
                  </a:lnTo>
                  <a:lnTo>
                    <a:pt x="2987041" y="6465"/>
                  </a:lnTo>
                  <a:lnTo>
                    <a:pt x="2987041" y="0"/>
                  </a:lnTo>
                  <a:close/>
                </a:path>
                <a:path w="4736465" h="767715">
                  <a:moveTo>
                    <a:pt x="3016135" y="0"/>
                  </a:moveTo>
                  <a:lnTo>
                    <a:pt x="2994584" y="0"/>
                  </a:lnTo>
                  <a:lnTo>
                    <a:pt x="2994584" y="6465"/>
                  </a:lnTo>
                  <a:lnTo>
                    <a:pt x="3016135" y="6465"/>
                  </a:lnTo>
                  <a:lnTo>
                    <a:pt x="3016135" y="0"/>
                  </a:lnTo>
                  <a:close/>
                </a:path>
                <a:path w="4736465" h="767715">
                  <a:moveTo>
                    <a:pt x="3045230" y="0"/>
                  </a:moveTo>
                  <a:lnTo>
                    <a:pt x="3023678" y="0"/>
                  </a:lnTo>
                  <a:lnTo>
                    <a:pt x="3023678" y="6465"/>
                  </a:lnTo>
                  <a:lnTo>
                    <a:pt x="3045230" y="6465"/>
                  </a:lnTo>
                  <a:lnTo>
                    <a:pt x="3045230" y="0"/>
                  </a:lnTo>
                  <a:close/>
                </a:path>
                <a:path w="4736465" h="767715">
                  <a:moveTo>
                    <a:pt x="3074324" y="0"/>
                  </a:moveTo>
                  <a:lnTo>
                    <a:pt x="3052773" y="0"/>
                  </a:lnTo>
                  <a:lnTo>
                    <a:pt x="3052773" y="6465"/>
                  </a:lnTo>
                  <a:lnTo>
                    <a:pt x="3074324" y="6465"/>
                  </a:lnTo>
                  <a:lnTo>
                    <a:pt x="3074324" y="0"/>
                  </a:lnTo>
                  <a:close/>
                </a:path>
                <a:path w="4736465" h="767715">
                  <a:moveTo>
                    <a:pt x="3103419" y="0"/>
                  </a:moveTo>
                  <a:lnTo>
                    <a:pt x="3081867" y="0"/>
                  </a:lnTo>
                  <a:lnTo>
                    <a:pt x="3081867" y="6465"/>
                  </a:lnTo>
                  <a:lnTo>
                    <a:pt x="3103419" y="6465"/>
                  </a:lnTo>
                  <a:lnTo>
                    <a:pt x="3103419" y="0"/>
                  </a:lnTo>
                  <a:close/>
                </a:path>
                <a:path w="4736465" h="767715">
                  <a:moveTo>
                    <a:pt x="3132513" y="0"/>
                  </a:moveTo>
                  <a:lnTo>
                    <a:pt x="3110962" y="0"/>
                  </a:lnTo>
                  <a:lnTo>
                    <a:pt x="3110962" y="6465"/>
                  </a:lnTo>
                  <a:lnTo>
                    <a:pt x="3132513" y="6465"/>
                  </a:lnTo>
                  <a:lnTo>
                    <a:pt x="3132513" y="0"/>
                  </a:lnTo>
                  <a:close/>
                </a:path>
                <a:path w="4736465" h="767715">
                  <a:moveTo>
                    <a:pt x="3161608" y="0"/>
                  </a:moveTo>
                  <a:lnTo>
                    <a:pt x="3140056" y="0"/>
                  </a:lnTo>
                  <a:lnTo>
                    <a:pt x="3140056" y="6465"/>
                  </a:lnTo>
                  <a:lnTo>
                    <a:pt x="3161608" y="6465"/>
                  </a:lnTo>
                  <a:lnTo>
                    <a:pt x="3161608" y="0"/>
                  </a:lnTo>
                  <a:close/>
                </a:path>
                <a:path w="4736465" h="767715">
                  <a:moveTo>
                    <a:pt x="3190703" y="0"/>
                  </a:moveTo>
                  <a:lnTo>
                    <a:pt x="3169151" y="0"/>
                  </a:lnTo>
                  <a:lnTo>
                    <a:pt x="3169151" y="6465"/>
                  </a:lnTo>
                  <a:lnTo>
                    <a:pt x="3190703" y="6465"/>
                  </a:lnTo>
                  <a:lnTo>
                    <a:pt x="3190703" y="0"/>
                  </a:lnTo>
                  <a:close/>
                </a:path>
                <a:path w="4736465" h="767715">
                  <a:moveTo>
                    <a:pt x="3219797" y="0"/>
                  </a:moveTo>
                  <a:lnTo>
                    <a:pt x="3198246" y="0"/>
                  </a:lnTo>
                  <a:lnTo>
                    <a:pt x="3198246" y="6465"/>
                  </a:lnTo>
                  <a:lnTo>
                    <a:pt x="3219797" y="6465"/>
                  </a:lnTo>
                  <a:lnTo>
                    <a:pt x="3219797" y="0"/>
                  </a:lnTo>
                  <a:close/>
                </a:path>
                <a:path w="4736465" h="767715">
                  <a:moveTo>
                    <a:pt x="3248892" y="0"/>
                  </a:moveTo>
                  <a:lnTo>
                    <a:pt x="3227340" y="0"/>
                  </a:lnTo>
                  <a:lnTo>
                    <a:pt x="3227340" y="6465"/>
                  </a:lnTo>
                  <a:lnTo>
                    <a:pt x="3248892" y="6465"/>
                  </a:lnTo>
                  <a:lnTo>
                    <a:pt x="3248892" y="0"/>
                  </a:lnTo>
                  <a:close/>
                </a:path>
                <a:path w="4736465" h="767715">
                  <a:moveTo>
                    <a:pt x="3277986" y="0"/>
                  </a:moveTo>
                  <a:lnTo>
                    <a:pt x="3256435" y="0"/>
                  </a:lnTo>
                  <a:lnTo>
                    <a:pt x="3256435" y="6465"/>
                  </a:lnTo>
                  <a:lnTo>
                    <a:pt x="3277986" y="6465"/>
                  </a:lnTo>
                  <a:lnTo>
                    <a:pt x="3277986" y="0"/>
                  </a:lnTo>
                  <a:close/>
                </a:path>
                <a:path w="4736465" h="767715">
                  <a:moveTo>
                    <a:pt x="3307081" y="0"/>
                  </a:moveTo>
                  <a:lnTo>
                    <a:pt x="3285529" y="0"/>
                  </a:lnTo>
                  <a:lnTo>
                    <a:pt x="3285529" y="6465"/>
                  </a:lnTo>
                  <a:lnTo>
                    <a:pt x="3307081" y="6465"/>
                  </a:lnTo>
                  <a:lnTo>
                    <a:pt x="3307081" y="0"/>
                  </a:lnTo>
                  <a:close/>
                </a:path>
                <a:path w="4736465" h="767715">
                  <a:moveTo>
                    <a:pt x="3336175" y="0"/>
                  </a:moveTo>
                  <a:lnTo>
                    <a:pt x="3314624" y="0"/>
                  </a:lnTo>
                  <a:lnTo>
                    <a:pt x="3314624" y="6465"/>
                  </a:lnTo>
                  <a:lnTo>
                    <a:pt x="3336175" y="6465"/>
                  </a:lnTo>
                  <a:lnTo>
                    <a:pt x="3336175" y="0"/>
                  </a:lnTo>
                  <a:close/>
                </a:path>
                <a:path w="4736465" h="767715">
                  <a:moveTo>
                    <a:pt x="3365270" y="0"/>
                  </a:moveTo>
                  <a:lnTo>
                    <a:pt x="3343718" y="0"/>
                  </a:lnTo>
                  <a:lnTo>
                    <a:pt x="3343718" y="6465"/>
                  </a:lnTo>
                  <a:lnTo>
                    <a:pt x="3365270" y="6465"/>
                  </a:lnTo>
                  <a:lnTo>
                    <a:pt x="3365270" y="0"/>
                  </a:lnTo>
                  <a:close/>
                </a:path>
                <a:path w="4736465" h="767715">
                  <a:moveTo>
                    <a:pt x="3394364" y="0"/>
                  </a:moveTo>
                  <a:lnTo>
                    <a:pt x="3372813" y="0"/>
                  </a:lnTo>
                  <a:lnTo>
                    <a:pt x="3372813" y="6465"/>
                  </a:lnTo>
                  <a:lnTo>
                    <a:pt x="3394364" y="6465"/>
                  </a:lnTo>
                  <a:lnTo>
                    <a:pt x="3394364" y="0"/>
                  </a:lnTo>
                  <a:close/>
                </a:path>
                <a:path w="4736465" h="767715">
                  <a:moveTo>
                    <a:pt x="3423459" y="0"/>
                  </a:moveTo>
                  <a:lnTo>
                    <a:pt x="3401907" y="0"/>
                  </a:lnTo>
                  <a:lnTo>
                    <a:pt x="3401907" y="6465"/>
                  </a:lnTo>
                  <a:lnTo>
                    <a:pt x="3423459" y="6465"/>
                  </a:lnTo>
                  <a:lnTo>
                    <a:pt x="3423459" y="0"/>
                  </a:lnTo>
                  <a:close/>
                </a:path>
                <a:path w="4736465" h="767715">
                  <a:moveTo>
                    <a:pt x="3452554" y="0"/>
                  </a:moveTo>
                  <a:lnTo>
                    <a:pt x="3431002" y="0"/>
                  </a:lnTo>
                  <a:lnTo>
                    <a:pt x="3431002" y="6465"/>
                  </a:lnTo>
                  <a:lnTo>
                    <a:pt x="3452554" y="6465"/>
                  </a:lnTo>
                  <a:lnTo>
                    <a:pt x="3452554" y="0"/>
                  </a:lnTo>
                  <a:close/>
                </a:path>
                <a:path w="4736465" h="767715">
                  <a:moveTo>
                    <a:pt x="3481648" y="0"/>
                  </a:moveTo>
                  <a:lnTo>
                    <a:pt x="3459019" y="0"/>
                  </a:lnTo>
                  <a:lnTo>
                    <a:pt x="3459019" y="6465"/>
                  </a:lnTo>
                  <a:lnTo>
                    <a:pt x="3481648" y="6465"/>
                  </a:lnTo>
                  <a:lnTo>
                    <a:pt x="3481648" y="0"/>
                  </a:lnTo>
                  <a:close/>
                </a:path>
                <a:path w="4736465" h="767715">
                  <a:moveTo>
                    <a:pt x="3510743" y="0"/>
                  </a:moveTo>
                  <a:lnTo>
                    <a:pt x="3488114" y="0"/>
                  </a:lnTo>
                  <a:lnTo>
                    <a:pt x="3488114" y="6465"/>
                  </a:lnTo>
                  <a:lnTo>
                    <a:pt x="3510743" y="6465"/>
                  </a:lnTo>
                  <a:lnTo>
                    <a:pt x="3510743" y="0"/>
                  </a:lnTo>
                  <a:close/>
                </a:path>
                <a:path w="4736465" h="767715">
                  <a:moveTo>
                    <a:pt x="3539837" y="0"/>
                  </a:moveTo>
                  <a:lnTo>
                    <a:pt x="3517208" y="0"/>
                  </a:lnTo>
                  <a:lnTo>
                    <a:pt x="3517208" y="6465"/>
                  </a:lnTo>
                  <a:lnTo>
                    <a:pt x="3539837" y="6465"/>
                  </a:lnTo>
                  <a:lnTo>
                    <a:pt x="3539837" y="0"/>
                  </a:lnTo>
                  <a:close/>
                </a:path>
                <a:path w="4736465" h="767715">
                  <a:moveTo>
                    <a:pt x="3568932" y="0"/>
                  </a:moveTo>
                  <a:lnTo>
                    <a:pt x="3546303" y="0"/>
                  </a:lnTo>
                  <a:lnTo>
                    <a:pt x="3546303" y="6465"/>
                  </a:lnTo>
                  <a:lnTo>
                    <a:pt x="3568932" y="6465"/>
                  </a:lnTo>
                  <a:lnTo>
                    <a:pt x="3568932" y="0"/>
                  </a:lnTo>
                  <a:close/>
                </a:path>
                <a:path w="4736465" h="767715">
                  <a:moveTo>
                    <a:pt x="3598026" y="0"/>
                  </a:moveTo>
                  <a:lnTo>
                    <a:pt x="3575397" y="0"/>
                  </a:lnTo>
                  <a:lnTo>
                    <a:pt x="3575397" y="6465"/>
                  </a:lnTo>
                  <a:lnTo>
                    <a:pt x="3598026" y="6465"/>
                  </a:lnTo>
                  <a:lnTo>
                    <a:pt x="3598026" y="0"/>
                  </a:lnTo>
                  <a:close/>
                </a:path>
                <a:path w="4736465" h="767715">
                  <a:moveTo>
                    <a:pt x="3627121" y="0"/>
                  </a:moveTo>
                  <a:lnTo>
                    <a:pt x="3604492" y="0"/>
                  </a:lnTo>
                  <a:lnTo>
                    <a:pt x="3604492" y="6465"/>
                  </a:lnTo>
                  <a:lnTo>
                    <a:pt x="3627121" y="6465"/>
                  </a:lnTo>
                  <a:lnTo>
                    <a:pt x="3627121" y="0"/>
                  </a:lnTo>
                  <a:close/>
                </a:path>
                <a:path w="4736465" h="767715">
                  <a:moveTo>
                    <a:pt x="3656215" y="0"/>
                  </a:moveTo>
                  <a:lnTo>
                    <a:pt x="3633586" y="0"/>
                  </a:lnTo>
                  <a:lnTo>
                    <a:pt x="3633586" y="6465"/>
                  </a:lnTo>
                  <a:lnTo>
                    <a:pt x="3656215" y="6465"/>
                  </a:lnTo>
                  <a:lnTo>
                    <a:pt x="3656215" y="0"/>
                  </a:lnTo>
                  <a:close/>
                </a:path>
                <a:path w="4736465" h="767715">
                  <a:moveTo>
                    <a:pt x="3685310" y="0"/>
                  </a:moveTo>
                  <a:lnTo>
                    <a:pt x="3662681" y="0"/>
                  </a:lnTo>
                  <a:lnTo>
                    <a:pt x="3662681" y="6465"/>
                  </a:lnTo>
                  <a:lnTo>
                    <a:pt x="3685310" y="6465"/>
                  </a:lnTo>
                  <a:lnTo>
                    <a:pt x="3685310" y="0"/>
                  </a:lnTo>
                  <a:close/>
                </a:path>
                <a:path w="4736465" h="767715">
                  <a:moveTo>
                    <a:pt x="3714405" y="0"/>
                  </a:moveTo>
                  <a:lnTo>
                    <a:pt x="3691775" y="0"/>
                  </a:lnTo>
                  <a:lnTo>
                    <a:pt x="3691775" y="6465"/>
                  </a:lnTo>
                  <a:lnTo>
                    <a:pt x="3714405" y="6465"/>
                  </a:lnTo>
                  <a:lnTo>
                    <a:pt x="3714405" y="0"/>
                  </a:lnTo>
                  <a:close/>
                </a:path>
                <a:path w="4736465" h="767715">
                  <a:moveTo>
                    <a:pt x="3743499" y="0"/>
                  </a:moveTo>
                  <a:lnTo>
                    <a:pt x="3720870" y="0"/>
                  </a:lnTo>
                  <a:lnTo>
                    <a:pt x="3720870" y="6465"/>
                  </a:lnTo>
                  <a:lnTo>
                    <a:pt x="3743499" y="6465"/>
                  </a:lnTo>
                  <a:lnTo>
                    <a:pt x="3743499" y="0"/>
                  </a:lnTo>
                  <a:close/>
                </a:path>
                <a:path w="4736465" h="767715">
                  <a:moveTo>
                    <a:pt x="3772594" y="0"/>
                  </a:moveTo>
                  <a:lnTo>
                    <a:pt x="3749965" y="0"/>
                  </a:lnTo>
                  <a:lnTo>
                    <a:pt x="3749965" y="6465"/>
                  </a:lnTo>
                  <a:lnTo>
                    <a:pt x="3772594" y="6465"/>
                  </a:lnTo>
                  <a:lnTo>
                    <a:pt x="3772594" y="0"/>
                  </a:lnTo>
                  <a:close/>
                </a:path>
                <a:path w="4736465" h="767715">
                  <a:moveTo>
                    <a:pt x="3800611" y="0"/>
                  </a:moveTo>
                  <a:lnTo>
                    <a:pt x="3779059" y="0"/>
                  </a:lnTo>
                  <a:lnTo>
                    <a:pt x="3779059" y="6465"/>
                  </a:lnTo>
                  <a:lnTo>
                    <a:pt x="3800611" y="6465"/>
                  </a:lnTo>
                  <a:lnTo>
                    <a:pt x="3800611" y="0"/>
                  </a:lnTo>
                  <a:close/>
                </a:path>
                <a:path w="4736465" h="767715">
                  <a:moveTo>
                    <a:pt x="3829705" y="0"/>
                  </a:moveTo>
                  <a:lnTo>
                    <a:pt x="3808154" y="0"/>
                  </a:lnTo>
                  <a:lnTo>
                    <a:pt x="3808154" y="6465"/>
                  </a:lnTo>
                  <a:lnTo>
                    <a:pt x="3829705" y="6465"/>
                  </a:lnTo>
                  <a:lnTo>
                    <a:pt x="3829705" y="0"/>
                  </a:lnTo>
                  <a:close/>
                </a:path>
                <a:path w="4736465" h="767715">
                  <a:moveTo>
                    <a:pt x="3858800" y="0"/>
                  </a:moveTo>
                  <a:lnTo>
                    <a:pt x="3837248" y="0"/>
                  </a:lnTo>
                  <a:lnTo>
                    <a:pt x="3837248" y="6465"/>
                  </a:lnTo>
                  <a:lnTo>
                    <a:pt x="3858800" y="6465"/>
                  </a:lnTo>
                  <a:lnTo>
                    <a:pt x="3858800" y="0"/>
                  </a:lnTo>
                  <a:close/>
                </a:path>
                <a:path w="4736465" h="767715">
                  <a:moveTo>
                    <a:pt x="3887894" y="0"/>
                  </a:moveTo>
                  <a:lnTo>
                    <a:pt x="3866343" y="0"/>
                  </a:lnTo>
                  <a:lnTo>
                    <a:pt x="3866343" y="6465"/>
                  </a:lnTo>
                  <a:lnTo>
                    <a:pt x="3887894" y="6465"/>
                  </a:lnTo>
                  <a:lnTo>
                    <a:pt x="3887894" y="0"/>
                  </a:lnTo>
                  <a:close/>
                </a:path>
                <a:path w="4736465" h="767715">
                  <a:moveTo>
                    <a:pt x="3916989" y="0"/>
                  </a:moveTo>
                  <a:lnTo>
                    <a:pt x="3895437" y="0"/>
                  </a:lnTo>
                  <a:lnTo>
                    <a:pt x="3895437" y="6465"/>
                  </a:lnTo>
                  <a:lnTo>
                    <a:pt x="3916989" y="6465"/>
                  </a:lnTo>
                  <a:lnTo>
                    <a:pt x="3916989" y="0"/>
                  </a:lnTo>
                  <a:close/>
                </a:path>
                <a:path w="4736465" h="767715">
                  <a:moveTo>
                    <a:pt x="3946083" y="0"/>
                  </a:moveTo>
                  <a:lnTo>
                    <a:pt x="3924532" y="0"/>
                  </a:lnTo>
                  <a:lnTo>
                    <a:pt x="3924532" y="6465"/>
                  </a:lnTo>
                  <a:lnTo>
                    <a:pt x="3946083" y="6465"/>
                  </a:lnTo>
                  <a:lnTo>
                    <a:pt x="3946083" y="0"/>
                  </a:lnTo>
                  <a:close/>
                </a:path>
                <a:path w="4736465" h="767715">
                  <a:moveTo>
                    <a:pt x="3975178" y="0"/>
                  </a:moveTo>
                  <a:lnTo>
                    <a:pt x="3953626" y="0"/>
                  </a:lnTo>
                  <a:lnTo>
                    <a:pt x="3953626" y="6465"/>
                  </a:lnTo>
                  <a:lnTo>
                    <a:pt x="3975178" y="6465"/>
                  </a:lnTo>
                  <a:lnTo>
                    <a:pt x="3975178" y="0"/>
                  </a:lnTo>
                  <a:close/>
                </a:path>
                <a:path w="4736465" h="767715">
                  <a:moveTo>
                    <a:pt x="4004273" y="0"/>
                  </a:moveTo>
                  <a:lnTo>
                    <a:pt x="3982721" y="0"/>
                  </a:lnTo>
                  <a:lnTo>
                    <a:pt x="3982721" y="6465"/>
                  </a:lnTo>
                  <a:lnTo>
                    <a:pt x="4004273" y="6465"/>
                  </a:lnTo>
                  <a:lnTo>
                    <a:pt x="4004273" y="0"/>
                  </a:lnTo>
                  <a:close/>
                </a:path>
                <a:path w="4736465" h="767715">
                  <a:moveTo>
                    <a:pt x="4033367" y="0"/>
                  </a:moveTo>
                  <a:lnTo>
                    <a:pt x="4011816" y="0"/>
                  </a:lnTo>
                  <a:lnTo>
                    <a:pt x="4011816" y="6465"/>
                  </a:lnTo>
                  <a:lnTo>
                    <a:pt x="4033367" y="6465"/>
                  </a:lnTo>
                  <a:lnTo>
                    <a:pt x="4033367" y="0"/>
                  </a:lnTo>
                  <a:close/>
                </a:path>
                <a:path w="4736465" h="767715">
                  <a:moveTo>
                    <a:pt x="4062462" y="0"/>
                  </a:moveTo>
                  <a:lnTo>
                    <a:pt x="4040910" y="0"/>
                  </a:lnTo>
                  <a:lnTo>
                    <a:pt x="4040910" y="6465"/>
                  </a:lnTo>
                  <a:lnTo>
                    <a:pt x="4062462" y="6465"/>
                  </a:lnTo>
                  <a:lnTo>
                    <a:pt x="4062462" y="0"/>
                  </a:lnTo>
                  <a:close/>
                </a:path>
                <a:path w="4736465" h="767715">
                  <a:moveTo>
                    <a:pt x="4091556" y="0"/>
                  </a:moveTo>
                  <a:lnTo>
                    <a:pt x="4070005" y="0"/>
                  </a:lnTo>
                  <a:lnTo>
                    <a:pt x="4070005" y="6465"/>
                  </a:lnTo>
                  <a:lnTo>
                    <a:pt x="4091556" y="6465"/>
                  </a:lnTo>
                  <a:lnTo>
                    <a:pt x="4091556" y="0"/>
                  </a:lnTo>
                  <a:close/>
                </a:path>
                <a:path w="4736465" h="767715">
                  <a:moveTo>
                    <a:pt x="4120651" y="0"/>
                  </a:moveTo>
                  <a:lnTo>
                    <a:pt x="4099099" y="0"/>
                  </a:lnTo>
                  <a:lnTo>
                    <a:pt x="4099099" y="6465"/>
                  </a:lnTo>
                  <a:lnTo>
                    <a:pt x="4120651" y="6465"/>
                  </a:lnTo>
                  <a:lnTo>
                    <a:pt x="4120651" y="0"/>
                  </a:lnTo>
                  <a:close/>
                </a:path>
                <a:path w="4736465" h="767715">
                  <a:moveTo>
                    <a:pt x="4149745" y="0"/>
                  </a:moveTo>
                  <a:lnTo>
                    <a:pt x="4128194" y="0"/>
                  </a:lnTo>
                  <a:lnTo>
                    <a:pt x="4128194" y="6465"/>
                  </a:lnTo>
                  <a:lnTo>
                    <a:pt x="4149745" y="6465"/>
                  </a:lnTo>
                  <a:lnTo>
                    <a:pt x="4149745" y="0"/>
                  </a:lnTo>
                  <a:close/>
                </a:path>
                <a:path w="4736465" h="767715">
                  <a:moveTo>
                    <a:pt x="4178840" y="0"/>
                  </a:moveTo>
                  <a:lnTo>
                    <a:pt x="4157288" y="0"/>
                  </a:lnTo>
                  <a:lnTo>
                    <a:pt x="4157288" y="6465"/>
                  </a:lnTo>
                  <a:lnTo>
                    <a:pt x="4178840" y="6465"/>
                  </a:lnTo>
                  <a:lnTo>
                    <a:pt x="4178840" y="0"/>
                  </a:lnTo>
                  <a:close/>
                </a:path>
                <a:path w="4736465" h="767715">
                  <a:moveTo>
                    <a:pt x="4207934" y="0"/>
                  </a:moveTo>
                  <a:lnTo>
                    <a:pt x="4186383" y="0"/>
                  </a:lnTo>
                  <a:lnTo>
                    <a:pt x="4186383" y="6465"/>
                  </a:lnTo>
                  <a:lnTo>
                    <a:pt x="4207934" y="6465"/>
                  </a:lnTo>
                  <a:lnTo>
                    <a:pt x="4207934" y="0"/>
                  </a:lnTo>
                  <a:close/>
                </a:path>
                <a:path w="4736465" h="767715">
                  <a:moveTo>
                    <a:pt x="4237029" y="0"/>
                  </a:moveTo>
                  <a:lnTo>
                    <a:pt x="4215477" y="0"/>
                  </a:lnTo>
                  <a:lnTo>
                    <a:pt x="4215477" y="6465"/>
                  </a:lnTo>
                  <a:lnTo>
                    <a:pt x="4237029" y="6465"/>
                  </a:lnTo>
                  <a:lnTo>
                    <a:pt x="4237029" y="0"/>
                  </a:lnTo>
                  <a:close/>
                </a:path>
                <a:path w="4736465" h="767715">
                  <a:moveTo>
                    <a:pt x="4266124" y="0"/>
                  </a:moveTo>
                  <a:lnTo>
                    <a:pt x="4244572" y="0"/>
                  </a:lnTo>
                  <a:lnTo>
                    <a:pt x="4244572" y="6465"/>
                  </a:lnTo>
                  <a:lnTo>
                    <a:pt x="4266124" y="6465"/>
                  </a:lnTo>
                  <a:lnTo>
                    <a:pt x="4266124" y="0"/>
                  </a:lnTo>
                  <a:close/>
                </a:path>
                <a:path w="4736465" h="767715">
                  <a:moveTo>
                    <a:pt x="4295218" y="0"/>
                  </a:moveTo>
                  <a:lnTo>
                    <a:pt x="4273667" y="0"/>
                  </a:lnTo>
                  <a:lnTo>
                    <a:pt x="4273667" y="6465"/>
                  </a:lnTo>
                  <a:lnTo>
                    <a:pt x="4295218" y="6465"/>
                  </a:lnTo>
                  <a:lnTo>
                    <a:pt x="4295218" y="0"/>
                  </a:lnTo>
                  <a:close/>
                </a:path>
                <a:path w="4736465" h="767715">
                  <a:moveTo>
                    <a:pt x="4324313" y="0"/>
                  </a:moveTo>
                  <a:lnTo>
                    <a:pt x="4302761" y="0"/>
                  </a:lnTo>
                  <a:lnTo>
                    <a:pt x="4302761" y="6465"/>
                  </a:lnTo>
                  <a:lnTo>
                    <a:pt x="4324313" y="6465"/>
                  </a:lnTo>
                  <a:lnTo>
                    <a:pt x="4324313" y="0"/>
                  </a:lnTo>
                  <a:close/>
                </a:path>
                <a:path w="4736465" h="767715">
                  <a:moveTo>
                    <a:pt x="4353407" y="0"/>
                  </a:moveTo>
                  <a:lnTo>
                    <a:pt x="4331856" y="0"/>
                  </a:lnTo>
                  <a:lnTo>
                    <a:pt x="4331856" y="6465"/>
                  </a:lnTo>
                  <a:lnTo>
                    <a:pt x="4353407" y="6465"/>
                  </a:lnTo>
                  <a:lnTo>
                    <a:pt x="4353407" y="0"/>
                  </a:lnTo>
                  <a:close/>
                </a:path>
                <a:path w="4736465" h="767715">
                  <a:moveTo>
                    <a:pt x="4382502" y="0"/>
                  </a:moveTo>
                  <a:lnTo>
                    <a:pt x="4360950" y="0"/>
                  </a:lnTo>
                  <a:lnTo>
                    <a:pt x="4360950" y="6465"/>
                  </a:lnTo>
                  <a:lnTo>
                    <a:pt x="4382502" y="6465"/>
                  </a:lnTo>
                  <a:lnTo>
                    <a:pt x="4382502" y="0"/>
                  </a:lnTo>
                  <a:close/>
                </a:path>
                <a:path w="4736465" h="767715">
                  <a:moveTo>
                    <a:pt x="4411596" y="0"/>
                  </a:moveTo>
                  <a:lnTo>
                    <a:pt x="4390045" y="0"/>
                  </a:lnTo>
                  <a:lnTo>
                    <a:pt x="4390045" y="6465"/>
                  </a:lnTo>
                  <a:lnTo>
                    <a:pt x="4411596" y="6465"/>
                  </a:lnTo>
                  <a:lnTo>
                    <a:pt x="4411596" y="0"/>
                  </a:lnTo>
                  <a:close/>
                </a:path>
                <a:path w="4736465" h="767715">
                  <a:moveTo>
                    <a:pt x="4440691" y="0"/>
                  </a:moveTo>
                  <a:lnTo>
                    <a:pt x="4419139" y="0"/>
                  </a:lnTo>
                  <a:lnTo>
                    <a:pt x="4419139" y="6465"/>
                  </a:lnTo>
                  <a:lnTo>
                    <a:pt x="4440691" y="6465"/>
                  </a:lnTo>
                  <a:lnTo>
                    <a:pt x="4440691" y="0"/>
                  </a:lnTo>
                  <a:close/>
                </a:path>
                <a:path w="4736465" h="767715">
                  <a:moveTo>
                    <a:pt x="4469785" y="0"/>
                  </a:moveTo>
                  <a:lnTo>
                    <a:pt x="4448234" y="0"/>
                  </a:lnTo>
                  <a:lnTo>
                    <a:pt x="4448234" y="6465"/>
                  </a:lnTo>
                  <a:lnTo>
                    <a:pt x="4469785" y="6465"/>
                  </a:lnTo>
                  <a:lnTo>
                    <a:pt x="4469785" y="0"/>
                  </a:lnTo>
                  <a:close/>
                </a:path>
                <a:path w="4736465" h="767715">
                  <a:moveTo>
                    <a:pt x="4498880" y="0"/>
                  </a:moveTo>
                  <a:lnTo>
                    <a:pt x="4477329" y="0"/>
                  </a:lnTo>
                  <a:lnTo>
                    <a:pt x="4477329" y="6465"/>
                  </a:lnTo>
                  <a:lnTo>
                    <a:pt x="4498880" y="6465"/>
                  </a:lnTo>
                  <a:lnTo>
                    <a:pt x="4498880" y="0"/>
                  </a:lnTo>
                  <a:close/>
                </a:path>
                <a:path w="4736465" h="767715">
                  <a:moveTo>
                    <a:pt x="4527975" y="0"/>
                  </a:moveTo>
                  <a:lnTo>
                    <a:pt x="4506423" y="0"/>
                  </a:lnTo>
                  <a:lnTo>
                    <a:pt x="4506423" y="6465"/>
                  </a:lnTo>
                  <a:lnTo>
                    <a:pt x="4527975" y="6465"/>
                  </a:lnTo>
                  <a:lnTo>
                    <a:pt x="4527975" y="0"/>
                  </a:lnTo>
                  <a:close/>
                </a:path>
                <a:path w="4736465" h="767715">
                  <a:moveTo>
                    <a:pt x="4557069" y="0"/>
                  </a:moveTo>
                  <a:lnTo>
                    <a:pt x="4535518" y="0"/>
                  </a:lnTo>
                  <a:lnTo>
                    <a:pt x="4535518" y="6465"/>
                  </a:lnTo>
                  <a:lnTo>
                    <a:pt x="4557069" y="6465"/>
                  </a:lnTo>
                  <a:lnTo>
                    <a:pt x="4557069" y="0"/>
                  </a:lnTo>
                  <a:close/>
                </a:path>
                <a:path w="4736465" h="767715">
                  <a:moveTo>
                    <a:pt x="4586164" y="0"/>
                  </a:moveTo>
                  <a:lnTo>
                    <a:pt x="4564612" y="0"/>
                  </a:lnTo>
                  <a:lnTo>
                    <a:pt x="4564612" y="6465"/>
                  </a:lnTo>
                  <a:lnTo>
                    <a:pt x="4586164" y="6465"/>
                  </a:lnTo>
                  <a:lnTo>
                    <a:pt x="4586164" y="0"/>
                  </a:lnTo>
                  <a:close/>
                </a:path>
                <a:path w="4736465" h="767715">
                  <a:moveTo>
                    <a:pt x="4615258" y="0"/>
                  </a:moveTo>
                  <a:lnTo>
                    <a:pt x="4593707" y="0"/>
                  </a:lnTo>
                  <a:lnTo>
                    <a:pt x="4593707" y="6465"/>
                  </a:lnTo>
                  <a:lnTo>
                    <a:pt x="4615258" y="6465"/>
                  </a:lnTo>
                  <a:lnTo>
                    <a:pt x="4615258" y="0"/>
                  </a:lnTo>
                  <a:close/>
                </a:path>
                <a:path w="4736465" h="767715">
                  <a:moveTo>
                    <a:pt x="4644353" y="0"/>
                  </a:moveTo>
                  <a:lnTo>
                    <a:pt x="4622801" y="0"/>
                  </a:lnTo>
                  <a:lnTo>
                    <a:pt x="4622801" y="6465"/>
                  </a:lnTo>
                  <a:lnTo>
                    <a:pt x="4644353" y="6465"/>
                  </a:lnTo>
                  <a:lnTo>
                    <a:pt x="4644353" y="0"/>
                  </a:lnTo>
                  <a:close/>
                </a:path>
                <a:path w="4736465" h="767715">
                  <a:moveTo>
                    <a:pt x="4673447" y="0"/>
                  </a:moveTo>
                  <a:lnTo>
                    <a:pt x="4651896" y="0"/>
                  </a:lnTo>
                  <a:lnTo>
                    <a:pt x="4651896" y="6465"/>
                  </a:lnTo>
                  <a:lnTo>
                    <a:pt x="4673447" y="6465"/>
                  </a:lnTo>
                  <a:lnTo>
                    <a:pt x="4673447" y="0"/>
                  </a:lnTo>
                  <a:close/>
                </a:path>
                <a:path w="4736465" h="767715">
                  <a:moveTo>
                    <a:pt x="4702542" y="0"/>
                  </a:moveTo>
                  <a:lnTo>
                    <a:pt x="4680990" y="0"/>
                  </a:lnTo>
                  <a:lnTo>
                    <a:pt x="4680990" y="6465"/>
                  </a:lnTo>
                  <a:lnTo>
                    <a:pt x="4702542" y="6465"/>
                  </a:lnTo>
                  <a:lnTo>
                    <a:pt x="4702542" y="0"/>
                  </a:lnTo>
                  <a:close/>
                </a:path>
                <a:path w="4736465" h="767715">
                  <a:moveTo>
                    <a:pt x="4731636" y="0"/>
                  </a:moveTo>
                  <a:lnTo>
                    <a:pt x="4710085" y="0"/>
                  </a:lnTo>
                  <a:lnTo>
                    <a:pt x="4710085" y="6465"/>
                  </a:lnTo>
                  <a:lnTo>
                    <a:pt x="4731636" y="6465"/>
                  </a:lnTo>
                  <a:lnTo>
                    <a:pt x="4731636" y="0"/>
                  </a:lnTo>
                  <a:close/>
                </a:path>
                <a:path w="4736465" h="767715">
                  <a:moveTo>
                    <a:pt x="4735947" y="8620"/>
                  </a:moveTo>
                  <a:lnTo>
                    <a:pt x="4729481" y="8620"/>
                  </a:lnTo>
                  <a:lnTo>
                    <a:pt x="4729481" y="31249"/>
                  </a:lnTo>
                  <a:lnTo>
                    <a:pt x="4735947" y="31249"/>
                  </a:lnTo>
                  <a:lnTo>
                    <a:pt x="4735947" y="8620"/>
                  </a:lnTo>
                  <a:close/>
                </a:path>
                <a:path w="4736465" h="767715">
                  <a:moveTo>
                    <a:pt x="4735947" y="37715"/>
                  </a:moveTo>
                  <a:lnTo>
                    <a:pt x="4729481" y="37715"/>
                  </a:lnTo>
                  <a:lnTo>
                    <a:pt x="4729481" y="60344"/>
                  </a:lnTo>
                  <a:lnTo>
                    <a:pt x="4735947" y="60344"/>
                  </a:lnTo>
                  <a:lnTo>
                    <a:pt x="4735947" y="37715"/>
                  </a:lnTo>
                  <a:close/>
                </a:path>
                <a:path w="4736465" h="767715">
                  <a:moveTo>
                    <a:pt x="4735947" y="66809"/>
                  </a:moveTo>
                  <a:lnTo>
                    <a:pt x="4729481" y="66809"/>
                  </a:lnTo>
                  <a:lnTo>
                    <a:pt x="4729481" y="89438"/>
                  </a:lnTo>
                  <a:lnTo>
                    <a:pt x="4735947" y="89438"/>
                  </a:lnTo>
                  <a:lnTo>
                    <a:pt x="4735947" y="66809"/>
                  </a:lnTo>
                  <a:close/>
                </a:path>
                <a:path w="4736465" h="767715">
                  <a:moveTo>
                    <a:pt x="4735947" y="95904"/>
                  </a:moveTo>
                  <a:lnTo>
                    <a:pt x="4729481" y="95904"/>
                  </a:lnTo>
                  <a:lnTo>
                    <a:pt x="4729481" y="118533"/>
                  </a:lnTo>
                  <a:lnTo>
                    <a:pt x="4735947" y="118533"/>
                  </a:lnTo>
                  <a:lnTo>
                    <a:pt x="4735947" y="95904"/>
                  </a:lnTo>
                  <a:close/>
                </a:path>
                <a:path w="4736465" h="767715">
                  <a:moveTo>
                    <a:pt x="4735947" y="124998"/>
                  </a:moveTo>
                  <a:lnTo>
                    <a:pt x="4729481" y="124998"/>
                  </a:lnTo>
                  <a:lnTo>
                    <a:pt x="4729481" y="147627"/>
                  </a:lnTo>
                  <a:lnTo>
                    <a:pt x="4735947" y="147627"/>
                  </a:lnTo>
                  <a:lnTo>
                    <a:pt x="4735947" y="124998"/>
                  </a:lnTo>
                  <a:close/>
                </a:path>
                <a:path w="4736465" h="767715">
                  <a:moveTo>
                    <a:pt x="4735947" y="154093"/>
                  </a:moveTo>
                  <a:lnTo>
                    <a:pt x="4729481" y="154093"/>
                  </a:lnTo>
                  <a:lnTo>
                    <a:pt x="4729481" y="176722"/>
                  </a:lnTo>
                  <a:lnTo>
                    <a:pt x="4735947" y="176722"/>
                  </a:lnTo>
                  <a:lnTo>
                    <a:pt x="4735947" y="154093"/>
                  </a:lnTo>
                  <a:close/>
                </a:path>
                <a:path w="4736465" h="767715">
                  <a:moveTo>
                    <a:pt x="4735947" y="183187"/>
                  </a:moveTo>
                  <a:lnTo>
                    <a:pt x="4729481" y="183187"/>
                  </a:lnTo>
                  <a:lnTo>
                    <a:pt x="4729481" y="205817"/>
                  </a:lnTo>
                  <a:lnTo>
                    <a:pt x="4735947" y="205817"/>
                  </a:lnTo>
                  <a:lnTo>
                    <a:pt x="4735947" y="183187"/>
                  </a:lnTo>
                  <a:close/>
                </a:path>
                <a:path w="4736465" h="767715">
                  <a:moveTo>
                    <a:pt x="4735947" y="212282"/>
                  </a:moveTo>
                  <a:lnTo>
                    <a:pt x="4729481" y="212282"/>
                  </a:lnTo>
                  <a:lnTo>
                    <a:pt x="4729481" y="234911"/>
                  </a:lnTo>
                  <a:lnTo>
                    <a:pt x="4735947" y="234911"/>
                  </a:lnTo>
                  <a:lnTo>
                    <a:pt x="4735947" y="212282"/>
                  </a:lnTo>
                  <a:close/>
                </a:path>
                <a:path w="4736465" h="767715">
                  <a:moveTo>
                    <a:pt x="4735947" y="241377"/>
                  </a:moveTo>
                  <a:lnTo>
                    <a:pt x="4729481" y="241377"/>
                  </a:lnTo>
                  <a:lnTo>
                    <a:pt x="4729481" y="264006"/>
                  </a:lnTo>
                  <a:lnTo>
                    <a:pt x="4735947" y="264006"/>
                  </a:lnTo>
                  <a:lnTo>
                    <a:pt x="4735947" y="241377"/>
                  </a:lnTo>
                  <a:close/>
                </a:path>
                <a:path w="4736465" h="767715">
                  <a:moveTo>
                    <a:pt x="4735947" y="270471"/>
                  </a:moveTo>
                  <a:lnTo>
                    <a:pt x="4729481" y="270471"/>
                  </a:lnTo>
                  <a:lnTo>
                    <a:pt x="4729481" y="293100"/>
                  </a:lnTo>
                  <a:lnTo>
                    <a:pt x="4735947" y="293100"/>
                  </a:lnTo>
                  <a:lnTo>
                    <a:pt x="4735947" y="270471"/>
                  </a:lnTo>
                  <a:close/>
                </a:path>
                <a:path w="4736465" h="767715">
                  <a:moveTo>
                    <a:pt x="4735947" y="299566"/>
                  </a:moveTo>
                  <a:lnTo>
                    <a:pt x="4729481" y="299566"/>
                  </a:lnTo>
                  <a:lnTo>
                    <a:pt x="4729481" y="322195"/>
                  </a:lnTo>
                  <a:lnTo>
                    <a:pt x="4735947" y="322195"/>
                  </a:lnTo>
                  <a:lnTo>
                    <a:pt x="4735947" y="299566"/>
                  </a:lnTo>
                  <a:close/>
                </a:path>
                <a:path w="4736465" h="767715">
                  <a:moveTo>
                    <a:pt x="4735947" y="328660"/>
                  </a:moveTo>
                  <a:lnTo>
                    <a:pt x="4729481" y="328660"/>
                  </a:lnTo>
                  <a:lnTo>
                    <a:pt x="4729481" y="350212"/>
                  </a:lnTo>
                  <a:lnTo>
                    <a:pt x="4735947" y="350212"/>
                  </a:lnTo>
                  <a:lnTo>
                    <a:pt x="4735947" y="328660"/>
                  </a:lnTo>
                  <a:close/>
                </a:path>
                <a:path w="4736465" h="767715">
                  <a:moveTo>
                    <a:pt x="4735947" y="357755"/>
                  </a:moveTo>
                  <a:lnTo>
                    <a:pt x="4729481" y="357755"/>
                  </a:lnTo>
                  <a:lnTo>
                    <a:pt x="4729481" y="379306"/>
                  </a:lnTo>
                  <a:lnTo>
                    <a:pt x="4735947" y="379306"/>
                  </a:lnTo>
                  <a:lnTo>
                    <a:pt x="4735947" y="357755"/>
                  </a:lnTo>
                  <a:close/>
                </a:path>
                <a:path w="4736465" h="767715">
                  <a:moveTo>
                    <a:pt x="4735947" y="386849"/>
                  </a:moveTo>
                  <a:lnTo>
                    <a:pt x="4729481" y="386849"/>
                  </a:lnTo>
                  <a:lnTo>
                    <a:pt x="4729481" y="408401"/>
                  </a:lnTo>
                  <a:lnTo>
                    <a:pt x="4735947" y="408401"/>
                  </a:lnTo>
                  <a:lnTo>
                    <a:pt x="4735947" y="386849"/>
                  </a:lnTo>
                  <a:close/>
                </a:path>
                <a:path w="4736465" h="767715">
                  <a:moveTo>
                    <a:pt x="4735947" y="415944"/>
                  </a:moveTo>
                  <a:lnTo>
                    <a:pt x="4729481" y="415944"/>
                  </a:lnTo>
                  <a:lnTo>
                    <a:pt x="4729481" y="437495"/>
                  </a:lnTo>
                  <a:lnTo>
                    <a:pt x="4735947" y="437495"/>
                  </a:lnTo>
                  <a:lnTo>
                    <a:pt x="4735947" y="415944"/>
                  </a:lnTo>
                  <a:close/>
                </a:path>
                <a:path w="4736465" h="767715">
                  <a:moveTo>
                    <a:pt x="4735947" y="445038"/>
                  </a:moveTo>
                  <a:lnTo>
                    <a:pt x="4729481" y="445038"/>
                  </a:lnTo>
                  <a:lnTo>
                    <a:pt x="4729481" y="466590"/>
                  </a:lnTo>
                  <a:lnTo>
                    <a:pt x="4735947" y="466590"/>
                  </a:lnTo>
                  <a:lnTo>
                    <a:pt x="4735947" y="445038"/>
                  </a:lnTo>
                  <a:close/>
                </a:path>
                <a:path w="4736465" h="767715">
                  <a:moveTo>
                    <a:pt x="4735947" y="474133"/>
                  </a:moveTo>
                  <a:lnTo>
                    <a:pt x="4729481" y="474133"/>
                  </a:lnTo>
                  <a:lnTo>
                    <a:pt x="4729481" y="495685"/>
                  </a:lnTo>
                  <a:lnTo>
                    <a:pt x="4735947" y="495685"/>
                  </a:lnTo>
                  <a:lnTo>
                    <a:pt x="4735947" y="474133"/>
                  </a:lnTo>
                  <a:close/>
                </a:path>
                <a:path w="4736465" h="767715">
                  <a:moveTo>
                    <a:pt x="4735947" y="503228"/>
                  </a:moveTo>
                  <a:lnTo>
                    <a:pt x="4729481" y="503228"/>
                  </a:lnTo>
                  <a:lnTo>
                    <a:pt x="4729481" y="524779"/>
                  </a:lnTo>
                  <a:lnTo>
                    <a:pt x="4735947" y="524779"/>
                  </a:lnTo>
                  <a:lnTo>
                    <a:pt x="4735947" y="503228"/>
                  </a:lnTo>
                  <a:close/>
                </a:path>
                <a:path w="4736465" h="767715">
                  <a:moveTo>
                    <a:pt x="4735947" y="532322"/>
                  </a:moveTo>
                  <a:lnTo>
                    <a:pt x="4729481" y="532322"/>
                  </a:lnTo>
                  <a:lnTo>
                    <a:pt x="4729481" y="553874"/>
                  </a:lnTo>
                  <a:lnTo>
                    <a:pt x="4735947" y="553874"/>
                  </a:lnTo>
                  <a:lnTo>
                    <a:pt x="4735947" y="532322"/>
                  </a:lnTo>
                  <a:close/>
                </a:path>
                <a:path w="4736465" h="767715">
                  <a:moveTo>
                    <a:pt x="4735947" y="561417"/>
                  </a:moveTo>
                  <a:lnTo>
                    <a:pt x="4729481" y="561417"/>
                  </a:lnTo>
                  <a:lnTo>
                    <a:pt x="4729481" y="582968"/>
                  </a:lnTo>
                  <a:lnTo>
                    <a:pt x="4735947" y="582968"/>
                  </a:lnTo>
                  <a:lnTo>
                    <a:pt x="4735947" y="561417"/>
                  </a:lnTo>
                  <a:close/>
                </a:path>
                <a:path w="4736465" h="767715">
                  <a:moveTo>
                    <a:pt x="4735947" y="590511"/>
                  </a:moveTo>
                  <a:lnTo>
                    <a:pt x="4729481" y="590511"/>
                  </a:lnTo>
                  <a:lnTo>
                    <a:pt x="4729481" y="612063"/>
                  </a:lnTo>
                  <a:lnTo>
                    <a:pt x="4735947" y="612063"/>
                  </a:lnTo>
                  <a:lnTo>
                    <a:pt x="4735947" y="590511"/>
                  </a:lnTo>
                  <a:close/>
                </a:path>
                <a:path w="4736465" h="767715">
                  <a:moveTo>
                    <a:pt x="4735947" y="619606"/>
                  </a:moveTo>
                  <a:lnTo>
                    <a:pt x="4729481" y="619606"/>
                  </a:lnTo>
                  <a:lnTo>
                    <a:pt x="4729481" y="641157"/>
                  </a:lnTo>
                  <a:lnTo>
                    <a:pt x="4735947" y="641157"/>
                  </a:lnTo>
                  <a:lnTo>
                    <a:pt x="4735947" y="619606"/>
                  </a:lnTo>
                  <a:close/>
                </a:path>
                <a:path w="4736465" h="767715">
                  <a:moveTo>
                    <a:pt x="4735947" y="648700"/>
                  </a:moveTo>
                  <a:lnTo>
                    <a:pt x="4729481" y="648700"/>
                  </a:lnTo>
                  <a:lnTo>
                    <a:pt x="4729481" y="670252"/>
                  </a:lnTo>
                  <a:lnTo>
                    <a:pt x="4735947" y="670252"/>
                  </a:lnTo>
                  <a:lnTo>
                    <a:pt x="4735947" y="648700"/>
                  </a:lnTo>
                  <a:close/>
                </a:path>
                <a:path w="4736465" h="767715">
                  <a:moveTo>
                    <a:pt x="4735947" y="677795"/>
                  </a:moveTo>
                  <a:lnTo>
                    <a:pt x="4729481" y="677795"/>
                  </a:lnTo>
                  <a:lnTo>
                    <a:pt x="4729481" y="699346"/>
                  </a:lnTo>
                  <a:lnTo>
                    <a:pt x="4735947" y="699346"/>
                  </a:lnTo>
                  <a:lnTo>
                    <a:pt x="4735947" y="677795"/>
                  </a:lnTo>
                  <a:close/>
                </a:path>
                <a:path w="4736465" h="767715">
                  <a:moveTo>
                    <a:pt x="4735947" y="706889"/>
                  </a:moveTo>
                  <a:lnTo>
                    <a:pt x="4729481" y="706889"/>
                  </a:lnTo>
                  <a:lnTo>
                    <a:pt x="4729481" y="728441"/>
                  </a:lnTo>
                  <a:lnTo>
                    <a:pt x="4735947" y="728441"/>
                  </a:lnTo>
                  <a:lnTo>
                    <a:pt x="4735947" y="706889"/>
                  </a:lnTo>
                  <a:close/>
                </a:path>
                <a:path w="4736465" h="767715">
                  <a:moveTo>
                    <a:pt x="4735947" y="735984"/>
                  </a:moveTo>
                  <a:lnTo>
                    <a:pt x="4729481" y="735984"/>
                  </a:lnTo>
                  <a:lnTo>
                    <a:pt x="4729481" y="757536"/>
                  </a:lnTo>
                  <a:lnTo>
                    <a:pt x="4735947" y="757536"/>
                  </a:lnTo>
                  <a:lnTo>
                    <a:pt x="4735947" y="735984"/>
                  </a:lnTo>
                  <a:close/>
                </a:path>
                <a:path w="4736465" h="767715">
                  <a:moveTo>
                    <a:pt x="4731636" y="759691"/>
                  </a:moveTo>
                  <a:lnTo>
                    <a:pt x="4709007" y="759691"/>
                  </a:lnTo>
                  <a:lnTo>
                    <a:pt x="4709007" y="767234"/>
                  </a:lnTo>
                  <a:lnTo>
                    <a:pt x="4731636" y="767234"/>
                  </a:lnTo>
                  <a:lnTo>
                    <a:pt x="4731636" y="759691"/>
                  </a:lnTo>
                  <a:close/>
                </a:path>
                <a:path w="4736465" h="767715">
                  <a:moveTo>
                    <a:pt x="4702542" y="759691"/>
                  </a:moveTo>
                  <a:lnTo>
                    <a:pt x="4679913" y="759691"/>
                  </a:lnTo>
                  <a:lnTo>
                    <a:pt x="4679913" y="767234"/>
                  </a:lnTo>
                  <a:lnTo>
                    <a:pt x="4702542" y="767234"/>
                  </a:lnTo>
                  <a:lnTo>
                    <a:pt x="4702542" y="759691"/>
                  </a:lnTo>
                  <a:close/>
                </a:path>
                <a:path w="4736465" h="767715">
                  <a:moveTo>
                    <a:pt x="4673447" y="759691"/>
                  </a:moveTo>
                  <a:lnTo>
                    <a:pt x="4650818" y="759691"/>
                  </a:lnTo>
                  <a:lnTo>
                    <a:pt x="4650818" y="767234"/>
                  </a:lnTo>
                  <a:lnTo>
                    <a:pt x="4673447" y="767234"/>
                  </a:lnTo>
                  <a:lnTo>
                    <a:pt x="4673447" y="759691"/>
                  </a:lnTo>
                  <a:close/>
                </a:path>
                <a:path w="4736465" h="767715">
                  <a:moveTo>
                    <a:pt x="4644353" y="759691"/>
                  </a:moveTo>
                  <a:lnTo>
                    <a:pt x="4621724" y="759691"/>
                  </a:lnTo>
                  <a:lnTo>
                    <a:pt x="4621724" y="767234"/>
                  </a:lnTo>
                  <a:lnTo>
                    <a:pt x="4644353" y="767234"/>
                  </a:lnTo>
                  <a:lnTo>
                    <a:pt x="4644353" y="759691"/>
                  </a:lnTo>
                  <a:close/>
                </a:path>
                <a:path w="4736465" h="767715">
                  <a:moveTo>
                    <a:pt x="4615258" y="759691"/>
                  </a:moveTo>
                  <a:lnTo>
                    <a:pt x="4592629" y="759691"/>
                  </a:lnTo>
                  <a:lnTo>
                    <a:pt x="4592629" y="767234"/>
                  </a:lnTo>
                  <a:lnTo>
                    <a:pt x="4615258" y="767234"/>
                  </a:lnTo>
                  <a:lnTo>
                    <a:pt x="4615258" y="759691"/>
                  </a:lnTo>
                  <a:close/>
                </a:path>
                <a:path w="4736465" h="767715">
                  <a:moveTo>
                    <a:pt x="4586164" y="759691"/>
                  </a:moveTo>
                  <a:lnTo>
                    <a:pt x="4563535" y="759691"/>
                  </a:lnTo>
                  <a:lnTo>
                    <a:pt x="4563535" y="767234"/>
                  </a:lnTo>
                  <a:lnTo>
                    <a:pt x="4586164" y="767234"/>
                  </a:lnTo>
                  <a:lnTo>
                    <a:pt x="4586164" y="759691"/>
                  </a:lnTo>
                  <a:close/>
                </a:path>
                <a:path w="4736465" h="767715">
                  <a:moveTo>
                    <a:pt x="4557069" y="759691"/>
                  </a:moveTo>
                  <a:lnTo>
                    <a:pt x="4534440" y="759691"/>
                  </a:lnTo>
                  <a:lnTo>
                    <a:pt x="4534440" y="767234"/>
                  </a:lnTo>
                  <a:lnTo>
                    <a:pt x="4557069" y="767234"/>
                  </a:lnTo>
                  <a:lnTo>
                    <a:pt x="4557069" y="759691"/>
                  </a:lnTo>
                  <a:close/>
                </a:path>
                <a:path w="4736465" h="767715">
                  <a:moveTo>
                    <a:pt x="4527975" y="759691"/>
                  </a:moveTo>
                  <a:lnTo>
                    <a:pt x="4505345" y="759691"/>
                  </a:lnTo>
                  <a:lnTo>
                    <a:pt x="4505345" y="767234"/>
                  </a:lnTo>
                  <a:lnTo>
                    <a:pt x="4527975" y="767234"/>
                  </a:lnTo>
                  <a:lnTo>
                    <a:pt x="4527975" y="759691"/>
                  </a:lnTo>
                  <a:close/>
                </a:path>
                <a:path w="4736465" h="767715">
                  <a:moveTo>
                    <a:pt x="4498880" y="759691"/>
                  </a:moveTo>
                  <a:lnTo>
                    <a:pt x="4476251" y="759691"/>
                  </a:lnTo>
                  <a:lnTo>
                    <a:pt x="4476251" y="767234"/>
                  </a:lnTo>
                  <a:lnTo>
                    <a:pt x="4498880" y="767234"/>
                  </a:lnTo>
                  <a:lnTo>
                    <a:pt x="4498880" y="759691"/>
                  </a:lnTo>
                  <a:close/>
                </a:path>
                <a:path w="4736465" h="767715">
                  <a:moveTo>
                    <a:pt x="4469785" y="759691"/>
                  </a:moveTo>
                  <a:lnTo>
                    <a:pt x="4447156" y="759691"/>
                  </a:lnTo>
                  <a:lnTo>
                    <a:pt x="4447156" y="767234"/>
                  </a:lnTo>
                  <a:lnTo>
                    <a:pt x="4469785" y="767234"/>
                  </a:lnTo>
                  <a:lnTo>
                    <a:pt x="4469785" y="759691"/>
                  </a:lnTo>
                  <a:close/>
                </a:path>
                <a:path w="4736465" h="767715">
                  <a:moveTo>
                    <a:pt x="4440691" y="759691"/>
                  </a:moveTo>
                  <a:lnTo>
                    <a:pt x="4419139" y="759691"/>
                  </a:lnTo>
                  <a:lnTo>
                    <a:pt x="4419139" y="767234"/>
                  </a:lnTo>
                  <a:lnTo>
                    <a:pt x="4440691" y="767234"/>
                  </a:lnTo>
                  <a:lnTo>
                    <a:pt x="4440691" y="759691"/>
                  </a:lnTo>
                  <a:close/>
                </a:path>
                <a:path w="4736465" h="767715">
                  <a:moveTo>
                    <a:pt x="4411596" y="759691"/>
                  </a:moveTo>
                  <a:lnTo>
                    <a:pt x="4390045" y="759691"/>
                  </a:lnTo>
                  <a:lnTo>
                    <a:pt x="4390045" y="767234"/>
                  </a:lnTo>
                  <a:lnTo>
                    <a:pt x="4411596" y="767234"/>
                  </a:lnTo>
                  <a:lnTo>
                    <a:pt x="4411596" y="759691"/>
                  </a:lnTo>
                  <a:close/>
                </a:path>
                <a:path w="4736465" h="767715">
                  <a:moveTo>
                    <a:pt x="4382502" y="759691"/>
                  </a:moveTo>
                  <a:lnTo>
                    <a:pt x="4360950" y="759691"/>
                  </a:lnTo>
                  <a:lnTo>
                    <a:pt x="4360950" y="767234"/>
                  </a:lnTo>
                  <a:lnTo>
                    <a:pt x="4382502" y="767234"/>
                  </a:lnTo>
                  <a:lnTo>
                    <a:pt x="4382502" y="759691"/>
                  </a:lnTo>
                  <a:close/>
                </a:path>
                <a:path w="4736465" h="767715">
                  <a:moveTo>
                    <a:pt x="4353407" y="759691"/>
                  </a:moveTo>
                  <a:lnTo>
                    <a:pt x="4331856" y="759691"/>
                  </a:lnTo>
                  <a:lnTo>
                    <a:pt x="4331856" y="767234"/>
                  </a:lnTo>
                  <a:lnTo>
                    <a:pt x="4353407" y="767234"/>
                  </a:lnTo>
                  <a:lnTo>
                    <a:pt x="4353407" y="759691"/>
                  </a:lnTo>
                  <a:close/>
                </a:path>
                <a:path w="4736465" h="767715">
                  <a:moveTo>
                    <a:pt x="4324313" y="759691"/>
                  </a:moveTo>
                  <a:lnTo>
                    <a:pt x="4302761" y="759691"/>
                  </a:lnTo>
                  <a:lnTo>
                    <a:pt x="4302761" y="767234"/>
                  </a:lnTo>
                  <a:lnTo>
                    <a:pt x="4324313" y="767234"/>
                  </a:lnTo>
                  <a:lnTo>
                    <a:pt x="4324313" y="759691"/>
                  </a:lnTo>
                  <a:close/>
                </a:path>
                <a:path w="4736465" h="767715">
                  <a:moveTo>
                    <a:pt x="4295218" y="759691"/>
                  </a:moveTo>
                  <a:lnTo>
                    <a:pt x="4273667" y="759691"/>
                  </a:lnTo>
                  <a:lnTo>
                    <a:pt x="4273667" y="767234"/>
                  </a:lnTo>
                  <a:lnTo>
                    <a:pt x="4295218" y="767234"/>
                  </a:lnTo>
                  <a:lnTo>
                    <a:pt x="4295218" y="759691"/>
                  </a:lnTo>
                  <a:close/>
                </a:path>
                <a:path w="4736465" h="767715">
                  <a:moveTo>
                    <a:pt x="4266124" y="759691"/>
                  </a:moveTo>
                  <a:lnTo>
                    <a:pt x="4244572" y="759691"/>
                  </a:lnTo>
                  <a:lnTo>
                    <a:pt x="4244572" y="767234"/>
                  </a:lnTo>
                  <a:lnTo>
                    <a:pt x="4266124" y="767234"/>
                  </a:lnTo>
                  <a:lnTo>
                    <a:pt x="4266124" y="759691"/>
                  </a:lnTo>
                  <a:close/>
                </a:path>
                <a:path w="4736465" h="767715">
                  <a:moveTo>
                    <a:pt x="4237029" y="759691"/>
                  </a:moveTo>
                  <a:lnTo>
                    <a:pt x="4215477" y="759691"/>
                  </a:lnTo>
                  <a:lnTo>
                    <a:pt x="4215477" y="767234"/>
                  </a:lnTo>
                  <a:lnTo>
                    <a:pt x="4237029" y="767234"/>
                  </a:lnTo>
                  <a:lnTo>
                    <a:pt x="4237029" y="759691"/>
                  </a:lnTo>
                  <a:close/>
                </a:path>
                <a:path w="4736465" h="767715">
                  <a:moveTo>
                    <a:pt x="4207934" y="759691"/>
                  </a:moveTo>
                  <a:lnTo>
                    <a:pt x="4186383" y="759691"/>
                  </a:lnTo>
                  <a:lnTo>
                    <a:pt x="4186383" y="767234"/>
                  </a:lnTo>
                  <a:lnTo>
                    <a:pt x="4207934" y="767234"/>
                  </a:lnTo>
                  <a:lnTo>
                    <a:pt x="4207934" y="759691"/>
                  </a:lnTo>
                  <a:close/>
                </a:path>
                <a:path w="4736465" h="767715">
                  <a:moveTo>
                    <a:pt x="4178840" y="759691"/>
                  </a:moveTo>
                  <a:lnTo>
                    <a:pt x="4157288" y="759691"/>
                  </a:lnTo>
                  <a:lnTo>
                    <a:pt x="4157288" y="767234"/>
                  </a:lnTo>
                  <a:lnTo>
                    <a:pt x="4178840" y="767234"/>
                  </a:lnTo>
                  <a:lnTo>
                    <a:pt x="4178840" y="759691"/>
                  </a:lnTo>
                  <a:close/>
                </a:path>
                <a:path w="4736465" h="767715">
                  <a:moveTo>
                    <a:pt x="4149745" y="759691"/>
                  </a:moveTo>
                  <a:lnTo>
                    <a:pt x="4128194" y="759691"/>
                  </a:lnTo>
                  <a:lnTo>
                    <a:pt x="4128194" y="767234"/>
                  </a:lnTo>
                  <a:lnTo>
                    <a:pt x="4149745" y="767234"/>
                  </a:lnTo>
                  <a:lnTo>
                    <a:pt x="4149745" y="759691"/>
                  </a:lnTo>
                  <a:close/>
                </a:path>
                <a:path w="4736465" h="767715">
                  <a:moveTo>
                    <a:pt x="4120651" y="759691"/>
                  </a:moveTo>
                  <a:lnTo>
                    <a:pt x="4099099" y="759691"/>
                  </a:lnTo>
                  <a:lnTo>
                    <a:pt x="4099099" y="767234"/>
                  </a:lnTo>
                  <a:lnTo>
                    <a:pt x="4120651" y="767234"/>
                  </a:lnTo>
                  <a:lnTo>
                    <a:pt x="4120651" y="759691"/>
                  </a:lnTo>
                  <a:close/>
                </a:path>
                <a:path w="4736465" h="767715">
                  <a:moveTo>
                    <a:pt x="4091556" y="759691"/>
                  </a:moveTo>
                  <a:lnTo>
                    <a:pt x="4070005" y="759691"/>
                  </a:lnTo>
                  <a:lnTo>
                    <a:pt x="4070005" y="767234"/>
                  </a:lnTo>
                  <a:lnTo>
                    <a:pt x="4091556" y="767234"/>
                  </a:lnTo>
                  <a:lnTo>
                    <a:pt x="4091556" y="759691"/>
                  </a:lnTo>
                  <a:close/>
                </a:path>
                <a:path w="4736465" h="767715">
                  <a:moveTo>
                    <a:pt x="4062462" y="759691"/>
                  </a:moveTo>
                  <a:lnTo>
                    <a:pt x="4040910" y="759691"/>
                  </a:lnTo>
                  <a:lnTo>
                    <a:pt x="4040910" y="767234"/>
                  </a:lnTo>
                  <a:lnTo>
                    <a:pt x="4062462" y="767234"/>
                  </a:lnTo>
                  <a:lnTo>
                    <a:pt x="4062462" y="759691"/>
                  </a:lnTo>
                  <a:close/>
                </a:path>
                <a:path w="4736465" h="767715">
                  <a:moveTo>
                    <a:pt x="4033367" y="759691"/>
                  </a:moveTo>
                  <a:lnTo>
                    <a:pt x="4011816" y="759691"/>
                  </a:lnTo>
                  <a:lnTo>
                    <a:pt x="4011816" y="767234"/>
                  </a:lnTo>
                  <a:lnTo>
                    <a:pt x="4033367" y="767234"/>
                  </a:lnTo>
                  <a:lnTo>
                    <a:pt x="4033367" y="759691"/>
                  </a:lnTo>
                  <a:close/>
                </a:path>
                <a:path w="4736465" h="767715">
                  <a:moveTo>
                    <a:pt x="4004273" y="759691"/>
                  </a:moveTo>
                  <a:lnTo>
                    <a:pt x="3982721" y="759691"/>
                  </a:lnTo>
                  <a:lnTo>
                    <a:pt x="3982721" y="767234"/>
                  </a:lnTo>
                  <a:lnTo>
                    <a:pt x="4004273" y="767234"/>
                  </a:lnTo>
                  <a:lnTo>
                    <a:pt x="4004273" y="759691"/>
                  </a:lnTo>
                  <a:close/>
                </a:path>
                <a:path w="4736465" h="767715">
                  <a:moveTo>
                    <a:pt x="3975178" y="759691"/>
                  </a:moveTo>
                  <a:lnTo>
                    <a:pt x="3953626" y="759691"/>
                  </a:lnTo>
                  <a:lnTo>
                    <a:pt x="3953626" y="767234"/>
                  </a:lnTo>
                  <a:lnTo>
                    <a:pt x="3975178" y="767234"/>
                  </a:lnTo>
                  <a:lnTo>
                    <a:pt x="3975178" y="759691"/>
                  </a:lnTo>
                  <a:close/>
                </a:path>
                <a:path w="4736465" h="767715">
                  <a:moveTo>
                    <a:pt x="3946083" y="759691"/>
                  </a:moveTo>
                  <a:lnTo>
                    <a:pt x="3924532" y="759691"/>
                  </a:lnTo>
                  <a:lnTo>
                    <a:pt x="3924532" y="767234"/>
                  </a:lnTo>
                  <a:lnTo>
                    <a:pt x="3946083" y="767234"/>
                  </a:lnTo>
                  <a:lnTo>
                    <a:pt x="3946083" y="759691"/>
                  </a:lnTo>
                  <a:close/>
                </a:path>
                <a:path w="4736465" h="767715">
                  <a:moveTo>
                    <a:pt x="3916989" y="759691"/>
                  </a:moveTo>
                  <a:lnTo>
                    <a:pt x="3895437" y="759691"/>
                  </a:lnTo>
                  <a:lnTo>
                    <a:pt x="3895437" y="767234"/>
                  </a:lnTo>
                  <a:lnTo>
                    <a:pt x="3916989" y="767234"/>
                  </a:lnTo>
                  <a:lnTo>
                    <a:pt x="3916989" y="759691"/>
                  </a:lnTo>
                  <a:close/>
                </a:path>
                <a:path w="4736465" h="767715">
                  <a:moveTo>
                    <a:pt x="3887894" y="759691"/>
                  </a:moveTo>
                  <a:lnTo>
                    <a:pt x="3866343" y="759691"/>
                  </a:lnTo>
                  <a:lnTo>
                    <a:pt x="3866343" y="767234"/>
                  </a:lnTo>
                  <a:lnTo>
                    <a:pt x="3887894" y="767234"/>
                  </a:lnTo>
                  <a:lnTo>
                    <a:pt x="3887894" y="759691"/>
                  </a:lnTo>
                  <a:close/>
                </a:path>
                <a:path w="4736465" h="767715">
                  <a:moveTo>
                    <a:pt x="3858800" y="759691"/>
                  </a:moveTo>
                  <a:lnTo>
                    <a:pt x="3837248" y="759691"/>
                  </a:lnTo>
                  <a:lnTo>
                    <a:pt x="3837248" y="767234"/>
                  </a:lnTo>
                  <a:lnTo>
                    <a:pt x="3858800" y="767234"/>
                  </a:lnTo>
                  <a:lnTo>
                    <a:pt x="3858800" y="759691"/>
                  </a:lnTo>
                  <a:close/>
                </a:path>
                <a:path w="4736465" h="767715">
                  <a:moveTo>
                    <a:pt x="3829705" y="759691"/>
                  </a:moveTo>
                  <a:lnTo>
                    <a:pt x="3808154" y="759691"/>
                  </a:lnTo>
                  <a:lnTo>
                    <a:pt x="3808154" y="767234"/>
                  </a:lnTo>
                  <a:lnTo>
                    <a:pt x="3829705" y="767234"/>
                  </a:lnTo>
                  <a:lnTo>
                    <a:pt x="3829705" y="759691"/>
                  </a:lnTo>
                  <a:close/>
                </a:path>
                <a:path w="4736465" h="767715">
                  <a:moveTo>
                    <a:pt x="3800611" y="759691"/>
                  </a:moveTo>
                  <a:lnTo>
                    <a:pt x="3779059" y="759691"/>
                  </a:lnTo>
                  <a:lnTo>
                    <a:pt x="3779059" y="767234"/>
                  </a:lnTo>
                  <a:lnTo>
                    <a:pt x="3800611" y="767234"/>
                  </a:lnTo>
                  <a:lnTo>
                    <a:pt x="3800611" y="759691"/>
                  </a:lnTo>
                  <a:close/>
                </a:path>
                <a:path w="4736465" h="767715">
                  <a:moveTo>
                    <a:pt x="3771516" y="759691"/>
                  </a:moveTo>
                  <a:lnTo>
                    <a:pt x="3749965" y="759691"/>
                  </a:lnTo>
                  <a:lnTo>
                    <a:pt x="3749965" y="767234"/>
                  </a:lnTo>
                  <a:lnTo>
                    <a:pt x="3771516" y="767234"/>
                  </a:lnTo>
                  <a:lnTo>
                    <a:pt x="3771516" y="759691"/>
                  </a:lnTo>
                  <a:close/>
                </a:path>
                <a:path w="4736465" h="767715">
                  <a:moveTo>
                    <a:pt x="3742422" y="759691"/>
                  </a:moveTo>
                  <a:lnTo>
                    <a:pt x="3720870" y="759691"/>
                  </a:lnTo>
                  <a:lnTo>
                    <a:pt x="3720870" y="767234"/>
                  </a:lnTo>
                  <a:lnTo>
                    <a:pt x="3742422" y="767234"/>
                  </a:lnTo>
                  <a:lnTo>
                    <a:pt x="3742422" y="759691"/>
                  </a:lnTo>
                  <a:close/>
                </a:path>
                <a:path w="4736465" h="767715">
                  <a:moveTo>
                    <a:pt x="3713327" y="759691"/>
                  </a:moveTo>
                  <a:lnTo>
                    <a:pt x="3691775" y="759691"/>
                  </a:lnTo>
                  <a:lnTo>
                    <a:pt x="3691775" y="767234"/>
                  </a:lnTo>
                  <a:lnTo>
                    <a:pt x="3713327" y="767234"/>
                  </a:lnTo>
                  <a:lnTo>
                    <a:pt x="3713327" y="759691"/>
                  </a:lnTo>
                  <a:close/>
                </a:path>
                <a:path w="4736465" h="767715">
                  <a:moveTo>
                    <a:pt x="3684232" y="759691"/>
                  </a:moveTo>
                  <a:lnTo>
                    <a:pt x="3662681" y="759691"/>
                  </a:lnTo>
                  <a:lnTo>
                    <a:pt x="3662681" y="767234"/>
                  </a:lnTo>
                  <a:lnTo>
                    <a:pt x="3684232" y="767234"/>
                  </a:lnTo>
                  <a:lnTo>
                    <a:pt x="3684232" y="759691"/>
                  </a:lnTo>
                  <a:close/>
                </a:path>
                <a:path w="4736465" h="767715">
                  <a:moveTo>
                    <a:pt x="3655138" y="759691"/>
                  </a:moveTo>
                  <a:lnTo>
                    <a:pt x="3633586" y="759691"/>
                  </a:lnTo>
                  <a:lnTo>
                    <a:pt x="3633586" y="767234"/>
                  </a:lnTo>
                  <a:lnTo>
                    <a:pt x="3655138" y="767234"/>
                  </a:lnTo>
                  <a:lnTo>
                    <a:pt x="3655138" y="759691"/>
                  </a:lnTo>
                  <a:close/>
                </a:path>
                <a:path w="4736465" h="767715">
                  <a:moveTo>
                    <a:pt x="3626043" y="759691"/>
                  </a:moveTo>
                  <a:lnTo>
                    <a:pt x="3604492" y="759691"/>
                  </a:lnTo>
                  <a:lnTo>
                    <a:pt x="3604492" y="767234"/>
                  </a:lnTo>
                  <a:lnTo>
                    <a:pt x="3626043" y="767234"/>
                  </a:lnTo>
                  <a:lnTo>
                    <a:pt x="3626043" y="759691"/>
                  </a:lnTo>
                  <a:close/>
                </a:path>
                <a:path w="4736465" h="767715">
                  <a:moveTo>
                    <a:pt x="3596949" y="759691"/>
                  </a:moveTo>
                  <a:lnTo>
                    <a:pt x="3575397" y="759691"/>
                  </a:lnTo>
                  <a:lnTo>
                    <a:pt x="3575397" y="767234"/>
                  </a:lnTo>
                  <a:lnTo>
                    <a:pt x="3596949" y="767234"/>
                  </a:lnTo>
                  <a:lnTo>
                    <a:pt x="3596949" y="759691"/>
                  </a:lnTo>
                  <a:close/>
                </a:path>
                <a:path w="4736465" h="767715">
                  <a:moveTo>
                    <a:pt x="3567854" y="759691"/>
                  </a:moveTo>
                  <a:lnTo>
                    <a:pt x="3546303" y="759691"/>
                  </a:lnTo>
                  <a:lnTo>
                    <a:pt x="3546303" y="767234"/>
                  </a:lnTo>
                  <a:lnTo>
                    <a:pt x="3567854" y="767234"/>
                  </a:lnTo>
                  <a:lnTo>
                    <a:pt x="3567854" y="759691"/>
                  </a:lnTo>
                  <a:close/>
                </a:path>
                <a:path w="4736465" h="767715">
                  <a:moveTo>
                    <a:pt x="3538760" y="759691"/>
                  </a:moveTo>
                  <a:lnTo>
                    <a:pt x="3517208" y="759691"/>
                  </a:lnTo>
                  <a:lnTo>
                    <a:pt x="3517208" y="767234"/>
                  </a:lnTo>
                  <a:lnTo>
                    <a:pt x="3538760" y="767234"/>
                  </a:lnTo>
                  <a:lnTo>
                    <a:pt x="3538760" y="759691"/>
                  </a:lnTo>
                  <a:close/>
                </a:path>
                <a:path w="4736465" h="767715">
                  <a:moveTo>
                    <a:pt x="3509665" y="759691"/>
                  </a:moveTo>
                  <a:lnTo>
                    <a:pt x="3488114" y="759691"/>
                  </a:lnTo>
                  <a:lnTo>
                    <a:pt x="3488114" y="767234"/>
                  </a:lnTo>
                  <a:lnTo>
                    <a:pt x="3509665" y="767234"/>
                  </a:lnTo>
                  <a:lnTo>
                    <a:pt x="3509665" y="759691"/>
                  </a:lnTo>
                  <a:close/>
                </a:path>
                <a:path w="4736465" h="767715">
                  <a:moveTo>
                    <a:pt x="3480571" y="759691"/>
                  </a:moveTo>
                  <a:lnTo>
                    <a:pt x="3459019" y="759691"/>
                  </a:lnTo>
                  <a:lnTo>
                    <a:pt x="3459019" y="767234"/>
                  </a:lnTo>
                  <a:lnTo>
                    <a:pt x="3480571" y="767234"/>
                  </a:lnTo>
                  <a:lnTo>
                    <a:pt x="3480571" y="759691"/>
                  </a:lnTo>
                  <a:close/>
                </a:path>
                <a:path w="4736465" h="767715">
                  <a:moveTo>
                    <a:pt x="3451476" y="759691"/>
                  </a:moveTo>
                  <a:lnTo>
                    <a:pt x="3429924" y="759691"/>
                  </a:lnTo>
                  <a:lnTo>
                    <a:pt x="3429924" y="767234"/>
                  </a:lnTo>
                  <a:lnTo>
                    <a:pt x="3451476" y="767234"/>
                  </a:lnTo>
                  <a:lnTo>
                    <a:pt x="3451476" y="759691"/>
                  </a:lnTo>
                  <a:close/>
                </a:path>
                <a:path w="4736465" h="767715">
                  <a:moveTo>
                    <a:pt x="3422381" y="759691"/>
                  </a:moveTo>
                  <a:lnTo>
                    <a:pt x="3400830" y="759691"/>
                  </a:lnTo>
                  <a:lnTo>
                    <a:pt x="3400830" y="767234"/>
                  </a:lnTo>
                  <a:lnTo>
                    <a:pt x="3422381" y="767234"/>
                  </a:lnTo>
                  <a:lnTo>
                    <a:pt x="3422381" y="759691"/>
                  </a:lnTo>
                  <a:close/>
                </a:path>
                <a:path w="4736465" h="767715">
                  <a:moveTo>
                    <a:pt x="3393287" y="759691"/>
                  </a:moveTo>
                  <a:lnTo>
                    <a:pt x="3371735" y="759691"/>
                  </a:lnTo>
                  <a:lnTo>
                    <a:pt x="3371735" y="767234"/>
                  </a:lnTo>
                  <a:lnTo>
                    <a:pt x="3393287" y="767234"/>
                  </a:lnTo>
                  <a:lnTo>
                    <a:pt x="3393287" y="759691"/>
                  </a:lnTo>
                  <a:close/>
                </a:path>
                <a:path w="4736465" h="767715">
                  <a:moveTo>
                    <a:pt x="3365270" y="759691"/>
                  </a:moveTo>
                  <a:lnTo>
                    <a:pt x="3342641" y="759691"/>
                  </a:lnTo>
                  <a:lnTo>
                    <a:pt x="3342641" y="767234"/>
                  </a:lnTo>
                  <a:lnTo>
                    <a:pt x="3365270" y="767234"/>
                  </a:lnTo>
                  <a:lnTo>
                    <a:pt x="3365270" y="759691"/>
                  </a:lnTo>
                  <a:close/>
                </a:path>
                <a:path w="4736465" h="767715">
                  <a:moveTo>
                    <a:pt x="3336175" y="759691"/>
                  </a:moveTo>
                  <a:lnTo>
                    <a:pt x="3313546" y="759691"/>
                  </a:lnTo>
                  <a:lnTo>
                    <a:pt x="3313546" y="767234"/>
                  </a:lnTo>
                  <a:lnTo>
                    <a:pt x="3336175" y="767234"/>
                  </a:lnTo>
                  <a:lnTo>
                    <a:pt x="3336175" y="759691"/>
                  </a:lnTo>
                  <a:close/>
                </a:path>
                <a:path w="4736465" h="767715">
                  <a:moveTo>
                    <a:pt x="3307081" y="759691"/>
                  </a:moveTo>
                  <a:lnTo>
                    <a:pt x="3284452" y="759691"/>
                  </a:lnTo>
                  <a:lnTo>
                    <a:pt x="3284452" y="767234"/>
                  </a:lnTo>
                  <a:lnTo>
                    <a:pt x="3307081" y="767234"/>
                  </a:lnTo>
                  <a:lnTo>
                    <a:pt x="3307081" y="759691"/>
                  </a:lnTo>
                  <a:close/>
                </a:path>
                <a:path w="4736465" h="767715">
                  <a:moveTo>
                    <a:pt x="3277986" y="759691"/>
                  </a:moveTo>
                  <a:lnTo>
                    <a:pt x="3255357" y="759691"/>
                  </a:lnTo>
                  <a:lnTo>
                    <a:pt x="3255357" y="767234"/>
                  </a:lnTo>
                  <a:lnTo>
                    <a:pt x="3277986" y="767234"/>
                  </a:lnTo>
                  <a:lnTo>
                    <a:pt x="3277986" y="759691"/>
                  </a:lnTo>
                  <a:close/>
                </a:path>
                <a:path w="4736465" h="767715">
                  <a:moveTo>
                    <a:pt x="3248892" y="759691"/>
                  </a:moveTo>
                  <a:lnTo>
                    <a:pt x="3226263" y="759691"/>
                  </a:lnTo>
                  <a:lnTo>
                    <a:pt x="3226263" y="767234"/>
                  </a:lnTo>
                  <a:lnTo>
                    <a:pt x="3248892" y="767234"/>
                  </a:lnTo>
                  <a:lnTo>
                    <a:pt x="3248892" y="759691"/>
                  </a:lnTo>
                  <a:close/>
                </a:path>
                <a:path w="4736465" h="767715">
                  <a:moveTo>
                    <a:pt x="3219797" y="759691"/>
                  </a:moveTo>
                  <a:lnTo>
                    <a:pt x="3197168" y="759691"/>
                  </a:lnTo>
                  <a:lnTo>
                    <a:pt x="3197168" y="767234"/>
                  </a:lnTo>
                  <a:lnTo>
                    <a:pt x="3219797" y="767234"/>
                  </a:lnTo>
                  <a:lnTo>
                    <a:pt x="3219797" y="759691"/>
                  </a:lnTo>
                  <a:close/>
                </a:path>
                <a:path w="4736465" h="767715">
                  <a:moveTo>
                    <a:pt x="3190703" y="759691"/>
                  </a:moveTo>
                  <a:lnTo>
                    <a:pt x="3168073" y="759691"/>
                  </a:lnTo>
                  <a:lnTo>
                    <a:pt x="3168073" y="767234"/>
                  </a:lnTo>
                  <a:lnTo>
                    <a:pt x="3190703" y="767234"/>
                  </a:lnTo>
                  <a:lnTo>
                    <a:pt x="3190703" y="759691"/>
                  </a:lnTo>
                  <a:close/>
                </a:path>
                <a:path w="4736465" h="767715">
                  <a:moveTo>
                    <a:pt x="3161608" y="759691"/>
                  </a:moveTo>
                  <a:lnTo>
                    <a:pt x="3138979" y="759691"/>
                  </a:lnTo>
                  <a:lnTo>
                    <a:pt x="3138979" y="767234"/>
                  </a:lnTo>
                  <a:lnTo>
                    <a:pt x="3161608" y="767234"/>
                  </a:lnTo>
                  <a:lnTo>
                    <a:pt x="3161608" y="759691"/>
                  </a:lnTo>
                  <a:close/>
                </a:path>
                <a:path w="4736465" h="767715">
                  <a:moveTo>
                    <a:pt x="3132513" y="759691"/>
                  </a:moveTo>
                  <a:lnTo>
                    <a:pt x="3109884" y="759691"/>
                  </a:lnTo>
                  <a:lnTo>
                    <a:pt x="3109884" y="767234"/>
                  </a:lnTo>
                  <a:lnTo>
                    <a:pt x="3132513" y="767234"/>
                  </a:lnTo>
                  <a:lnTo>
                    <a:pt x="3132513" y="759691"/>
                  </a:lnTo>
                  <a:close/>
                </a:path>
                <a:path w="4736465" h="767715">
                  <a:moveTo>
                    <a:pt x="3103419" y="759691"/>
                  </a:moveTo>
                  <a:lnTo>
                    <a:pt x="3080790" y="759691"/>
                  </a:lnTo>
                  <a:lnTo>
                    <a:pt x="3080790" y="767234"/>
                  </a:lnTo>
                  <a:lnTo>
                    <a:pt x="3103419" y="767234"/>
                  </a:lnTo>
                  <a:lnTo>
                    <a:pt x="3103419" y="759691"/>
                  </a:lnTo>
                  <a:close/>
                </a:path>
                <a:path w="4736465" h="767715">
                  <a:moveTo>
                    <a:pt x="3074324" y="759691"/>
                  </a:moveTo>
                  <a:lnTo>
                    <a:pt x="3051695" y="759691"/>
                  </a:lnTo>
                  <a:lnTo>
                    <a:pt x="3051695" y="767234"/>
                  </a:lnTo>
                  <a:lnTo>
                    <a:pt x="3074324" y="767234"/>
                  </a:lnTo>
                  <a:lnTo>
                    <a:pt x="3074324" y="759691"/>
                  </a:lnTo>
                  <a:close/>
                </a:path>
                <a:path w="4736465" h="767715">
                  <a:moveTo>
                    <a:pt x="3045230" y="759691"/>
                  </a:moveTo>
                  <a:lnTo>
                    <a:pt x="3023678" y="759691"/>
                  </a:lnTo>
                  <a:lnTo>
                    <a:pt x="3023678" y="767234"/>
                  </a:lnTo>
                  <a:lnTo>
                    <a:pt x="3045230" y="767234"/>
                  </a:lnTo>
                  <a:lnTo>
                    <a:pt x="3045230" y="759691"/>
                  </a:lnTo>
                  <a:close/>
                </a:path>
                <a:path w="4736465" h="767715">
                  <a:moveTo>
                    <a:pt x="3016135" y="759691"/>
                  </a:moveTo>
                  <a:lnTo>
                    <a:pt x="2994584" y="759691"/>
                  </a:lnTo>
                  <a:lnTo>
                    <a:pt x="2994584" y="767234"/>
                  </a:lnTo>
                  <a:lnTo>
                    <a:pt x="3016135" y="767234"/>
                  </a:lnTo>
                  <a:lnTo>
                    <a:pt x="3016135" y="759691"/>
                  </a:lnTo>
                  <a:close/>
                </a:path>
                <a:path w="4736465" h="767715">
                  <a:moveTo>
                    <a:pt x="2987041" y="759691"/>
                  </a:moveTo>
                  <a:lnTo>
                    <a:pt x="2965489" y="759691"/>
                  </a:lnTo>
                  <a:lnTo>
                    <a:pt x="2965489" y="767234"/>
                  </a:lnTo>
                  <a:lnTo>
                    <a:pt x="2987041" y="767234"/>
                  </a:lnTo>
                  <a:lnTo>
                    <a:pt x="2987041" y="759691"/>
                  </a:lnTo>
                  <a:close/>
                </a:path>
                <a:path w="4736465" h="767715">
                  <a:moveTo>
                    <a:pt x="2957946" y="759691"/>
                  </a:moveTo>
                  <a:lnTo>
                    <a:pt x="2936395" y="759691"/>
                  </a:lnTo>
                  <a:lnTo>
                    <a:pt x="2936395" y="767234"/>
                  </a:lnTo>
                  <a:lnTo>
                    <a:pt x="2957946" y="767234"/>
                  </a:lnTo>
                  <a:lnTo>
                    <a:pt x="2957946" y="759691"/>
                  </a:lnTo>
                  <a:close/>
                </a:path>
                <a:path w="4736465" h="767715">
                  <a:moveTo>
                    <a:pt x="2928852" y="759691"/>
                  </a:moveTo>
                  <a:lnTo>
                    <a:pt x="2907300" y="759691"/>
                  </a:lnTo>
                  <a:lnTo>
                    <a:pt x="2907300" y="767234"/>
                  </a:lnTo>
                  <a:lnTo>
                    <a:pt x="2928852" y="767234"/>
                  </a:lnTo>
                  <a:lnTo>
                    <a:pt x="2928852" y="759691"/>
                  </a:lnTo>
                  <a:close/>
                </a:path>
                <a:path w="4736465" h="767715">
                  <a:moveTo>
                    <a:pt x="2899757" y="759691"/>
                  </a:moveTo>
                  <a:lnTo>
                    <a:pt x="2878205" y="759691"/>
                  </a:lnTo>
                  <a:lnTo>
                    <a:pt x="2878205" y="767234"/>
                  </a:lnTo>
                  <a:lnTo>
                    <a:pt x="2899757" y="767234"/>
                  </a:lnTo>
                  <a:lnTo>
                    <a:pt x="2899757" y="759691"/>
                  </a:lnTo>
                  <a:close/>
                </a:path>
                <a:path w="4736465" h="767715">
                  <a:moveTo>
                    <a:pt x="2870662" y="759691"/>
                  </a:moveTo>
                  <a:lnTo>
                    <a:pt x="2849111" y="759691"/>
                  </a:lnTo>
                  <a:lnTo>
                    <a:pt x="2849111" y="767234"/>
                  </a:lnTo>
                  <a:lnTo>
                    <a:pt x="2870662" y="767234"/>
                  </a:lnTo>
                  <a:lnTo>
                    <a:pt x="2870662" y="759691"/>
                  </a:lnTo>
                  <a:close/>
                </a:path>
                <a:path w="4736465" h="767715">
                  <a:moveTo>
                    <a:pt x="2841568" y="759691"/>
                  </a:moveTo>
                  <a:lnTo>
                    <a:pt x="2820016" y="759691"/>
                  </a:lnTo>
                  <a:lnTo>
                    <a:pt x="2820016" y="767234"/>
                  </a:lnTo>
                  <a:lnTo>
                    <a:pt x="2841568" y="767234"/>
                  </a:lnTo>
                  <a:lnTo>
                    <a:pt x="2841568" y="759691"/>
                  </a:lnTo>
                  <a:close/>
                </a:path>
                <a:path w="4736465" h="767715">
                  <a:moveTo>
                    <a:pt x="2812473" y="759691"/>
                  </a:moveTo>
                  <a:lnTo>
                    <a:pt x="2790922" y="759691"/>
                  </a:lnTo>
                  <a:lnTo>
                    <a:pt x="2790922" y="767234"/>
                  </a:lnTo>
                  <a:lnTo>
                    <a:pt x="2812473" y="767234"/>
                  </a:lnTo>
                  <a:lnTo>
                    <a:pt x="2812473" y="759691"/>
                  </a:lnTo>
                  <a:close/>
                </a:path>
                <a:path w="4736465" h="767715">
                  <a:moveTo>
                    <a:pt x="2783379" y="759691"/>
                  </a:moveTo>
                  <a:lnTo>
                    <a:pt x="2761827" y="759691"/>
                  </a:lnTo>
                  <a:lnTo>
                    <a:pt x="2761827" y="767234"/>
                  </a:lnTo>
                  <a:lnTo>
                    <a:pt x="2783379" y="767234"/>
                  </a:lnTo>
                  <a:lnTo>
                    <a:pt x="2783379" y="759691"/>
                  </a:lnTo>
                  <a:close/>
                </a:path>
                <a:path w="4736465" h="767715">
                  <a:moveTo>
                    <a:pt x="2754284" y="759691"/>
                  </a:moveTo>
                  <a:lnTo>
                    <a:pt x="2732733" y="759691"/>
                  </a:lnTo>
                  <a:lnTo>
                    <a:pt x="2732733" y="767234"/>
                  </a:lnTo>
                  <a:lnTo>
                    <a:pt x="2754284" y="767234"/>
                  </a:lnTo>
                  <a:lnTo>
                    <a:pt x="2754284" y="759691"/>
                  </a:lnTo>
                  <a:close/>
                </a:path>
                <a:path w="4736465" h="767715">
                  <a:moveTo>
                    <a:pt x="2725190" y="759691"/>
                  </a:moveTo>
                  <a:lnTo>
                    <a:pt x="2703638" y="759691"/>
                  </a:lnTo>
                  <a:lnTo>
                    <a:pt x="2703638" y="767234"/>
                  </a:lnTo>
                  <a:lnTo>
                    <a:pt x="2725190" y="767234"/>
                  </a:lnTo>
                  <a:lnTo>
                    <a:pt x="2725190" y="759691"/>
                  </a:lnTo>
                  <a:close/>
                </a:path>
                <a:path w="4736465" h="767715">
                  <a:moveTo>
                    <a:pt x="2696095" y="759691"/>
                  </a:moveTo>
                  <a:lnTo>
                    <a:pt x="2674544" y="759691"/>
                  </a:lnTo>
                  <a:lnTo>
                    <a:pt x="2674544" y="767234"/>
                  </a:lnTo>
                  <a:lnTo>
                    <a:pt x="2696095" y="767234"/>
                  </a:lnTo>
                  <a:lnTo>
                    <a:pt x="2696095" y="759691"/>
                  </a:lnTo>
                  <a:close/>
                </a:path>
                <a:path w="4736465" h="767715">
                  <a:moveTo>
                    <a:pt x="2667001" y="759691"/>
                  </a:moveTo>
                  <a:lnTo>
                    <a:pt x="2645449" y="759691"/>
                  </a:lnTo>
                  <a:lnTo>
                    <a:pt x="2645449" y="767234"/>
                  </a:lnTo>
                  <a:lnTo>
                    <a:pt x="2667001" y="767234"/>
                  </a:lnTo>
                  <a:lnTo>
                    <a:pt x="2667001" y="759691"/>
                  </a:lnTo>
                  <a:close/>
                </a:path>
                <a:path w="4736465" h="767715">
                  <a:moveTo>
                    <a:pt x="2637906" y="759691"/>
                  </a:moveTo>
                  <a:lnTo>
                    <a:pt x="2616354" y="759691"/>
                  </a:lnTo>
                  <a:lnTo>
                    <a:pt x="2616354" y="767234"/>
                  </a:lnTo>
                  <a:lnTo>
                    <a:pt x="2637906" y="767234"/>
                  </a:lnTo>
                  <a:lnTo>
                    <a:pt x="2637906" y="759691"/>
                  </a:lnTo>
                  <a:close/>
                </a:path>
                <a:path w="4736465" h="767715">
                  <a:moveTo>
                    <a:pt x="2608811" y="759691"/>
                  </a:moveTo>
                  <a:lnTo>
                    <a:pt x="2587260" y="759691"/>
                  </a:lnTo>
                  <a:lnTo>
                    <a:pt x="2587260" y="767234"/>
                  </a:lnTo>
                  <a:lnTo>
                    <a:pt x="2608811" y="767234"/>
                  </a:lnTo>
                  <a:lnTo>
                    <a:pt x="2608811" y="759691"/>
                  </a:lnTo>
                  <a:close/>
                </a:path>
                <a:path w="4736465" h="767715">
                  <a:moveTo>
                    <a:pt x="2579717" y="759691"/>
                  </a:moveTo>
                  <a:lnTo>
                    <a:pt x="2558165" y="759691"/>
                  </a:lnTo>
                  <a:lnTo>
                    <a:pt x="2558165" y="767234"/>
                  </a:lnTo>
                  <a:lnTo>
                    <a:pt x="2579717" y="767234"/>
                  </a:lnTo>
                  <a:lnTo>
                    <a:pt x="2579717" y="759691"/>
                  </a:lnTo>
                  <a:close/>
                </a:path>
                <a:path w="4736465" h="767715">
                  <a:moveTo>
                    <a:pt x="2550622" y="759691"/>
                  </a:moveTo>
                  <a:lnTo>
                    <a:pt x="2529071" y="759691"/>
                  </a:lnTo>
                  <a:lnTo>
                    <a:pt x="2529071" y="767234"/>
                  </a:lnTo>
                  <a:lnTo>
                    <a:pt x="2550622" y="767234"/>
                  </a:lnTo>
                  <a:lnTo>
                    <a:pt x="2550622" y="759691"/>
                  </a:lnTo>
                  <a:close/>
                </a:path>
                <a:path w="4736465" h="767715">
                  <a:moveTo>
                    <a:pt x="2521528" y="759691"/>
                  </a:moveTo>
                  <a:lnTo>
                    <a:pt x="2499976" y="759691"/>
                  </a:lnTo>
                  <a:lnTo>
                    <a:pt x="2499976" y="767234"/>
                  </a:lnTo>
                  <a:lnTo>
                    <a:pt x="2521528" y="767234"/>
                  </a:lnTo>
                  <a:lnTo>
                    <a:pt x="2521528" y="759691"/>
                  </a:lnTo>
                  <a:close/>
                </a:path>
                <a:path w="4736465" h="767715">
                  <a:moveTo>
                    <a:pt x="2492433" y="759691"/>
                  </a:moveTo>
                  <a:lnTo>
                    <a:pt x="2470882" y="759691"/>
                  </a:lnTo>
                  <a:lnTo>
                    <a:pt x="2470882" y="767234"/>
                  </a:lnTo>
                  <a:lnTo>
                    <a:pt x="2492433" y="767234"/>
                  </a:lnTo>
                  <a:lnTo>
                    <a:pt x="2492433" y="759691"/>
                  </a:lnTo>
                  <a:close/>
                </a:path>
                <a:path w="4736465" h="767715">
                  <a:moveTo>
                    <a:pt x="2463339" y="759691"/>
                  </a:moveTo>
                  <a:lnTo>
                    <a:pt x="2441787" y="759691"/>
                  </a:lnTo>
                  <a:lnTo>
                    <a:pt x="2441787" y="767234"/>
                  </a:lnTo>
                  <a:lnTo>
                    <a:pt x="2463339" y="767234"/>
                  </a:lnTo>
                  <a:lnTo>
                    <a:pt x="2463339" y="759691"/>
                  </a:lnTo>
                  <a:close/>
                </a:path>
                <a:path w="4736465" h="767715">
                  <a:moveTo>
                    <a:pt x="2434244" y="759691"/>
                  </a:moveTo>
                  <a:lnTo>
                    <a:pt x="2412693" y="759691"/>
                  </a:lnTo>
                  <a:lnTo>
                    <a:pt x="2412693" y="767234"/>
                  </a:lnTo>
                  <a:lnTo>
                    <a:pt x="2434244" y="767234"/>
                  </a:lnTo>
                  <a:lnTo>
                    <a:pt x="2434244" y="759691"/>
                  </a:lnTo>
                  <a:close/>
                </a:path>
                <a:path w="4736465" h="767715">
                  <a:moveTo>
                    <a:pt x="2405150" y="759691"/>
                  </a:moveTo>
                  <a:lnTo>
                    <a:pt x="2383598" y="759691"/>
                  </a:lnTo>
                  <a:lnTo>
                    <a:pt x="2383598" y="767234"/>
                  </a:lnTo>
                  <a:lnTo>
                    <a:pt x="2405150" y="767234"/>
                  </a:lnTo>
                  <a:lnTo>
                    <a:pt x="2405150" y="759691"/>
                  </a:lnTo>
                  <a:close/>
                </a:path>
                <a:path w="4736465" h="767715">
                  <a:moveTo>
                    <a:pt x="2376055" y="759691"/>
                  </a:moveTo>
                  <a:lnTo>
                    <a:pt x="2354503" y="759691"/>
                  </a:lnTo>
                  <a:lnTo>
                    <a:pt x="2354503" y="767234"/>
                  </a:lnTo>
                  <a:lnTo>
                    <a:pt x="2376055" y="767234"/>
                  </a:lnTo>
                  <a:lnTo>
                    <a:pt x="2376055" y="759691"/>
                  </a:lnTo>
                  <a:close/>
                </a:path>
                <a:path w="4736465" h="767715">
                  <a:moveTo>
                    <a:pt x="2346960" y="759691"/>
                  </a:moveTo>
                  <a:lnTo>
                    <a:pt x="2325409" y="759691"/>
                  </a:lnTo>
                  <a:lnTo>
                    <a:pt x="2325409" y="767234"/>
                  </a:lnTo>
                  <a:lnTo>
                    <a:pt x="2346960" y="767234"/>
                  </a:lnTo>
                  <a:lnTo>
                    <a:pt x="2346960" y="759691"/>
                  </a:lnTo>
                  <a:close/>
                </a:path>
                <a:path w="4736465" h="767715">
                  <a:moveTo>
                    <a:pt x="2317866" y="759691"/>
                  </a:moveTo>
                  <a:lnTo>
                    <a:pt x="2296314" y="759691"/>
                  </a:lnTo>
                  <a:lnTo>
                    <a:pt x="2296314" y="767234"/>
                  </a:lnTo>
                  <a:lnTo>
                    <a:pt x="2317866" y="767234"/>
                  </a:lnTo>
                  <a:lnTo>
                    <a:pt x="2317866" y="759691"/>
                  </a:lnTo>
                  <a:close/>
                </a:path>
                <a:path w="4736465" h="767715">
                  <a:moveTo>
                    <a:pt x="2288771" y="759691"/>
                  </a:moveTo>
                  <a:lnTo>
                    <a:pt x="2267220" y="759691"/>
                  </a:lnTo>
                  <a:lnTo>
                    <a:pt x="2267220" y="767234"/>
                  </a:lnTo>
                  <a:lnTo>
                    <a:pt x="2288771" y="767234"/>
                  </a:lnTo>
                  <a:lnTo>
                    <a:pt x="2288771" y="759691"/>
                  </a:lnTo>
                  <a:close/>
                </a:path>
                <a:path w="4736465" h="767715">
                  <a:moveTo>
                    <a:pt x="2259677" y="759691"/>
                  </a:moveTo>
                  <a:lnTo>
                    <a:pt x="2238125" y="759691"/>
                  </a:lnTo>
                  <a:lnTo>
                    <a:pt x="2238125" y="767234"/>
                  </a:lnTo>
                  <a:lnTo>
                    <a:pt x="2259677" y="767234"/>
                  </a:lnTo>
                  <a:lnTo>
                    <a:pt x="2259677" y="759691"/>
                  </a:lnTo>
                  <a:close/>
                </a:path>
                <a:path w="4736465" h="767715">
                  <a:moveTo>
                    <a:pt x="2230582" y="759691"/>
                  </a:moveTo>
                  <a:lnTo>
                    <a:pt x="2209031" y="759691"/>
                  </a:lnTo>
                  <a:lnTo>
                    <a:pt x="2209031" y="767234"/>
                  </a:lnTo>
                  <a:lnTo>
                    <a:pt x="2230582" y="767234"/>
                  </a:lnTo>
                  <a:lnTo>
                    <a:pt x="2230582" y="759691"/>
                  </a:lnTo>
                  <a:close/>
                </a:path>
                <a:path w="4736465" h="767715">
                  <a:moveTo>
                    <a:pt x="2201488" y="759691"/>
                  </a:moveTo>
                  <a:lnTo>
                    <a:pt x="2179936" y="759691"/>
                  </a:lnTo>
                  <a:lnTo>
                    <a:pt x="2179936" y="767234"/>
                  </a:lnTo>
                  <a:lnTo>
                    <a:pt x="2201488" y="767234"/>
                  </a:lnTo>
                  <a:lnTo>
                    <a:pt x="2201488" y="759691"/>
                  </a:lnTo>
                  <a:close/>
                </a:path>
                <a:path w="4736465" h="767715">
                  <a:moveTo>
                    <a:pt x="2172393" y="759691"/>
                  </a:moveTo>
                  <a:lnTo>
                    <a:pt x="2150842" y="759691"/>
                  </a:lnTo>
                  <a:lnTo>
                    <a:pt x="2150842" y="767234"/>
                  </a:lnTo>
                  <a:lnTo>
                    <a:pt x="2172393" y="767234"/>
                  </a:lnTo>
                  <a:lnTo>
                    <a:pt x="2172393" y="759691"/>
                  </a:lnTo>
                  <a:close/>
                </a:path>
                <a:path w="4736465" h="767715">
                  <a:moveTo>
                    <a:pt x="2143299" y="759691"/>
                  </a:moveTo>
                  <a:lnTo>
                    <a:pt x="2121747" y="759691"/>
                  </a:lnTo>
                  <a:lnTo>
                    <a:pt x="2121747" y="767234"/>
                  </a:lnTo>
                  <a:lnTo>
                    <a:pt x="2143299" y="767234"/>
                  </a:lnTo>
                  <a:lnTo>
                    <a:pt x="2143299" y="759691"/>
                  </a:lnTo>
                  <a:close/>
                </a:path>
                <a:path w="4736465" h="767715">
                  <a:moveTo>
                    <a:pt x="2114204" y="759691"/>
                  </a:moveTo>
                  <a:lnTo>
                    <a:pt x="2092652" y="759691"/>
                  </a:lnTo>
                  <a:lnTo>
                    <a:pt x="2092652" y="767234"/>
                  </a:lnTo>
                  <a:lnTo>
                    <a:pt x="2114204" y="767234"/>
                  </a:lnTo>
                  <a:lnTo>
                    <a:pt x="2114204" y="759691"/>
                  </a:lnTo>
                  <a:close/>
                </a:path>
                <a:path w="4736465" h="767715">
                  <a:moveTo>
                    <a:pt x="2085109" y="759691"/>
                  </a:moveTo>
                  <a:lnTo>
                    <a:pt x="2063558" y="759691"/>
                  </a:lnTo>
                  <a:lnTo>
                    <a:pt x="2063558" y="767234"/>
                  </a:lnTo>
                  <a:lnTo>
                    <a:pt x="2085109" y="767234"/>
                  </a:lnTo>
                  <a:lnTo>
                    <a:pt x="2085109" y="759691"/>
                  </a:lnTo>
                  <a:close/>
                </a:path>
                <a:path w="4736465" h="767715">
                  <a:moveTo>
                    <a:pt x="2056015" y="759691"/>
                  </a:moveTo>
                  <a:lnTo>
                    <a:pt x="2034463" y="759691"/>
                  </a:lnTo>
                  <a:lnTo>
                    <a:pt x="2034463" y="767234"/>
                  </a:lnTo>
                  <a:lnTo>
                    <a:pt x="2056015" y="767234"/>
                  </a:lnTo>
                  <a:lnTo>
                    <a:pt x="2056015" y="759691"/>
                  </a:lnTo>
                  <a:close/>
                </a:path>
                <a:path w="4736465" h="767715">
                  <a:moveTo>
                    <a:pt x="2026920" y="759691"/>
                  </a:moveTo>
                  <a:lnTo>
                    <a:pt x="2005369" y="759691"/>
                  </a:lnTo>
                  <a:lnTo>
                    <a:pt x="2005369" y="767234"/>
                  </a:lnTo>
                  <a:lnTo>
                    <a:pt x="2026920" y="767234"/>
                  </a:lnTo>
                  <a:lnTo>
                    <a:pt x="2026920" y="759691"/>
                  </a:lnTo>
                  <a:close/>
                </a:path>
                <a:path w="4736465" h="767715">
                  <a:moveTo>
                    <a:pt x="1997826" y="759691"/>
                  </a:moveTo>
                  <a:lnTo>
                    <a:pt x="1976274" y="759691"/>
                  </a:lnTo>
                  <a:lnTo>
                    <a:pt x="1976274" y="767234"/>
                  </a:lnTo>
                  <a:lnTo>
                    <a:pt x="1997826" y="767234"/>
                  </a:lnTo>
                  <a:lnTo>
                    <a:pt x="1997826" y="759691"/>
                  </a:lnTo>
                  <a:close/>
                </a:path>
                <a:path w="4736465" h="767715">
                  <a:moveTo>
                    <a:pt x="1969809" y="759691"/>
                  </a:moveTo>
                  <a:lnTo>
                    <a:pt x="1947180" y="759691"/>
                  </a:lnTo>
                  <a:lnTo>
                    <a:pt x="1947180" y="767234"/>
                  </a:lnTo>
                  <a:lnTo>
                    <a:pt x="1969809" y="767234"/>
                  </a:lnTo>
                  <a:lnTo>
                    <a:pt x="1969809" y="759691"/>
                  </a:lnTo>
                  <a:close/>
                </a:path>
                <a:path w="4736465" h="767715">
                  <a:moveTo>
                    <a:pt x="1940714" y="759691"/>
                  </a:moveTo>
                  <a:lnTo>
                    <a:pt x="1918085" y="759691"/>
                  </a:lnTo>
                  <a:lnTo>
                    <a:pt x="1918085" y="767234"/>
                  </a:lnTo>
                  <a:lnTo>
                    <a:pt x="1940714" y="767234"/>
                  </a:lnTo>
                  <a:lnTo>
                    <a:pt x="1940714" y="759691"/>
                  </a:lnTo>
                  <a:close/>
                </a:path>
                <a:path w="4736465" h="767715">
                  <a:moveTo>
                    <a:pt x="1911620" y="759691"/>
                  </a:moveTo>
                  <a:lnTo>
                    <a:pt x="1888991" y="759691"/>
                  </a:lnTo>
                  <a:lnTo>
                    <a:pt x="1888991" y="767234"/>
                  </a:lnTo>
                  <a:lnTo>
                    <a:pt x="1911620" y="767234"/>
                  </a:lnTo>
                  <a:lnTo>
                    <a:pt x="1911620" y="759691"/>
                  </a:lnTo>
                  <a:close/>
                </a:path>
                <a:path w="4736465" h="767715">
                  <a:moveTo>
                    <a:pt x="1882525" y="759691"/>
                  </a:moveTo>
                  <a:lnTo>
                    <a:pt x="1859896" y="759691"/>
                  </a:lnTo>
                  <a:lnTo>
                    <a:pt x="1859896" y="767234"/>
                  </a:lnTo>
                  <a:lnTo>
                    <a:pt x="1882525" y="767234"/>
                  </a:lnTo>
                  <a:lnTo>
                    <a:pt x="1882525" y="759691"/>
                  </a:lnTo>
                  <a:close/>
                </a:path>
                <a:path w="4736465" h="767715">
                  <a:moveTo>
                    <a:pt x="1853431" y="759691"/>
                  </a:moveTo>
                  <a:lnTo>
                    <a:pt x="1830801" y="759691"/>
                  </a:lnTo>
                  <a:lnTo>
                    <a:pt x="1830801" y="767234"/>
                  </a:lnTo>
                  <a:lnTo>
                    <a:pt x="1853431" y="767234"/>
                  </a:lnTo>
                  <a:lnTo>
                    <a:pt x="1853431" y="759691"/>
                  </a:lnTo>
                  <a:close/>
                </a:path>
                <a:path w="4736465" h="767715">
                  <a:moveTo>
                    <a:pt x="1824336" y="759691"/>
                  </a:moveTo>
                  <a:lnTo>
                    <a:pt x="1801707" y="759691"/>
                  </a:lnTo>
                  <a:lnTo>
                    <a:pt x="1801707" y="767234"/>
                  </a:lnTo>
                  <a:lnTo>
                    <a:pt x="1824336" y="767234"/>
                  </a:lnTo>
                  <a:lnTo>
                    <a:pt x="1824336" y="759691"/>
                  </a:lnTo>
                  <a:close/>
                </a:path>
                <a:path w="4736465" h="767715">
                  <a:moveTo>
                    <a:pt x="1795241" y="759691"/>
                  </a:moveTo>
                  <a:lnTo>
                    <a:pt x="1772612" y="759691"/>
                  </a:lnTo>
                  <a:lnTo>
                    <a:pt x="1772612" y="767234"/>
                  </a:lnTo>
                  <a:lnTo>
                    <a:pt x="1795241" y="767234"/>
                  </a:lnTo>
                  <a:lnTo>
                    <a:pt x="1795241" y="759691"/>
                  </a:lnTo>
                  <a:close/>
                </a:path>
                <a:path w="4736465" h="767715">
                  <a:moveTo>
                    <a:pt x="1766147" y="759691"/>
                  </a:moveTo>
                  <a:lnTo>
                    <a:pt x="1743518" y="759691"/>
                  </a:lnTo>
                  <a:lnTo>
                    <a:pt x="1743518" y="767234"/>
                  </a:lnTo>
                  <a:lnTo>
                    <a:pt x="1766147" y="767234"/>
                  </a:lnTo>
                  <a:lnTo>
                    <a:pt x="1766147" y="759691"/>
                  </a:lnTo>
                  <a:close/>
                </a:path>
                <a:path w="4736465" h="767715">
                  <a:moveTo>
                    <a:pt x="1737052" y="759691"/>
                  </a:moveTo>
                  <a:lnTo>
                    <a:pt x="1714423" y="759691"/>
                  </a:lnTo>
                  <a:lnTo>
                    <a:pt x="1714423" y="767234"/>
                  </a:lnTo>
                  <a:lnTo>
                    <a:pt x="1737052" y="767234"/>
                  </a:lnTo>
                  <a:lnTo>
                    <a:pt x="1737052" y="759691"/>
                  </a:lnTo>
                  <a:close/>
                </a:path>
                <a:path w="4736465" h="767715">
                  <a:moveTo>
                    <a:pt x="1707958" y="759691"/>
                  </a:moveTo>
                  <a:lnTo>
                    <a:pt x="1685329" y="759691"/>
                  </a:lnTo>
                  <a:lnTo>
                    <a:pt x="1685329" y="767234"/>
                  </a:lnTo>
                  <a:lnTo>
                    <a:pt x="1707958" y="767234"/>
                  </a:lnTo>
                  <a:lnTo>
                    <a:pt x="1707958" y="759691"/>
                  </a:lnTo>
                  <a:close/>
                </a:path>
                <a:path w="4736465" h="767715">
                  <a:moveTo>
                    <a:pt x="1678863" y="759691"/>
                  </a:moveTo>
                  <a:lnTo>
                    <a:pt x="1656234" y="759691"/>
                  </a:lnTo>
                  <a:lnTo>
                    <a:pt x="1656234" y="767234"/>
                  </a:lnTo>
                  <a:lnTo>
                    <a:pt x="1678863" y="767234"/>
                  </a:lnTo>
                  <a:lnTo>
                    <a:pt x="1678863" y="759691"/>
                  </a:lnTo>
                  <a:close/>
                </a:path>
                <a:path w="4736465" h="767715">
                  <a:moveTo>
                    <a:pt x="1649769" y="759691"/>
                  </a:moveTo>
                  <a:lnTo>
                    <a:pt x="1628217" y="759691"/>
                  </a:lnTo>
                  <a:lnTo>
                    <a:pt x="1628217" y="767234"/>
                  </a:lnTo>
                  <a:lnTo>
                    <a:pt x="1649769" y="767234"/>
                  </a:lnTo>
                  <a:lnTo>
                    <a:pt x="1649769" y="759691"/>
                  </a:lnTo>
                  <a:close/>
                </a:path>
                <a:path w="4736465" h="767715">
                  <a:moveTo>
                    <a:pt x="1620674" y="759691"/>
                  </a:moveTo>
                  <a:lnTo>
                    <a:pt x="1599123" y="759691"/>
                  </a:lnTo>
                  <a:lnTo>
                    <a:pt x="1599123" y="767234"/>
                  </a:lnTo>
                  <a:lnTo>
                    <a:pt x="1620674" y="767234"/>
                  </a:lnTo>
                  <a:lnTo>
                    <a:pt x="1620674" y="759691"/>
                  </a:lnTo>
                  <a:close/>
                </a:path>
                <a:path w="4736465" h="767715">
                  <a:moveTo>
                    <a:pt x="1591580" y="759691"/>
                  </a:moveTo>
                  <a:lnTo>
                    <a:pt x="1570028" y="759691"/>
                  </a:lnTo>
                  <a:lnTo>
                    <a:pt x="1570028" y="767234"/>
                  </a:lnTo>
                  <a:lnTo>
                    <a:pt x="1591580" y="767234"/>
                  </a:lnTo>
                  <a:lnTo>
                    <a:pt x="1591580" y="759691"/>
                  </a:lnTo>
                  <a:close/>
                </a:path>
                <a:path w="4736465" h="767715">
                  <a:moveTo>
                    <a:pt x="1562485" y="759691"/>
                  </a:moveTo>
                  <a:lnTo>
                    <a:pt x="1540933" y="759691"/>
                  </a:lnTo>
                  <a:lnTo>
                    <a:pt x="1540933" y="767234"/>
                  </a:lnTo>
                  <a:lnTo>
                    <a:pt x="1562485" y="767234"/>
                  </a:lnTo>
                  <a:lnTo>
                    <a:pt x="1562485" y="759691"/>
                  </a:lnTo>
                  <a:close/>
                </a:path>
                <a:path w="4736465" h="767715">
                  <a:moveTo>
                    <a:pt x="1533390" y="759691"/>
                  </a:moveTo>
                  <a:lnTo>
                    <a:pt x="1511839" y="759691"/>
                  </a:lnTo>
                  <a:lnTo>
                    <a:pt x="1511839" y="767234"/>
                  </a:lnTo>
                  <a:lnTo>
                    <a:pt x="1533390" y="767234"/>
                  </a:lnTo>
                  <a:lnTo>
                    <a:pt x="1533390" y="759691"/>
                  </a:lnTo>
                  <a:close/>
                </a:path>
                <a:path w="4736465" h="767715">
                  <a:moveTo>
                    <a:pt x="1504296" y="759691"/>
                  </a:moveTo>
                  <a:lnTo>
                    <a:pt x="1482744" y="759691"/>
                  </a:lnTo>
                  <a:lnTo>
                    <a:pt x="1482744" y="767234"/>
                  </a:lnTo>
                  <a:lnTo>
                    <a:pt x="1504296" y="767234"/>
                  </a:lnTo>
                  <a:lnTo>
                    <a:pt x="1504296" y="759691"/>
                  </a:lnTo>
                  <a:close/>
                </a:path>
                <a:path w="4736465" h="767715">
                  <a:moveTo>
                    <a:pt x="1475201" y="759691"/>
                  </a:moveTo>
                  <a:lnTo>
                    <a:pt x="1453650" y="759691"/>
                  </a:lnTo>
                  <a:lnTo>
                    <a:pt x="1453650" y="767234"/>
                  </a:lnTo>
                  <a:lnTo>
                    <a:pt x="1475201" y="767234"/>
                  </a:lnTo>
                  <a:lnTo>
                    <a:pt x="1475201" y="759691"/>
                  </a:lnTo>
                  <a:close/>
                </a:path>
                <a:path w="4736465" h="767715">
                  <a:moveTo>
                    <a:pt x="1446107" y="759691"/>
                  </a:moveTo>
                  <a:lnTo>
                    <a:pt x="1424555" y="759691"/>
                  </a:lnTo>
                  <a:lnTo>
                    <a:pt x="1424555" y="767234"/>
                  </a:lnTo>
                  <a:lnTo>
                    <a:pt x="1446107" y="767234"/>
                  </a:lnTo>
                  <a:lnTo>
                    <a:pt x="1446107" y="759691"/>
                  </a:lnTo>
                  <a:close/>
                </a:path>
                <a:path w="4736465" h="767715">
                  <a:moveTo>
                    <a:pt x="1417012" y="759691"/>
                  </a:moveTo>
                  <a:lnTo>
                    <a:pt x="1395461" y="759691"/>
                  </a:lnTo>
                  <a:lnTo>
                    <a:pt x="1395461" y="767234"/>
                  </a:lnTo>
                  <a:lnTo>
                    <a:pt x="1417012" y="767234"/>
                  </a:lnTo>
                  <a:lnTo>
                    <a:pt x="1417012" y="759691"/>
                  </a:lnTo>
                  <a:close/>
                </a:path>
                <a:path w="4736465" h="767715">
                  <a:moveTo>
                    <a:pt x="1387918" y="759691"/>
                  </a:moveTo>
                  <a:lnTo>
                    <a:pt x="1366366" y="759691"/>
                  </a:lnTo>
                  <a:lnTo>
                    <a:pt x="1366366" y="767234"/>
                  </a:lnTo>
                  <a:lnTo>
                    <a:pt x="1387918" y="767234"/>
                  </a:lnTo>
                  <a:lnTo>
                    <a:pt x="1387918" y="759691"/>
                  </a:lnTo>
                  <a:close/>
                </a:path>
                <a:path w="4736465" h="767715">
                  <a:moveTo>
                    <a:pt x="1358823" y="759691"/>
                  </a:moveTo>
                  <a:lnTo>
                    <a:pt x="1337272" y="759691"/>
                  </a:lnTo>
                  <a:lnTo>
                    <a:pt x="1337272" y="767234"/>
                  </a:lnTo>
                  <a:lnTo>
                    <a:pt x="1358823" y="767234"/>
                  </a:lnTo>
                  <a:lnTo>
                    <a:pt x="1358823" y="759691"/>
                  </a:lnTo>
                  <a:close/>
                </a:path>
                <a:path w="4736465" h="767715">
                  <a:moveTo>
                    <a:pt x="1329728" y="759691"/>
                  </a:moveTo>
                  <a:lnTo>
                    <a:pt x="1308177" y="759691"/>
                  </a:lnTo>
                  <a:lnTo>
                    <a:pt x="1308177" y="767234"/>
                  </a:lnTo>
                  <a:lnTo>
                    <a:pt x="1329728" y="767234"/>
                  </a:lnTo>
                  <a:lnTo>
                    <a:pt x="1329728" y="759691"/>
                  </a:lnTo>
                  <a:close/>
                </a:path>
                <a:path w="4736465" h="767715">
                  <a:moveTo>
                    <a:pt x="1300634" y="759691"/>
                  </a:moveTo>
                  <a:lnTo>
                    <a:pt x="1279082" y="759691"/>
                  </a:lnTo>
                  <a:lnTo>
                    <a:pt x="1279082" y="767234"/>
                  </a:lnTo>
                  <a:lnTo>
                    <a:pt x="1300634" y="767234"/>
                  </a:lnTo>
                  <a:lnTo>
                    <a:pt x="1300634" y="759691"/>
                  </a:lnTo>
                  <a:close/>
                </a:path>
                <a:path w="4736465" h="767715">
                  <a:moveTo>
                    <a:pt x="1271539" y="759691"/>
                  </a:moveTo>
                  <a:lnTo>
                    <a:pt x="1249988" y="759691"/>
                  </a:lnTo>
                  <a:lnTo>
                    <a:pt x="1249988" y="767234"/>
                  </a:lnTo>
                  <a:lnTo>
                    <a:pt x="1271539" y="767234"/>
                  </a:lnTo>
                  <a:lnTo>
                    <a:pt x="1271539" y="759691"/>
                  </a:lnTo>
                  <a:close/>
                </a:path>
                <a:path w="4736465" h="767715">
                  <a:moveTo>
                    <a:pt x="1242445" y="759691"/>
                  </a:moveTo>
                  <a:lnTo>
                    <a:pt x="1220893" y="759691"/>
                  </a:lnTo>
                  <a:lnTo>
                    <a:pt x="1220893" y="767234"/>
                  </a:lnTo>
                  <a:lnTo>
                    <a:pt x="1242445" y="767234"/>
                  </a:lnTo>
                  <a:lnTo>
                    <a:pt x="1242445" y="759691"/>
                  </a:lnTo>
                  <a:close/>
                </a:path>
                <a:path w="4736465" h="767715">
                  <a:moveTo>
                    <a:pt x="1213350" y="759691"/>
                  </a:moveTo>
                  <a:lnTo>
                    <a:pt x="1191799" y="759691"/>
                  </a:lnTo>
                  <a:lnTo>
                    <a:pt x="1191799" y="767234"/>
                  </a:lnTo>
                  <a:lnTo>
                    <a:pt x="1213350" y="767234"/>
                  </a:lnTo>
                  <a:lnTo>
                    <a:pt x="1213350" y="759691"/>
                  </a:lnTo>
                  <a:close/>
                </a:path>
                <a:path w="4736465" h="767715">
                  <a:moveTo>
                    <a:pt x="1184256" y="759691"/>
                  </a:moveTo>
                  <a:lnTo>
                    <a:pt x="1162704" y="759691"/>
                  </a:lnTo>
                  <a:lnTo>
                    <a:pt x="1162704" y="767234"/>
                  </a:lnTo>
                  <a:lnTo>
                    <a:pt x="1184256" y="767234"/>
                  </a:lnTo>
                  <a:lnTo>
                    <a:pt x="1184256" y="759691"/>
                  </a:lnTo>
                  <a:close/>
                </a:path>
                <a:path w="4736465" h="767715">
                  <a:moveTo>
                    <a:pt x="1155161" y="759691"/>
                  </a:moveTo>
                  <a:lnTo>
                    <a:pt x="1133610" y="759691"/>
                  </a:lnTo>
                  <a:lnTo>
                    <a:pt x="1133610" y="767234"/>
                  </a:lnTo>
                  <a:lnTo>
                    <a:pt x="1155161" y="767234"/>
                  </a:lnTo>
                  <a:lnTo>
                    <a:pt x="1155161" y="759691"/>
                  </a:lnTo>
                  <a:close/>
                </a:path>
                <a:path w="4736465" h="767715">
                  <a:moveTo>
                    <a:pt x="1126067" y="759691"/>
                  </a:moveTo>
                  <a:lnTo>
                    <a:pt x="1104515" y="759691"/>
                  </a:lnTo>
                  <a:lnTo>
                    <a:pt x="1104515" y="767234"/>
                  </a:lnTo>
                  <a:lnTo>
                    <a:pt x="1126067" y="767234"/>
                  </a:lnTo>
                  <a:lnTo>
                    <a:pt x="1126067" y="759691"/>
                  </a:lnTo>
                  <a:close/>
                </a:path>
                <a:path w="4736465" h="767715">
                  <a:moveTo>
                    <a:pt x="1096972" y="759691"/>
                  </a:moveTo>
                  <a:lnTo>
                    <a:pt x="1075421" y="759691"/>
                  </a:lnTo>
                  <a:lnTo>
                    <a:pt x="1075421" y="767234"/>
                  </a:lnTo>
                  <a:lnTo>
                    <a:pt x="1096972" y="767234"/>
                  </a:lnTo>
                  <a:lnTo>
                    <a:pt x="1096972" y="759691"/>
                  </a:lnTo>
                  <a:close/>
                </a:path>
                <a:path w="4736465" h="767715">
                  <a:moveTo>
                    <a:pt x="1067877" y="759691"/>
                  </a:moveTo>
                  <a:lnTo>
                    <a:pt x="1046326" y="759691"/>
                  </a:lnTo>
                  <a:lnTo>
                    <a:pt x="1046326" y="767234"/>
                  </a:lnTo>
                  <a:lnTo>
                    <a:pt x="1067877" y="767234"/>
                  </a:lnTo>
                  <a:lnTo>
                    <a:pt x="1067877" y="759691"/>
                  </a:lnTo>
                  <a:close/>
                </a:path>
                <a:path w="4736465" h="767715">
                  <a:moveTo>
                    <a:pt x="1038783" y="759691"/>
                  </a:moveTo>
                  <a:lnTo>
                    <a:pt x="1017231" y="759691"/>
                  </a:lnTo>
                  <a:lnTo>
                    <a:pt x="1017231" y="767234"/>
                  </a:lnTo>
                  <a:lnTo>
                    <a:pt x="1038783" y="767234"/>
                  </a:lnTo>
                  <a:lnTo>
                    <a:pt x="1038783" y="759691"/>
                  </a:lnTo>
                  <a:close/>
                </a:path>
                <a:path w="4736465" h="767715">
                  <a:moveTo>
                    <a:pt x="1009688" y="759691"/>
                  </a:moveTo>
                  <a:lnTo>
                    <a:pt x="988137" y="759691"/>
                  </a:lnTo>
                  <a:lnTo>
                    <a:pt x="988137" y="767234"/>
                  </a:lnTo>
                  <a:lnTo>
                    <a:pt x="1009688" y="767234"/>
                  </a:lnTo>
                  <a:lnTo>
                    <a:pt x="1009688" y="759691"/>
                  </a:lnTo>
                  <a:close/>
                </a:path>
                <a:path w="4736465" h="767715">
                  <a:moveTo>
                    <a:pt x="980594" y="759691"/>
                  </a:moveTo>
                  <a:lnTo>
                    <a:pt x="959042" y="759691"/>
                  </a:lnTo>
                  <a:lnTo>
                    <a:pt x="959042" y="767234"/>
                  </a:lnTo>
                  <a:lnTo>
                    <a:pt x="980594" y="767234"/>
                  </a:lnTo>
                  <a:lnTo>
                    <a:pt x="980594" y="759691"/>
                  </a:lnTo>
                  <a:close/>
                </a:path>
                <a:path w="4736465" h="767715">
                  <a:moveTo>
                    <a:pt x="951499" y="759691"/>
                  </a:moveTo>
                  <a:lnTo>
                    <a:pt x="929948" y="759691"/>
                  </a:lnTo>
                  <a:lnTo>
                    <a:pt x="929948" y="767234"/>
                  </a:lnTo>
                  <a:lnTo>
                    <a:pt x="951499" y="767234"/>
                  </a:lnTo>
                  <a:lnTo>
                    <a:pt x="951499" y="759691"/>
                  </a:lnTo>
                  <a:close/>
                </a:path>
                <a:path w="4736465" h="767715">
                  <a:moveTo>
                    <a:pt x="922405" y="759691"/>
                  </a:moveTo>
                  <a:lnTo>
                    <a:pt x="900853" y="759691"/>
                  </a:lnTo>
                  <a:lnTo>
                    <a:pt x="900853" y="767234"/>
                  </a:lnTo>
                  <a:lnTo>
                    <a:pt x="922405" y="767234"/>
                  </a:lnTo>
                  <a:lnTo>
                    <a:pt x="922405" y="759691"/>
                  </a:lnTo>
                  <a:close/>
                </a:path>
                <a:path w="4736465" h="767715">
                  <a:moveTo>
                    <a:pt x="893310" y="759691"/>
                  </a:moveTo>
                  <a:lnTo>
                    <a:pt x="871759" y="759691"/>
                  </a:lnTo>
                  <a:lnTo>
                    <a:pt x="871759" y="767234"/>
                  </a:lnTo>
                  <a:lnTo>
                    <a:pt x="893310" y="767234"/>
                  </a:lnTo>
                  <a:lnTo>
                    <a:pt x="893310" y="759691"/>
                  </a:lnTo>
                  <a:close/>
                </a:path>
                <a:path w="4736465" h="767715">
                  <a:moveTo>
                    <a:pt x="864216" y="759691"/>
                  </a:moveTo>
                  <a:lnTo>
                    <a:pt x="842664" y="759691"/>
                  </a:lnTo>
                  <a:lnTo>
                    <a:pt x="842664" y="767234"/>
                  </a:lnTo>
                  <a:lnTo>
                    <a:pt x="864216" y="767234"/>
                  </a:lnTo>
                  <a:lnTo>
                    <a:pt x="864216" y="759691"/>
                  </a:lnTo>
                  <a:close/>
                </a:path>
                <a:path w="4736465" h="767715">
                  <a:moveTo>
                    <a:pt x="835121" y="759691"/>
                  </a:moveTo>
                  <a:lnTo>
                    <a:pt x="813570" y="759691"/>
                  </a:lnTo>
                  <a:lnTo>
                    <a:pt x="813570" y="767234"/>
                  </a:lnTo>
                  <a:lnTo>
                    <a:pt x="835121" y="767234"/>
                  </a:lnTo>
                  <a:lnTo>
                    <a:pt x="835121" y="759691"/>
                  </a:lnTo>
                  <a:close/>
                </a:path>
                <a:path w="4736465" h="767715">
                  <a:moveTo>
                    <a:pt x="806026" y="759691"/>
                  </a:moveTo>
                  <a:lnTo>
                    <a:pt x="784475" y="759691"/>
                  </a:lnTo>
                  <a:lnTo>
                    <a:pt x="784475" y="767234"/>
                  </a:lnTo>
                  <a:lnTo>
                    <a:pt x="806026" y="767234"/>
                  </a:lnTo>
                  <a:lnTo>
                    <a:pt x="806026" y="759691"/>
                  </a:lnTo>
                  <a:close/>
                </a:path>
                <a:path w="4736465" h="767715">
                  <a:moveTo>
                    <a:pt x="776932" y="759691"/>
                  </a:moveTo>
                  <a:lnTo>
                    <a:pt x="755380" y="759691"/>
                  </a:lnTo>
                  <a:lnTo>
                    <a:pt x="755380" y="767234"/>
                  </a:lnTo>
                  <a:lnTo>
                    <a:pt x="776932" y="767234"/>
                  </a:lnTo>
                  <a:lnTo>
                    <a:pt x="776932" y="759691"/>
                  </a:lnTo>
                  <a:close/>
                </a:path>
                <a:path w="4736465" h="767715">
                  <a:moveTo>
                    <a:pt x="747837" y="759691"/>
                  </a:moveTo>
                  <a:lnTo>
                    <a:pt x="726286" y="759691"/>
                  </a:lnTo>
                  <a:lnTo>
                    <a:pt x="726286" y="767234"/>
                  </a:lnTo>
                  <a:lnTo>
                    <a:pt x="747837" y="767234"/>
                  </a:lnTo>
                  <a:lnTo>
                    <a:pt x="747837" y="759691"/>
                  </a:lnTo>
                  <a:close/>
                </a:path>
                <a:path w="4736465" h="767715">
                  <a:moveTo>
                    <a:pt x="718743" y="759691"/>
                  </a:moveTo>
                  <a:lnTo>
                    <a:pt x="697191" y="759691"/>
                  </a:lnTo>
                  <a:lnTo>
                    <a:pt x="697191" y="767234"/>
                  </a:lnTo>
                  <a:lnTo>
                    <a:pt x="718743" y="767234"/>
                  </a:lnTo>
                  <a:lnTo>
                    <a:pt x="718743" y="759691"/>
                  </a:lnTo>
                  <a:close/>
                </a:path>
                <a:path w="4736465" h="767715">
                  <a:moveTo>
                    <a:pt x="689648" y="759691"/>
                  </a:moveTo>
                  <a:lnTo>
                    <a:pt x="668097" y="759691"/>
                  </a:lnTo>
                  <a:lnTo>
                    <a:pt x="668097" y="767234"/>
                  </a:lnTo>
                  <a:lnTo>
                    <a:pt x="689648" y="767234"/>
                  </a:lnTo>
                  <a:lnTo>
                    <a:pt x="689648" y="759691"/>
                  </a:lnTo>
                  <a:close/>
                </a:path>
                <a:path w="4736465" h="767715">
                  <a:moveTo>
                    <a:pt x="660554" y="759691"/>
                  </a:moveTo>
                  <a:lnTo>
                    <a:pt x="639002" y="759691"/>
                  </a:lnTo>
                  <a:lnTo>
                    <a:pt x="639002" y="767234"/>
                  </a:lnTo>
                  <a:lnTo>
                    <a:pt x="660554" y="767234"/>
                  </a:lnTo>
                  <a:lnTo>
                    <a:pt x="660554" y="759691"/>
                  </a:lnTo>
                  <a:close/>
                </a:path>
                <a:path w="4736465" h="767715">
                  <a:moveTo>
                    <a:pt x="631459" y="759691"/>
                  </a:moveTo>
                  <a:lnTo>
                    <a:pt x="609908" y="759691"/>
                  </a:lnTo>
                  <a:lnTo>
                    <a:pt x="609908" y="767234"/>
                  </a:lnTo>
                  <a:lnTo>
                    <a:pt x="631459" y="767234"/>
                  </a:lnTo>
                  <a:lnTo>
                    <a:pt x="631459" y="759691"/>
                  </a:lnTo>
                  <a:close/>
                </a:path>
                <a:path w="4736465" h="767715">
                  <a:moveTo>
                    <a:pt x="602365" y="759691"/>
                  </a:moveTo>
                  <a:lnTo>
                    <a:pt x="580813" y="759691"/>
                  </a:lnTo>
                  <a:lnTo>
                    <a:pt x="580813" y="767234"/>
                  </a:lnTo>
                  <a:lnTo>
                    <a:pt x="602365" y="767234"/>
                  </a:lnTo>
                  <a:lnTo>
                    <a:pt x="602365" y="759691"/>
                  </a:lnTo>
                  <a:close/>
                </a:path>
                <a:path w="4736465" h="767715">
                  <a:moveTo>
                    <a:pt x="574348" y="759691"/>
                  </a:moveTo>
                  <a:lnTo>
                    <a:pt x="551719" y="759691"/>
                  </a:lnTo>
                  <a:lnTo>
                    <a:pt x="551719" y="767234"/>
                  </a:lnTo>
                  <a:lnTo>
                    <a:pt x="574348" y="767234"/>
                  </a:lnTo>
                  <a:lnTo>
                    <a:pt x="574348" y="759691"/>
                  </a:lnTo>
                  <a:close/>
                </a:path>
                <a:path w="4736465" h="767715">
                  <a:moveTo>
                    <a:pt x="545253" y="759691"/>
                  </a:moveTo>
                  <a:lnTo>
                    <a:pt x="522624" y="759691"/>
                  </a:lnTo>
                  <a:lnTo>
                    <a:pt x="522624" y="767234"/>
                  </a:lnTo>
                  <a:lnTo>
                    <a:pt x="545253" y="767234"/>
                  </a:lnTo>
                  <a:lnTo>
                    <a:pt x="545253" y="759691"/>
                  </a:lnTo>
                  <a:close/>
                </a:path>
                <a:path w="4736465" h="767715">
                  <a:moveTo>
                    <a:pt x="516158" y="759691"/>
                  </a:moveTo>
                  <a:lnTo>
                    <a:pt x="493529" y="759691"/>
                  </a:lnTo>
                  <a:lnTo>
                    <a:pt x="493529" y="767234"/>
                  </a:lnTo>
                  <a:lnTo>
                    <a:pt x="516158" y="767234"/>
                  </a:lnTo>
                  <a:lnTo>
                    <a:pt x="516158" y="759691"/>
                  </a:lnTo>
                  <a:close/>
                </a:path>
                <a:path w="4736465" h="767715">
                  <a:moveTo>
                    <a:pt x="487064" y="759691"/>
                  </a:moveTo>
                  <a:lnTo>
                    <a:pt x="464435" y="759691"/>
                  </a:lnTo>
                  <a:lnTo>
                    <a:pt x="464435" y="767234"/>
                  </a:lnTo>
                  <a:lnTo>
                    <a:pt x="487064" y="767234"/>
                  </a:lnTo>
                  <a:lnTo>
                    <a:pt x="487064" y="759691"/>
                  </a:lnTo>
                  <a:close/>
                </a:path>
                <a:path w="4736465" h="767715">
                  <a:moveTo>
                    <a:pt x="457969" y="759691"/>
                  </a:moveTo>
                  <a:lnTo>
                    <a:pt x="435340" y="759691"/>
                  </a:lnTo>
                  <a:lnTo>
                    <a:pt x="435340" y="767234"/>
                  </a:lnTo>
                  <a:lnTo>
                    <a:pt x="457969" y="767234"/>
                  </a:lnTo>
                  <a:lnTo>
                    <a:pt x="457969" y="759691"/>
                  </a:lnTo>
                  <a:close/>
                </a:path>
                <a:path w="4736465" h="767715">
                  <a:moveTo>
                    <a:pt x="428875" y="759691"/>
                  </a:moveTo>
                  <a:lnTo>
                    <a:pt x="406246" y="759691"/>
                  </a:lnTo>
                  <a:lnTo>
                    <a:pt x="406246" y="767234"/>
                  </a:lnTo>
                  <a:lnTo>
                    <a:pt x="428875" y="767234"/>
                  </a:lnTo>
                  <a:lnTo>
                    <a:pt x="428875" y="759691"/>
                  </a:lnTo>
                  <a:close/>
                </a:path>
                <a:path w="4736465" h="767715">
                  <a:moveTo>
                    <a:pt x="399780" y="759691"/>
                  </a:moveTo>
                  <a:lnTo>
                    <a:pt x="377151" y="759691"/>
                  </a:lnTo>
                  <a:lnTo>
                    <a:pt x="377151" y="767234"/>
                  </a:lnTo>
                  <a:lnTo>
                    <a:pt x="399780" y="767234"/>
                  </a:lnTo>
                  <a:lnTo>
                    <a:pt x="399780" y="759691"/>
                  </a:lnTo>
                  <a:close/>
                </a:path>
                <a:path w="4736465" h="767715">
                  <a:moveTo>
                    <a:pt x="370686" y="759691"/>
                  </a:moveTo>
                  <a:lnTo>
                    <a:pt x="348057" y="759691"/>
                  </a:lnTo>
                  <a:lnTo>
                    <a:pt x="348057" y="767234"/>
                  </a:lnTo>
                  <a:lnTo>
                    <a:pt x="370686" y="767234"/>
                  </a:lnTo>
                  <a:lnTo>
                    <a:pt x="370686" y="759691"/>
                  </a:lnTo>
                  <a:close/>
                </a:path>
                <a:path w="4736465" h="767715">
                  <a:moveTo>
                    <a:pt x="341591" y="759691"/>
                  </a:moveTo>
                  <a:lnTo>
                    <a:pt x="318962" y="759691"/>
                  </a:lnTo>
                  <a:lnTo>
                    <a:pt x="318962" y="767234"/>
                  </a:lnTo>
                  <a:lnTo>
                    <a:pt x="341591" y="767234"/>
                  </a:lnTo>
                  <a:lnTo>
                    <a:pt x="341591" y="759691"/>
                  </a:lnTo>
                  <a:close/>
                </a:path>
                <a:path w="4736465" h="767715">
                  <a:moveTo>
                    <a:pt x="312497" y="759691"/>
                  </a:moveTo>
                  <a:lnTo>
                    <a:pt x="289867" y="759691"/>
                  </a:lnTo>
                  <a:lnTo>
                    <a:pt x="289867" y="767234"/>
                  </a:lnTo>
                  <a:lnTo>
                    <a:pt x="312497" y="767234"/>
                  </a:lnTo>
                  <a:lnTo>
                    <a:pt x="312497" y="759691"/>
                  </a:lnTo>
                  <a:close/>
                </a:path>
                <a:path w="4736465" h="767715">
                  <a:moveTo>
                    <a:pt x="283402" y="759691"/>
                  </a:moveTo>
                  <a:lnTo>
                    <a:pt x="260773" y="759691"/>
                  </a:lnTo>
                  <a:lnTo>
                    <a:pt x="260773" y="767234"/>
                  </a:lnTo>
                  <a:lnTo>
                    <a:pt x="283402" y="767234"/>
                  </a:lnTo>
                  <a:lnTo>
                    <a:pt x="283402" y="759691"/>
                  </a:lnTo>
                  <a:close/>
                </a:path>
                <a:path w="4736465" h="767715">
                  <a:moveTo>
                    <a:pt x="254307" y="759691"/>
                  </a:moveTo>
                  <a:lnTo>
                    <a:pt x="232756" y="759691"/>
                  </a:lnTo>
                  <a:lnTo>
                    <a:pt x="232756" y="767234"/>
                  </a:lnTo>
                  <a:lnTo>
                    <a:pt x="254307" y="767234"/>
                  </a:lnTo>
                  <a:lnTo>
                    <a:pt x="254307" y="759691"/>
                  </a:lnTo>
                  <a:close/>
                </a:path>
                <a:path w="4736465" h="767715">
                  <a:moveTo>
                    <a:pt x="225213" y="759691"/>
                  </a:moveTo>
                  <a:lnTo>
                    <a:pt x="203661" y="759691"/>
                  </a:lnTo>
                  <a:lnTo>
                    <a:pt x="203661" y="767234"/>
                  </a:lnTo>
                  <a:lnTo>
                    <a:pt x="225213" y="767234"/>
                  </a:lnTo>
                  <a:lnTo>
                    <a:pt x="225213" y="759691"/>
                  </a:lnTo>
                  <a:close/>
                </a:path>
                <a:path w="4736465" h="767715">
                  <a:moveTo>
                    <a:pt x="196118" y="759691"/>
                  </a:moveTo>
                  <a:lnTo>
                    <a:pt x="174567" y="759691"/>
                  </a:lnTo>
                  <a:lnTo>
                    <a:pt x="174567" y="767234"/>
                  </a:lnTo>
                  <a:lnTo>
                    <a:pt x="196118" y="767234"/>
                  </a:lnTo>
                  <a:lnTo>
                    <a:pt x="196118" y="759691"/>
                  </a:lnTo>
                  <a:close/>
                </a:path>
                <a:path w="4736465" h="767715">
                  <a:moveTo>
                    <a:pt x="167024" y="759691"/>
                  </a:moveTo>
                  <a:lnTo>
                    <a:pt x="145472" y="759691"/>
                  </a:lnTo>
                  <a:lnTo>
                    <a:pt x="145472" y="767234"/>
                  </a:lnTo>
                  <a:lnTo>
                    <a:pt x="167024" y="767234"/>
                  </a:lnTo>
                  <a:lnTo>
                    <a:pt x="167024" y="759691"/>
                  </a:lnTo>
                  <a:close/>
                </a:path>
                <a:path w="4736465" h="767715">
                  <a:moveTo>
                    <a:pt x="137929" y="759691"/>
                  </a:moveTo>
                  <a:lnTo>
                    <a:pt x="116378" y="759691"/>
                  </a:lnTo>
                  <a:lnTo>
                    <a:pt x="116378" y="767234"/>
                  </a:lnTo>
                  <a:lnTo>
                    <a:pt x="137929" y="767234"/>
                  </a:lnTo>
                  <a:lnTo>
                    <a:pt x="137929" y="759691"/>
                  </a:lnTo>
                  <a:close/>
                </a:path>
                <a:path w="4736465" h="767715">
                  <a:moveTo>
                    <a:pt x="108835" y="759691"/>
                  </a:moveTo>
                  <a:lnTo>
                    <a:pt x="87283" y="759691"/>
                  </a:lnTo>
                  <a:lnTo>
                    <a:pt x="87283" y="767234"/>
                  </a:lnTo>
                  <a:lnTo>
                    <a:pt x="108835" y="767234"/>
                  </a:lnTo>
                  <a:lnTo>
                    <a:pt x="108835" y="759691"/>
                  </a:lnTo>
                  <a:close/>
                </a:path>
                <a:path w="4736465" h="767715">
                  <a:moveTo>
                    <a:pt x="79740" y="759691"/>
                  </a:moveTo>
                  <a:lnTo>
                    <a:pt x="58189" y="759691"/>
                  </a:lnTo>
                  <a:lnTo>
                    <a:pt x="58189" y="767234"/>
                  </a:lnTo>
                  <a:lnTo>
                    <a:pt x="79740" y="767234"/>
                  </a:lnTo>
                  <a:lnTo>
                    <a:pt x="79740" y="759691"/>
                  </a:lnTo>
                  <a:close/>
                </a:path>
                <a:path w="4736465" h="767715">
                  <a:moveTo>
                    <a:pt x="50646" y="759691"/>
                  </a:moveTo>
                  <a:lnTo>
                    <a:pt x="29094" y="759691"/>
                  </a:lnTo>
                  <a:lnTo>
                    <a:pt x="29094" y="767234"/>
                  </a:lnTo>
                  <a:lnTo>
                    <a:pt x="50646" y="767234"/>
                  </a:lnTo>
                  <a:lnTo>
                    <a:pt x="50646" y="759691"/>
                  </a:lnTo>
                  <a:close/>
                </a:path>
              </a:pathLst>
            </a:custGeom>
            <a:solidFill>
              <a:srgbClr val="7E7E7E"/>
            </a:solidFill>
          </p:spPr>
          <p:txBody>
            <a:bodyPr wrap="square" lIns="0" tIns="0" rIns="0" bIns="0" rtlCol="0"/>
            <a:lstStyle/>
            <a:p>
              <a:endParaRPr sz="1749"/>
            </a:p>
          </p:txBody>
        </p:sp>
        <p:sp>
          <p:nvSpPr>
            <p:cNvPr id="33" name="object 33"/>
            <p:cNvSpPr/>
            <p:nvPr/>
          </p:nvSpPr>
          <p:spPr>
            <a:xfrm>
              <a:off x="548759" y="783397"/>
              <a:ext cx="28575" cy="28575"/>
            </a:xfrm>
            <a:custGeom>
              <a:avLst/>
              <a:gdLst/>
              <a:ahLst/>
              <a:cxnLst/>
              <a:rect l="l" t="t" r="r" b="b"/>
              <a:pathLst>
                <a:path w="28575" h="28575">
                  <a:moveTo>
                    <a:pt x="17241" y="0"/>
                  </a:moveTo>
                  <a:lnTo>
                    <a:pt x="9698" y="0"/>
                  </a:lnTo>
                  <a:lnTo>
                    <a:pt x="6465" y="1077"/>
                  </a:lnTo>
                  <a:lnTo>
                    <a:pt x="1077" y="6465"/>
                  </a:lnTo>
                  <a:lnTo>
                    <a:pt x="0" y="10775"/>
                  </a:lnTo>
                  <a:lnTo>
                    <a:pt x="0" y="14008"/>
                  </a:lnTo>
                  <a:lnTo>
                    <a:pt x="0" y="18318"/>
                  </a:lnTo>
                  <a:lnTo>
                    <a:pt x="1077" y="21551"/>
                  </a:lnTo>
                  <a:lnTo>
                    <a:pt x="6465" y="26939"/>
                  </a:lnTo>
                  <a:lnTo>
                    <a:pt x="9698" y="28016"/>
                  </a:lnTo>
                  <a:lnTo>
                    <a:pt x="17241" y="28016"/>
                  </a:lnTo>
                  <a:lnTo>
                    <a:pt x="20473" y="26939"/>
                  </a:lnTo>
                  <a:lnTo>
                    <a:pt x="25861" y="21551"/>
                  </a:lnTo>
                  <a:lnTo>
                    <a:pt x="28016" y="18318"/>
                  </a:lnTo>
                  <a:lnTo>
                    <a:pt x="28016" y="10775"/>
                  </a:lnTo>
                  <a:lnTo>
                    <a:pt x="25861" y="6465"/>
                  </a:lnTo>
                  <a:lnTo>
                    <a:pt x="20473" y="1077"/>
                  </a:lnTo>
                  <a:lnTo>
                    <a:pt x="17241" y="0"/>
                  </a:lnTo>
                  <a:close/>
                </a:path>
              </a:pathLst>
            </a:custGeom>
            <a:solidFill>
              <a:srgbClr val="3F3F3F"/>
            </a:solidFill>
          </p:spPr>
          <p:txBody>
            <a:bodyPr wrap="square" lIns="0" tIns="0" rIns="0" bIns="0" rtlCol="0"/>
            <a:lstStyle/>
            <a:p>
              <a:endParaRPr sz="1749"/>
            </a:p>
          </p:txBody>
        </p:sp>
        <p:pic>
          <p:nvPicPr>
            <p:cNvPr id="34" name="object 34"/>
            <p:cNvPicPr/>
            <p:nvPr/>
          </p:nvPicPr>
          <p:blipFill>
            <a:blip r:embed="rId5" cstate="print"/>
            <a:stretch>
              <a:fillRect/>
            </a:stretch>
          </p:blipFill>
          <p:spPr>
            <a:xfrm>
              <a:off x="675912" y="739217"/>
              <a:ext cx="4452544" cy="109912"/>
            </a:xfrm>
            <a:prstGeom prst="rect">
              <a:avLst/>
            </a:prstGeom>
          </p:spPr>
        </p:pic>
        <p:sp>
          <p:nvSpPr>
            <p:cNvPr id="35" name="object 35"/>
            <p:cNvSpPr/>
            <p:nvPr/>
          </p:nvSpPr>
          <p:spPr>
            <a:xfrm>
              <a:off x="1797669" y="849129"/>
              <a:ext cx="2578735" cy="5715"/>
            </a:xfrm>
            <a:custGeom>
              <a:avLst/>
              <a:gdLst/>
              <a:ahLst/>
              <a:cxnLst/>
              <a:rect l="l" t="t" r="r" b="b"/>
              <a:pathLst>
                <a:path w="2578735" h="5715">
                  <a:moveTo>
                    <a:pt x="2578639" y="0"/>
                  </a:moveTo>
                  <a:lnTo>
                    <a:pt x="0" y="0"/>
                  </a:lnTo>
                  <a:lnTo>
                    <a:pt x="0" y="5387"/>
                  </a:lnTo>
                  <a:lnTo>
                    <a:pt x="2578639" y="5387"/>
                  </a:lnTo>
                  <a:lnTo>
                    <a:pt x="2578639" y="0"/>
                  </a:lnTo>
                  <a:close/>
                </a:path>
              </a:pathLst>
            </a:custGeom>
            <a:solidFill>
              <a:srgbClr val="3F3F3F"/>
            </a:solidFill>
          </p:spPr>
          <p:txBody>
            <a:bodyPr wrap="square" lIns="0" tIns="0" rIns="0" bIns="0" rtlCol="0"/>
            <a:lstStyle/>
            <a:p>
              <a:endParaRPr sz="1749"/>
            </a:p>
          </p:txBody>
        </p:sp>
        <p:pic>
          <p:nvPicPr>
            <p:cNvPr id="36" name="object 36"/>
            <p:cNvPicPr/>
            <p:nvPr/>
          </p:nvPicPr>
          <p:blipFill>
            <a:blip r:embed="rId6" cstate="print"/>
            <a:stretch>
              <a:fillRect/>
            </a:stretch>
          </p:blipFill>
          <p:spPr>
            <a:xfrm>
              <a:off x="676990" y="849129"/>
              <a:ext cx="4457932" cy="140085"/>
            </a:xfrm>
            <a:prstGeom prst="rect">
              <a:avLst/>
            </a:prstGeom>
          </p:spPr>
        </p:pic>
        <p:sp>
          <p:nvSpPr>
            <p:cNvPr id="37" name="object 37"/>
            <p:cNvSpPr/>
            <p:nvPr/>
          </p:nvSpPr>
          <p:spPr>
            <a:xfrm>
              <a:off x="548754" y="989215"/>
              <a:ext cx="4025900" cy="241935"/>
            </a:xfrm>
            <a:custGeom>
              <a:avLst/>
              <a:gdLst/>
              <a:ahLst/>
              <a:cxnLst/>
              <a:rect l="l" t="t" r="r" b="b"/>
              <a:pathLst>
                <a:path w="4025900" h="241934">
                  <a:moveTo>
                    <a:pt x="28016" y="224142"/>
                  </a:moveTo>
                  <a:lnTo>
                    <a:pt x="25857" y="219837"/>
                  </a:lnTo>
                  <a:lnTo>
                    <a:pt x="20472" y="214439"/>
                  </a:lnTo>
                  <a:lnTo>
                    <a:pt x="17233" y="213360"/>
                  </a:lnTo>
                  <a:lnTo>
                    <a:pt x="9702" y="213360"/>
                  </a:lnTo>
                  <a:lnTo>
                    <a:pt x="6464" y="214439"/>
                  </a:lnTo>
                  <a:lnTo>
                    <a:pt x="1079" y="219837"/>
                  </a:lnTo>
                  <a:lnTo>
                    <a:pt x="0" y="224142"/>
                  </a:lnTo>
                  <a:lnTo>
                    <a:pt x="0" y="227368"/>
                  </a:lnTo>
                  <a:lnTo>
                    <a:pt x="0" y="231686"/>
                  </a:lnTo>
                  <a:lnTo>
                    <a:pt x="1079" y="234911"/>
                  </a:lnTo>
                  <a:lnTo>
                    <a:pt x="6464" y="240309"/>
                  </a:lnTo>
                  <a:lnTo>
                    <a:pt x="9702" y="241388"/>
                  </a:lnTo>
                  <a:lnTo>
                    <a:pt x="17233" y="241388"/>
                  </a:lnTo>
                  <a:lnTo>
                    <a:pt x="20472" y="240309"/>
                  </a:lnTo>
                  <a:lnTo>
                    <a:pt x="25857" y="234911"/>
                  </a:lnTo>
                  <a:lnTo>
                    <a:pt x="28016" y="231686"/>
                  </a:lnTo>
                  <a:lnTo>
                    <a:pt x="28016" y="224142"/>
                  </a:lnTo>
                  <a:close/>
                </a:path>
                <a:path w="4025900" h="241934">
                  <a:moveTo>
                    <a:pt x="4025823" y="0"/>
                  </a:moveTo>
                  <a:lnTo>
                    <a:pt x="124993" y="0"/>
                  </a:lnTo>
                  <a:lnTo>
                    <a:pt x="124993" y="5397"/>
                  </a:lnTo>
                  <a:lnTo>
                    <a:pt x="4025823" y="5397"/>
                  </a:lnTo>
                  <a:lnTo>
                    <a:pt x="4025823" y="0"/>
                  </a:lnTo>
                  <a:close/>
                </a:path>
              </a:pathLst>
            </a:custGeom>
            <a:solidFill>
              <a:srgbClr val="3F3F3F"/>
            </a:solidFill>
          </p:spPr>
          <p:txBody>
            <a:bodyPr wrap="square" lIns="0" tIns="0" rIns="0" bIns="0" rtlCol="0"/>
            <a:lstStyle/>
            <a:p>
              <a:endParaRPr sz="1749"/>
            </a:p>
          </p:txBody>
        </p:sp>
        <p:pic>
          <p:nvPicPr>
            <p:cNvPr id="38" name="object 38"/>
            <p:cNvPicPr/>
            <p:nvPr/>
          </p:nvPicPr>
          <p:blipFill>
            <a:blip r:embed="rId7" cstate="print"/>
            <a:stretch>
              <a:fillRect/>
            </a:stretch>
          </p:blipFill>
          <p:spPr>
            <a:xfrm>
              <a:off x="675912" y="1019386"/>
              <a:ext cx="4459010" cy="387927"/>
            </a:xfrm>
            <a:prstGeom prst="rect">
              <a:avLst/>
            </a:prstGeom>
          </p:spPr>
        </p:pic>
        <p:sp>
          <p:nvSpPr>
            <p:cNvPr id="39" name="object 39"/>
            <p:cNvSpPr/>
            <p:nvPr/>
          </p:nvSpPr>
          <p:spPr>
            <a:xfrm>
              <a:off x="673757" y="1407314"/>
              <a:ext cx="1924685" cy="5715"/>
            </a:xfrm>
            <a:custGeom>
              <a:avLst/>
              <a:gdLst/>
              <a:ahLst/>
              <a:cxnLst/>
              <a:rect l="l" t="t" r="r" b="b"/>
              <a:pathLst>
                <a:path w="1924685" h="5715">
                  <a:moveTo>
                    <a:pt x="1924551" y="0"/>
                  </a:moveTo>
                  <a:lnTo>
                    <a:pt x="0" y="0"/>
                  </a:lnTo>
                  <a:lnTo>
                    <a:pt x="0" y="5387"/>
                  </a:lnTo>
                  <a:lnTo>
                    <a:pt x="1924551" y="5387"/>
                  </a:lnTo>
                  <a:lnTo>
                    <a:pt x="1924551" y="0"/>
                  </a:lnTo>
                  <a:close/>
                </a:path>
              </a:pathLst>
            </a:custGeom>
            <a:solidFill>
              <a:srgbClr val="3F3F3F"/>
            </a:solidFill>
          </p:spPr>
          <p:txBody>
            <a:bodyPr wrap="square" lIns="0" tIns="0" rIns="0" bIns="0" rtlCol="0"/>
            <a:lstStyle/>
            <a:p>
              <a:endParaRPr sz="1749"/>
            </a:p>
          </p:txBody>
        </p:sp>
      </p:grpSp>
      <p:grpSp>
        <p:nvGrpSpPr>
          <p:cNvPr id="40" name="object 40"/>
          <p:cNvGrpSpPr/>
          <p:nvPr/>
        </p:nvGrpSpPr>
        <p:grpSpPr>
          <a:xfrm>
            <a:off x="48148" y="195478"/>
            <a:ext cx="4474804" cy="187333"/>
            <a:chOff x="56306" y="0"/>
            <a:chExt cx="5233035" cy="219075"/>
          </a:xfrm>
        </p:grpSpPr>
        <p:sp>
          <p:nvSpPr>
            <p:cNvPr id="41" name="object 41"/>
            <p:cNvSpPr/>
            <p:nvPr/>
          </p:nvSpPr>
          <p:spPr>
            <a:xfrm>
              <a:off x="56306" y="0"/>
              <a:ext cx="5233035" cy="219075"/>
            </a:xfrm>
            <a:custGeom>
              <a:avLst/>
              <a:gdLst/>
              <a:ahLst/>
              <a:cxnLst/>
              <a:rect l="l" t="t" r="r" b="b"/>
              <a:pathLst>
                <a:path w="5233035" h="219075">
                  <a:moveTo>
                    <a:pt x="5232710" y="0"/>
                  </a:moveTo>
                  <a:lnTo>
                    <a:pt x="0" y="0"/>
                  </a:lnTo>
                  <a:lnTo>
                    <a:pt x="0" y="218747"/>
                  </a:lnTo>
                  <a:lnTo>
                    <a:pt x="5232710" y="218747"/>
                  </a:lnTo>
                  <a:lnTo>
                    <a:pt x="5232710" y="0"/>
                  </a:lnTo>
                  <a:close/>
                </a:path>
              </a:pathLst>
            </a:custGeom>
            <a:solidFill>
              <a:srgbClr val="7E7E7E"/>
            </a:solidFill>
          </p:spPr>
          <p:txBody>
            <a:bodyPr wrap="square" lIns="0" tIns="0" rIns="0" bIns="0" rtlCol="0"/>
            <a:lstStyle/>
            <a:p>
              <a:endParaRPr sz="1749"/>
            </a:p>
          </p:txBody>
        </p:sp>
        <p:sp>
          <p:nvSpPr>
            <p:cNvPr id="42" name="object 42"/>
            <p:cNvSpPr/>
            <p:nvPr/>
          </p:nvSpPr>
          <p:spPr>
            <a:xfrm>
              <a:off x="132814" y="70042"/>
              <a:ext cx="56515" cy="93345"/>
            </a:xfrm>
            <a:custGeom>
              <a:avLst/>
              <a:gdLst/>
              <a:ahLst/>
              <a:cxnLst/>
              <a:rect l="l" t="t" r="r" b="b"/>
              <a:pathLst>
                <a:path w="56514" h="93345">
                  <a:moveTo>
                    <a:pt x="34482" y="0"/>
                  </a:moveTo>
                  <a:lnTo>
                    <a:pt x="26939" y="0"/>
                  </a:lnTo>
                  <a:lnTo>
                    <a:pt x="19396" y="1077"/>
                  </a:lnTo>
                  <a:lnTo>
                    <a:pt x="11853" y="4310"/>
                  </a:lnTo>
                  <a:lnTo>
                    <a:pt x="7543" y="10775"/>
                  </a:lnTo>
                  <a:lnTo>
                    <a:pt x="3232" y="15086"/>
                  </a:lnTo>
                  <a:lnTo>
                    <a:pt x="2155" y="20473"/>
                  </a:lnTo>
                  <a:lnTo>
                    <a:pt x="2155" y="34482"/>
                  </a:lnTo>
                  <a:lnTo>
                    <a:pt x="3232" y="39870"/>
                  </a:lnTo>
                  <a:lnTo>
                    <a:pt x="7543" y="43103"/>
                  </a:lnTo>
                  <a:lnTo>
                    <a:pt x="9698" y="46335"/>
                  </a:lnTo>
                  <a:lnTo>
                    <a:pt x="12930" y="47413"/>
                  </a:lnTo>
                  <a:lnTo>
                    <a:pt x="15086" y="49568"/>
                  </a:lnTo>
                  <a:lnTo>
                    <a:pt x="34482" y="57111"/>
                  </a:lnTo>
                  <a:lnTo>
                    <a:pt x="38792" y="59266"/>
                  </a:lnTo>
                  <a:lnTo>
                    <a:pt x="40947" y="62499"/>
                  </a:lnTo>
                  <a:lnTo>
                    <a:pt x="40947" y="72197"/>
                  </a:lnTo>
                  <a:lnTo>
                    <a:pt x="38792" y="76507"/>
                  </a:lnTo>
                  <a:lnTo>
                    <a:pt x="34482" y="78663"/>
                  </a:lnTo>
                  <a:lnTo>
                    <a:pt x="30172" y="79740"/>
                  </a:lnTo>
                  <a:lnTo>
                    <a:pt x="25861" y="79740"/>
                  </a:lnTo>
                  <a:lnTo>
                    <a:pt x="22629" y="77585"/>
                  </a:lnTo>
                  <a:lnTo>
                    <a:pt x="19396" y="76507"/>
                  </a:lnTo>
                  <a:lnTo>
                    <a:pt x="17241" y="75430"/>
                  </a:lnTo>
                  <a:lnTo>
                    <a:pt x="16163" y="72197"/>
                  </a:lnTo>
                  <a:lnTo>
                    <a:pt x="15086" y="70042"/>
                  </a:lnTo>
                  <a:lnTo>
                    <a:pt x="14008" y="66809"/>
                  </a:lnTo>
                  <a:lnTo>
                    <a:pt x="14008" y="62499"/>
                  </a:lnTo>
                  <a:lnTo>
                    <a:pt x="0" y="62499"/>
                  </a:lnTo>
                  <a:lnTo>
                    <a:pt x="25558" y="93210"/>
                  </a:lnTo>
                  <a:lnTo>
                    <a:pt x="32596" y="93210"/>
                  </a:lnTo>
                  <a:lnTo>
                    <a:pt x="56033" y="71120"/>
                  </a:lnTo>
                  <a:lnTo>
                    <a:pt x="56033" y="59266"/>
                  </a:lnTo>
                  <a:lnTo>
                    <a:pt x="53878" y="53878"/>
                  </a:lnTo>
                  <a:lnTo>
                    <a:pt x="50646" y="49568"/>
                  </a:lnTo>
                  <a:lnTo>
                    <a:pt x="47413" y="47413"/>
                  </a:lnTo>
                  <a:lnTo>
                    <a:pt x="45258" y="45258"/>
                  </a:lnTo>
                  <a:lnTo>
                    <a:pt x="40947" y="43103"/>
                  </a:lnTo>
                  <a:lnTo>
                    <a:pt x="25861" y="36637"/>
                  </a:lnTo>
                  <a:lnTo>
                    <a:pt x="22629" y="35560"/>
                  </a:lnTo>
                  <a:lnTo>
                    <a:pt x="20473" y="34482"/>
                  </a:lnTo>
                  <a:lnTo>
                    <a:pt x="19396" y="32327"/>
                  </a:lnTo>
                  <a:lnTo>
                    <a:pt x="17241" y="30172"/>
                  </a:lnTo>
                  <a:lnTo>
                    <a:pt x="16163" y="28016"/>
                  </a:lnTo>
                  <a:lnTo>
                    <a:pt x="16163" y="21551"/>
                  </a:lnTo>
                  <a:lnTo>
                    <a:pt x="18318" y="18318"/>
                  </a:lnTo>
                  <a:lnTo>
                    <a:pt x="20473" y="16163"/>
                  </a:lnTo>
                  <a:lnTo>
                    <a:pt x="23706" y="14008"/>
                  </a:lnTo>
                  <a:lnTo>
                    <a:pt x="26939" y="12930"/>
                  </a:lnTo>
                  <a:lnTo>
                    <a:pt x="36637" y="16163"/>
                  </a:lnTo>
                  <a:lnTo>
                    <a:pt x="39870" y="21551"/>
                  </a:lnTo>
                  <a:lnTo>
                    <a:pt x="40947" y="29094"/>
                  </a:lnTo>
                  <a:lnTo>
                    <a:pt x="53878" y="29094"/>
                  </a:lnTo>
                  <a:lnTo>
                    <a:pt x="53878" y="20473"/>
                  </a:lnTo>
                  <a:lnTo>
                    <a:pt x="51723" y="14008"/>
                  </a:lnTo>
                  <a:lnTo>
                    <a:pt x="40947" y="3232"/>
                  </a:lnTo>
                  <a:lnTo>
                    <a:pt x="34482" y="0"/>
                  </a:lnTo>
                  <a:close/>
                </a:path>
              </a:pathLst>
            </a:custGeom>
            <a:solidFill>
              <a:srgbClr val="FFFFFF"/>
            </a:solidFill>
          </p:spPr>
          <p:txBody>
            <a:bodyPr wrap="square" lIns="0" tIns="0" rIns="0" bIns="0" rtlCol="0"/>
            <a:lstStyle/>
            <a:p>
              <a:endParaRPr sz="1749"/>
            </a:p>
          </p:txBody>
        </p:sp>
        <p:pic>
          <p:nvPicPr>
            <p:cNvPr id="43" name="object 43"/>
            <p:cNvPicPr/>
            <p:nvPr/>
          </p:nvPicPr>
          <p:blipFill>
            <a:blip r:embed="rId8" cstate="print"/>
            <a:stretch>
              <a:fillRect/>
            </a:stretch>
          </p:blipFill>
          <p:spPr>
            <a:xfrm>
              <a:off x="198546" y="65732"/>
              <a:ext cx="1100205" cy="105602"/>
            </a:xfrm>
            <a:prstGeom prst="rect">
              <a:avLst/>
            </a:prstGeom>
          </p:spPr>
        </p:pic>
      </p:grpSp>
      <p:grpSp>
        <p:nvGrpSpPr>
          <p:cNvPr id="44" name="object 44"/>
          <p:cNvGrpSpPr/>
          <p:nvPr/>
        </p:nvGrpSpPr>
        <p:grpSpPr>
          <a:xfrm>
            <a:off x="397835" y="3556440"/>
            <a:ext cx="4055614" cy="294302"/>
            <a:chOff x="465246" y="3930459"/>
            <a:chExt cx="4742815" cy="344170"/>
          </a:xfrm>
        </p:grpSpPr>
        <p:sp>
          <p:nvSpPr>
            <p:cNvPr id="45" name="object 45"/>
            <p:cNvSpPr/>
            <p:nvPr/>
          </p:nvSpPr>
          <p:spPr>
            <a:xfrm>
              <a:off x="472251" y="3937463"/>
              <a:ext cx="4728845" cy="330200"/>
            </a:xfrm>
            <a:custGeom>
              <a:avLst/>
              <a:gdLst/>
              <a:ahLst/>
              <a:cxnLst/>
              <a:rect l="l" t="t" r="r" b="b"/>
              <a:pathLst>
                <a:path w="4728845" h="330200">
                  <a:moveTo>
                    <a:pt x="0" y="0"/>
                  </a:moveTo>
                  <a:lnTo>
                    <a:pt x="4728404" y="0"/>
                  </a:lnTo>
                  <a:lnTo>
                    <a:pt x="4728404" y="329738"/>
                  </a:lnTo>
                  <a:lnTo>
                    <a:pt x="0" y="329738"/>
                  </a:lnTo>
                  <a:lnTo>
                    <a:pt x="0" y="0"/>
                  </a:lnTo>
                  <a:close/>
                </a:path>
              </a:pathLst>
            </a:custGeom>
            <a:ln w="14008">
              <a:solidFill>
                <a:srgbClr val="3F3F3F"/>
              </a:solidFill>
            </a:ln>
          </p:spPr>
          <p:txBody>
            <a:bodyPr wrap="square" lIns="0" tIns="0" rIns="0" bIns="0" rtlCol="0"/>
            <a:lstStyle/>
            <a:p>
              <a:endParaRPr sz="1749"/>
            </a:p>
          </p:txBody>
        </p:sp>
        <p:sp>
          <p:nvSpPr>
            <p:cNvPr id="46" name="object 46"/>
            <p:cNvSpPr/>
            <p:nvPr/>
          </p:nvSpPr>
          <p:spPr>
            <a:xfrm>
              <a:off x="472251" y="3937463"/>
              <a:ext cx="4728845" cy="330200"/>
            </a:xfrm>
            <a:custGeom>
              <a:avLst/>
              <a:gdLst/>
              <a:ahLst/>
              <a:cxnLst/>
              <a:rect l="l" t="t" r="r" b="b"/>
              <a:pathLst>
                <a:path w="4728845" h="330200">
                  <a:moveTo>
                    <a:pt x="0" y="0"/>
                  </a:moveTo>
                  <a:lnTo>
                    <a:pt x="4728404" y="0"/>
                  </a:lnTo>
                  <a:lnTo>
                    <a:pt x="4728404" y="329738"/>
                  </a:lnTo>
                  <a:lnTo>
                    <a:pt x="0" y="329738"/>
                  </a:lnTo>
                  <a:lnTo>
                    <a:pt x="0" y="0"/>
                  </a:lnTo>
                  <a:close/>
                </a:path>
              </a:pathLst>
            </a:custGeom>
            <a:ln w="8620">
              <a:solidFill>
                <a:srgbClr val="3F3F3F"/>
              </a:solidFill>
            </a:ln>
          </p:spPr>
          <p:txBody>
            <a:bodyPr wrap="square" lIns="0" tIns="0" rIns="0" bIns="0" rtlCol="0"/>
            <a:lstStyle/>
            <a:p>
              <a:endParaRPr sz="1749"/>
            </a:p>
          </p:txBody>
        </p:sp>
        <p:sp>
          <p:nvSpPr>
            <p:cNvPr id="47" name="object 47"/>
            <p:cNvSpPr/>
            <p:nvPr/>
          </p:nvSpPr>
          <p:spPr>
            <a:xfrm>
              <a:off x="472251" y="3937463"/>
              <a:ext cx="4728845" cy="330200"/>
            </a:xfrm>
            <a:custGeom>
              <a:avLst/>
              <a:gdLst/>
              <a:ahLst/>
              <a:cxnLst/>
              <a:rect l="l" t="t" r="r" b="b"/>
              <a:pathLst>
                <a:path w="4728845" h="330200">
                  <a:moveTo>
                    <a:pt x="0" y="0"/>
                  </a:moveTo>
                  <a:lnTo>
                    <a:pt x="4728404" y="0"/>
                  </a:lnTo>
                  <a:lnTo>
                    <a:pt x="4728404" y="329738"/>
                  </a:lnTo>
                  <a:lnTo>
                    <a:pt x="0" y="329738"/>
                  </a:lnTo>
                  <a:lnTo>
                    <a:pt x="0" y="0"/>
                  </a:lnTo>
                  <a:close/>
                </a:path>
              </a:pathLst>
            </a:custGeom>
            <a:ln w="6465">
              <a:solidFill>
                <a:srgbClr val="3F3F3F"/>
              </a:solidFill>
            </a:ln>
          </p:spPr>
          <p:txBody>
            <a:bodyPr wrap="square" lIns="0" tIns="0" rIns="0" bIns="0" rtlCol="0"/>
            <a:lstStyle/>
            <a:p>
              <a:endParaRPr sz="1749"/>
            </a:p>
          </p:txBody>
        </p:sp>
        <p:pic>
          <p:nvPicPr>
            <p:cNvPr id="48" name="object 48"/>
            <p:cNvPicPr/>
            <p:nvPr/>
          </p:nvPicPr>
          <p:blipFill>
            <a:blip r:embed="rId9" cstate="print"/>
            <a:stretch>
              <a:fillRect/>
            </a:stretch>
          </p:blipFill>
          <p:spPr>
            <a:xfrm>
              <a:off x="558457" y="4049531"/>
              <a:ext cx="4131427" cy="128231"/>
            </a:xfrm>
            <a:prstGeom prst="rect">
              <a:avLst/>
            </a:prstGeom>
          </p:spPr>
        </p:pic>
        <p:sp>
          <p:nvSpPr>
            <p:cNvPr id="49" name="object 49"/>
            <p:cNvSpPr/>
            <p:nvPr/>
          </p:nvSpPr>
          <p:spPr>
            <a:xfrm>
              <a:off x="4725441" y="4077677"/>
              <a:ext cx="41275" cy="100330"/>
            </a:xfrm>
            <a:custGeom>
              <a:avLst/>
              <a:gdLst/>
              <a:ahLst/>
              <a:cxnLst/>
              <a:rect l="l" t="t" r="r" b="b"/>
              <a:pathLst>
                <a:path w="41275" h="100329">
                  <a:moveTo>
                    <a:pt x="40944" y="0"/>
                  </a:moveTo>
                  <a:lnTo>
                    <a:pt x="26936" y="0"/>
                  </a:lnTo>
                  <a:lnTo>
                    <a:pt x="26936" y="87630"/>
                  </a:lnTo>
                  <a:lnTo>
                    <a:pt x="0" y="87630"/>
                  </a:lnTo>
                  <a:lnTo>
                    <a:pt x="0" y="100330"/>
                  </a:lnTo>
                  <a:lnTo>
                    <a:pt x="40944" y="100330"/>
                  </a:lnTo>
                  <a:lnTo>
                    <a:pt x="40944" y="87630"/>
                  </a:lnTo>
                  <a:lnTo>
                    <a:pt x="40944" y="0"/>
                  </a:lnTo>
                  <a:close/>
                </a:path>
              </a:pathLst>
            </a:custGeom>
            <a:solidFill>
              <a:srgbClr val="3F3F3F"/>
            </a:solidFill>
          </p:spPr>
          <p:txBody>
            <a:bodyPr wrap="square" lIns="0" tIns="0" rIns="0" bIns="0" rtlCol="0"/>
            <a:lstStyle/>
            <a:p>
              <a:endParaRPr sz="1749"/>
            </a:p>
          </p:txBody>
        </p:sp>
      </p:grpSp>
      <p:grpSp>
        <p:nvGrpSpPr>
          <p:cNvPr id="50" name="object 50"/>
          <p:cNvGrpSpPr/>
          <p:nvPr/>
        </p:nvGrpSpPr>
        <p:grpSpPr>
          <a:xfrm>
            <a:off x="77634" y="3562429"/>
            <a:ext cx="282356" cy="282356"/>
            <a:chOff x="90789" y="3937463"/>
            <a:chExt cx="330200" cy="330200"/>
          </a:xfrm>
        </p:grpSpPr>
        <p:sp>
          <p:nvSpPr>
            <p:cNvPr id="51" name="object 51"/>
            <p:cNvSpPr/>
            <p:nvPr/>
          </p:nvSpPr>
          <p:spPr>
            <a:xfrm>
              <a:off x="90789" y="3937463"/>
              <a:ext cx="330200" cy="330200"/>
            </a:xfrm>
            <a:custGeom>
              <a:avLst/>
              <a:gdLst/>
              <a:ahLst/>
              <a:cxnLst/>
              <a:rect l="l" t="t" r="r" b="b"/>
              <a:pathLst>
                <a:path w="330200" h="330200">
                  <a:moveTo>
                    <a:pt x="329738" y="0"/>
                  </a:moveTo>
                  <a:lnTo>
                    <a:pt x="0" y="0"/>
                  </a:lnTo>
                  <a:lnTo>
                    <a:pt x="0" y="329738"/>
                  </a:lnTo>
                  <a:lnTo>
                    <a:pt x="329738" y="329738"/>
                  </a:lnTo>
                  <a:lnTo>
                    <a:pt x="329738" y="0"/>
                  </a:lnTo>
                  <a:close/>
                </a:path>
              </a:pathLst>
            </a:custGeom>
            <a:solidFill>
              <a:srgbClr val="595959"/>
            </a:solidFill>
          </p:spPr>
          <p:txBody>
            <a:bodyPr wrap="square" lIns="0" tIns="0" rIns="0" bIns="0" rtlCol="0"/>
            <a:lstStyle/>
            <a:p>
              <a:endParaRPr sz="1749"/>
            </a:p>
          </p:txBody>
        </p:sp>
        <p:pic>
          <p:nvPicPr>
            <p:cNvPr id="52" name="object 52"/>
            <p:cNvPicPr/>
            <p:nvPr/>
          </p:nvPicPr>
          <p:blipFill>
            <a:blip r:embed="rId3" cstate="print"/>
            <a:stretch>
              <a:fillRect/>
            </a:stretch>
          </p:blipFill>
          <p:spPr>
            <a:xfrm>
              <a:off x="166219" y="4026902"/>
              <a:ext cx="174567" cy="198274"/>
            </a:xfrm>
            <a:prstGeom prst="rect">
              <a:avLst/>
            </a:prstGeom>
          </p:spPr>
        </p:pic>
      </p:grpSp>
      <p:grpSp>
        <p:nvGrpSpPr>
          <p:cNvPr id="53" name="object 53"/>
          <p:cNvGrpSpPr/>
          <p:nvPr/>
        </p:nvGrpSpPr>
        <p:grpSpPr>
          <a:xfrm>
            <a:off x="71644" y="3894609"/>
            <a:ext cx="4378695" cy="297560"/>
            <a:chOff x="83784" y="4325929"/>
            <a:chExt cx="5120640" cy="347980"/>
          </a:xfrm>
        </p:grpSpPr>
        <p:sp>
          <p:nvSpPr>
            <p:cNvPr id="54" name="object 54"/>
            <p:cNvSpPr/>
            <p:nvPr/>
          </p:nvSpPr>
          <p:spPr>
            <a:xfrm>
              <a:off x="90789" y="4332933"/>
              <a:ext cx="330200" cy="328930"/>
            </a:xfrm>
            <a:custGeom>
              <a:avLst/>
              <a:gdLst/>
              <a:ahLst/>
              <a:cxnLst/>
              <a:rect l="l" t="t" r="r" b="b"/>
              <a:pathLst>
                <a:path w="330200" h="328929">
                  <a:moveTo>
                    <a:pt x="0" y="0"/>
                  </a:moveTo>
                  <a:lnTo>
                    <a:pt x="329738" y="0"/>
                  </a:lnTo>
                  <a:lnTo>
                    <a:pt x="329738" y="328660"/>
                  </a:lnTo>
                  <a:lnTo>
                    <a:pt x="0" y="328660"/>
                  </a:lnTo>
                  <a:lnTo>
                    <a:pt x="0" y="0"/>
                  </a:lnTo>
                  <a:close/>
                </a:path>
              </a:pathLst>
            </a:custGeom>
            <a:ln w="14008">
              <a:solidFill>
                <a:srgbClr val="3F3F3F"/>
              </a:solidFill>
            </a:ln>
          </p:spPr>
          <p:txBody>
            <a:bodyPr wrap="square" lIns="0" tIns="0" rIns="0" bIns="0" rtlCol="0"/>
            <a:lstStyle/>
            <a:p>
              <a:endParaRPr sz="1749"/>
            </a:p>
          </p:txBody>
        </p:sp>
        <p:sp>
          <p:nvSpPr>
            <p:cNvPr id="55" name="object 55"/>
            <p:cNvSpPr/>
            <p:nvPr/>
          </p:nvSpPr>
          <p:spPr>
            <a:xfrm>
              <a:off x="90789" y="4332933"/>
              <a:ext cx="330200" cy="328930"/>
            </a:xfrm>
            <a:custGeom>
              <a:avLst/>
              <a:gdLst/>
              <a:ahLst/>
              <a:cxnLst/>
              <a:rect l="l" t="t" r="r" b="b"/>
              <a:pathLst>
                <a:path w="330200" h="328929">
                  <a:moveTo>
                    <a:pt x="0" y="0"/>
                  </a:moveTo>
                  <a:lnTo>
                    <a:pt x="329738" y="0"/>
                  </a:lnTo>
                  <a:lnTo>
                    <a:pt x="329738" y="328660"/>
                  </a:lnTo>
                  <a:lnTo>
                    <a:pt x="0" y="328660"/>
                  </a:lnTo>
                  <a:lnTo>
                    <a:pt x="0" y="0"/>
                  </a:lnTo>
                  <a:close/>
                </a:path>
              </a:pathLst>
            </a:custGeom>
            <a:ln w="8620">
              <a:solidFill>
                <a:srgbClr val="3F3F3F"/>
              </a:solidFill>
            </a:ln>
          </p:spPr>
          <p:txBody>
            <a:bodyPr wrap="square" lIns="0" tIns="0" rIns="0" bIns="0" rtlCol="0"/>
            <a:lstStyle/>
            <a:p>
              <a:endParaRPr sz="1749"/>
            </a:p>
          </p:txBody>
        </p:sp>
        <p:sp>
          <p:nvSpPr>
            <p:cNvPr id="56" name="object 56"/>
            <p:cNvSpPr/>
            <p:nvPr/>
          </p:nvSpPr>
          <p:spPr>
            <a:xfrm>
              <a:off x="90789" y="4332933"/>
              <a:ext cx="330200" cy="328930"/>
            </a:xfrm>
            <a:custGeom>
              <a:avLst/>
              <a:gdLst/>
              <a:ahLst/>
              <a:cxnLst/>
              <a:rect l="l" t="t" r="r" b="b"/>
              <a:pathLst>
                <a:path w="330200" h="328929">
                  <a:moveTo>
                    <a:pt x="0" y="0"/>
                  </a:moveTo>
                  <a:lnTo>
                    <a:pt x="329738" y="0"/>
                  </a:lnTo>
                  <a:lnTo>
                    <a:pt x="329738" y="328660"/>
                  </a:lnTo>
                  <a:lnTo>
                    <a:pt x="0" y="328660"/>
                  </a:lnTo>
                  <a:lnTo>
                    <a:pt x="0" y="0"/>
                  </a:lnTo>
                  <a:close/>
                </a:path>
              </a:pathLst>
            </a:custGeom>
            <a:ln w="6465">
              <a:solidFill>
                <a:srgbClr val="3F3F3F"/>
              </a:solidFill>
            </a:ln>
          </p:spPr>
          <p:txBody>
            <a:bodyPr wrap="square" lIns="0" tIns="0" rIns="0" bIns="0" rtlCol="0"/>
            <a:lstStyle/>
            <a:p>
              <a:endParaRPr sz="1749"/>
            </a:p>
          </p:txBody>
        </p:sp>
        <p:pic>
          <p:nvPicPr>
            <p:cNvPr id="57" name="object 57"/>
            <p:cNvPicPr/>
            <p:nvPr/>
          </p:nvPicPr>
          <p:blipFill>
            <a:blip r:embed="rId4" cstate="print"/>
            <a:stretch>
              <a:fillRect/>
            </a:stretch>
          </p:blipFill>
          <p:spPr>
            <a:xfrm>
              <a:off x="185615" y="4436381"/>
              <a:ext cx="136852" cy="151938"/>
            </a:xfrm>
            <a:prstGeom prst="rect">
              <a:avLst/>
            </a:prstGeom>
          </p:spPr>
        </p:pic>
        <p:sp>
          <p:nvSpPr>
            <p:cNvPr id="58" name="object 58"/>
            <p:cNvSpPr/>
            <p:nvPr/>
          </p:nvSpPr>
          <p:spPr>
            <a:xfrm>
              <a:off x="467940" y="4328623"/>
              <a:ext cx="4736465" cy="345440"/>
            </a:xfrm>
            <a:custGeom>
              <a:avLst/>
              <a:gdLst/>
              <a:ahLst/>
              <a:cxnLst/>
              <a:rect l="l" t="t" r="r" b="b"/>
              <a:pathLst>
                <a:path w="4736465" h="345439">
                  <a:moveTo>
                    <a:pt x="7543" y="337281"/>
                  </a:moveTo>
                  <a:lnTo>
                    <a:pt x="4310" y="337281"/>
                  </a:lnTo>
                  <a:lnTo>
                    <a:pt x="4310" y="344824"/>
                  </a:lnTo>
                  <a:lnTo>
                    <a:pt x="19396" y="344824"/>
                  </a:lnTo>
                  <a:lnTo>
                    <a:pt x="19396" y="341591"/>
                  </a:lnTo>
                  <a:lnTo>
                    <a:pt x="7543" y="341591"/>
                  </a:lnTo>
                  <a:lnTo>
                    <a:pt x="7543" y="337281"/>
                  </a:lnTo>
                  <a:close/>
                </a:path>
                <a:path w="4736465" h="345439">
                  <a:moveTo>
                    <a:pt x="7543" y="318962"/>
                  </a:moveTo>
                  <a:lnTo>
                    <a:pt x="0" y="318962"/>
                  </a:lnTo>
                  <a:lnTo>
                    <a:pt x="0" y="341591"/>
                  </a:lnTo>
                  <a:lnTo>
                    <a:pt x="4310" y="341591"/>
                  </a:lnTo>
                  <a:lnTo>
                    <a:pt x="4310" y="337281"/>
                  </a:lnTo>
                  <a:lnTo>
                    <a:pt x="7543" y="337281"/>
                  </a:lnTo>
                  <a:lnTo>
                    <a:pt x="7543" y="318962"/>
                  </a:lnTo>
                  <a:close/>
                </a:path>
                <a:path w="4736465" h="345439">
                  <a:moveTo>
                    <a:pt x="19396" y="337281"/>
                  </a:moveTo>
                  <a:lnTo>
                    <a:pt x="7543" y="337281"/>
                  </a:lnTo>
                  <a:lnTo>
                    <a:pt x="7543" y="341591"/>
                  </a:lnTo>
                  <a:lnTo>
                    <a:pt x="19396" y="341591"/>
                  </a:lnTo>
                  <a:lnTo>
                    <a:pt x="19396" y="337281"/>
                  </a:lnTo>
                  <a:close/>
                </a:path>
                <a:path w="4736465" h="345439">
                  <a:moveTo>
                    <a:pt x="7543" y="289867"/>
                  </a:moveTo>
                  <a:lnTo>
                    <a:pt x="0" y="289867"/>
                  </a:lnTo>
                  <a:lnTo>
                    <a:pt x="0" y="312497"/>
                  </a:lnTo>
                  <a:lnTo>
                    <a:pt x="7543" y="312497"/>
                  </a:lnTo>
                  <a:lnTo>
                    <a:pt x="7543" y="289867"/>
                  </a:lnTo>
                  <a:close/>
                </a:path>
                <a:path w="4736465" h="345439">
                  <a:moveTo>
                    <a:pt x="7543" y="260773"/>
                  </a:moveTo>
                  <a:lnTo>
                    <a:pt x="0" y="260773"/>
                  </a:lnTo>
                  <a:lnTo>
                    <a:pt x="0" y="283402"/>
                  </a:lnTo>
                  <a:lnTo>
                    <a:pt x="7543" y="283402"/>
                  </a:lnTo>
                  <a:lnTo>
                    <a:pt x="7543" y="260773"/>
                  </a:lnTo>
                  <a:close/>
                </a:path>
                <a:path w="4736465" h="345439">
                  <a:moveTo>
                    <a:pt x="7543" y="231678"/>
                  </a:moveTo>
                  <a:lnTo>
                    <a:pt x="0" y="231678"/>
                  </a:lnTo>
                  <a:lnTo>
                    <a:pt x="0" y="254307"/>
                  </a:lnTo>
                  <a:lnTo>
                    <a:pt x="7543" y="254307"/>
                  </a:lnTo>
                  <a:lnTo>
                    <a:pt x="7543" y="231678"/>
                  </a:lnTo>
                  <a:close/>
                </a:path>
                <a:path w="4736465" h="345439">
                  <a:moveTo>
                    <a:pt x="7543" y="202584"/>
                  </a:moveTo>
                  <a:lnTo>
                    <a:pt x="0" y="202584"/>
                  </a:lnTo>
                  <a:lnTo>
                    <a:pt x="0" y="225213"/>
                  </a:lnTo>
                  <a:lnTo>
                    <a:pt x="7543" y="225213"/>
                  </a:lnTo>
                  <a:lnTo>
                    <a:pt x="7543" y="202584"/>
                  </a:lnTo>
                  <a:close/>
                </a:path>
                <a:path w="4736465" h="345439">
                  <a:moveTo>
                    <a:pt x="7543" y="173489"/>
                  </a:moveTo>
                  <a:lnTo>
                    <a:pt x="0" y="173489"/>
                  </a:lnTo>
                  <a:lnTo>
                    <a:pt x="0" y="196118"/>
                  </a:lnTo>
                  <a:lnTo>
                    <a:pt x="7543" y="196118"/>
                  </a:lnTo>
                  <a:lnTo>
                    <a:pt x="7543" y="173489"/>
                  </a:lnTo>
                  <a:close/>
                </a:path>
                <a:path w="4736465" h="345439">
                  <a:moveTo>
                    <a:pt x="7543" y="144395"/>
                  </a:moveTo>
                  <a:lnTo>
                    <a:pt x="0" y="144395"/>
                  </a:lnTo>
                  <a:lnTo>
                    <a:pt x="0" y="167024"/>
                  </a:lnTo>
                  <a:lnTo>
                    <a:pt x="7543" y="167024"/>
                  </a:lnTo>
                  <a:lnTo>
                    <a:pt x="7543" y="144395"/>
                  </a:lnTo>
                  <a:close/>
                </a:path>
                <a:path w="4736465" h="345439">
                  <a:moveTo>
                    <a:pt x="7543" y="115300"/>
                  </a:moveTo>
                  <a:lnTo>
                    <a:pt x="0" y="115300"/>
                  </a:lnTo>
                  <a:lnTo>
                    <a:pt x="0" y="137929"/>
                  </a:lnTo>
                  <a:lnTo>
                    <a:pt x="7543" y="137929"/>
                  </a:lnTo>
                  <a:lnTo>
                    <a:pt x="7543" y="115300"/>
                  </a:lnTo>
                  <a:close/>
                </a:path>
                <a:path w="4736465" h="345439">
                  <a:moveTo>
                    <a:pt x="7543" y="86206"/>
                  </a:moveTo>
                  <a:lnTo>
                    <a:pt x="0" y="86206"/>
                  </a:lnTo>
                  <a:lnTo>
                    <a:pt x="0" y="108835"/>
                  </a:lnTo>
                  <a:lnTo>
                    <a:pt x="7543" y="108835"/>
                  </a:lnTo>
                  <a:lnTo>
                    <a:pt x="7543" y="86206"/>
                  </a:lnTo>
                  <a:close/>
                </a:path>
                <a:path w="4736465" h="345439">
                  <a:moveTo>
                    <a:pt x="7543" y="57111"/>
                  </a:moveTo>
                  <a:lnTo>
                    <a:pt x="0" y="57111"/>
                  </a:lnTo>
                  <a:lnTo>
                    <a:pt x="0" y="79740"/>
                  </a:lnTo>
                  <a:lnTo>
                    <a:pt x="7543" y="79740"/>
                  </a:lnTo>
                  <a:lnTo>
                    <a:pt x="7543" y="57111"/>
                  </a:lnTo>
                  <a:close/>
                </a:path>
                <a:path w="4736465" h="345439">
                  <a:moveTo>
                    <a:pt x="7543" y="28016"/>
                  </a:moveTo>
                  <a:lnTo>
                    <a:pt x="0" y="28016"/>
                  </a:lnTo>
                  <a:lnTo>
                    <a:pt x="0" y="50646"/>
                  </a:lnTo>
                  <a:lnTo>
                    <a:pt x="7543" y="50646"/>
                  </a:lnTo>
                  <a:lnTo>
                    <a:pt x="7543" y="28016"/>
                  </a:lnTo>
                  <a:close/>
                </a:path>
                <a:path w="4736465" h="345439">
                  <a:moveTo>
                    <a:pt x="8620" y="0"/>
                  </a:moveTo>
                  <a:lnTo>
                    <a:pt x="2155" y="0"/>
                  </a:lnTo>
                  <a:lnTo>
                    <a:pt x="0" y="2155"/>
                  </a:lnTo>
                  <a:lnTo>
                    <a:pt x="0" y="21551"/>
                  </a:lnTo>
                  <a:lnTo>
                    <a:pt x="7543" y="21551"/>
                  </a:lnTo>
                  <a:lnTo>
                    <a:pt x="7543" y="7543"/>
                  </a:lnTo>
                  <a:lnTo>
                    <a:pt x="4310" y="7543"/>
                  </a:lnTo>
                  <a:lnTo>
                    <a:pt x="7543" y="4310"/>
                  </a:lnTo>
                  <a:lnTo>
                    <a:pt x="8620" y="4310"/>
                  </a:lnTo>
                  <a:lnTo>
                    <a:pt x="8620" y="0"/>
                  </a:lnTo>
                  <a:close/>
                </a:path>
                <a:path w="4736465" h="345439">
                  <a:moveTo>
                    <a:pt x="7543" y="4310"/>
                  </a:moveTo>
                  <a:lnTo>
                    <a:pt x="4310" y="7543"/>
                  </a:lnTo>
                  <a:lnTo>
                    <a:pt x="7543" y="7543"/>
                  </a:lnTo>
                  <a:lnTo>
                    <a:pt x="7543" y="4310"/>
                  </a:lnTo>
                  <a:close/>
                </a:path>
                <a:path w="4736465" h="345439">
                  <a:moveTo>
                    <a:pt x="8620" y="4310"/>
                  </a:moveTo>
                  <a:lnTo>
                    <a:pt x="7543" y="4310"/>
                  </a:lnTo>
                  <a:lnTo>
                    <a:pt x="7543" y="7543"/>
                  </a:lnTo>
                  <a:lnTo>
                    <a:pt x="8620" y="7543"/>
                  </a:lnTo>
                  <a:lnTo>
                    <a:pt x="8620" y="4310"/>
                  </a:lnTo>
                  <a:close/>
                </a:path>
                <a:path w="4736465" h="345439">
                  <a:moveTo>
                    <a:pt x="37715" y="0"/>
                  </a:moveTo>
                  <a:lnTo>
                    <a:pt x="16163" y="0"/>
                  </a:lnTo>
                  <a:lnTo>
                    <a:pt x="16163" y="7543"/>
                  </a:lnTo>
                  <a:lnTo>
                    <a:pt x="37715" y="7543"/>
                  </a:lnTo>
                  <a:lnTo>
                    <a:pt x="37715" y="0"/>
                  </a:lnTo>
                  <a:close/>
                </a:path>
                <a:path w="4736465" h="345439">
                  <a:moveTo>
                    <a:pt x="66809" y="0"/>
                  </a:moveTo>
                  <a:lnTo>
                    <a:pt x="45258" y="0"/>
                  </a:lnTo>
                  <a:lnTo>
                    <a:pt x="45258" y="7543"/>
                  </a:lnTo>
                  <a:lnTo>
                    <a:pt x="66809" y="7543"/>
                  </a:lnTo>
                  <a:lnTo>
                    <a:pt x="66809" y="0"/>
                  </a:lnTo>
                  <a:close/>
                </a:path>
                <a:path w="4736465" h="345439">
                  <a:moveTo>
                    <a:pt x="95904" y="0"/>
                  </a:moveTo>
                  <a:lnTo>
                    <a:pt x="74352" y="0"/>
                  </a:lnTo>
                  <a:lnTo>
                    <a:pt x="74352" y="7543"/>
                  </a:lnTo>
                  <a:lnTo>
                    <a:pt x="95904" y="7543"/>
                  </a:lnTo>
                  <a:lnTo>
                    <a:pt x="95904" y="0"/>
                  </a:lnTo>
                  <a:close/>
                </a:path>
                <a:path w="4736465" h="345439">
                  <a:moveTo>
                    <a:pt x="124998" y="0"/>
                  </a:moveTo>
                  <a:lnTo>
                    <a:pt x="102369" y="0"/>
                  </a:lnTo>
                  <a:lnTo>
                    <a:pt x="102369" y="7543"/>
                  </a:lnTo>
                  <a:lnTo>
                    <a:pt x="124998" y="7543"/>
                  </a:lnTo>
                  <a:lnTo>
                    <a:pt x="124998" y="0"/>
                  </a:lnTo>
                  <a:close/>
                </a:path>
                <a:path w="4736465" h="345439">
                  <a:moveTo>
                    <a:pt x="154093" y="0"/>
                  </a:moveTo>
                  <a:lnTo>
                    <a:pt x="131464" y="0"/>
                  </a:lnTo>
                  <a:lnTo>
                    <a:pt x="131464" y="7543"/>
                  </a:lnTo>
                  <a:lnTo>
                    <a:pt x="154093" y="7543"/>
                  </a:lnTo>
                  <a:lnTo>
                    <a:pt x="154093" y="0"/>
                  </a:lnTo>
                  <a:close/>
                </a:path>
                <a:path w="4736465" h="345439">
                  <a:moveTo>
                    <a:pt x="183187" y="0"/>
                  </a:moveTo>
                  <a:lnTo>
                    <a:pt x="160558" y="0"/>
                  </a:lnTo>
                  <a:lnTo>
                    <a:pt x="160558" y="7543"/>
                  </a:lnTo>
                  <a:lnTo>
                    <a:pt x="183187" y="7543"/>
                  </a:lnTo>
                  <a:lnTo>
                    <a:pt x="183187" y="0"/>
                  </a:lnTo>
                  <a:close/>
                </a:path>
                <a:path w="4736465" h="345439">
                  <a:moveTo>
                    <a:pt x="212282" y="0"/>
                  </a:moveTo>
                  <a:lnTo>
                    <a:pt x="189653" y="0"/>
                  </a:lnTo>
                  <a:lnTo>
                    <a:pt x="189653" y="7543"/>
                  </a:lnTo>
                  <a:lnTo>
                    <a:pt x="212282" y="7543"/>
                  </a:lnTo>
                  <a:lnTo>
                    <a:pt x="212282" y="0"/>
                  </a:lnTo>
                  <a:close/>
                </a:path>
                <a:path w="4736465" h="345439">
                  <a:moveTo>
                    <a:pt x="241377" y="0"/>
                  </a:moveTo>
                  <a:lnTo>
                    <a:pt x="218747" y="0"/>
                  </a:lnTo>
                  <a:lnTo>
                    <a:pt x="218747" y="7543"/>
                  </a:lnTo>
                  <a:lnTo>
                    <a:pt x="241377" y="7543"/>
                  </a:lnTo>
                  <a:lnTo>
                    <a:pt x="241377" y="0"/>
                  </a:lnTo>
                  <a:close/>
                </a:path>
                <a:path w="4736465" h="345439">
                  <a:moveTo>
                    <a:pt x="270471" y="0"/>
                  </a:moveTo>
                  <a:lnTo>
                    <a:pt x="247842" y="0"/>
                  </a:lnTo>
                  <a:lnTo>
                    <a:pt x="247842" y="7543"/>
                  </a:lnTo>
                  <a:lnTo>
                    <a:pt x="270471" y="7543"/>
                  </a:lnTo>
                  <a:lnTo>
                    <a:pt x="270471" y="0"/>
                  </a:lnTo>
                  <a:close/>
                </a:path>
                <a:path w="4736465" h="345439">
                  <a:moveTo>
                    <a:pt x="299566" y="0"/>
                  </a:moveTo>
                  <a:lnTo>
                    <a:pt x="276937" y="0"/>
                  </a:lnTo>
                  <a:lnTo>
                    <a:pt x="276937" y="7543"/>
                  </a:lnTo>
                  <a:lnTo>
                    <a:pt x="299566" y="7543"/>
                  </a:lnTo>
                  <a:lnTo>
                    <a:pt x="299566" y="0"/>
                  </a:lnTo>
                  <a:close/>
                </a:path>
                <a:path w="4736465" h="345439">
                  <a:moveTo>
                    <a:pt x="328660" y="0"/>
                  </a:moveTo>
                  <a:lnTo>
                    <a:pt x="306031" y="0"/>
                  </a:lnTo>
                  <a:lnTo>
                    <a:pt x="306031" y="7543"/>
                  </a:lnTo>
                  <a:lnTo>
                    <a:pt x="328660" y="7543"/>
                  </a:lnTo>
                  <a:lnTo>
                    <a:pt x="328660" y="0"/>
                  </a:lnTo>
                  <a:close/>
                </a:path>
                <a:path w="4736465" h="345439">
                  <a:moveTo>
                    <a:pt x="357755" y="0"/>
                  </a:moveTo>
                  <a:lnTo>
                    <a:pt x="335126" y="0"/>
                  </a:lnTo>
                  <a:lnTo>
                    <a:pt x="335126" y="7543"/>
                  </a:lnTo>
                  <a:lnTo>
                    <a:pt x="357755" y="7543"/>
                  </a:lnTo>
                  <a:lnTo>
                    <a:pt x="357755" y="0"/>
                  </a:lnTo>
                  <a:close/>
                </a:path>
                <a:path w="4736465" h="345439">
                  <a:moveTo>
                    <a:pt x="386849" y="0"/>
                  </a:moveTo>
                  <a:lnTo>
                    <a:pt x="364220" y="0"/>
                  </a:lnTo>
                  <a:lnTo>
                    <a:pt x="364220" y="7543"/>
                  </a:lnTo>
                  <a:lnTo>
                    <a:pt x="386849" y="7543"/>
                  </a:lnTo>
                  <a:lnTo>
                    <a:pt x="386849" y="0"/>
                  </a:lnTo>
                  <a:close/>
                </a:path>
                <a:path w="4736465" h="345439">
                  <a:moveTo>
                    <a:pt x="415944" y="0"/>
                  </a:moveTo>
                  <a:lnTo>
                    <a:pt x="393315" y="0"/>
                  </a:lnTo>
                  <a:lnTo>
                    <a:pt x="393315" y="7543"/>
                  </a:lnTo>
                  <a:lnTo>
                    <a:pt x="415944" y="7543"/>
                  </a:lnTo>
                  <a:lnTo>
                    <a:pt x="415944" y="0"/>
                  </a:lnTo>
                  <a:close/>
                </a:path>
                <a:path w="4736465" h="345439">
                  <a:moveTo>
                    <a:pt x="443961" y="0"/>
                  </a:moveTo>
                  <a:lnTo>
                    <a:pt x="422409" y="0"/>
                  </a:lnTo>
                  <a:lnTo>
                    <a:pt x="422409" y="7543"/>
                  </a:lnTo>
                  <a:lnTo>
                    <a:pt x="443961" y="7543"/>
                  </a:lnTo>
                  <a:lnTo>
                    <a:pt x="443961" y="0"/>
                  </a:lnTo>
                  <a:close/>
                </a:path>
                <a:path w="4736465" h="345439">
                  <a:moveTo>
                    <a:pt x="473055" y="0"/>
                  </a:moveTo>
                  <a:lnTo>
                    <a:pt x="451504" y="0"/>
                  </a:lnTo>
                  <a:lnTo>
                    <a:pt x="451504" y="7543"/>
                  </a:lnTo>
                  <a:lnTo>
                    <a:pt x="473055" y="7543"/>
                  </a:lnTo>
                  <a:lnTo>
                    <a:pt x="473055" y="0"/>
                  </a:lnTo>
                  <a:close/>
                </a:path>
                <a:path w="4736465" h="345439">
                  <a:moveTo>
                    <a:pt x="502150" y="0"/>
                  </a:moveTo>
                  <a:lnTo>
                    <a:pt x="480598" y="0"/>
                  </a:lnTo>
                  <a:lnTo>
                    <a:pt x="480598" y="7543"/>
                  </a:lnTo>
                  <a:lnTo>
                    <a:pt x="502150" y="7543"/>
                  </a:lnTo>
                  <a:lnTo>
                    <a:pt x="502150" y="0"/>
                  </a:lnTo>
                  <a:close/>
                </a:path>
                <a:path w="4736465" h="345439">
                  <a:moveTo>
                    <a:pt x="531245" y="0"/>
                  </a:moveTo>
                  <a:lnTo>
                    <a:pt x="509693" y="0"/>
                  </a:lnTo>
                  <a:lnTo>
                    <a:pt x="509693" y="7543"/>
                  </a:lnTo>
                  <a:lnTo>
                    <a:pt x="531245" y="7543"/>
                  </a:lnTo>
                  <a:lnTo>
                    <a:pt x="531245" y="0"/>
                  </a:lnTo>
                  <a:close/>
                </a:path>
                <a:path w="4736465" h="345439">
                  <a:moveTo>
                    <a:pt x="560339" y="0"/>
                  </a:moveTo>
                  <a:lnTo>
                    <a:pt x="538788" y="0"/>
                  </a:lnTo>
                  <a:lnTo>
                    <a:pt x="538788" y="7543"/>
                  </a:lnTo>
                  <a:lnTo>
                    <a:pt x="560339" y="7543"/>
                  </a:lnTo>
                  <a:lnTo>
                    <a:pt x="560339" y="0"/>
                  </a:lnTo>
                  <a:close/>
                </a:path>
                <a:path w="4736465" h="345439">
                  <a:moveTo>
                    <a:pt x="589434" y="0"/>
                  </a:moveTo>
                  <a:lnTo>
                    <a:pt x="567882" y="0"/>
                  </a:lnTo>
                  <a:lnTo>
                    <a:pt x="567882" y="7543"/>
                  </a:lnTo>
                  <a:lnTo>
                    <a:pt x="589434" y="7543"/>
                  </a:lnTo>
                  <a:lnTo>
                    <a:pt x="589434" y="0"/>
                  </a:lnTo>
                  <a:close/>
                </a:path>
                <a:path w="4736465" h="345439">
                  <a:moveTo>
                    <a:pt x="618528" y="0"/>
                  </a:moveTo>
                  <a:lnTo>
                    <a:pt x="596977" y="0"/>
                  </a:lnTo>
                  <a:lnTo>
                    <a:pt x="596977" y="7543"/>
                  </a:lnTo>
                  <a:lnTo>
                    <a:pt x="618528" y="7543"/>
                  </a:lnTo>
                  <a:lnTo>
                    <a:pt x="618528" y="0"/>
                  </a:lnTo>
                  <a:close/>
                </a:path>
                <a:path w="4736465" h="345439">
                  <a:moveTo>
                    <a:pt x="647623" y="0"/>
                  </a:moveTo>
                  <a:lnTo>
                    <a:pt x="626071" y="0"/>
                  </a:lnTo>
                  <a:lnTo>
                    <a:pt x="626071" y="7543"/>
                  </a:lnTo>
                  <a:lnTo>
                    <a:pt x="647623" y="7543"/>
                  </a:lnTo>
                  <a:lnTo>
                    <a:pt x="647623" y="0"/>
                  </a:lnTo>
                  <a:close/>
                </a:path>
                <a:path w="4736465" h="345439">
                  <a:moveTo>
                    <a:pt x="676717" y="0"/>
                  </a:moveTo>
                  <a:lnTo>
                    <a:pt x="655166" y="0"/>
                  </a:lnTo>
                  <a:lnTo>
                    <a:pt x="655166" y="7543"/>
                  </a:lnTo>
                  <a:lnTo>
                    <a:pt x="676717" y="7543"/>
                  </a:lnTo>
                  <a:lnTo>
                    <a:pt x="676717" y="0"/>
                  </a:lnTo>
                  <a:close/>
                </a:path>
                <a:path w="4736465" h="345439">
                  <a:moveTo>
                    <a:pt x="705812" y="0"/>
                  </a:moveTo>
                  <a:lnTo>
                    <a:pt x="684260" y="0"/>
                  </a:lnTo>
                  <a:lnTo>
                    <a:pt x="684260" y="7543"/>
                  </a:lnTo>
                  <a:lnTo>
                    <a:pt x="705812" y="7543"/>
                  </a:lnTo>
                  <a:lnTo>
                    <a:pt x="705812" y="0"/>
                  </a:lnTo>
                  <a:close/>
                </a:path>
                <a:path w="4736465" h="345439">
                  <a:moveTo>
                    <a:pt x="734906" y="0"/>
                  </a:moveTo>
                  <a:lnTo>
                    <a:pt x="713355" y="0"/>
                  </a:lnTo>
                  <a:lnTo>
                    <a:pt x="713355" y="7543"/>
                  </a:lnTo>
                  <a:lnTo>
                    <a:pt x="734906" y="7543"/>
                  </a:lnTo>
                  <a:lnTo>
                    <a:pt x="734906" y="0"/>
                  </a:lnTo>
                  <a:close/>
                </a:path>
                <a:path w="4736465" h="345439">
                  <a:moveTo>
                    <a:pt x="764001" y="0"/>
                  </a:moveTo>
                  <a:lnTo>
                    <a:pt x="742449" y="0"/>
                  </a:lnTo>
                  <a:lnTo>
                    <a:pt x="742449" y="7543"/>
                  </a:lnTo>
                  <a:lnTo>
                    <a:pt x="764001" y="7543"/>
                  </a:lnTo>
                  <a:lnTo>
                    <a:pt x="764001" y="0"/>
                  </a:lnTo>
                  <a:close/>
                </a:path>
                <a:path w="4736465" h="345439">
                  <a:moveTo>
                    <a:pt x="793096" y="0"/>
                  </a:moveTo>
                  <a:lnTo>
                    <a:pt x="771544" y="0"/>
                  </a:lnTo>
                  <a:lnTo>
                    <a:pt x="771544" y="7543"/>
                  </a:lnTo>
                  <a:lnTo>
                    <a:pt x="793096" y="7543"/>
                  </a:lnTo>
                  <a:lnTo>
                    <a:pt x="793096" y="0"/>
                  </a:lnTo>
                  <a:close/>
                </a:path>
                <a:path w="4736465" h="345439">
                  <a:moveTo>
                    <a:pt x="822190" y="0"/>
                  </a:moveTo>
                  <a:lnTo>
                    <a:pt x="800639" y="0"/>
                  </a:lnTo>
                  <a:lnTo>
                    <a:pt x="800639" y="7543"/>
                  </a:lnTo>
                  <a:lnTo>
                    <a:pt x="822190" y="7543"/>
                  </a:lnTo>
                  <a:lnTo>
                    <a:pt x="822190" y="0"/>
                  </a:lnTo>
                  <a:close/>
                </a:path>
                <a:path w="4736465" h="345439">
                  <a:moveTo>
                    <a:pt x="851285" y="0"/>
                  </a:moveTo>
                  <a:lnTo>
                    <a:pt x="829733" y="0"/>
                  </a:lnTo>
                  <a:lnTo>
                    <a:pt x="829733" y="7543"/>
                  </a:lnTo>
                  <a:lnTo>
                    <a:pt x="851285" y="7543"/>
                  </a:lnTo>
                  <a:lnTo>
                    <a:pt x="851285" y="0"/>
                  </a:lnTo>
                  <a:close/>
                </a:path>
                <a:path w="4736465" h="345439">
                  <a:moveTo>
                    <a:pt x="880379" y="0"/>
                  </a:moveTo>
                  <a:lnTo>
                    <a:pt x="858828" y="0"/>
                  </a:lnTo>
                  <a:lnTo>
                    <a:pt x="858828" y="7543"/>
                  </a:lnTo>
                  <a:lnTo>
                    <a:pt x="880379" y="7543"/>
                  </a:lnTo>
                  <a:lnTo>
                    <a:pt x="880379" y="0"/>
                  </a:lnTo>
                  <a:close/>
                </a:path>
                <a:path w="4736465" h="345439">
                  <a:moveTo>
                    <a:pt x="909474" y="0"/>
                  </a:moveTo>
                  <a:lnTo>
                    <a:pt x="887922" y="0"/>
                  </a:lnTo>
                  <a:lnTo>
                    <a:pt x="887922" y="7543"/>
                  </a:lnTo>
                  <a:lnTo>
                    <a:pt x="909474" y="7543"/>
                  </a:lnTo>
                  <a:lnTo>
                    <a:pt x="909474" y="0"/>
                  </a:lnTo>
                  <a:close/>
                </a:path>
                <a:path w="4736465" h="345439">
                  <a:moveTo>
                    <a:pt x="938568" y="0"/>
                  </a:moveTo>
                  <a:lnTo>
                    <a:pt x="917017" y="0"/>
                  </a:lnTo>
                  <a:lnTo>
                    <a:pt x="917017" y="7543"/>
                  </a:lnTo>
                  <a:lnTo>
                    <a:pt x="938568" y="7543"/>
                  </a:lnTo>
                  <a:lnTo>
                    <a:pt x="938568" y="0"/>
                  </a:lnTo>
                  <a:close/>
                </a:path>
                <a:path w="4736465" h="345439">
                  <a:moveTo>
                    <a:pt x="967663" y="0"/>
                  </a:moveTo>
                  <a:lnTo>
                    <a:pt x="946111" y="0"/>
                  </a:lnTo>
                  <a:lnTo>
                    <a:pt x="946111" y="7543"/>
                  </a:lnTo>
                  <a:lnTo>
                    <a:pt x="967663" y="7543"/>
                  </a:lnTo>
                  <a:lnTo>
                    <a:pt x="967663" y="0"/>
                  </a:lnTo>
                  <a:close/>
                </a:path>
                <a:path w="4736465" h="345439">
                  <a:moveTo>
                    <a:pt x="996757" y="0"/>
                  </a:moveTo>
                  <a:lnTo>
                    <a:pt x="975206" y="0"/>
                  </a:lnTo>
                  <a:lnTo>
                    <a:pt x="975206" y="7543"/>
                  </a:lnTo>
                  <a:lnTo>
                    <a:pt x="996757" y="7543"/>
                  </a:lnTo>
                  <a:lnTo>
                    <a:pt x="996757" y="0"/>
                  </a:lnTo>
                  <a:close/>
                </a:path>
                <a:path w="4736465" h="345439">
                  <a:moveTo>
                    <a:pt x="1025852" y="0"/>
                  </a:moveTo>
                  <a:lnTo>
                    <a:pt x="1004300" y="0"/>
                  </a:lnTo>
                  <a:lnTo>
                    <a:pt x="1004300" y="7543"/>
                  </a:lnTo>
                  <a:lnTo>
                    <a:pt x="1025852" y="7543"/>
                  </a:lnTo>
                  <a:lnTo>
                    <a:pt x="1025852" y="0"/>
                  </a:lnTo>
                  <a:close/>
                </a:path>
                <a:path w="4736465" h="345439">
                  <a:moveTo>
                    <a:pt x="1054947" y="0"/>
                  </a:moveTo>
                  <a:lnTo>
                    <a:pt x="1033395" y="0"/>
                  </a:lnTo>
                  <a:lnTo>
                    <a:pt x="1033395" y="7543"/>
                  </a:lnTo>
                  <a:lnTo>
                    <a:pt x="1054947" y="7543"/>
                  </a:lnTo>
                  <a:lnTo>
                    <a:pt x="1054947" y="0"/>
                  </a:lnTo>
                  <a:close/>
                </a:path>
                <a:path w="4736465" h="345439">
                  <a:moveTo>
                    <a:pt x="1084041" y="0"/>
                  </a:moveTo>
                  <a:lnTo>
                    <a:pt x="1062490" y="0"/>
                  </a:lnTo>
                  <a:lnTo>
                    <a:pt x="1062490" y="7543"/>
                  </a:lnTo>
                  <a:lnTo>
                    <a:pt x="1084041" y="7543"/>
                  </a:lnTo>
                  <a:lnTo>
                    <a:pt x="1084041" y="0"/>
                  </a:lnTo>
                  <a:close/>
                </a:path>
                <a:path w="4736465" h="345439">
                  <a:moveTo>
                    <a:pt x="1113136" y="0"/>
                  </a:moveTo>
                  <a:lnTo>
                    <a:pt x="1091584" y="0"/>
                  </a:lnTo>
                  <a:lnTo>
                    <a:pt x="1091584" y="7543"/>
                  </a:lnTo>
                  <a:lnTo>
                    <a:pt x="1113136" y="7543"/>
                  </a:lnTo>
                  <a:lnTo>
                    <a:pt x="1113136" y="0"/>
                  </a:lnTo>
                  <a:close/>
                </a:path>
                <a:path w="4736465" h="345439">
                  <a:moveTo>
                    <a:pt x="1142230" y="0"/>
                  </a:moveTo>
                  <a:lnTo>
                    <a:pt x="1120679" y="0"/>
                  </a:lnTo>
                  <a:lnTo>
                    <a:pt x="1120679" y="7543"/>
                  </a:lnTo>
                  <a:lnTo>
                    <a:pt x="1142230" y="7543"/>
                  </a:lnTo>
                  <a:lnTo>
                    <a:pt x="1142230" y="0"/>
                  </a:lnTo>
                  <a:close/>
                </a:path>
                <a:path w="4736465" h="345439">
                  <a:moveTo>
                    <a:pt x="1171325" y="0"/>
                  </a:moveTo>
                  <a:lnTo>
                    <a:pt x="1149773" y="0"/>
                  </a:lnTo>
                  <a:lnTo>
                    <a:pt x="1149773" y="7543"/>
                  </a:lnTo>
                  <a:lnTo>
                    <a:pt x="1171325" y="7543"/>
                  </a:lnTo>
                  <a:lnTo>
                    <a:pt x="1171325" y="0"/>
                  </a:lnTo>
                  <a:close/>
                </a:path>
                <a:path w="4736465" h="345439">
                  <a:moveTo>
                    <a:pt x="1200419" y="0"/>
                  </a:moveTo>
                  <a:lnTo>
                    <a:pt x="1178868" y="0"/>
                  </a:lnTo>
                  <a:lnTo>
                    <a:pt x="1178868" y="7543"/>
                  </a:lnTo>
                  <a:lnTo>
                    <a:pt x="1200419" y="7543"/>
                  </a:lnTo>
                  <a:lnTo>
                    <a:pt x="1200419" y="0"/>
                  </a:lnTo>
                  <a:close/>
                </a:path>
                <a:path w="4736465" h="345439">
                  <a:moveTo>
                    <a:pt x="1229514" y="0"/>
                  </a:moveTo>
                  <a:lnTo>
                    <a:pt x="1207962" y="0"/>
                  </a:lnTo>
                  <a:lnTo>
                    <a:pt x="1207962" y="7543"/>
                  </a:lnTo>
                  <a:lnTo>
                    <a:pt x="1229514" y="7543"/>
                  </a:lnTo>
                  <a:lnTo>
                    <a:pt x="1229514" y="0"/>
                  </a:lnTo>
                  <a:close/>
                </a:path>
                <a:path w="4736465" h="345439">
                  <a:moveTo>
                    <a:pt x="1258608" y="0"/>
                  </a:moveTo>
                  <a:lnTo>
                    <a:pt x="1237057" y="0"/>
                  </a:lnTo>
                  <a:lnTo>
                    <a:pt x="1237057" y="7543"/>
                  </a:lnTo>
                  <a:lnTo>
                    <a:pt x="1258608" y="7543"/>
                  </a:lnTo>
                  <a:lnTo>
                    <a:pt x="1258608" y="0"/>
                  </a:lnTo>
                  <a:close/>
                </a:path>
                <a:path w="4736465" h="345439">
                  <a:moveTo>
                    <a:pt x="1287703" y="0"/>
                  </a:moveTo>
                  <a:lnTo>
                    <a:pt x="1266152" y="0"/>
                  </a:lnTo>
                  <a:lnTo>
                    <a:pt x="1266152" y="7543"/>
                  </a:lnTo>
                  <a:lnTo>
                    <a:pt x="1287703" y="7543"/>
                  </a:lnTo>
                  <a:lnTo>
                    <a:pt x="1287703" y="0"/>
                  </a:lnTo>
                  <a:close/>
                </a:path>
                <a:path w="4736465" h="345439">
                  <a:moveTo>
                    <a:pt x="1316798" y="0"/>
                  </a:moveTo>
                  <a:lnTo>
                    <a:pt x="1295246" y="0"/>
                  </a:lnTo>
                  <a:lnTo>
                    <a:pt x="1295246" y="7543"/>
                  </a:lnTo>
                  <a:lnTo>
                    <a:pt x="1316798" y="7543"/>
                  </a:lnTo>
                  <a:lnTo>
                    <a:pt x="1316798" y="0"/>
                  </a:lnTo>
                  <a:close/>
                </a:path>
                <a:path w="4736465" h="345439">
                  <a:moveTo>
                    <a:pt x="1345892" y="0"/>
                  </a:moveTo>
                  <a:lnTo>
                    <a:pt x="1324341" y="0"/>
                  </a:lnTo>
                  <a:lnTo>
                    <a:pt x="1324341" y="7543"/>
                  </a:lnTo>
                  <a:lnTo>
                    <a:pt x="1345892" y="7543"/>
                  </a:lnTo>
                  <a:lnTo>
                    <a:pt x="1345892" y="0"/>
                  </a:lnTo>
                  <a:close/>
                </a:path>
                <a:path w="4736465" h="345439">
                  <a:moveTo>
                    <a:pt x="1374987" y="0"/>
                  </a:moveTo>
                  <a:lnTo>
                    <a:pt x="1353435" y="0"/>
                  </a:lnTo>
                  <a:lnTo>
                    <a:pt x="1353435" y="7543"/>
                  </a:lnTo>
                  <a:lnTo>
                    <a:pt x="1374987" y="7543"/>
                  </a:lnTo>
                  <a:lnTo>
                    <a:pt x="1374987" y="0"/>
                  </a:lnTo>
                  <a:close/>
                </a:path>
                <a:path w="4736465" h="345439">
                  <a:moveTo>
                    <a:pt x="1404081" y="0"/>
                  </a:moveTo>
                  <a:lnTo>
                    <a:pt x="1382530" y="0"/>
                  </a:lnTo>
                  <a:lnTo>
                    <a:pt x="1382530" y="7543"/>
                  </a:lnTo>
                  <a:lnTo>
                    <a:pt x="1404081" y="7543"/>
                  </a:lnTo>
                  <a:lnTo>
                    <a:pt x="1404081" y="0"/>
                  </a:lnTo>
                  <a:close/>
                </a:path>
                <a:path w="4736465" h="345439">
                  <a:moveTo>
                    <a:pt x="1433176" y="0"/>
                  </a:moveTo>
                  <a:lnTo>
                    <a:pt x="1411624" y="0"/>
                  </a:lnTo>
                  <a:lnTo>
                    <a:pt x="1411624" y="7543"/>
                  </a:lnTo>
                  <a:lnTo>
                    <a:pt x="1433176" y="7543"/>
                  </a:lnTo>
                  <a:lnTo>
                    <a:pt x="1433176" y="0"/>
                  </a:lnTo>
                  <a:close/>
                </a:path>
                <a:path w="4736465" h="345439">
                  <a:moveTo>
                    <a:pt x="1462270" y="0"/>
                  </a:moveTo>
                  <a:lnTo>
                    <a:pt x="1440719" y="0"/>
                  </a:lnTo>
                  <a:lnTo>
                    <a:pt x="1440719" y="7543"/>
                  </a:lnTo>
                  <a:lnTo>
                    <a:pt x="1462270" y="7543"/>
                  </a:lnTo>
                  <a:lnTo>
                    <a:pt x="1462270" y="0"/>
                  </a:lnTo>
                  <a:close/>
                </a:path>
                <a:path w="4736465" h="345439">
                  <a:moveTo>
                    <a:pt x="1491365" y="0"/>
                  </a:moveTo>
                  <a:lnTo>
                    <a:pt x="1469813" y="0"/>
                  </a:lnTo>
                  <a:lnTo>
                    <a:pt x="1469813" y="7543"/>
                  </a:lnTo>
                  <a:lnTo>
                    <a:pt x="1491365" y="7543"/>
                  </a:lnTo>
                  <a:lnTo>
                    <a:pt x="1491365" y="0"/>
                  </a:lnTo>
                  <a:close/>
                </a:path>
                <a:path w="4736465" h="345439">
                  <a:moveTo>
                    <a:pt x="1520459" y="0"/>
                  </a:moveTo>
                  <a:lnTo>
                    <a:pt x="1497830" y="0"/>
                  </a:lnTo>
                  <a:lnTo>
                    <a:pt x="1497830" y="7543"/>
                  </a:lnTo>
                  <a:lnTo>
                    <a:pt x="1520459" y="7543"/>
                  </a:lnTo>
                  <a:lnTo>
                    <a:pt x="1520459" y="0"/>
                  </a:lnTo>
                  <a:close/>
                </a:path>
                <a:path w="4736465" h="345439">
                  <a:moveTo>
                    <a:pt x="1549554" y="0"/>
                  </a:moveTo>
                  <a:lnTo>
                    <a:pt x="1526925" y="0"/>
                  </a:lnTo>
                  <a:lnTo>
                    <a:pt x="1526925" y="7543"/>
                  </a:lnTo>
                  <a:lnTo>
                    <a:pt x="1549554" y="7543"/>
                  </a:lnTo>
                  <a:lnTo>
                    <a:pt x="1549554" y="0"/>
                  </a:lnTo>
                  <a:close/>
                </a:path>
                <a:path w="4736465" h="345439">
                  <a:moveTo>
                    <a:pt x="1578649" y="0"/>
                  </a:moveTo>
                  <a:lnTo>
                    <a:pt x="1556019" y="0"/>
                  </a:lnTo>
                  <a:lnTo>
                    <a:pt x="1556019" y="7543"/>
                  </a:lnTo>
                  <a:lnTo>
                    <a:pt x="1578649" y="7543"/>
                  </a:lnTo>
                  <a:lnTo>
                    <a:pt x="1578649" y="0"/>
                  </a:lnTo>
                  <a:close/>
                </a:path>
                <a:path w="4736465" h="345439">
                  <a:moveTo>
                    <a:pt x="1607743" y="0"/>
                  </a:moveTo>
                  <a:lnTo>
                    <a:pt x="1585114" y="0"/>
                  </a:lnTo>
                  <a:lnTo>
                    <a:pt x="1585114" y="7543"/>
                  </a:lnTo>
                  <a:lnTo>
                    <a:pt x="1607743" y="7543"/>
                  </a:lnTo>
                  <a:lnTo>
                    <a:pt x="1607743" y="0"/>
                  </a:lnTo>
                  <a:close/>
                </a:path>
                <a:path w="4736465" h="345439">
                  <a:moveTo>
                    <a:pt x="1636838" y="0"/>
                  </a:moveTo>
                  <a:lnTo>
                    <a:pt x="1614209" y="0"/>
                  </a:lnTo>
                  <a:lnTo>
                    <a:pt x="1614209" y="7543"/>
                  </a:lnTo>
                  <a:lnTo>
                    <a:pt x="1636838" y="7543"/>
                  </a:lnTo>
                  <a:lnTo>
                    <a:pt x="1636838" y="0"/>
                  </a:lnTo>
                  <a:close/>
                </a:path>
                <a:path w="4736465" h="345439">
                  <a:moveTo>
                    <a:pt x="1665932" y="0"/>
                  </a:moveTo>
                  <a:lnTo>
                    <a:pt x="1643303" y="0"/>
                  </a:lnTo>
                  <a:lnTo>
                    <a:pt x="1643303" y="7543"/>
                  </a:lnTo>
                  <a:lnTo>
                    <a:pt x="1665932" y="7543"/>
                  </a:lnTo>
                  <a:lnTo>
                    <a:pt x="1665932" y="0"/>
                  </a:lnTo>
                  <a:close/>
                </a:path>
                <a:path w="4736465" h="345439">
                  <a:moveTo>
                    <a:pt x="1695027" y="0"/>
                  </a:moveTo>
                  <a:lnTo>
                    <a:pt x="1672398" y="0"/>
                  </a:lnTo>
                  <a:lnTo>
                    <a:pt x="1672398" y="7543"/>
                  </a:lnTo>
                  <a:lnTo>
                    <a:pt x="1695027" y="7543"/>
                  </a:lnTo>
                  <a:lnTo>
                    <a:pt x="1695027" y="0"/>
                  </a:lnTo>
                  <a:close/>
                </a:path>
                <a:path w="4736465" h="345439">
                  <a:moveTo>
                    <a:pt x="1724121" y="0"/>
                  </a:moveTo>
                  <a:lnTo>
                    <a:pt x="1701492" y="0"/>
                  </a:lnTo>
                  <a:lnTo>
                    <a:pt x="1701492" y="7543"/>
                  </a:lnTo>
                  <a:lnTo>
                    <a:pt x="1724121" y="7543"/>
                  </a:lnTo>
                  <a:lnTo>
                    <a:pt x="1724121" y="0"/>
                  </a:lnTo>
                  <a:close/>
                </a:path>
                <a:path w="4736465" h="345439">
                  <a:moveTo>
                    <a:pt x="1753216" y="0"/>
                  </a:moveTo>
                  <a:lnTo>
                    <a:pt x="1730587" y="0"/>
                  </a:lnTo>
                  <a:lnTo>
                    <a:pt x="1730587" y="7543"/>
                  </a:lnTo>
                  <a:lnTo>
                    <a:pt x="1753216" y="7543"/>
                  </a:lnTo>
                  <a:lnTo>
                    <a:pt x="1753216" y="0"/>
                  </a:lnTo>
                  <a:close/>
                </a:path>
                <a:path w="4736465" h="345439">
                  <a:moveTo>
                    <a:pt x="1782310" y="0"/>
                  </a:moveTo>
                  <a:lnTo>
                    <a:pt x="1759681" y="0"/>
                  </a:lnTo>
                  <a:lnTo>
                    <a:pt x="1759681" y="7543"/>
                  </a:lnTo>
                  <a:lnTo>
                    <a:pt x="1782310" y="7543"/>
                  </a:lnTo>
                  <a:lnTo>
                    <a:pt x="1782310" y="0"/>
                  </a:lnTo>
                  <a:close/>
                </a:path>
                <a:path w="4736465" h="345439">
                  <a:moveTo>
                    <a:pt x="1811405" y="0"/>
                  </a:moveTo>
                  <a:lnTo>
                    <a:pt x="1788776" y="0"/>
                  </a:lnTo>
                  <a:lnTo>
                    <a:pt x="1788776" y="7543"/>
                  </a:lnTo>
                  <a:lnTo>
                    <a:pt x="1811405" y="7543"/>
                  </a:lnTo>
                  <a:lnTo>
                    <a:pt x="1811405" y="0"/>
                  </a:lnTo>
                  <a:close/>
                </a:path>
                <a:path w="4736465" h="345439">
                  <a:moveTo>
                    <a:pt x="1839422" y="0"/>
                  </a:moveTo>
                  <a:lnTo>
                    <a:pt x="1817871" y="0"/>
                  </a:lnTo>
                  <a:lnTo>
                    <a:pt x="1817871" y="7543"/>
                  </a:lnTo>
                  <a:lnTo>
                    <a:pt x="1839422" y="7543"/>
                  </a:lnTo>
                  <a:lnTo>
                    <a:pt x="1839422" y="0"/>
                  </a:lnTo>
                  <a:close/>
                </a:path>
                <a:path w="4736465" h="345439">
                  <a:moveTo>
                    <a:pt x="1868517" y="0"/>
                  </a:moveTo>
                  <a:lnTo>
                    <a:pt x="1846965" y="0"/>
                  </a:lnTo>
                  <a:lnTo>
                    <a:pt x="1846965" y="7543"/>
                  </a:lnTo>
                  <a:lnTo>
                    <a:pt x="1868517" y="7543"/>
                  </a:lnTo>
                  <a:lnTo>
                    <a:pt x="1868517" y="0"/>
                  </a:lnTo>
                  <a:close/>
                </a:path>
                <a:path w="4736465" h="345439">
                  <a:moveTo>
                    <a:pt x="1897611" y="0"/>
                  </a:moveTo>
                  <a:lnTo>
                    <a:pt x="1876060" y="0"/>
                  </a:lnTo>
                  <a:lnTo>
                    <a:pt x="1876060" y="7543"/>
                  </a:lnTo>
                  <a:lnTo>
                    <a:pt x="1897611" y="7543"/>
                  </a:lnTo>
                  <a:lnTo>
                    <a:pt x="1897611" y="0"/>
                  </a:lnTo>
                  <a:close/>
                </a:path>
                <a:path w="4736465" h="345439">
                  <a:moveTo>
                    <a:pt x="1926706" y="0"/>
                  </a:moveTo>
                  <a:lnTo>
                    <a:pt x="1905154" y="0"/>
                  </a:lnTo>
                  <a:lnTo>
                    <a:pt x="1905154" y="7543"/>
                  </a:lnTo>
                  <a:lnTo>
                    <a:pt x="1926706" y="7543"/>
                  </a:lnTo>
                  <a:lnTo>
                    <a:pt x="1926706" y="0"/>
                  </a:lnTo>
                  <a:close/>
                </a:path>
                <a:path w="4736465" h="345439">
                  <a:moveTo>
                    <a:pt x="1955800" y="0"/>
                  </a:moveTo>
                  <a:lnTo>
                    <a:pt x="1934249" y="0"/>
                  </a:lnTo>
                  <a:lnTo>
                    <a:pt x="1934249" y="7543"/>
                  </a:lnTo>
                  <a:lnTo>
                    <a:pt x="1955800" y="7543"/>
                  </a:lnTo>
                  <a:lnTo>
                    <a:pt x="1955800" y="0"/>
                  </a:lnTo>
                  <a:close/>
                </a:path>
                <a:path w="4736465" h="345439">
                  <a:moveTo>
                    <a:pt x="1984895" y="0"/>
                  </a:moveTo>
                  <a:lnTo>
                    <a:pt x="1963343" y="0"/>
                  </a:lnTo>
                  <a:lnTo>
                    <a:pt x="1963343" y="7543"/>
                  </a:lnTo>
                  <a:lnTo>
                    <a:pt x="1984895" y="7543"/>
                  </a:lnTo>
                  <a:lnTo>
                    <a:pt x="1984895" y="0"/>
                  </a:lnTo>
                  <a:close/>
                </a:path>
                <a:path w="4736465" h="345439">
                  <a:moveTo>
                    <a:pt x="2013989" y="0"/>
                  </a:moveTo>
                  <a:lnTo>
                    <a:pt x="1992438" y="0"/>
                  </a:lnTo>
                  <a:lnTo>
                    <a:pt x="1992438" y="7543"/>
                  </a:lnTo>
                  <a:lnTo>
                    <a:pt x="2013989" y="7543"/>
                  </a:lnTo>
                  <a:lnTo>
                    <a:pt x="2013989" y="0"/>
                  </a:lnTo>
                  <a:close/>
                </a:path>
                <a:path w="4736465" h="345439">
                  <a:moveTo>
                    <a:pt x="2043084" y="0"/>
                  </a:moveTo>
                  <a:lnTo>
                    <a:pt x="2021532" y="0"/>
                  </a:lnTo>
                  <a:lnTo>
                    <a:pt x="2021532" y="7543"/>
                  </a:lnTo>
                  <a:lnTo>
                    <a:pt x="2043084" y="7543"/>
                  </a:lnTo>
                  <a:lnTo>
                    <a:pt x="2043084" y="0"/>
                  </a:lnTo>
                  <a:close/>
                </a:path>
                <a:path w="4736465" h="345439">
                  <a:moveTo>
                    <a:pt x="2072178" y="0"/>
                  </a:moveTo>
                  <a:lnTo>
                    <a:pt x="2050627" y="0"/>
                  </a:lnTo>
                  <a:lnTo>
                    <a:pt x="2050627" y="7543"/>
                  </a:lnTo>
                  <a:lnTo>
                    <a:pt x="2072178" y="7543"/>
                  </a:lnTo>
                  <a:lnTo>
                    <a:pt x="2072178" y="0"/>
                  </a:lnTo>
                  <a:close/>
                </a:path>
                <a:path w="4736465" h="345439">
                  <a:moveTo>
                    <a:pt x="2101273" y="0"/>
                  </a:moveTo>
                  <a:lnTo>
                    <a:pt x="2079722" y="0"/>
                  </a:lnTo>
                  <a:lnTo>
                    <a:pt x="2079722" y="7543"/>
                  </a:lnTo>
                  <a:lnTo>
                    <a:pt x="2101273" y="7543"/>
                  </a:lnTo>
                  <a:lnTo>
                    <a:pt x="2101273" y="0"/>
                  </a:lnTo>
                  <a:close/>
                </a:path>
                <a:path w="4736465" h="345439">
                  <a:moveTo>
                    <a:pt x="2130368" y="0"/>
                  </a:moveTo>
                  <a:lnTo>
                    <a:pt x="2108816" y="0"/>
                  </a:lnTo>
                  <a:lnTo>
                    <a:pt x="2108816" y="7543"/>
                  </a:lnTo>
                  <a:lnTo>
                    <a:pt x="2130368" y="7543"/>
                  </a:lnTo>
                  <a:lnTo>
                    <a:pt x="2130368" y="0"/>
                  </a:lnTo>
                  <a:close/>
                </a:path>
                <a:path w="4736465" h="345439">
                  <a:moveTo>
                    <a:pt x="2159462" y="0"/>
                  </a:moveTo>
                  <a:lnTo>
                    <a:pt x="2137911" y="0"/>
                  </a:lnTo>
                  <a:lnTo>
                    <a:pt x="2137911" y="7543"/>
                  </a:lnTo>
                  <a:lnTo>
                    <a:pt x="2159462" y="7543"/>
                  </a:lnTo>
                  <a:lnTo>
                    <a:pt x="2159462" y="0"/>
                  </a:lnTo>
                  <a:close/>
                </a:path>
                <a:path w="4736465" h="345439">
                  <a:moveTo>
                    <a:pt x="2188557" y="0"/>
                  </a:moveTo>
                  <a:lnTo>
                    <a:pt x="2167005" y="0"/>
                  </a:lnTo>
                  <a:lnTo>
                    <a:pt x="2167005" y="7543"/>
                  </a:lnTo>
                  <a:lnTo>
                    <a:pt x="2188557" y="7543"/>
                  </a:lnTo>
                  <a:lnTo>
                    <a:pt x="2188557" y="0"/>
                  </a:lnTo>
                  <a:close/>
                </a:path>
                <a:path w="4736465" h="345439">
                  <a:moveTo>
                    <a:pt x="2217651" y="0"/>
                  </a:moveTo>
                  <a:lnTo>
                    <a:pt x="2196100" y="0"/>
                  </a:lnTo>
                  <a:lnTo>
                    <a:pt x="2196100" y="7543"/>
                  </a:lnTo>
                  <a:lnTo>
                    <a:pt x="2217651" y="7543"/>
                  </a:lnTo>
                  <a:lnTo>
                    <a:pt x="2217651" y="0"/>
                  </a:lnTo>
                  <a:close/>
                </a:path>
                <a:path w="4736465" h="345439">
                  <a:moveTo>
                    <a:pt x="2246746" y="0"/>
                  </a:moveTo>
                  <a:lnTo>
                    <a:pt x="2225194" y="0"/>
                  </a:lnTo>
                  <a:lnTo>
                    <a:pt x="2225194" y="7543"/>
                  </a:lnTo>
                  <a:lnTo>
                    <a:pt x="2246746" y="7543"/>
                  </a:lnTo>
                  <a:lnTo>
                    <a:pt x="2246746" y="0"/>
                  </a:lnTo>
                  <a:close/>
                </a:path>
                <a:path w="4736465" h="345439">
                  <a:moveTo>
                    <a:pt x="2275840" y="0"/>
                  </a:moveTo>
                  <a:lnTo>
                    <a:pt x="2254289" y="0"/>
                  </a:lnTo>
                  <a:lnTo>
                    <a:pt x="2254289" y="7543"/>
                  </a:lnTo>
                  <a:lnTo>
                    <a:pt x="2275840" y="7543"/>
                  </a:lnTo>
                  <a:lnTo>
                    <a:pt x="2275840" y="0"/>
                  </a:lnTo>
                  <a:close/>
                </a:path>
                <a:path w="4736465" h="345439">
                  <a:moveTo>
                    <a:pt x="2304935" y="0"/>
                  </a:moveTo>
                  <a:lnTo>
                    <a:pt x="2283383" y="0"/>
                  </a:lnTo>
                  <a:lnTo>
                    <a:pt x="2283383" y="7543"/>
                  </a:lnTo>
                  <a:lnTo>
                    <a:pt x="2304935" y="7543"/>
                  </a:lnTo>
                  <a:lnTo>
                    <a:pt x="2304935" y="0"/>
                  </a:lnTo>
                  <a:close/>
                </a:path>
                <a:path w="4736465" h="345439">
                  <a:moveTo>
                    <a:pt x="2334029" y="0"/>
                  </a:moveTo>
                  <a:lnTo>
                    <a:pt x="2312478" y="0"/>
                  </a:lnTo>
                  <a:lnTo>
                    <a:pt x="2312478" y="7543"/>
                  </a:lnTo>
                  <a:lnTo>
                    <a:pt x="2334029" y="7543"/>
                  </a:lnTo>
                  <a:lnTo>
                    <a:pt x="2334029" y="0"/>
                  </a:lnTo>
                  <a:close/>
                </a:path>
                <a:path w="4736465" h="345439">
                  <a:moveTo>
                    <a:pt x="2363124" y="0"/>
                  </a:moveTo>
                  <a:lnTo>
                    <a:pt x="2341573" y="0"/>
                  </a:lnTo>
                  <a:lnTo>
                    <a:pt x="2341573" y="7543"/>
                  </a:lnTo>
                  <a:lnTo>
                    <a:pt x="2363124" y="7543"/>
                  </a:lnTo>
                  <a:lnTo>
                    <a:pt x="2363124" y="0"/>
                  </a:lnTo>
                  <a:close/>
                </a:path>
                <a:path w="4736465" h="345439">
                  <a:moveTo>
                    <a:pt x="2392219" y="0"/>
                  </a:moveTo>
                  <a:lnTo>
                    <a:pt x="2370667" y="0"/>
                  </a:lnTo>
                  <a:lnTo>
                    <a:pt x="2370667" y="7543"/>
                  </a:lnTo>
                  <a:lnTo>
                    <a:pt x="2392219" y="7543"/>
                  </a:lnTo>
                  <a:lnTo>
                    <a:pt x="2392219" y="0"/>
                  </a:lnTo>
                  <a:close/>
                </a:path>
                <a:path w="4736465" h="345439">
                  <a:moveTo>
                    <a:pt x="2421313" y="0"/>
                  </a:moveTo>
                  <a:lnTo>
                    <a:pt x="2399762" y="0"/>
                  </a:lnTo>
                  <a:lnTo>
                    <a:pt x="2399762" y="7543"/>
                  </a:lnTo>
                  <a:lnTo>
                    <a:pt x="2421313" y="7543"/>
                  </a:lnTo>
                  <a:lnTo>
                    <a:pt x="2421313" y="0"/>
                  </a:lnTo>
                  <a:close/>
                </a:path>
                <a:path w="4736465" h="345439">
                  <a:moveTo>
                    <a:pt x="2450408" y="0"/>
                  </a:moveTo>
                  <a:lnTo>
                    <a:pt x="2428856" y="0"/>
                  </a:lnTo>
                  <a:lnTo>
                    <a:pt x="2428856" y="7543"/>
                  </a:lnTo>
                  <a:lnTo>
                    <a:pt x="2450408" y="7543"/>
                  </a:lnTo>
                  <a:lnTo>
                    <a:pt x="2450408" y="0"/>
                  </a:lnTo>
                  <a:close/>
                </a:path>
                <a:path w="4736465" h="345439">
                  <a:moveTo>
                    <a:pt x="2479502" y="0"/>
                  </a:moveTo>
                  <a:lnTo>
                    <a:pt x="2457951" y="0"/>
                  </a:lnTo>
                  <a:lnTo>
                    <a:pt x="2457951" y="7543"/>
                  </a:lnTo>
                  <a:lnTo>
                    <a:pt x="2479502" y="7543"/>
                  </a:lnTo>
                  <a:lnTo>
                    <a:pt x="2479502" y="0"/>
                  </a:lnTo>
                  <a:close/>
                </a:path>
                <a:path w="4736465" h="345439">
                  <a:moveTo>
                    <a:pt x="2508597" y="0"/>
                  </a:moveTo>
                  <a:lnTo>
                    <a:pt x="2487045" y="0"/>
                  </a:lnTo>
                  <a:lnTo>
                    <a:pt x="2487045" y="7543"/>
                  </a:lnTo>
                  <a:lnTo>
                    <a:pt x="2508597" y="7543"/>
                  </a:lnTo>
                  <a:lnTo>
                    <a:pt x="2508597" y="0"/>
                  </a:lnTo>
                  <a:close/>
                </a:path>
                <a:path w="4736465" h="345439">
                  <a:moveTo>
                    <a:pt x="2537691" y="0"/>
                  </a:moveTo>
                  <a:lnTo>
                    <a:pt x="2516140" y="0"/>
                  </a:lnTo>
                  <a:lnTo>
                    <a:pt x="2516140" y="7543"/>
                  </a:lnTo>
                  <a:lnTo>
                    <a:pt x="2537691" y="7543"/>
                  </a:lnTo>
                  <a:lnTo>
                    <a:pt x="2537691" y="0"/>
                  </a:lnTo>
                  <a:close/>
                </a:path>
                <a:path w="4736465" h="345439">
                  <a:moveTo>
                    <a:pt x="2566786" y="0"/>
                  </a:moveTo>
                  <a:lnTo>
                    <a:pt x="2545234" y="0"/>
                  </a:lnTo>
                  <a:lnTo>
                    <a:pt x="2545234" y="7543"/>
                  </a:lnTo>
                  <a:lnTo>
                    <a:pt x="2566786" y="7543"/>
                  </a:lnTo>
                  <a:lnTo>
                    <a:pt x="2566786" y="0"/>
                  </a:lnTo>
                  <a:close/>
                </a:path>
                <a:path w="4736465" h="345439">
                  <a:moveTo>
                    <a:pt x="2595881" y="0"/>
                  </a:moveTo>
                  <a:lnTo>
                    <a:pt x="2574329" y="0"/>
                  </a:lnTo>
                  <a:lnTo>
                    <a:pt x="2574329" y="7543"/>
                  </a:lnTo>
                  <a:lnTo>
                    <a:pt x="2595881" y="7543"/>
                  </a:lnTo>
                  <a:lnTo>
                    <a:pt x="2595881" y="0"/>
                  </a:lnTo>
                  <a:close/>
                </a:path>
                <a:path w="4736465" h="345439">
                  <a:moveTo>
                    <a:pt x="2624975" y="0"/>
                  </a:moveTo>
                  <a:lnTo>
                    <a:pt x="2603424" y="0"/>
                  </a:lnTo>
                  <a:lnTo>
                    <a:pt x="2603424" y="7543"/>
                  </a:lnTo>
                  <a:lnTo>
                    <a:pt x="2624975" y="7543"/>
                  </a:lnTo>
                  <a:lnTo>
                    <a:pt x="2624975" y="0"/>
                  </a:lnTo>
                  <a:close/>
                </a:path>
                <a:path w="4736465" h="345439">
                  <a:moveTo>
                    <a:pt x="2654070" y="0"/>
                  </a:moveTo>
                  <a:lnTo>
                    <a:pt x="2632518" y="0"/>
                  </a:lnTo>
                  <a:lnTo>
                    <a:pt x="2632518" y="7543"/>
                  </a:lnTo>
                  <a:lnTo>
                    <a:pt x="2654070" y="7543"/>
                  </a:lnTo>
                  <a:lnTo>
                    <a:pt x="2654070" y="0"/>
                  </a:lnTo>
                  <a:close/>
                </a:path>
                <a:path w="4736465" h="345439">
                  <a:moveTo>
                    <a:pt x="2683164" y="0"/>
                  </a:moveTo>
                  <a:lnTo>
                    <a:pt x="2661613" y="0"/>
                  </a:lnTo>
                  <a:lnTo>
                    <a:pt x="2661613" y="7543"/>
                  </a:lnTo>
                  <a:lnTo>
                    <a:pt x="2683164" y="7543"/>
                  </a:lnTo>
                  <a:lnTo>
                    <a:pt x="2683164" y="0"/>
                  </a:lnTo>
                  <a:close/>
                </a:path>
                <a:path w="4736465" h="345439">
                  <a:moveTo>
                    <a:pt x="2712259" y="0"/>
                  </a:moveTo>
                  <a:lnTo>
                    <a:pt x="2690707" y="0"/>
                  </a:lnTo>
                  <a:lnTo>
                    <a:pt x="2690707" y="7543"/>
                  </a:lnTo>
                  <a:lnTo>
                    <a:pt x="2712259" y="7543"/>
                  </a:lnTo>
                  <a:lnTo>
                    <a:pt x="2712259" y="0"/>
                  </a:lnTo>
                  <a:close/>
                </a:path>
                <a:path w="4736465" h="345439">
                  <a:moveTo>
                    <a:pt x="2741353" y="0"/>
                  </a:moveTo>
                  <a:lnTo>
                    <a:pt x="2719802" y="0"/>
                  </a:lnTo>
                  <a:lnTo>
                    <a:pt x="2719802" y="7543"/>
                  </a:lnTo>
                  <a:lnTo>
                    <a:pt x="2741353" y="7543"/>
                  </a:lnTo>
                  <a:lnTo>
                    <a:pt x="2741353" y="0"/>
                  </a:lnTo>
                  <a:close/>
                </a:path>
                <a:path w="4736465" h="345439">
                  <a:moveTo>
                    <a:pt x="2770448" y="0"/>
                  </a:moveTo>
                  <a:lnTo>
                    <a:pt x="2748896" y="0"/>
                  </a:lnTo>
                  <a:lnTo>
                    <a:pt x="2748896" y="7543"/>
                  </a:lnTo>
                  <a:lnTo>
                    <a:pt x="2770448" y="7543"/>
                  </a:lnTo>
                  <a:lnTo>
                    <a:pt x="2770448" y="0"/>
                  </a:lnTo>
                  <a:close/>
                </a:path>
                <a:path w="4736465" h="345439">
                  <a:moveTo>
                    <a:pt x="2799542" y="0"/>
                  </a:moveTo>
                  <a:lnTo>
                    <a:pt x="2777991" y="0"/>
                  </a:lnTo>
                  <a:lnTo>
                    <a:pt x="2777991" y="7543"/>
                  </a:lnTo>
                  <a:lnTo>
                    <a:pt x="2799542" y="7543"/>
                  </a:lnTo>
                  <a:lnTo>
                    <a:pt x="2799542" y="0"/>
                  </a:lnTo>
                  <a:close/>
                </a:path>
                <a:path w="4736465" h="345439">
                  <a:moveTo>
                    <a:pt x="2828637" y="0"/>
                  </a:moveTo>
                  <a:lnTo>
                    <a:pt x="2807085" y="0"/>
                  </a:lnTo>
                  <a:lnTo>
                    <a:pt x="2807085" y="7543"/>
                  </a:lnTo>
                  <a:lnTo>
                    <a:pt x="2828637" y="7543"/>
                  </a:lnTo>
                  <a:lnTo>
                    <a:pt x="2828637" y="0"/>
                  </a:lnTo>
                  <a:close/>
                </a:path>
                <a:path w="4736465" h="345439">
                  <a:moveTo>
                    <a:pt x="2857732" y="0"/>
                  </a:moveTo>
                  <a:lnTo>
                    <a:pt x="2836180" y="0"/>
                  </a:lnTo>
                  <a:lnTo>
                    <a:pt x="2836180" y="7543"/>
                  </a:lnTo>
                  <a:lnTo>
                    <a:pt x="2857732" y="7543"/>
                  </a:lnTo>
                  <a:lnTo>
                    <a:pt x="2857732" y="0"/>
                  </a:lnTo>
                  <a:close/>
                </a:path>
                <a:path w="4736465" h="345439">
                  <a:moveTo>
                    <a:pt x="2886826" y="0"/>
                  </a:moveTo>
                  <a:lnTo>
                    <a:pt x="2865275" y="0"/>
                  </a:lnTo>
                  <a:lnTo>
                    <a:pt x="2865275" y="7543"/>
                  </a:lnTo>
                  <a:lnTo>
                    <a:pt x="2886826" y="7543"/>
                  </a:lnTo>
                  <a:lnTo>
                    <a:pt x="2886826" y="0"/>
                  </a:lnTo>
                  <a:close/>
                </a:path>
                <a:path w="4736465" h="345439">
                  <a:moveTo>
                    <a:pt x="2915921" y="0"/>
                  </a:moveTo>
                  <a:lnTo>
                    <a:pt x="2893292" y="0"/>
                  </a:lnTo>
                  <a:lnTo>
                    <a:pt x="2893292" y="7543"/>
                  </a:lnTo>
                  <a:lnTo>
                    <a:pt x="2915921" y="7543"/>
                  </a:lnTo>
                  <a:lnTo>
                    <a:pt x="2915921" y="0"/>
                  </a:lnTo>
                  <a:close/>
                </a:path>
                <a:path w="4736465" h="345439">
                  <a:moveTo>
                    <a:pt x="2945015" y="0"/>
                  </a:moveTo>
                  <a:lnTo>
                    <a:pt x="2922386" y="0"/>
                  </a:lnTo>
                  <a:lnTo>
                    <a:pt x="2922386" y="7543"/>
                  </a:lnTo>
                  <a:lnTo>
                    <a:pt x="2945015" y="7543"/>
                  </a:lnTo>
                  <a:lnTo>
                    <a:pt x="2945015" y="0"/>
                  </a:lnTo>
                  <a:close/>
                </a:path>
                <a:path w="4736465" h="345439">
                  <a:moveTo>
                    <a:pt x="2974110" y="0"/>
                  </a:moveTo>
                  <a:lnTo>
                    <a:pt x="2951481" y="0"/>
                  </a:lnTo>
                  <a:lnTo>
                    <a:pt x="2951481" y="7543"/>
                  </a:lnTo>
                  <a:lnTo>
                    <a:pt x="2974110" y="7543"/>
                  </a:lnTo>
                  <a:lnTo>
                    <a:pt x="2974110" y="0"/>
                  </a:lnTo>
                  <a:close/>
                </a:path>
                <a:path w="4736465" h="345439">
                  <a:moveTo>
                    <a:pt x="3003204" y="0"/>
                  </a:moveTo>
                  <a:lnTo>
                    <a:pt x="2980575" y="0"/>
                  </a:lnTo>
                  <a:lnTo>
                    <a:pt x="2980575" y="7543"/>
                  </a:lnTo>
                  <a:lnTo>
                    <a:pt x="3003204" y="7543"/>
                  </a:lnTo>
                  <a:lnTo>
                    <a:pt x="3003204" y="0"/>
                  </a:lnTo>
                  <a:close/>
                </a:path>
                <a:path w="4736465" h="345439">
                  <a:moveTo>
                    <a:pt x="3032299" y="0"/>
                  </a:moveTo>
                  <a:lnTo>
                    <a:pt x="3009670" y="0"/>
                  </a:lnTo>
                  <a:lnTo>
                    <a:pt x="3009670" y="7543"/>
                  </a:lnTo>
                  <a:lnTo>
                    <a:pt x="3032299" y="7543"/>
                  </a:lnTo>
                  <a:lnTo>
                    <a:pt x="3032299" y="0"/>
                  </a:lnTo>
                  <a:close/>
                </a:path>
                <a:path w="4736465" h="345439">
                  <a:moveTo>
                    <a:pt x="3061393" y="0"/>
                  </a:moveTo>
                  <a:lnTo>
                    <a:pt x="3038764" y="0"/>
                  </a:lnTo>
                  <a:lnTo>
                    <a:pt x="3038764" y="7543"/>
                  </a:lnTo>
                  <a:lnTo>
                    <a:pt x="3061393" y="7543"/>
                  </a:lnTo>
                  <a:lnTo>
                    <a:pt x="3061393" y="0"/>
                  </a:lnTo>
                  <a:close/>
                </a:path>
                <a:path w="4736465" h="345439">
                  <a:moveTo>
                    <a:pt x="3090488" y="0"/>
                  </a:moveTo>
                  <a:lnTo>
                    <a:pt x="3067859" y="0"/>
                  </a:lnTo>
                  <a:lnTo>
                    <a:pt x="3067859" y="7543"/>
                  </a:lnTo>
                  <a:lnTo>
                    <a:pt x="3090488" y="7543"/>
                  </a:lnTo>
                  <a:lnTo>
                    <a:pt x="3090488" y="0"/>
                  </a:lnTo>
                  <a:close/>
                </a:path>
                <a:path w="4736465" h="345439">
                  <a:moveTo>
                    <a:pt x="3119583" y="0"/>
                  </a:moveTo>
                  <a:lnTo>
                    <a:pt x="3096953" y="0"/>
                  </a:lnTo>
                  <a:lnTo>
                    <a:pt x="3096953" y="7543"/>
                  </a:lnTo>
                  <a:lnTo>
                    <a:pt x="3119583" y="7543"/>
                  </a:lnTo>
                  <a:lnTo>
                    <a:pt x="3119583" y="0"/>
                  </a:lnTo>
                  <a:close/>
                </a:path>
                <a:path w="4736465" h="345439">
                  <a:moveTo>
                    <a:pt x="3148677" y="0"/>
                  </a:moveTo>
                  <a:lnTo>
                    <a:pt x="3126048" y="0"/>
                  </a:lnTo>
                  <a:lnTo>
                    <a:pt x="3126048" y="7543"/>
                  </a:lnTo>
                  <a:lnTo>
                    <a:pt x="3148677" y="7543"/>
                  </a:lnTo>
                  <a:lnTo>
                    <a:pt x="3148677" y="0"/>
                  </a:lnTo>
                  <a:close/>
                </a:path>
                <a:path w="4736465" h="345439">
                  <a:moveTo>
                    <a:pt x="3177772" y="0"/>
                  </a:moveTo>
                  <a:lnTo>
                    <a:pt x="3155143" y="0"/>
                  </a:lnTo>
                  <a:lnTo>
                    <a:pt x="3155143" y="7543"/>
                  </a:lnTo>
                  <a:lnTo>
                    <a:pt x="3177772" y="7543"/>
                  </a:lnTo>
                  <a:lnTo>
                    <a:pt x="3177772" y="0"/>
                  </a:lnTo>
                  <a:close/>
                </a:path>
                <a:path w="4736465" h="345439">
                  <a:moveTo>
                    <a:pt x="3206866" y="0"/>
                  </a:moveTo>
                  <a:lnTo>
                    <a:pt x="3184237" y="0"/>
                  </a:lnTo>
                  <a:lnTo>
                    <a:pt x="3184237" y="7543"/>
                  </a:lnTo>
                  <a:lnTo>
                    <a:pt x="3206866" y="7543"/>
                  </a:lnTo>
                  <a:lnTo>
                    <a:pt x="3206866" y="0"/>
                  </a:lnTo>
                  <a:close/>
                </a:path>
                <a:path w="4736465" h="345439">
                  <a:moveTo>
                    <a:pt x="3234883" y="0"/>
                  </a:moveTo>
                  <a:lnTo>
                    <a:pt x="3213332" y="0"/>
                  </a:lnTo>
                  <a:lnTo>
                    <a:pt x="3213332" y="7543"/>
                  </a:lnTo>
                  <a:lnTo>
                    <a:pt x="3234883" y="7543"/>
                  </a:lnTo>
                  <a:lnTo>
                    <a:pt x="3234883" y="0"/>
                  </a:lnTo>
                  <a:close/>
                </a:path>
                <a:path w="4736465" h="345439">
                  <a:moveTo>
                    <a:pt x="3263978" y="0"/>
                  </a:moveTo>
                  <a:lnTo>
                    <a:pt x="3242426" y="0"/>
                  </a:lnTo>
                  <a:lnTo>
                    <a:pt x="3242426" y="7543"/>
                  </a:lnTo>
                  <a:lnTo>
                    <a:pt x="3263978" y="7543"/>
                  </a:lnTo>
                  <a:lnTo>
                    <a:pt x="3263978" y="0"/>
                  </a:lnTo>
                  <a:close/>
                </a:path>
                <a:path w="4736465" h="345439">
                  <a:moveTo>
                    <a:pt x="3293072" y="0"/>
                  </a:moveTo>
                  <a:lnTo>
                    <a:pt x="3271521" y="0"/>
                  </a:lnTo>
                  <a:lnTo>
                    <a:pt x="3271521" y="7543"/>
                  </a:lnTo>
                  <a:lnTo>
                    <a:pt x="3293072" y="7543"/>
                  </a:lnTo>
                  <a:lnTo>
                    <a:pt x="3293072" y="0"/>
                  </a:lnTo>
                  <a:close/>
                </a:path>
                <a:path w="4736465" h="345439">
                  <a:moveTo>
                    <a:pt x="3322167" y="0"/>
                  </a:moveTo>
                  <a:lnTo>
                    <a:pt x="3300615" y="0"/>
                  </a:lnTo>
                  <a:lnTo>
                    <a:pt x="3300615" y="7543"/>
                  </a:lnTo>
                  <a:lnTo>
                    <a:pt x="3322167" y="7543"/>
                  </a:lnTo>
                  <a:lnTo>
                    <a:pt x="3322167" y="0"/>
                  </a:lnTo>
                  <a:close/>
                </a:path>
                <a:path w="4736465" h="345439">
                  <a:moveTo>
                    <a:pt x="3351261" y="0"/>
                  </a:moveTo>
                  <a:lnTo>
                    <a:pt x="3329710" y="0"/>
                  </a:lnTo>
                  <a:lnTo>
                    <a:pt x="3329710" y="7543"/>
                  </a:lnTo>
                  <a:lnTo>
                    <a:pt x="3351261" y="7543"/>
                  </a:lnTo>
                  <a:lnTo>
                    <a:pt x="3351261" y="0"/>
                  </a:lnTo>
                  <a:close/>
                </a:path>
                <a:path w="4736465" h="345439">
                  <a:moveTo>
                    <a:pt x="3380356" y="0"/>
                  </a:moveTo>
                  <a:lnTo>
                    <a:pt x="3358804" y="0"/>
                  </a:lnTo>
                  <a:lnTo>
                    <a:pt x="3358804" y="7543"/>
                  </a:lnTo>
                  <a:lnTo>
                    <a:pt x="3380356" y="7543"/>
                  </a:lnTo>
                  <a:lnTo>
                    <a:pt x="3380356" y="0"/>
                  </a:lnTo>
                  <a:close/>
                </a:path>
                <a:path w="4736465" h="345439">
                  <a:moveTo>
                    <a:pt x="3409451" y="0"/>
                  </a:moveTo>
                  <a:lnTo>
                    <a:pt x="3387899" y="0"/>
                  </a:lnTo>
                  <a:lnTo>
                    <a:pt x="3387899" y="7543"/>
                  </a:lnTo>
                  <a:lnTo>
                    <a:pt x="3409451" y="7543"/>
                  </a:lnTo>
                  <a:lnTo>
                    <a:pt x="3409451" y="0"/>
                  </a:lnTo>
                  <a:close/>
                </a:path>
                <a:path w="4736465" h="345439">
                  <a:moveTo>
                    <a:pt x="3438545" y="0"/>
                  </a:moveTo>
                  <a:lnTo>
                    <a:pt x="3416994" y="0"/>
                  </a:lnTo>
                  <a:lnTo>
                    <a:pt x="3416994" y="7543"/>
                  </a:lnTo>
                  <a:lnTo>
                    <a:pt x="3438545" y="7543"/>
                  </a:lnTo>
                  <a:lnTo>
                    <a:pt x="3438545" y="0"/>
                  </a:lnTo>
                  <a:close/>
                </a:path>
                <a:path w="4736465" h="345439">
                  <a:moveTo>
                    <a:pt x="3467640" y="0"/>
                  </a:moveTo>
                  <a:lnTo>
                    <a:pt x="3446088" y="0"/>
                  </a:lnTo>
                  <a:lnTo>
                    <a:pt x="3446088" y="7543"/>
                  </a:lnTo>
                  <a:lnTo>
                    <a:pt x="3467640" y="7543"/>
                  </a:lnTo>
                  <a:lnTo>
                    <a:pt x="3467640" y="0"/>
                  </a:lnTo>
                  <a:close/>
                </a:path>
                <a:path w="4736465" h="345439">
                  <a:moveTo>
                    <a:pt x="3496734" y="0"/>
                  </a:moveTo>
                  <a:lnTo>
                    <a:pt x="3475183" y="0"/>
                  </a:lnTo>
                  <a:lnTo>
                    <a:pt x="3475183" y="7543"/>
                  </a:lnTo>
                  <a:lnTo>
                    <a:pt x="3496734" y="7543"/>
                  </a:lnTo>
                  <a:lnTo>
                    <a:pt x="3496734" y="0"/>
                  </a:lnTo>
                  <a:close/>
                </a:path>
                <a:path w="4736465" h="345439">
                  <a:moveTo>
                    <a:pt x="3525829" y="0"/>
                  </a:moveTo>
                  <a:lnTo>
                    <a:pt x="3504277" y="0"/>
                  </a:lnTo>
                  <a:lnTo>
                    <a:pt x="3504277" y="7543"/>
                  </a:lnTo>
                  <a:lnTo>
                    <a:pt x="3525829" y="7543"/>
                  </a:lnTo>
                  <a:lnTo>
                    <a:pt x="3525829" y="0"/>
                  </a:lnTo>
                  <a:close/>
                </a:path>
                <a:path w="4736465" h="345439">
                  <a:moveTo>
                    <a:pt x="3554923" y="0"/>
                  </a:moveTo>
                  <a:lnTo>
                    <a:pt x="3533372" y="0"/>
                  </a:lnTo>
                  <a:lnTo>
                    <a:pt x="3533372" y="7543"/>
                  </a:lnTo>
                  <a:lnTo>
                    <a:pt x="3554923" y="7543"/>
                  </a:lnTo>
                  <a:lnTo>
                    <a:pt x="3554923" y="0"/>
                  </a:lnTo>
                  <a:close/>
                </a:path>
                <a:path w="4736465" h="345439">
                  <a:moveTo>
                    <a:pt x="3584018" y="0"/>
                  </a:moveTo>
                  <a:lnTo>
                    <a:pt x="3562466" y="0"/>
                  </a:lnTo>
                  <a:lnTo>
                    <a:pt x="3562466" y="7543"/>
                  </a:lnTo>
                  <a:lnTo>
                    <a:pt x="3584018" y="7543"/>
                  </a:lnTo>
                  <a:lnTo>
                    <a:pt x="3584018" y="0"/>
                  </a:lnTo>
                  <a:close/>
                </a:path>
                <a:path w="4736465" h="345439">
                  <a:moveTo>
                    <a:pt x="3613112" y="0"/>
                  </a:moveTo>
                  <a:lnTo>
                    <a:pt x="3591561" y="0"/>
                  </a:lnTo>
                  <a:lnTo>
                    <a:pt x="3591561" y="7543"/>
                  </a:lnTo>
                  <a:lnTo>
                    <a:pt x="3613112" y="7543"/>
                  </a:lnTo>
                  <a:lnTo>
                    <a:pt x="3613112" y="0"/>
                  </a:lnTo>
                  <a:close/>
                </a:path>
                <a:path w="4736465" h="345439">
                  <a:moveTo>
                    <a:pt x="3642207" y="0"/>
                  </a:moveTo>
                  <a:lnTo>
                    <a:pt x="3620655" y="0"/>
                  </a:lnTo>
                  <a:lnTo>
                    <a:pt x="3620655" y="7543"/>
                  </a:lnTo>
                  <a:lnTo>
                    <a:pt x="3642207" y="7543"/>
                  </a:lnTo>
                  <a:lnTo>
                    <a:pt x="3642207" y="0"/>
                  </a:lnTo>
                  <a:close/>
                </a:path>
                <a:path w="4736465" h="345439">
                  <a:moveTo>
                    <a:pt x="3671302" y="0"/>
                  </a:moveTo>
                  <a:lnTo>
                    <a:pt x="3649750" y="0"/>
                  </a:lnTo>
                  <a:lnTo>
                    <a:pt x="3649750" y="7543"/>
                  </a:lnTo>
                  <a:lnTo>
                    <a:pt x="3671302" y="7543"/>
                  </a:lnTo>
                  <a:lnTo>
                    <a:pt x="3671302" y="0"/>
                  </a:lnTo>
                  <a:close/>
                </a:path>
                <a:path w="4736465" h="345439">
                  <a:moveTo>
                    <a:pt x="3700396" y="0"/>
                  </a:moveTo>
                  <a:lnTo>
                    <a:pt x="3678845" y="0"/>
                  </a:lnTo>
                  <a:lnTo>
                    <a:pt x="3678845" y="7543"/>
                  </a:lnTo>
                  <a:lnTo>
                    <a:pt x="3700396" y="7543"/>
                  </a:lnTo>
                  <a:lnTo>
                    <a:pt x="3700396" y="0"/>
                  </a:lnTo>
                  <a:close/>
                </a:path>
                <a:path w="4736465" h="345439">
                  <a:moveTo>
                    <a:pt x="3729491" y="0"/>
                  </a:moveTo>
                  <a:lnTo>
                    <a:pt x="3707939" y="0"/>
                  </a:lnTo>
                  <a:lnTo>
                    <a:pt x="3707939" y="7543"/>
                  </a:lnTo>
                  <a:lnTo>
                    <a:pt x="3729491" y="7543"/>
                  </a:lnTo>
                  <a:lnTo>
                    <a:pt x="3729491" y="0"/>
                  </a:lnTo>
                  <a:close/>
                </a:path>
                <a:path w="4736465" h="345439">
                  <a:moveTo>
                    <a:pt x="3758585" y="0"/>
                  </a:moveTo>
                  <a:lnTo>
                    <a:pt x="3737034" y="0"/>
                  </a:lnTo>
                  <a:lnTo>
                    <a:pt x="3737034" y="7543"/>
                  </a:lnTo>
                  <a:lnTo>
                    <a:pt x="3758585" y="7543"/>
                  </a:lnTo>
                  <a:lnTo>
                    <a:pt x="3758585" y="0"/>
                  </a:lnTo>
                  <a:close/>
                </a:path>
                <a:path w="4736465" h="345439">
                  <a:moveTo>
                    <a:pt x="3787680" y="0"/>
                  </a:moveTo>
                  <a:lnTo>
                    <a:pt x="3766128" y="0"/>
                  </a:lnTo>
                  <a:lnTo>
                    <a:pt x="3766128" y="7543"/>
                  </a:lnTo>
                  <a:lnTo>
                    <a:pt x="3787680" y="7543"/>
                  </a:lnTo>
                  <a:lnTo>
                    <a:pt x="3787680" y="0"/>
                  </a:lnTo>
                  <a:close/>
                </a:path>
                <a:path w="4736465" h="345439">
                  <a:moveTo>
                    <a:pt x="3816774" y="0"/>
                  </a:moveTo>
                  <a:lnTo>
                    <a:pt x="3795223" y="0"/>
                  </a:lnTo>
                  <a:lnTo>
                    <a:pt x="3795223" y="7543"/>
                  </a:lnTo>
                  <a:lnTo>
                    <a:pt x="3816774" y="7543"/>
                  </a:lnTo>
                  <a:lnTo>
                    <a:pt x="3816774" y="0"/>
                  </a:lnTo>
                  <a:close/>
                </a:path>
                <a:path w="4736465" h="345439">
                  <a:moveTo>
                    <a:pt x="3845869" y="0"/>
                  </a:moveTo>
                  <a:lnTo>
                    <a:pt x="3824317" y="0"/>
                  </a:lnTo>
                  <a:lnTo>
                    <a:pt x="3824317" y="7543"/>
                  </a:lnTo>
                  <a:lnTo>
                    <a:pt x="3845869" y="7543"/>
                  </a:lnTo>
                  <a:lnTo>
                    <a:pt x="3845869" y="0"/>
                  </a:lnTo>
                  <a:close/>
                </a:path>
                <a:path w="4736465" h="345439">
                  <a:moveTo>
                    <a:pt x="3874963" y="0"/>
                  </a:moveTo>
                  <a:lnTo>
                    <a:pt x="3853412" y="0"/>
                  </a:lnTo>
                  <a:lnTo>
                    <a:pt x="3853412" y="7543"/>
                  </a:lnTo>
                  <a:lnTo>
                    <a:pt x="3874963" y="7543"/>
                  </a:lnTo>
                  <a:lnTo>
                    <a:pt x="3874963" y="0"/>
                  </a:lnTo>
                  <a:close/>
                </a:path>
                <a:path w="4736465" h="345439">
                  <a:moveTo>
                    <a:pt x="3904058" y="0"/>
                  </a:moveTo>
                  <a:lnTo>
                    <a:pt x="3882506" y="0"/>
                  </a:lnTo>
                  <a:lnTo>
                    <a:pt x="3882506" y="7543"/>
                  </a:lnTo>
                  <a:lnTo>
                    <a:pt x="3904058" y="7543"/>
                  </a:lnTo>
                  <a:lnTo>
                    <a:pt x="3904058" y="0"/>
                  </a:lnTo>
                  <a:close/>
                </a:path>
                <a:path w="4736465" h="345439">
                  <a:moveTo>
                    <a:pt x="3933153" y="0"/>
                  </a:moveTo>
                  <a:lnTo>
                    <a:pt x="3911601" y="0"/>
                  </a:lnTo>
                  <a:lnTo>
                    <a:pt x="3911601" y="7543"/>
                  </a:lnTo>
                  <a:lnTo>
                    <a:pt x="3933153" y="7543"/>
                  </a:lnTo>
                  <a:lnTo>
                    <a:pt x="3933153" y="0"/>
                  </a:lnTo>
                  <a:close/>
                </a:path>
                <a:path w="4736465" h="345439">
                  <a:moveTo>
                    <a:pt x="3962247" y="0"/>
                  </a:moveTo>
                  <a:lnTo>
                    <a:pt x="3940696" y="0"/>
                  </a:lnTo>
                  <a:lnTo>
                    <a:pt x="3940696" y="7543"/>
                  </a:lnTo>
                  <a:lnTo>
                    <a:pt x="3962247" y="7543"/>
                  </a:lnTo>
                  <a:lnTo>
                    <a:pt x="3962247" y="0"/>
                  </a:lnTo>
                  <a:close/>
                </a:path>
                <a:path w="4736465" h="345439">
                  <a:moveTo>
                    <a:pt x="3991342" y="0"/>
                  </a:moveTo>
                  <a:lnTo>
                    <a:pt x="3969790" y="0"/>
                  </a:lnTo>
                  <a:lnTo>
                    <a:pt x="3969790" y="7543"/>
                  </a:lnTo>
                  <a:lnTo>
                    <a:pt x="3991342" y="7543"/>
                  </a:lnTo>
                  <a:lnTo>
                    <a:pt x="3991342" y="0"/>
                  </a:lnTo>
                  <a:close/>
                </a:path>
                <a:path w="4736465" h="345439">
                  <a:moveTo>
                    <a:pt x="4020436" y="0"/>
                  </a:moveTo>
                  <a:lnTo>
                    <a:pt x="3998885" y="0"/>
                  </a:lnTo>
                  <a:lnTo>
                    <a:pt x="3998885" y="7543"/>
                  </a:lnTo>
                  <a:lnTo>
                    <a:pt x="4020436" y="7543"/>
                  </a:lnTo>
                  <a:lnTo>
                    <a:pt x="4020436" y="0"/>
                  </a:lnTo>
                  <a:close/>
                </a:path>
                <a:path w="4736465" h="345439">
                  <a:moveTo>
                    <a:pt x="4049531" y="0"/>
                  </a:moveTo>
                  <a:lnTo>
                    <a:pt x="4027979" y="0"/>
                  </a:lnTo>
                  <a:lnTo>
                    <a:pt x="4027979" y="7543"/>
                  </a:lnTo>
                  <a:lnTo>
                    <a:pt x="4049531" y="7543"/>
                  </a:lnTo>
                  <a:lnTo>
                    <a:pt x="4049531" y="0"/>
                  </a:lnTo>
                  <a:close/>
                </a:path>
                <a:path w="4736465" h="345439">
                  <a:moveTo>
                    <a:pt x="4078625" y="0"/>
                  </a:moveTo>
                  <a:lnTo>
                    <a:pt x="4057074" y="0"/>
                  </a:lnTo>
                  <a:lnTo>
                    <a:pt x="4057074" y="7543"/>
                  </a:lnTo>
                  <a:lnTo>
                    <a:pt x="4078625" y="7543"/>
                  </a:lnTo>
                  <a:lnTo>
                    <a:pt x="4078625" y="0"/>
                  </a:lnTo>
                  <a:close/>
                </a:path>
                <a:path w="4736465" h="345439">
                  <a:moveTo>
                    <a:pt x="4107720" y="0"/>
                  </a:moveTo>
                  <a:lnTo>
                    <a:pt x="4086168" y="0"/>
                  </a:lnTo>
                  <a:lnTo>
                    <a:pt x="4086168" y="7543"/>
                  </a:lnTo>
                  <a:lnTo>
                    <a:pt x="4107720" y="7543"/>
                  </a:lnTo>
                  <a:lnTo>
                    <a:pt x="4107720" y="0"/>
                  </a:lnTo>
                  <a:close/>
                </a:path>
                <a:path w="4736465" h="345439">
                  <a:moveTo>
                    <a:pt x="4136814" y="0"/>
                  </a:moveTo>
                  <a:lnTo>
                    <a:pt x="4115263" y="0"/>
                  </a:lnTo>
                  <a:lnTo>
                    <a:pt x="4115263" y="7543"/>
                  </a:lnTo>
                  <a:lnTo>
                    <a:pt x="4136814" y="7543"/>
                  </a:lnTo>
                  <a:lnTo>
                    <a:pt x="4136814" y="0"/>
                  </a:lnTo>
                  <a:close/>
                </a:path>
                <a:path w="4736465" h="345439">
                  <a:moveTo>
                    <a:pt x="4165909" y="0"/>
                  </a:moveTo>
                  <a:lnTo>
                    <a:pt x="4144357" y="0"/>
                  </a:lnTo>
                  <a:lnTo>
                    <a:pt x="4144357" y="7543"/>
                  </a:lnTo>
                  <a:lnTo>
                    <a:pt x="4165909" y="7543"/>
                  </a:lnTo>
                  <a:lnTo>
                    <a:pt x="4165909" y="0"/>
                  </a:lnTo>
                  <a:close/>
                </a:path>
                <a:path w="4736465" h="345439">
                  <a:moveTo>
                    <a:pt x="4195004" y="0"/>
                  </a:moveTo>
                  <a:lnTo>
                    <a:pt x="4173452" y="0"/>
                  </a:lnTo>
                  <a:lnTo>
                    <a:pt x="4173452" y="7543"/>
                  </a:lnTo>
                  <a:lnTo>
                    <a:pt x="4195004" y="7543"/>
                  </a:lnTo>
                  <a:lnTo>
                    <a:pt x="4195004" y="0"/>
                  </a:lnTo>
                  <a:close/>
                </a:path>
                <a:path w="4736465" h="345439">
                  <a:moveTo>
                    <a:pt x="4224098" y="0"/>
                  </a:moveTo>
                  <a:lnTo>
                    <a:pt x="4202547" y="0"/>
                  </a:lnTo>
                  <a:lnTo>
                    <a:pt x="4202547" y="7543"/>
                  </a:lnTo>
                  <a:lnTo>
                    <a:pt x="4224098" y="7543"/>
                  </a:lnTo>
                  <a:lnTo>
                    <a:pt x="4224098" y="0"/>
                  </a:lnTo>
                  <a:close/>
                </a:path>
                <a:path w="4736465" h="345439">
                  <a:moveTo>
                    <a:pt x="4253193" y="0"/>
                  </a:moveTo>
                  <a:lnTo>
                    <a:pt x="4231641" y="0"/>
                  </a:lnTo>
                  <a:lnTo>
                    <a:pt x="4231641" y="7543"/>
                  </a:lnTo>
                  <a:lnTo>
                    <a:pt x="4253193" y="7543"/>
                  </a:lnTo>
                  <a:lnTo>
                    <a:pt x="4253193" y="0"/>
                  </a:lnTo>
                  <a:close/>
                </a:path>
                <a:path w="4736465" h="345439">
                  <a:moveTo>
                    <a:pt x="4282287" y="0"/>
                  </a:moveTo>
                  <a:lnTo>
                    <a:pt x="4260736" y="0"/>
                  </a:lnTo>
                  <a:lnTo>
                    <a:pt x="4260736" y="7543"/>
                  </a:lnTo>
                  <a:lnTo>
                    <a:pt x="4282287" y="7543"/>
                  </a:lnTo>
                  <a:lnTo>
                    <a:pt x="4282287" y="0"/>
                  </a:lnTo>
                  <a:close/>
                </a:path>
                <a:path w="4736465" h="345439">
                  <a:moveTo>
                    <a:pt x="4311382" y="0"/>
                  </a:moveTo>
                  <a:lnTo>
                    <a:pt x="4288753" y="0"/>
                  </a:lnTo>
                  <a:lnTo>
                    <a:pt x="4288753" y="7543"/>
                  </a:lnTo>
                  <a:lnTo>
                    <a:pt x="4311382" y="7543"/>
                  </a:lnTo>
                  <a:lnTo>
                    <a:pt x="4311382" y="0"/>
                  </a:lnTo>
                  <a:close/>
                </a:path>
                <a:path w="4736465" h="345439">
                  <a:moveTo>
                    <a:pt x="4340476" y="0"/>
                  </a:moveTo>
                  <a:lnTo>
                    <a:pt x="4317847" y="0"/>
                  </a:lnTo>
                  <a:lnTo>
                    <a:pt x="4317847" y="7543"/>
                  </a:lnTo>
                  <a:lnTo>
                    <a:pt x="4340476" y="7543"/>
                  </a:lnTo>
                  <a:lnTo>
                    <a:pt x="4340476" y="0"/>
                  </a:lnTo>
                  <a:close/>
                </a:path>
                <a:path w="4736465" h="345439">
                  <a:moveTo>
                    <a:pt x="4369571" y="0"/>
                  </a:moveTo>
                  <a:lnTo>
                    <a:pt x="4346942" y="0"/>
                  </a:lnTo>
                  <a:lnTo>
                    <a:pt x="4346942" y="7543"/>
                  </a:lnTo>
                  <a:lnTo>
                    <a:pt x="4369571" y="7543"/>
                  </a:lnTo>
                  <a:lnTo>
                    <a:pt x="4369571" y="0"/>
                  </a:lnTo>
                  <a:close/>
                </a:path>
                <a:path w="4736465" h="345439">
                  <a:moveTo>
                    <a:pt x="4398665" y="0"/>
                  </a:moveTo>
                  <a:lnTo>
                    <a:pt x="4376036" y="0"/>
                  </a:lnTo>
                  <a:lnTo>
                    <a:pt x="4376036" y="7543"/>
                  </a:lnTo>
                  <a:lnTo>
                    <a:pt x="4398665" y="7543"/>
                  </a:lnTo>
                  <a:lnTo>
                    <a:pt x="4398665" y="0"/>
                  </a:lnTo>
                  <a:close/>
                </a:path>
                <a:path w="4736465" h="345439">
                  <a:moveTo>
                    <a:pt x="4427760" y="0"/>
                  </a:moveTo>
                  <a:lnTo>
                    <a:pt x="4405131" y="0"/>
                  </a:lnTo>
                  <a:lnTo>
                    <a:pt x="4405131" y="7543"/>
                  </a:lnTo>
                  <a:lnTo>
                    <a:pt x="4427760" y="7543"/>
                  </a:lnTo>
                  <a:lnTo>
                    <a:pt x="4427760" y="0"/>
                  </a:lnTo>
                  <a:close/>
                </a:path>
                <a:path w="4736465" h="345439">
                  <a:moveTo>
                    <a:pt x="4456855" y="0"/>
                  </a:moveTo>
                  <a:lnTo>
                    <a:pt x="4434225" y="0"/>
                  </a:lnTo>
                  <a:lnTo>
                    <a:pt x="4434225" y="7543"/>
                  </a:lnTo>
                  <a:lnTo>
                    <a:pt x="4456855" y="7543"/>
                  </a:lnTo>
                  <a:lnTo>
                    <a:pt x="4456855" y="0"/>
                  </a:lnTo>
                  <a:close/>
                </a:path>
                <a:path w="4736465" h="345439">
                  <a:moveTo>
                    <a:pt x="4485949" y="0"/>
                  </a:moveTo>
                  <a:lnTo>
                    <a:pt x="4463320" y="0"/>
                  </a:lnTo>
                  <a:lnTo>
                    <a:pt x="4463320" y="7543"/>
                  </a:lnTo>
                  <a:lnTo>
                    <a:pt x="4485949" y="7543"/>
                  </a:lnTo>
                  <a:lnTo>
                    <a:pt x="4485949" y="0"/>
                  </a:lnTo>
                  <a:close/>
                </a:path>
                <a:path w="4736465" h="345439">
                  <a:moveTo>
                    <a:pt x="4515044" y="0"/>
                  </a:moveTo>
                  <a:lnTo>
                    <a:pt x="4492415" y="0"/>
                  </a:lnTo>
                  <a:lnTo>
                    <a:pt x="4492415" y="7543"/>
                  </a:lnTo>
                  <a:lnTo>
                    <a:pt x="4515044" y="7543"/>
                  </a:lnTo>
                  <a:lnTo>
                    <a:pt x="4515044" y="0"/>
                  </a:lnTo>
                  <a:close/>
                </a:path>
                <a:path w="4736465" h="345439">
                  <a:moveTo>
                    <a:pt x="4544138" y="0"/>
                  </a:moveTo>
                  <a:lnTo>
                    <a:pt x="4521509" y="0"/>
                  </a:lnTo>
                  <a:lnTo>
                    <a:pt x="4521509" y="7543"/>
                  </a:lnTo>
                  <a:lnTo>
                    <a:pt x="4544138" y="7543"/>
                  </a:lnTo>
                  <a:lnTo>
                    <a:pt x="4544138" y="0"/>
                  </a:lnTo>
                  <a:close/>
                </a:path>
                <a:path w="4736465" h="345439">
                  <a:moveTo>
                    <a:pt x="4573233" y="0"/>
                  </a:moveTo>
                  <a:lnTo>
                    <a:pt x="4550604" y="0"/>
                  </a:lnTo>
                  <a:lnTo>
                    <a:pt x="4550604" y="7543"/>
                  </a:lnTo>
                  <a:lnTo>
                    <a:pt x="4573233" y="7543"/>
                  </a:lnTo>
                  <a:lnTo>
                    <a:pt x="4573233" y="0"/>
                  </a:lnTo>
                  <a:close/>
                </a:path>
                <a:path w="4736465" h="345439">
                  <a:moveTo>
                    <a:pt x="4602327" y="0"/>
                  </a:moveTo>
                  <a:lnTo>
                    <a:pt x="4579698" y="0"/>
                  </a:lnTo>
                  <a:lnTo>
                    <a:pt x="4579698" y="7543"/>
                  </a:lnTo>
                  <a:lnTo>
                    <a:pt x="4602327" y="7543"/>
                  </a:lnTo>
                  <a:lnTo>
                    <a:pt x="4602327" y="0"/>
                  </a:lnTo>
                  <a:close/>
                </a:path>
                <a:path w="4736465" h="345439">
                  <a:moveTo>
                    <a:pt x="4630344" y="0"/>
                  </a:moveTo>
                  <a:lnTo>
                    <a:pt x="4608793" y="0"/>
                  </a:lnTo>
                  <a:lnTo>
                    <a:pt x="4608793" y="7543"/>
                  </a:lnTo>
                  <a:lnTo>
                    <a:pt x="4630344" y="7543"/>
                  </a:lnTo>
                  <a:lnTo>
                    <a:pt x="4630344" y="0"/>
                  </a:lnTo>
                  <a:close/>
                </a:path>
                <a:path w="4736465" h="345439">
                  <a:moveTo>
                    <a:pt x="4659439" y="0"/>
                  </a:moveTo>
                  <a:lnTo>
                    <a:pt x="4637887" y="0"/>
                  </a:lnTo>
                  <a:lnTo>
                    <a:pt x="4637887" y="7543"/>
                  </a:lnTo>
                  <a:lnTo>
                    <a:pt x="4659439" y="7543"/>
                  </a:lnTo>
                  <a:lnTo>
                    <a:pt x="4659439" y="0"/>
                  </a:lnTo>
                  <a:close/>
                </a:path>
                <a:path w="4736465" h="345439">
                  <a:moveTo>
                    <a:pt x="4688533" y="0"/>
                  </a:moveTo>
                  <a:lnTo>
                    <a:pt x="4666982" y="0"/>
                  </a:lnTo>
                  <a:lnTo>
                    <a:pt x="4666982" y="7543"/>
                  </a:lnTo>
                  <a:lnTo>
                    <a:pt x="4688533" y="7543"/>
                  </a:lnTo>
                  <a:lnTo>
                    <a:pt x="4688533" y="0"/>
                  </a:lnTo>
                  <a:close/>
                </a:path>
                <a:path w="4736465" h="345439">
                  <a:moveTo>
                    <a:pt x="4717628" y="0"/>
                  </a:moveTo>
                  <a:lnTo>
                    <a:pt x="4696076" y="0"/>
                  </a:lnTo>
                  <a:lnTo>
                    <a:pt x="4696076" y="7543"/>
                  </a:lnTo>
                  <a:lnTo>
                    <a:pt x="4717628" y="7543"/>
                  </a:lnTo>
                  <a:lnTo>
                    <a:pt x="4717628" y="0"/>
                  </a:lnTo>
                  <a:close/>
                </a:path>
                <a:path w="4736465" h="345439">
                  <a:moveTo>
                    <a:pt x="4729481" y="4310"/>
                  </a:moveTo>
                  <a:lnTo>
                    <a:pt x="4729481" y="18318"/>
                  </a:lnTo>
                  <a:lnTo>
                    <a:pt x="4735947" y="18318"/>
                  </a:lnTo>
                  <a:lnTo>
                    <a:pt x="4735947" y="7543"/>
                  </a:lnTo>
                  <a:lnTo>
                    <a:pt x="4732714" y="7543"/>
                  </a:lnTo>
                  <a:lnTo>
                    <a:pt x="4729481" y="4310"/>
                  </a:lnTo>
                  <a:close/>
                </a:path>
                <a:path w="4736465" h="345439">
                  <a:moveTo>
                    <a:pt x="4734869" y="0"/>
                  </a:moveTo>
                  <a:lnTo>
                    <a:pt x="4725171" y="0"/>
                  </a:lnTo>
                  <a:lnTo>
                    <a:pt x="4725171" y="7543"/>
                  </a:lnTo>
                  <a:lnTo>
                    <a:pt x="4729481" y="7543"/>
                  </a:lnTo>
                  <a:lnTo>
                    <a:pt x="4729481" y="4310"/>
                  </a:lnTo>
                  <a:lnTo>
                    <a:pt x="4735947" y="4310"/>
                  </a:lnTo>
                  <a:lnTo>
                    <a:pt x="4735947" y="2155"/>
                  </a:lnTo>
                  <a:lnTo>
                    <a:pt x="4734869" y="0"/>
                  </a:lnTo>
                  <a:close/>
                </a:path>
                <a:path w="4736465" h="345439">
                  <a:moveTo>
                    <a:pt x="4735947" y="4310"/>
                  </a:moveTo>
                  <a:lnTo>
                    <a:pt x="4729481" y="4310"/>
                  </a:lnTo>
                  <a:lnTo>
                    <a:pt x="4732714" y="7543"/>
                  </a:lnTo>
                  <a:lnTo>
                    <a:pt x="4735947" y="7543"/>
                  </a:lnTo>
                  <a:lnTo>
                    <a:pt x="4735947" y="4310"/>
                  </a:lnTo>
                  <a:close/>
                </a:path>
                <a:path w="4736465" h="345439">
                  <a:moveTo>
                    <a:pt x="4735947" y="25861"/>
                  </a:moveTo>
                  <a:lnTo>
                    <a:pt x="4729481" y="25861"/>
                  </a:lnTo>
                  <a:lnTo>
                    <a:pt x="4729481" y="47413"/>
                  </a:lnTo>
                  <a:lnTo>
                    <a:pt x="4735947" y="47413"/>
                  </a:lnTo>
                  <a:lnTo>
                    <a:pt x="4735947" y="25861"/>
                  </a:lnTo>
                  <a:close/>
                </a:path>
                <a:path w="4736465" h="345439">
                  <a:moveTo>
                    <a:pt x="4735947" y="54956"/>
                  </a:moveTo>
                  <a:lnTo>
                    <a:pt x="4729481" y="54956"/>
                  </a:lnTo>
                  <a:lnTo>
                    <a:pt x="4729481" y="76507"/>
                  </a:lnTo>
                  <a:lnTo>
                    <a:pt x="4735947" y="76507"/>
                  </a:lnTo>
                  <a:lnTo>
                    <a:pt x="4735947" y="54956"/>
                  </a:lnTo>
                  <a:close/>
                </a:path>
                <a:path w="4736465" h="345439">
                  <a:moveTo>
                    <a:pt x="4735947" y="82973"/>
                  </a:moveTo>
                  <a:lnTo>
                    <a:pt x="4729481" y="82973"/>
                  </a:lnTo>
                  <a:lnTo>
                    <a:pt x="4729481" y="105602"/>
                  </a:lnTo>
                  <a:lnTo>
                    <a:pt x="4735947" y="105602"/>
                  </a:lnTo>
                  <a:lnTo>
                    <a:pt x="4735947" y="82973"/>
                  </a:lnTo>
                  <a:close/>
                </a:path>
                <a:path w="4736465" h="345439">
                  <a:moveTo>
                    <a:pt x="4735947" y="112067"/>
                  </a:moveTo>
                  <a:lnTo>
                    <a:pt x="4729481" y="112067"/>
                  </a:lnTo>
                  <a:lnTo>
                    <a:pt x="4729481" y="134697"/>
                  </a:lnTo>
                  <a:lnTo>
                    <a:pt x="4735947" y="134697"/>
                  </a:lnTo>
                  <a:lnTo>
                    <a:pt x="4735947" y="112067"/>
                  </a:lnTo>
                  <a:close/>
                </a:path>
                <a:path w="4736465" h="345439">
                  <a:moveTo>
                    <a:pt x="4735947" y="141162"/>
                  </a:moveTo>
                  <a:lnTo>
                    <a:pt x="4729481" y="141162"/>
                  </a:lnTo>
                  <a:lnTo>
                    <a:pt x="4729481" y="163791"/>
                  </a:lnTo>
                  <a:lnTo>
                    <a:pt x="4735947" y="163791"/>
                  </a:lnTo>
                  <a:lnTo>
                    <a:pt x="4735947" y="141162"/>
                  </a:lnTo>
                  <a:close/>
                </a:path>
                <a:path w="4736465" h="345439">
                  <a:moveTo>
                    <a:pt x="4735947" y="170257"/>
                  </a:moveTo>
                  <a:lnTo>
                    <a:pt x="4729481" y="170257"/>
                  </a:lnTo>
                  <a:lnTo>
                    <a:pt x="4729481" y="192886"/>
                  </a:lnTo>
                  <a:lnTo>
                    <a:pt x="4735947" y="192886"/>
                  </a:lnTo>
                  <a:lnTo>
                    <a:pt x="4735947" y="170257"/>
                  </a:lnTo>
                  <a:close/>
                </a:path>
                <a:path w="4736465" h="345439">
                  <a:moveTo>
                    <a:pt x="4735947" y="199351"/>
                  </a:moveTo>
                  <a:lnTo>
                    <a:pt x="4729481" y="199351"/>
                  </a:lnTo>
                  <a:lnTo>
                    <a:pt x="4729481" y="221980"/>
                  </a:lnTo>
                  <a:lnTo>
                    <a:pt x="4735947" y="221980"/>
                  </a:lnTo>
                  <a:lnTo>
                    <a:pt x="4735947" y="199351"/>
                  </a:lnTo>
                  <a:close/>
                </a:path>
                <a:path w="4736465" h="345439">
                  <a:moveTo>
                    <a:pt x="4735947" y="228446"/>
                  </a:moveTo>
                  <a:lnTo>
                    <a:pt x="4729481" y="228446"/>
                  </a:lnTo>
                  <a:lnTo>
                    <a:pt x="4729481" y="251075"/>
                  </a:lnTo>
                  <a:lnTo>
                    <a:pt x="4735947" y="251075"/>
                  </a:lnTo>
                  <a:lnTo>
                    <a:pt x="4735947" y="228446"/>
                  </a:lnTo>
                  <a:close/>
                </a:path>
                <a:path w="4736465" h="345439">
                  <a:moveTo>
                    <a:pt x="4735947" y="257540"/>
                  </a:moveTo>
                  <a:lnTo>
                    <a:pt x="4729481" y="257540"/>
                  </a:lnTo>
                  <a:lnTo>
                    <a:pt x="4729481" y="280169"/>
                  </a:lnTo>
                  <a:lnTo>
                    <a:pt x="4735947" y="280169"/>
                  </a:lnTo>
                  <a:lnTo>
                    <a:pt x="4735947" y="257540"/>
                  </a:lnTo>
                  <a:close/>
                </a:path>
                <a:path w="4736465" h="345439">
                  <a:moveTo>
                    <a:pt x="4735947" y="286635"/>
                  </a:moveTo>
                  <a:lnTo>
                    <a:pt x="4729481" y="286635"/>
                  </a:lnTo>
                  <a:lnTo>
                    <a:pt x="4729481" y="309264"/>
                  </a:lnTo>
                  <a:lnTo>
                    <a:pt x="4735947" y="309264"/>
                  </a:lnTo>
                  <a:lnTo>
                    <a:pt x="4735947" y="286635"/>
                  </a:lnTo>
                  <a:close/>
                </a:path>
                <a:path w="4736465" h="345439">
                  <a:moveTo>
                    <a:pt x="4735947" y="315729"/>
                  </a:moveTo>
                  <a:lnTo>
                    <a:pt x="4729481" y="315729"/>
                  </a:lnTo>
                  <a:lnTo>
                    <a:pt x="4729481" y="338358"/>
                  </a:lnTo>
                  <a:lnTo>
                    <a:pt x="4735947" y="338358"/>
                  </a:lnTo>
                  <a:lnTo>
                    <a:pt x="4735947" y="315729"/>
                  </a:lnTo>
                  <a:close/>
                </a:path>
                <a:path w="4736465" h="345439">
                  <a:moveTo>
                    <a:pt x="4728404" y="337281"/>
                  </a:moveTo>
                  <a:lnTo>
                    <a:pt x="4706852" y="337281"/>
                  </a:lnTo>
                  <a:lnTo>
                    <a:pt x="4706852" y="344824"/>
                  </a:lnTo>
                  <a:lnTo>
                    <a:pt x="4728404" y="344824"/>
                  </a:lnTo>
                  <a:lnTo>
                    <a:pt x="4728404" y="337281"/>
                  </a:lnTo>
                  <a:close/>
                </a:path>
                <a:path w="4736465" h="345439">
                  <a:moveTo>
                    <a:pt x="4699309" y="337281"/>
                  </a:moveTo>
                  <a:lnTo>
                    <a:pt x="4677758" y="337281"/>
                  </a:lnTo>
                  <a:lnTo>
                    <a:pt x="4677758" y="344824"/>
                  </a:lnTo>
                  <a:lnTo>
                    <a:pt x="4699309" y="344824"/>
                  </a:lnTo>
                  <a:lnTo>
                    <a:pt x="4699309" y="337281"/>
                  </a:lnTo>
                  <a:close/>
                </a:path>
                <a:path w="4736465" h="345439">
                  <a:moveTo>
                    <a:pt x="4670215" y="337281"/>
                  </a:moveTo>
                  <a:lnTo>
                    <a:pt x="4648663" y="337281"/>
                  </a:lnTo>
                  <a:lnTo>
                    <a:pt x="4648663" y="344824"/>
                  </a:lnTo>
                  <a:lnTo>
                    <a:pt x="4670215" y="344824"/>
                  </a:lnTo>
                  <a:lnTo>
                    <a:pt x="4670215" y="337281"/>
                  </a:lnTo>
                  <a:close/>
                </a:path>
                <a:path w="4736465" h="345439">
                  <a:moveTo>
                    <a:pt x="4641120" y="337281"/>
                  </a:moveTo>
                  <a:lnTo>
                    <a:pt x="4619569" y="337281"/>
                  </a:lnTo>
                  <a:lnTo>
                    <a:pt x="4619569" y="344824"/>
                  </a:lnTo>
                  <a:lnTo>
                    <a:pt x="4641120" y="344824"/>
                  </a:lnTo>
                  <a:lnTo>
                    <a:pt x="4641120" y="337281"/>
                  </a:lnTo>
                  <a:close/>
                </a:path>
                <a:path w="4736465" h="345439">
                  <a:moveTo>
                    <a:pt x="4612026" y="337281"/>
                  </a:moveTo>
                  <a:lnTo>
                    <a:pt x="4590474" y="337281"/>
                  </a:lnTo>
                  <a:lnTo>
                    <a:pt x="4590474" y="344824"/>
                  </a:lnTo>
                  <a:lnTo>
                    <a:pt x="4612026" y="344824"/>
                  </a:lnTo>
                  <a:lnTo>
                    <a:pt x="4612026" y="337281"/>
                  </a:lnTo>
                  <a:close/>
                </a:path>
                <a:path w="4736465" h="345439">
                  <a:moveTo>
                    <a:pt x="4582931" y="337281"/>
                  </a:moveTo>
                  <a:lnTo>
                    <a:pt x="4561379" y="337281"/>
                  </a:lnTo>
                  <a:lnTo>
                    <a:pt x="4561379" y="344824"/>
                  </a:lnTo>
                  <a:lnTo>
                    <a:pt x="4582931" y="344824"/>
                  </a:lnTo>
                  <a:lnTo>
                    <a:pt x="4582931" y="337281"/>
                  </a:lnTo>
                  <a:close/>
                </a:path>
                <a:path w="4736465" h="345439">
                  <a:moveTo>
                    <a:pt x="4553836" y="337281"/>
                  </a:moveTo>
                  <a:lnTo>
                    <a:pt x="4532285" y="337281"/>
                  </a:lnTo>
                  <a:lnTo>
                    <a:pt x="4532285" y="344824"/>
                  </a:lnTo>
                  <a:lnTo>
                    <a:pt x="4553836" y="344824"/>
                  </a:lnTo>
                  <a:lnTo>
                    <a:pt x="4553836" y="337281"/>
                  </a:lnTo>
                  <a:close/>
                </a:path>
                <a:path w="4736465" h="345439">
                  <a:moveTo>
                    <a:pt x="4524742" y="337281"/>
                  </a:moveTo>
                  <a:lnTo>
                    <a:pt x="4503190" y="337281"/>
                  </a:lnTo>
                  <a:lnTo>
                    <a:pt x="4503190" y="344824"/>
                  </a:lnTo>
                  <a:lnTo>
                    <a:pt x="4524742" y="344824"/>
                  </a:lnTo>
                  <a:lnTo>
                    <a:pt x="4524742" y="337281"/>
                  </a:lnTo>
                  <a:close/>
                </a:path>
                <a:path w="4736465" h="345439">
                  <a:moveTo>
                    <a:pt x="4496725" y="337281"/>
                  </a:moveTo>
                  <a:lnTo>
                    <a:pt x="4474096" y="337281"/>
                  </a:lnTo>
                  <a:lnTo>
                    <a:pt x="4474096" y="344824"/>
                  </a:lnTo>
                  <a:lnTo>
                    <a:pt x="4496725" y="344824"/>
                  </a:lnTo>
                  <a:lnTo>
                    <a:pt x="4496725" y="337281"/>
                  </a:lnTo>
                  <a:close/>
                </a:path>
                <a:path w="4736465" h="345439">
                  <a:moveTo>
                    <a:pt x="4467630" y="337281"/>
                  </a:moveTo>
                  <a:lnTo>
                    <a:pt x="4445001" y="337281"/>
                  </a:lnTo>
                  <a:lnTo>
                    <a:pt x="4445001" y="344824"/>
                  </a:lnTo>
                  <a:lnTo>
                    <a:pt x="4467630" y="344824"/>
                  </a:lnTo>
                  <a:lnTo>
                    <a:pt x="4467630" y="337281"/>
                  </a:lnTo>
                  <a:close/>
                </a:path>
                <a:path w="4736465" h="345439">
                  <a:moveTo>
                    <a:pt x="4438536" y="337281"/>
                  </a:moveTo>
                  <a:lnTo>
                    <a:pt x="4415907" y="337281"/>
                  </a:lnTo>
                  <a:lnTo>
                    <a:pt x="4415907" y="344824"/>
                  </a:lnTo>
                  <a:lnTo>
                    <a:pt x="4438536" y="344824"/>
                  </a:lnTo>
                  <a:lnTo>
                    <a:pt x="4438536" y="337281"/>
                  </a:lnTo>
                  <a:close/>
                </a:path>
                <a:path w="4736465" h="345439">
                  <a:moveTo>
                    <a:pt x="4409441" y="337281"/>
                  </a:moveTo>
                  <a:lnTo>
                    <a:pt x="4386812" y="337281"/>
                  </a:lnTo>
                  <a:lnTo>
                    <a:pt x="4386812" y="344824"/>
                  </a:lnTo>
                  <a:lnTo>
                    <a:pt x="4409441" y="344824"/>
                  </a:lnTo>
                  <a:lnTo>
                    <a:pt x="4409441" y="337281"/>
                  </a:lnTo>
                  <a:close/>
                </a:path>
                <a:path w="4736465" h="345439">
                  <a:moveTo>
                    <a:pt x="4380347" y="337281"/>
                  </a:moveTo>
                  <a:lnTo>
                    <a:pt x="4357718" y="337281"/>
                  </a:lnTo>
                  <a:lnTo>
                    <a:pt x="4357718" y="344824"/>
                  </a:lnTo>
                  <a:lnTo>
                    <a:pt x="4380347" y="344824"/>
                  </a:lnTo>
                  <a:lnTo>
                    <a:pt x="4380347" y="337281"/>
                  </a:lnTo>
                  <a:close/>
                </a:path>
                <a:path w="4736465" h="345439">
                  <a:moveTo>
                    <a:pt x="4351252" y="337281"/>
                  </a:moveTo>
                  <a:lnTo>
                    <a:pt x="4328623" y="337281"/>
                  </a:lnTo>
                  <a:lnTo>
                    <a:pt x="4328623" y="344824"/>
                  </a:lnTo>
                  <a:lnTo>
                    <a:pt x="4351252" y="344824"/>
                  </a:lnTo>
                  <a:lnTo>
                    <a:pt x="4351252" y="337281"/>
                  </a:lnTo>
                  <a:close/>
                </a:path>
                <a:path w="4736465" h="345439">
                  <a:moveTo>
                    <a:pt x="4322158" y="337281"/>
                  </a:moveTo>
                  <a:lnTo>
                    <a:pt x="4299528" y="337281"/>
                  </a:lnTo>
                  <a:lnTo>
                    <a:pt x="4299528" y="344824"/>
                  </a:lnTo>
                  <a:lnTo>
                    <a:pt x="4322158" y="344824"/>
                  </a:lnTo>
                  <a:lnTo>
                    <a:pt x="4322158" y="337281"/>
                  </a:lnTo>
                  <a:close/>
                </a:path>
                <a:path w="4736465" h="345439">
                  <a:moveTo>
                    <a:pt x="4293063" y="337281"/>
                  </a:moveTo>
                  <a:lnTo>
                    <a:pt x="4270434" y="337281"/>
                  </a:lnTo>
                  <a:lnTo>
                    <a:pt x="4270434" y="344824"/>
                  </a:lnTo>
                  <a:lnTo>
                    <a:pt x="4293063" y="344824"/>
                  </a:lnTo>
                  <a:lnTo>
                    <a:pt x="4293063" y="337281"/>
                  </a:lnTo>
                  <a:close/>
                </a:path>
                <a:path w="4736465" h="345439">
                  <a:moveTo>
                    <a:pt x="4263968" y="337281"/>
                  </a:moveTo>
                  <a:lnTo>
                    <a:pt x="4241339" y="337281"/>
                  </a:lnTo>
                  <a:lnTo>
                    <a:pt x="4241339" y="344824"/>
                  </a:lnTo>
                  <a:lnTo>
                    <a:pt x="4263968" y="344824"/>
                  </a:lnTo>
                  <a:lnTo>
                    <a:pt x="4263968" y="337281"/>
                  </a:lnTo>
                  <a:close/>
                </a:path>
                <a:path w="4736465" h="345439">
                  <a:moveTo>
                    <a:pt x="4234874" y="337281"/>
                  </a:moveTo>
                  <a:lnTo>
                    <a:pt x="4212245" y="337281"/>
                  </a:lnTo>
                  <a:lnTo>
                    <a:pt x="4212245" y="344824"/>
                  </a:lnTo>
                  <a:lnTo>
                    <a:pt x="4234874" y="344824"/>
                  </a:lnTo>
                  <a:lnTo>
                    <a:pt x="4234874" y="337281"/>
                  </a:lnTo>
                  <a:close/>
                </a:path>
                <a:path w="4736465" h="345439">
                  <a:moveTo>
                    <a:pt x="4205779" y="337281"/>
                  </a:moveTo>
                  <a:lnTo>
                    <a:pt x="4183150" y="337281"/>
                  </a:lnTo>
                  <a:lnTo>
                    <a:pt x="4183150" y="344824"/>
                  </a:lnTo>
                  <a:lnTo>
                    <a:pt x="4205779" y="344824"/>
                  </a:lnTo>
                  <a:lnTo>
                    <a:pt x="4205779" y="337281"/>
                  </a:lnTo>
                  <a:close/>
                </a:path>
                <a:path w="4736465" h="345439">
                  <a:moveTo>
                    <a:pt x="4176685" y="337281"/>
                  </a:moveTo>
                  <a:lnTo>
                    <a:pt x="4155133" y="337281"/>
                  </a:lnTo>
                  <a:lnTo>
                    <a:pt x="4155133" y="344824"/>
                  </a:lnTo>
                  <a:lnTo>
                    <a:pt x="4176685" y="344824"/>
                  </a:lnTo>
                  <a:lnTo>
                    <a:pt x="4176685" y="337281"/>
                  </a:lnTo>
                  <a:close/>
                </a:path>
                <a:path w="4736465" h="345439">
                  <a:moveTo>
                    <a:pt x="4147590" y="337281"/>
                  </a:moveTo>
                  <a:lnTo>
                    <a:pt x="4126039" y="337281"/>
                  </a:lnTo>
                  <a:lnTo>
                    <a:pt x="4126039" y="344824"/>
                  </a:lnTo>
                  <a:lnTo>
                    <a:pt x="4147590" y="344824"/>
                  </a:lnTo>
                  <a:lnTo>
                    <a:pt x="4147590" y="337281"/>
                  </a:lnTo>
                  <a:close/>
                </a:path>
                <a:path w="4736465" h="345439">
                  <a:moveTo>
                    <a:pt x="4118496" y="337281"/>
                  </a:moveTo>
                  <a:lnTo>
                    <a:pt x="4096944" y="337281"/>
                  </a:lnTo>
                  <a:lnTo>
                    <a:pt x="4096944" y="344824"/>
                  </a:lnTo>
                  <a:lnTo>
                    <a:pt x="4118496" y="344824"/>
                  </a:lnTo>
                  <a:lnTo>
                    <a:pt x="4118496" y="337281"/>
                  </a:lnTo>
                  <a:close/>
                </a:path>
                <a:path w="4736465" h="345439">
                  <a:moveTo>
                    <a:pt x="4089401" y="337281"/>
                  </a:moveTo>
                  <a:lnTo>
                    <a:pt x="4067850" y="337281"/>
                  </a:lnTo>
                  <a:lnTo>
                    <a:pt x="4067850" y="344824"/>
                  </a:lnTo>
                  <a:lnTo>
                    <a:pt x="4089401" y="344824"/>
                  </a:lnTo>
                  <a:lnTo>
                    <a:pt x="4089401" y="337281"/>
                  </a:lnTo>
                  <a:close/>
                </a:path>
                <a:path w="4736465" h="345439">
                  <a:moveTo>
                    <a:pt x="4060307" y="337281"/>
                  </a:moveTo>
                  <a:lnTo>
                    <a:pt x="4038755" y="337281"/>
                  </a:lnTo>
                  <a:lnTo>
                    <a:pt x="4038755" y="344824"/>
                  </a:lnTo>
                  <a:lnTo>
                    <a:pt x="4060307" y="344824"/>
                  </a:lnTo>
                  <a:lnTo>
                    <a:pt x="4060307" y="337281"/>
                  </a:lnTo>
                  <a:close/>
                </a:path>
                <a:path w="4736465" h="345439">
                  <a:moveTo>
                    <a:pt x="4031212" y="337281"/>
                  </a:moveTo>
                  <a:lnTo>
                    <a:pt x="4009660" y="337281"/>
                  </a:lnTo>
                  <a:lnTo>
                    <a:pt x="4009660" y="344824"/>
                  </a:lnTo>
                  <a:lnTo>
                    <a:pt x="4031212" y="344824"/>
                  </a:lnTo>
                  <a:lnTo>
                    <a:pt x="4031212" y="337281"/>
                  </a:lnTo>
                  <a:close/>
                </a:path>
                <a:path w="4736465" h="345439">
                  <a:moveTo>
                    <a:pt x="4002117" y="337281"/>
                  </a:moveTo>
                  <a:lnTo>
                    <a:pt x="3980566" y="337281"/>
                  </a:lnTo>
                  <a:lnTo>
                    <a:pt x="3980566" y="344824"/>
                  </a:lnTo>
                  <a:lnTo>
                    <a:pt x="4002117" y="344824"/>
                  </a:lnTo>
                  <a:lnTo>
                    <a:pt x="4002117" y="337281"/>
                  </a:lnTo>
                  <a:close/>
                </a:path>
                <a:path w="4736465" h="345439">
                  <a:moveTo>
                    <a:pt x="3973023" y="337281"/>
                  </a:moveTo>
                  <a:lnTo>
                    <a:pt x="3951471" y="337281"/>
                  </a:lnTo>
                  <a:lnTo>
                    <a:pt x="3951471" y="344824"/>
                  </a:lnTo>
                  <a:lnTo>
                    <a:pt x="3973023" y="344824"/>
                  </a:lnTo>
                  <a:lnTo>
                    <a:pt x="3973023" y="337281"/>
                  </a:lnTo>
                  <a:close/>
                </a:path>
                <a:path w="4736465" h="345439">
                  <a:moveTo>
                    <a:pt x="3943928" y="337281"/>
                  </a:moveTo>
                  <a:lnTo>
                    <a:pt x="3922377" y="337281"/>
                  </a:lnTo>
                  <a:lnTo>
                    <a:pt x="3922377" y="344824"/>
                  </a:lnTo>
                  <a:lnTo>
                    <a:pt x="3943928" y="344824"/>
                  </a:lnTo>
                  <a:lnTo>
                    <a:pt x="3943928" y="337281"/>
                  </a:lnTo>
                  <a:close/>
                </a:path>
                <a:path w="4736465" h="345439">
                  <a:moveTo>
                    <a:pt x="3914834" y="337281"/>
                  </a:moveTo>
                  <a:lnTo>
                    <a:pt x="3893282" y="337281"/>
                  </a:lnTo>
                  <a:lnTo>
                    <a:pt x="3893282" y="344824"/>
                  </a:lnTo>
                  <a:lnTo>
                    <a:pt x="3914834" y="344824"/>
                  </a:lnTo>
                  <a:lnTo>
                    <a:pt x="3914834" y="337281"/>
                  </a:lnTo>
                  <a:close/>
                </a:path>
                <a:path w="4736465" h="345439">
                  <a:moveTo>
                    <a:pt x="3885739" y="337281"/>
                  </a:moveTo>
                  <a:lnTo>
                    <a:pt x="3864188" y="337281"/>
                  </a:lnTo>
                  <a:lnTo>
                    <a:pt x="3864188" y="344824"/>
                  </a:lnTo>
                  <a:lnTo>
                    <a:pt x="3885739" y="344824"/>
                  </a:lnTo>
                  <a:lnTo>
                    <a:pt x="3885739" y="337281"/>
                  </a:lnTo>
                  <a:close/>
                </a:path>
                <a:path w="4736465" h="345439">
                  <a:moveTo>
                    <a:pt x="3856645" y="337281"/>
                  </a:moveTo>
                  <a:lnTo>
                    <a:pt x="3835093" y="337281"/>
                  </a:lnTo>
                  <a:lnTo>
                    <a:pt x="3835093" y="344824"/>
                  </a:lnTo>
                  <a:lnTo>
                    <a:pt x="3856645" y="344824"/>
                  </a:lnTo>
                  <a:lnTo>
                    <a:pt x="3856645" y="337281"/>
                  </a:lnTo>
                  <a:close/>
                </a:path>
                <a:path w="4736465" h="345439">
                  <a:moveTo>
                    <a:pt x="3827550" y="337281"/>
                  </a:moveTo>
                  <a:lnTo>
                    <a:pt x="3805999" y="337281"/>
                  </a:lnTo>
                  <a:lnTo>
                    <a:pt x="3805999" y="344824"/>
                  </a:lnTo>
                  <a:lnTo>
                    <a:pt x="3827550" y="344824"/>
                  </a:lnTo>
                  <a:lnTo>
                    <a:pt x="3827550" y="337281"/>
                  </a:lnTo>
                  <a:close/>
                </a:path>
                <a:path w="4736465" h="345439">
                  <a:moveTo>
                    <a:pt x="3798456" y="337281"/>
                  </a:moveTo>
                  <a:lnTo>
                    <a:pt x="3776904" y="337281"/>
                  </a:lnTo>
                  <a:lnTo>
                    <a:pt x="3776904" y="344824"/>
                  </a:lnTo>
                  <a:lnTo>
                    <a:pt x="3798456" y="344824"/>
                  </a:lnTo>
                  <a:lnTo>
                    <a:pt x="3798456" y="337281"/>
                  </a:lnTo>
                  <a:close/>
                </a:path>
                <a:path w="4736465" h="345439">
                  <a:moveTo>
                    <a:pt x="3769361" y="337281"/>
                  </a:moveTo>
                  <a:lnTo>
                    <a:pt x="3747809" y="337281"/>
                  </a:lnTo>
                  <a:lnTo>
                    <a:pt x="3747809" y="344824"/>
                  </a:lnTo>
                  <a:lnTo>
                    <a:pt x="3769361" y="344824"/>
                  </a:lnTo>
                  <a:lnTo>
                    <a:pt x="3769361" y="337281"/>
                  </a:lnTo>
                  <a:close/>
                </a:path>
                <a:path w="4736465" h="345439">
                  <a:moveTo>
                    <a:pt x="3740266" y="337281"/>
                  </a:moveTo>
                  <a:lnTo>
                    <a:pt x="3718715" y="337281"/>
                  </a:lnTo>
                  <a:lnTo>
                    <a:pt x="3718715" y="344824"/>
                  </a:lnTo>
                  <a:lnTo>
                    <a:pt x="3740266" y="344824"/>
                  </a:lnTo>
                  <a:lnTo>
                    <a:pt x="3740266" y="337281"/>
                  </a:lnTo>
                  <a:close/>
                </a:path>
                <a:path w="4736465" h="345439">
                  <a:moveTo>
                    <a:pt x="3711172" y="337281"/>
                  </a:moveTo>
                  <a:lnTo>
                    <a:pt x="3689620" y="337281"/>
                  </a:lnTo>
                  <a:lnTo>
                    <a:pt x="3689620" y="344824"/>
                  </a:lnTo>
                  <a:lnTo>
                    <a:pt x="3711172" y="344824"/>
                  </a:lnTo>
                  <a:lnTo>
                    <a:pt x="3711172" y="337281"/>
                  </a:lnTo>
                  <a:close/>
                </a:path>
                <a:path w="4736465" h="345439">
                  <a:moveTo>
                    <a:pt x="3682077" y="337281"/>
                  </a:moveTo>
                  <a:lnTo>
                    <a:pt x="3660526" y="337281"/>
                  </a:lnTo>
                  <a:lnTo>
                    <a:pt x="3660526" y="344824"/>
                  </a:lnTo>
                  <a:lnTo>
                    <a:pt x="3682077" y="344824"/>
                  </a:lnTo>
                  <a:lnTo>
                    <a:pt x="3682077" y="337281"/>
                  </a:lnTo>
                  <a:close/>
                </a:path>
                <a:path w="4736465" h="345439">
                  <a:moveTo>
                    <a:pt x="3652983" y="337281"/>
                  </a:moveTo>
                  <a:lnTo>
                    <a:pt x="3631431" y="337281"/>
                  </a:lnTo>
                  <a:lnTo>
                    <a:pt x="3631431" y="344824"/>
                  </a:lnTo>
                  <a:lnTo>
                    <a:pt x="3652983" y="344824"/>
                  </a:lnTo>
                  <a:lnTo>
                    <a:pt x="3652983" y="337281"/>
                  </a:lnTo>
                  <a:close/>
                </a:path>
                <a:path w="4736465" h="345439">
                  <a:moveTo>
                    <a:pt x="3623888" y="337281"/>
                  </a:moveTo>
                  <a:lnTo>
                    <a:pt x="3602337" y="337281"/>
                  </a:lnTo>
                  <a:lnTo>
                    <a:pt x="3602337" y="344824"/>
                  </a:lnTo>
                  <a:lnTo>
                    <a:pt x="3623888" y="344824"/>
                  </a:lnTo>
                  <a:lnTo>
                    <a:pt x="3623888" y="337281"/>
                  </a:lnTo>
                  <a:close/>
                </a:path>
                <a:path w="4736465" h="345439">
                  <a:moveTo>
                    <a:pt x="3594794" y="337281"/>
                  </a:moveTo>
                  <a:lnTo>
                    <a:pt x="3573242" y="337281"/>
                  </a:lnTo>
                  <a:lnTo>
                    <a:pt x="3573242" y="344824"/>
                  </a:lnTo>
                  <a:lnTo>
                    <a:pt x="3594794" y="344824"/>
                  </a:lnTo>
                  <a:lnTo>
                    <a:pt x="3594794" y="337281"/>
                  </a:lnTo>
                  <a:close/>
                </a:path>
                <a:path w="4736465" h="345439">
                  <a:moveTo>
                    <a:pt x="3565699" y="337281"/>
                  </a:moveTo>
                  <a:lnTo>
                    <a:pt x="3544148" y="337281"/>
                  </a:lnTo>
                  <a:lnTo>
                    <a:pt x="3544148" y="344824"/>
                  </a:lnTo>
                  <a:lnTo>
                    <a:pt x="3565699" y="344824"/>
                  </a:lnTo>
                  <a:lnTo>
                    <a:pt x="3565699" y="337281"/>
                  </a:lnTo>
                  <a:close/>
                </a:path>
                <a:path w="4736465" h="345439">
                  <a:moveTo>
                    <a:pt x="3536605" y="337281"/>
                  </a:moveTo>
                  <a:lnTo>
                    <a:pt x="3515053" y="337281"/>
                  </a:lnTo>
                  <a:lnTo>
                    <a:pt x="3515053" y="344824"/>
                  </a:lnTo>
                  <a:lnTo>
                    <a:pt x="3536605" y="344824"/>
                  </a:lnTo>
                  <a:lnTo>
                    <a:pt x="3536605" y="337281"/>
                  </a:lnTo>
                  <a:close/>
                </a:path>
                <a:path w="4736465" h="345439">
                  <a:moveTo>
                    <a:pt x="3507510" y="337281"/>
                  </a:moveTo>
                  <a:lnTo>
                    <a:pt x="3485958" y="337281"/>
                  </a:lnTo>
                  <a:lnTo>
                    <a:pt x="3485958" y="344824"/>
                  </a:lnTo>
                  <a:lnTo>
                    <a:pt x="3507510" y="344824"/>
                  </a:lnTo>
                  <a:lnTo>
                    <a:pt x="3507510" y="337281"/>
                  </a:lnTo>
                  <a:close/>
                </a:path>
                <a:path w="4736465" h="345439">
                  <a:moveTo>
                    <a:pt x="3478415" y="337281"/>
                  </a:moveTo>
                  <a:lnTo>
                    <a:pt x="3456864" y="337281"/>
                  </a:lnTo>
                  <a:lnTo>
                    <a:pt x="3456864" y="344824"/>
                  </a:lnTo>
                  <a:lnTo>
                    <a:pt x="3478415" y="344824"/>
                  </a:lnTo>
                  <a:lnTo>
                    <a:pt x="3478415" y="337281"/>
                  </a:lnTo>
                  <a:close/>
                </a:path>
                <a:path w="4736465" h="345439">
                  <a:moveTo>
                    <a:pt x="3449321" y="337281"/>
                  </a:moveTo>
                  <a:lnTo>
                    <a:pt x="3427769" y="337281"/>
                  </a:lnTo>
                  <a:lnTo>
                    <a:pt x="3427769" y="344824"/>
                  </a:lnTo>
                  <a:lnTo>
                    <a:pt x="3449321" y="344824"/>
                  </a:lnTo>
                  <a:lnTo>
                    <a:pt x="3449321" y="337281"/>
                  </a:lnTo>
                  <a:close/>
                </a:path>
                <a:path w="4736465" h="345439">
                  <a:moveTo>
                    <a:pt x="3420226" y="337281"/>
                  </a:moveTo>
                  <a:lnTo>
                    <a:pt x="3398675" y="337281"/>
                  </a:lnTo>
                  <a:lnTo>
                    <a:pt x="3398675" y="344824"/>
                  </a:lnTo>
                  <a:lnTo>
                    <a:pt x="3420226" y="344824"/>
                  </a:lnTo>
                  <a:lnTo>
                    <a:pt x="3420226" y="337281"/>
                  </a:lnTo>
                  <a:close/>
                </a:path>
                <a:path w="4736465" h="345439">
                  <a:moveTo>
                    <a:pt x="3391132" y="337281"/>
                  </a:moveTo>
                  <a:lnTo>
                    <a:pt x="3369580" y="337281"/>
                  </a:lnTo>
                  <a:lnTo>
                    <a:pt x="3369580" y="344824"/>
                  </a:lnTo>
                  <a:lnTo>
                    <a:pt x="3391132" y="344824"/>
                  </a:lnTo>
                  <a:lnTo>
                    <a:pt x="3391132" y="337281"/>
                  </a:lnTo>
                  <a:close/>
                </a:path>
                <a:path w="4736465" h="345439">
                  <a:moveTo>
                    <a:pt x="3362037" y="337281"/>
                  </a:moveTo>
                  <a:lnTo>
                    <a:pt x="3340486" y="337281"/>
                  </a:lnTo>
                  <a:lnTo>
                    <a:pt x="3340486" y="344824"/>
                  </a:lnTo>
                  <a:lnTo>
                    <a:pt x="3362037" y="344824"/>
                  </a:lnTo>
                  <a:lnTo>
                    <a:pt x="3362037" y="337281"/>
                  </a:lnTo>
                  <a:close/>
                </a:path>
                <a:path w="4736465" h="345439">
                  <a:moveTo>
                    <a:pt x="3332943" y="337281"/>
                  </a:moveTo>
                  <a:lnTo>
                    <a:pt x="3311391" y="337281"/>
                  </a:lnTo>
                  <a:lnTo>
                    <a:pt x="3311391" y="344824"/>
                  </a:lnTo>
                  <a:lnTo>
                    <a:pt x="3332943" y="344824"/>
                  </a:lnTo>
                  <a:lnTo>
                    <a:pt x="3332943" y="337281"/>
                  </a:lnTo>
                  <a:close/>
                </a:path>
                <a:path w="4736465" h="345439">
                  <a:moveTo>
                    <a:pt x="3303848" y="337281"/>
                  </a:moveTo>
                  <a:lnTo>
                    <a:pt x="3282297" y="337281"/>
                  </a:lnTo>
                  <a:lnTo>
                    <a:pt x="3282297" y="344824"/>
                  </a:lnTo>
                  <a:lnTo>
                    <a:pt x="3303848" y="344824"/>
                  </a:lnTo>
                  <a:lnTo>
                    <a:pt x="3303848" y="337281"/>
                  </a:lnTo>
                  <a:close/>
                </a:path>
                <a:path w="4736465" h="345439">
                  <a:moveTo>
                    <a:pt x="3274753" y="337281"/>
                  </a:moveTo>
                  <a:lnTo>
                    <a:pt x="3253202" y="337281"/>
                  </a:lnTo>
                  <a:lnTo>
                    <a:pt x="3253202" y="344824"/>
                  </a:lnTo>
                  <a:lnTo>
                    <a:pt x="3274753" y="344824"/>
                  </a:lnTo>
                  <a:lnTo>
                    <a:pt x="3274753" y="337281"/>
                  </a:lnTo>
                  <a:close/>
                </a:path>
                <a:path w="4736465" h="345439">
                  <a:moveTo>
                    <a:pt x="3245659" y="337281"/>
                  </a:moveTo>
                  <a:lnTo>
                    <a:pt x="3224107" y="337281"/>
                  </a:lnTo>
                  <a:lnTo>
                    <a:pt x="3224107" y="344824"/>
                  </a:lnTo>
                  <a:lnTo>
                    <a:pt x="3245659" y="344824"/>
                  </a:lnTo>
                  <a:lnTo>
                    <a:pt x="3245659" y="337281"/>
                  </a:lnTo>
                  <a:close/>
                </a:path>
                <a:path w="4736465" h="345439">
                  <a:moveTo>
                    <a:pt x="3216564" y="337281"/>
                  </a:moveTo>
                  <a:lnTo>
                    <a:pt x="3195013" y="337281"/>
                  </a:lnTo>
                  <a:lnTo>
                    <a:pt x="3195013" y="344824"/>
                  </a:lnTo>
                  <a:lnTo>
                    <a:pt x="3216564" y="344824"/>
                  </a:lnTo>
                  <a:lnTo>
                    <a:pt x="3216564" y="337281"/>
                  </a:lnTo>
                  <a:close/>
                </a:path>
                <a:path w="4736465" h="345439">
                  <a:moveTo>
                    <a:pt x="3187470" y="337281"/>
                  </a:moveTo>
                  <a:lnTo>
                    <a:pt x="3165918" y="337281"/>
                  </a:lnTo>
                  <a:lnTo>
                    <a:pt x="3165918" y="344824"/>
                  </a:lnTo>
                  <a:lnTo>
                    <a:pt x="3187470" y="344824"/>
                  </a:lnTo>
                  <a:lnTo>
                    <a:pt x="3187470" y="337281"/>
                  </a:lnTo>
                  <a:close/>
                </a:path>
                <a:path w="4736465" h="345439">
                  <a:moveTo>
                    <a:pt x="3158375" y="337281"/>
                  </a:moveTo>
                  <a:lnTo>
                    <a:pt x="3136824" y="337281"/>
                  </a:lnTo>
                  <a:lnTo>
                    <a:pt x="3136824" y="344824"/>
                  </a:lnTo>
                  <a:lnTo>
                    <a:pt x="3158375" y="344824"/>
                  </a:lnTo>
                  <a:lnTo>
                    <a:pt x="3158375" y="337281"/>
                  </a:lnTo>
                  <a:close/>
                </a:path>
                <a:path w="4736465" h="345439">
                  <a:moveTo>
                    <a:pt x="3129281" y="337281"/>
                  </a:moveTo>
                  <a:lnTo>
                    <a:pt x="3107729" y="337281"/>
                  </a:lnTo>
                  <a:lnTo>
                    <a:pt x="3107729" y="344824"/>
                  </a:lnTo>
                  <a:lnTo>
                    <a:pt x="3129281" y="344824"/>
                  </a:lnTo>
                  <a:lnTo>
                    <a:pt x="3129281" y="337281"/>
                  </a:lnTo>
                  <a:close/>
                </a:path>
                <a:path w="4736465" h="345439">
                  <a:moveTo>
                    <a:pt x="3101264" y="337281"/>
                  </a:moveTo>
                  <a:lnTo>
                    <a:pt x="3078635" y="337281"/>
                  </a:lnTo>
                  <a:lnTo>
                    <a:pt x="3078635" y="344824"/>
                  </a:lnTo>
                  <a:lnTo>
                    <a:pt x="3101264" y="344824"/>
                  </a:lnTo>
                  <a:lnTo>
                    <a:pt x="3101264" y="337281"/>
                  </a:lnTo>
                  <a:close/>
                </a:path>
                <a:path w="4736465" h="345439">
                  <a:moveTo>
                    <a:pt x="3072169" y="337281"/>
                  </a:moveTo>
                  <a:lnTo>
                    <a:pt x="3049540" y="337281"/>
                  </a:lnTo>
                  <a:lnTo>
                    <a:pt x="3049540" y="344824"/>
                  </a:lnTo>
                  <a:lnTo>
                    <a:pt x="3072169" y="344824"/>
                  </a:lnTo>
                  <a:lnTo>
                    <a:pt x="3072169" y="337281"/>
                  </a:lnTo>
                  <a:close/>
                </a:path>
                <a:path w="4736465" h="345439">
                  <a:moveTo>
                    <a:pt x="3043075" y="337281"/>
                  </a:moveTo>
                  <a:lnTo>
                    <a:pt x="3020446" y="337281"/>
                  </a:lnTo>
                  <a:lnTo>
                    <a:pt x="3020446" y="344824"/>
                  </a:lnTo>
                  <a:lnTo>
                    <a:pt x="3043075" y="344824"/>
                  </a:lnTo>
                  <a:lnTo>
                    <a:pt x="3043075" y="337281"/>
                  </a:lnTo>
                  <a:close/>
                </a:path>
                <a:path w="4736465" h="345439">
                  <a:moveTo>
                    <a:pt x="3013980" y="337281"/>
                  </a:moveTo>
                  <a:lnTo>
                    <a:pt x="2991351" y="337281"/>
                  </a:lnTo>
                  <a:lnTo>
                    <a:pt x="2991351" y="344824"/>
                  </a:lnTo>
                  <a:lnTo>
                    <a:pt x="3013980" y="344824"/>
                  </a:lnTo>
                  <a:lnTo>
                    <a:pt x="3013980" y="337281"/>
                  </a:lnTo>
                  <a:close/>
                </a:path>
                <a:path w="4736465" h="345439">
                  <a:moveTo>
                    <a:pt x="2984886" y="337281"/>
                  </a:moveTo>
                  <a:lnTo>
                    <a:pt x="2962256" y="337281"/>
                  </a:lnTo>
                  <a:lnTo>
                    <a:pt x="2962256" y="344824"/>
                  </a:lnTo>
                  <a:lnTo>
                    <a:pt x="2984886" y="344824"/>
                  </a:lnTo>
                  <a:lnTo>
                    <a:pt x="2984886" y="337281"/>
                  </a:lnTo>
                  <a:close/>
                </a:path>
                <a:path w="4736465" h="345439">
                  <a:moveTo>
                    <a:pt x="2955791" y="337281"/>
                  </a:moveTo>
                  <a:lnTo>
                    <a:pt x="2933162" y="337281"/>
                  </a:lnTo>
                  <a:lnTo>
                    <a:pt x="2933162" y="344824"/>
                  </a:lnTo>
                  <a:lnTo>
                    <a:pt x="2955791" y="344824"/>
                  </a:lnTo>
                  <a:lnTo>
                    <a:pt x="2955791" y="337281"/>
                  </a:lnTo>
                  <a:close/>
                </a:path>
                <a:path w="4736465" h="345439">
                  <a:moveTo>
                    <a:pt x="2926696" y="337281"/>
                  </a:moveTo>
                  <a:lnTo>
                    <a:pt x="2904067" y="337281"/>
                  </a:lnTo>
                  <a:lnTo>
                    <a:pt x="2904067" y="344824"/>
                  </a:lnTo>
                  <a:lnTo>
                    <a:pt x="2926696" y="344824"/>
                  </a:lnTo>
                  <a:lnTo>
                    <a:pt x="2926696" y="337281"/>
                  </a:lnTo>
                  <a:close/>
                </a:path>
                <a:path w="4736465" h="345439">
                  <a:moveTo>
                    <a:pt x="2897602" y="337281"/>
                  </a:moveTo>
                  <a:lnTo>
                    <a:pt x="2874973" y="337281"/>
                  </a:lnTo>
                  <a:lnTo>
                    <a:pt x="2874973" y="344824"/>
                  </a:lnTo>
                  <a:lnTo>
                    <a:pt x="2897602" y="344824"/>
                  </a:lnTo>
                  <a:lnTo>
                    <a:pt x="2897602" y="337281"/>
                  </a:lnTo>
                  <a:close/>
                </a:path>
                <a:path w="4736465" h="345439">
                  <a:moveTo>
                    <a:pt x="2868507" y="337281"/>
                  </a:moveTo>
                  <a:lnTo>
                    <a:pt x="2845878" y="337281"/>
                  </a:lnTo>
                  <a:lnTo>
                    <a:pt x="2845878" y="344824"/>
                  </a:lnTo>
                  <a:lnTo>
                    <a:pt x="2868507" y="344824"/>
                  </a:lnTo>
                  <a:lnTo>
                    <a:pt x="2868507" y="337281"/>
                  </a:lnTo>
                  <a:close/>
                </a:path>
                <a:path w="4736465" h="345439">
                  <a:moveTo>
                    <a:pt x="2839413" y="337281"/>
                  </a:moveTo>
                  <a:lnTo>
                    <a:pt x="2816784" y="337281"/>
                  </a:lnTo>
                  <a:lnTo>
                    <a:pt x="2816784" y="344824"/>
                  </a:lnTo>
                  <a:lnTo>
                    <a:pt x="2839413" y="344824"/>
                  </a:lnTo>
                  <a:lnTo>
                    <a:pt x="2839413" y="337281"/>
                  </a:lnTo>
                  <a:close/>
                </a:path>
                <a:path w="4736465" h="345439">
                  <a:moveTo>
                    <a:pt x="2810318" y="337281"/>
                  </a:moveTo>
                  <a:lnTo>
                    <a:pt x="2787689" y="337281"/>
                  </a:lnTo>
                  <a:lnTo>
                    <a:pt x="2787689" y="344824"/>
                  </a:lnTo>
                  <a:lnTo>
                    <a:pt x="2810318" y="344824"/>
                  </a:lnTo>
                  <a:lnTo>
                    <a:pt x="2810318" y="337281"/>
                  </a:lnTo>
                  <a:close/>
                </a:path>
                <a:path w="4736465" h="345439">
                  <a:moveTo>
                    <a:pt x="2781224" y="337281"/>
                  </a:moveTo>
                  <a:lnTo>
                    <a:pt x="2759672" y="337281"/>
                  </a:lnTo>
                  <a:lnTo>
                    <a:pt x="2759672" y="344824"/>
                  </a:lnTo>
                  <a:lnTo>
                    <a:pt x="2781224" y="344824"/>
                  </a:lnTo>
                  <a:lnTo>
                    <a:pt x="2781224" y="337281"/>
                  </a:lnTo>
                  <a:close/>
                </a:path>
                <a:path w="4736465" h="345439">
                  <a:moveTo>
                    <a:pt x="2752129" y="337281"/>
                  </a:moveTo>
                  <a:lnTo>
                    <a:pt x="2730578" y="337281"/>
                  </a:lnTo>
                  <a:lnTo>
                    <a:pt x="2730578" y="344824"/>
                  </a:lnTo>
                  <a:lnTo>
                    <a:pt x="2752129" y="344824"/>
                  </a:lnTo>
                  <a:lnTo>
                    <a:pt x="2752129" y="337281"/>
                  </a:lnTo>
                  <a:close/>
                </a:path>
                <a:path w="4736465" h="345439">
                  <a:moveTo>
                    <a:pt x="2723034" y="337281"/>
                  </a:moveTo>
                  <a:lnTo>
                    <a:pt x="2701483" y="337281"/>
                  </a:lnTo>
                  <a:lnTo>
                    <a:pt x="2701483" y="344824"/>
                  </a:lnTo>
                  <a:lnTo>
                    <a:pt x="2723034" y="344824"/>
                  </a:lnTo>
                  <a:lnTo>
                    <a:pt x="2723034" y="337281"/>
                  </a:lnTo>
                  <a:close/>
                </a:path>
                <a:path w="4736465" h="345439">
                  <a:moveTo>
                    <a:pt x="2693940" y="337281"/>
                  </a:moveTo>
                  <a:lnTo>
                    <a:pt x="2672388" y="337281"/>
                  </a:lnTo>
                  <a:lnTo>
                    <a:pt x="2672388" y="344824"/>
                  </a:lnTo>
                  <a:lnTo>
                    <a:pt x="2693940" y="344824"/>
                  </a:lnTo>
                  <a:lnTo>
                    <a:pt x="2693940" y="337281"/>
                  </a:lnTo>
                  <a:close/>
                </a:path>
                <a:path w="4736465" h="345439">
                  <a:moveTo>
                    <a:pt x="2664845" y="337281"/>
                  </a:moveTo>
                  <a:lnTo>
                    <a:pt x="2643294" y="337281"/>
                  </a:lnTo>
                  <a:lnTo>
                    <a:pt x="2643294" y="344824"/>
                  </a:lnTo>
                  <a:lnTo>
                    <a:pt x="2664845" y="344824"/>
                  </a:lnTo>
                  <a:lnTo>
                    <a:pt x="2664845" y="337281"/>
                  </a:lnTo>
                  <a:close/>
                </a:path>
                <a:path w="4736465" h="345439">
                  <a:moveTo>
                    <a:pt x="2635751" y="337281"/>
                  </a:moveTo>
                  <a:lnTo>
                    <a:pt x="2614199" y="337281"/>
                  </a:lnTo>
                  <a:lnTo>
                    <a:pt x="2614199" y="344824"/>
                  </a:lnTo>
                  <a:lnTo>
                    <a:pt x="2635751" y="344824"/>
                  </a:lnTo>
                  <a:lnTo>
                    <a:pt x="2635751" y="337281"/>
                  </a:lnTo>
                  <a:close/>
                </a:path>
                <a:path w="4736465" h="345439">
                  <a:moveTo>
                    <a:pt x="2606656" y="337281"/>
                  </a:moveTo>
                  <a:lnTo>
                    <a:pt x="2585105" y="337281"/>
                  </a:lnTo>
                  <a:lnTo>
                    <a:pt x="2585105" y="344824"/>
                  </a:lnTo>
                  <a:lnTo>
                    <a:pt x="2606656" y="344824"/>
                  </a:lnTo>
                  <a:lnTo>
                    <a:pt x="2606656" y="337281"/>
                  </a:lnTo>
                  <a:close/>
                </a:path>
                <a:path w="4736465" h="345439">
                  <a:moveTo>
                    <a:pt x="2577562" y="337281"/>
                  </a:moveTo>
                  <a:lnTo>
                    <a:pt x="2556010" y="337281"/>
                  </a:lnTo>
                  <a:lnTo>
                    <a:pt x="2556010" y="344824"/>
                  </a:lnTo>
                  <a:lnTo>
                    <a:pt x="2577562" y="344824"/>
                  </a:lnTo>
                  <a:lnTo>
                    <a:pt x="2577562" y="337281"/>
                  </a:lnTo>
                  <a:close/>
                </a:path>
                <a:path w="4736465" h="345439">
                  <a:moveTo>
                    <a:pt x="2548467" y="337281"/>
                  </a:moveTo>
                  <a:lnTo>
                    <a:pt x="2526916" y="337281"/>
                  </a:lnTo>
                  <a:lnTo>
                    <a:pt x="2526916" y="344824"/>
                  </a:lnTo>
                  <a:lnTo>
                    <a:pt x="2548467" y="344824"/>
                  </a:lnTo>
                  <a:lnTo>
                    <a:pt x="2548467" y="337281"/>
                  </a:lnTo>
                  <a:close/>
                </a:path>
                <a:path w="4736465" h="345439">
                  <a:moveTo>
                    <a:pt x="2519373" y="337281"/>
                  </a:moveTo>
                  <a:lnTo>
                    <a:pt x="2497821" y="337281"/>
                  </a:lnTo>
                  <a:lnTo>
                    <a:pt x="2497821" y="344824"/>
                  </a:lnTo>
                  <a:lnTo>
                    <a:pt x="2519373" y="344824"/>
                  </a:lnTo>
                  <a:lnTo>
                    <a:pt x="2519373" y="337281"/>
                  </a:lnTo>
                  <a:close/>
                </a:path>
                <a:path w="4736465" h="345439">
                  <a:moveTo>
                    <a:pt x="2490278" y="337281"/>
                  </a:moveTo>
                  <a:lnTo>
                    <a:pt x="2468727" y="337281"/>
                  </a:lnTo>
                  <a:lnTo>
                    <a:pt x="2468727" y="344824"/>
                  </a:lnTo>
                  <a:lnTo>
                    <a:pt x="2490278" y="344824"/>
                  </a:lnTo>
                  <a:lnTo>
                    <a:pt x="2490278" y="337281"/>
                  </a:lnTo>
                  <a:close/>
                </a:path>
                <a:path w="4736465" h="345439">
                  <a:moveTo>
                    <a:pt x="2461183" y="337281"/>
                  </a:moveTo>
                  <a:lnTo>
                    <a:pt x="2439632" y="337281"/>
                  </a:lnTo>
                  <a:lnTo>
                    <a:pt x="2439632" y="344824"/>
                  </a:lnTo>
                  <a:lnTo>
                    <a:pt x="2461183" y="344824"/>
                  </a:lnTo>
                  <a:lnTo>
                    <a:pt x="2461183" y="337281"/>
                  </a:lnTo>
                  <a:close/>
                </a:path>
                <a:path w="4736465" h="345439">
                  <a:moveTo>
                    <a:pt x="2432089" y="337281"/>
                  </a:moveTo>
                  <a:lnTo>
                    <a:pt x="2410537" y="337281"/>
                  </a:lnTo>
                  <a:lnTo>
                    <a:pt x="2410537" y="344824"/>
                  </a:lnTo>
                  <a:lnTo>
                    <a:pt x="2432089" y="344824"/>
                  </a:lnTo>
                  <a:lnTo>
                    <a:pt x="2432089" y="337281"/>
                  </a:lnTo>
                  <a:close/>
                </a:path>
                <a:path w="4736465" h="345439">
                  <a:moveTo>
                    <a:pt x="2402994" y="337281"/>
                  </a:moveTo>
                  <a:lnTo>
                    <a:pt x="2381443" y="337281"/>
                  </a:lnTo>
                  <a:lnTo>
                    <a:pt x="2381443" y="344824"/>
                  </a:lnTo>
                  <a:lnTo>
                    <a:pt x="2402994" y="344824"/>
                  </a:lnTo>
                  <a:lnTo>
                    <a:pt x="2402994" y="337281"/>
                  </a:lnTo>
                  <a:close/>
                </a:path>
                <a:path w="4736465" h="345439">
                  <a:moveTo>
                    <a:pt x="2373900" y="337281"/>
                  </a:moveTo>
                  <a:lnTo>
                    <a:pt x="2352348" y="337281"/>
                  </a:lnTo>
                  <a:lnTo>
                    <a:pt x="2352348" y="344824"/>
                  </a:lnTo>
                  <a:lnTo>
                    <a:pt x="2373900" y="344824"/>
                  </a:lnTo>
                  <a:lnTo>
                    <a:pt x="2373900" y="337281"/>
                  </a:lnTo>
                  <a:close/>
                </a:path>
                <a:path w="4736465" h="345439">
                  <a:moveTo>
                    <a:pt x="2344805" y="337281"/>
                  </a:moveTo>
                  <a:lnTo>
                    <a:pt x="2323254" y="337281"/>
                  </a:lnTo>
                  <a:lnTo>
                    <a:pt x="2323254" y="344824"/>
                  </a:lnTo>
                  <a:lnTo>
                    <a:pt x="2344805" y="344824"/>
                  </a:lnTo>
                  <a:lnTo>
                    <a:pt x="2344805" y="337281"/>
                  </a:lnTo>
                  <a:close/>
                </a:path>
                <a:path w="4736465" h="345439">
                  <a:moveTo>
                    <a:pt x="2315711" y="337281"/>
                  </a:moveTo>
                  <a:lnTo>
                    <a:pt x="2294159" y="337281"/>
                  </a:lnTo>
                  <a:lnTo>
                    <a:pt x="2294159" y="344824"/>
                  </a:lnTo>
                  <a:lnTo>
                    <a:pt x="2315711" y="344824"/>
                  </a:lnTo>
                  <a:lnTo>
                    <a:pt x="2315711" y="337281"/>
                  </a:lnTo>
                  <a:close/>
                </a:path>
                <a:path w="4736465" h="345439">
                  <a:moveTo>
                    <a:pt x="2286616" y="337281"/>
                  </a:moveTo>
                  <a:lnTo>
                    <a:pt x="2265065" y="337281"/>
                  </a:lnTo>
                  <a:lnTo>
                    <a:pt x="2265065" y="344824"/>
                  </a:lnTo>
                  <a:lnTo>
                    <a:pt x="2286616" y="344824"/>
                  </a:lnTo>
                  <a:lnTo>
                    <a:pt x="2286616" y="337281"/>
                  </a:lnTo>
                  <a:close/>
                </a:path>
                <a:path w="4736465" h="345439">
                  <a:moveTo>
                    <a:pt x="2257522" y="337281"/>
                  </a:moveTo>
                  <a:lnTo>
                    <a:pt x="2235970" y="337281"/>
                  </a:lnTo>
                  <a:lnTo>
                    <a:pt x="2235970" y="344824"/>
                  </a:lnTo>
                  <a:lnTo>
                    <a:pt x="2257522" y="344824"/>
                  </a:lnTo>
                  <a:lnTo>
                    <a:pt x="2257522" y="337281"/>
                  </a:lnTo>
                  <a:close/>
                </a:path>
                <a:path w="4736465" h="345439">
                  <a:moveTo>
                    <a:pt x="2228427" y="337281"/>
                  </a:moveTo>
                  <a:lnTo>
                    <a:pt x="2206876" y="337281"/>
                  </a:lnTo>
                  <a:lnTo>
                    <a:pt x="2206876" y="344824"/>
                  </a:lnTo>
                  <a:lnTo>
                    <a:pt x="2228427" y="344824"/>
                  </a:lnTo>
                  <a:lnTo>
                    <a:pt x="2228427" y="337281"/>
                  </a:lnTo>
                  <a:close/>
                </a:path>
                <a:path w="4736465" h="345439">
                  <a:moveTo>
                    <a:pt x="2199332" y="337281"/>
                  </a:moveTo>
                  <a:lnTo>
                    <a:pt x="2177781" y="337281"/>
                  </a:lnTo>
                  <a:lnTo>
                    <a:pt x="2177781" y="344824"/>
                  </a:lnTo>
                  <a:lnTo>
                    <a:pt x="2199332" y="344824"/>
                  </a:lnTo>
                  <a:lnTo>
                    <a:pt x="2199332" y="337281"/>
                  </a:lnTo>
                  <a:close/>
                </a:path>
                <a:path w="4736465" h="345439">
                  <a:moveTo>
                    <a:pt x="2170238" y="337281"/>
                  </a:moveTo>
                  <a:lnTo>
                    <a:pt x="2148686" y="337281"/>
                  </a:lnTo>
                  <a:lnTo>
                    <a:pt x="2148686" y="344824"/>
                  </a:lnTo>
                  <a:lnTo>
                    <a:pt x="2170238" y="344824"/>
                  </a:lnTo>
                  <a:lnTo>
                    <a:pt x="2170238" y="337281"/>
                  </a:lnTo>
                  <a:close/>
                </a:path>
                <a:path w="4736465" h="345439">
                  <a:moveTo>
                    <a:pt x="2141143" y="337281"/>
                  </a:moveTo>
                  <a:lnTo>
                    <a:pt x="2119592" y="337281"/>
                  </a:lnTo>
                  <a:lnTo>
                    <a:pt x="2119592" y="344824"/>
                  </a:lnTo>
                  <a:lnTo>
                    <a:pt x="2141143" y="344824"/>
                  </a:lnTo>
                  <a:lnTo>
                    <a:pt x="2141143" y="337281"/>
                  </a:lnTo>
                  <a:close/>
                </a:path>
                <a:path w="4736465" h="345439">
                  <a:moveTo>
                    <a:pt x="2112049" y="337281"/>
                  </a:moveTo>
                  <a:lnTo>
                    <a:pt x="2090497" y="337281"/>
                  </a:lnTo>
                  <a:lnTo>
                    <a:pt x="2090497" y="344824"/>
                  </a:lnTo>
                  <a:lnTo>
                    <a:pt x="2112049" y="344824"/>
                  </a:lnTo>
                  <a:lnTo>
                    <a:pt x="2112049" y="337281"/>
                  </a:lnTo>
                  <a:close/>
                </a:path>
                <a:path w="4736465" h="345439">
                  <a:moveTo>
                    <a:pt x="2082954" y="337281"/>
                  </a:moveTo>
                  <a:lnTo>
                    <a:pt x="2061403" y="337281"/>
                  </a:lnTo>
                  <a:lnTo>
                    <a:pt x="2061403" y="344824"/>
                  </a:lnTo>
                  <a:lnTo>
                    <a:pt x="2082954" y="344824"/>
                  </a:lnTo>
                  <a:lnTo>
                    <a:pt x="2082954" y="337281"/>
                  </a:lnTo>
                  <a:close/>
                </a:path>
                <a:path w="4736465" h="345439">
                  <a:moveTo>
                    <a:pt x="2053860" y="337281"/>
                  </a:moveTo>
                  <a:lnTo>
                    <a:pt x="2032308" y="337281"/>
                  </a:lnTo>
                  <a:lnTo>
                    <a:pt x="2032308" y="344824"/>
                  </a:lnTo>
                  <a:lnTo>
                    <a:pt x="2053860" y="344824"/>
                  </a:lnTo>
                  <a:lnTo>
                    <a:pt x="2053860" y="337281"/>
                  </a:lnTo>
                  <a:close/>
                </a:path>
                <a:path w="4736465" h="345439">
                  <a:moveTo>
                    <a:pt x="2024765" y="337281"/>
                  </a:moveTo>
                  <a:lnTo>
                    <a:pt x="2003214" y="337281"/>
                  </a:lnTo>
                  <a:lnTo>
                    <a:pt x="2003214" y="344824"/>
                  </a:lnTo>
                  <a:lnTo>
                    <a:pt x="2024765" y="344824"/>
                  </a:lnTo>
                  <a:lnTo>
                    <a:pt x="2024765" y="337281"/>
                  </a:lnTo>
                  <a:close/>
                </a:path>
                <a:path w="4736465" h="345439">
                  <a:moveTo>
                    <a:pt x="1995671" y="337281"/>
                  </a:moveTo>
                  <a:lnTo>
                    <a:pt x="1974119" y="337281"/>
                  </a:lnTo>
                  <a:lnTo>
                    <a:pt x="1974119" y="344824"/>
                  </a:lnTo>
                  <a:lnTo>
                    <a:pt x="1995671" y="344824"/>
                  </a:lnTo>
                  <a:lnTo>
                    <a:pt x="1995671" y="337281"/>
                  </a:lnTo>
                  <a:close/>
                </a:path>
                <a:path w="4736465" h="345439">
                  <a:moveTo>
                    <a:pt x="1966576" y="337281"/>
                  </a:moveTo>
                  <a:lnTo>
                    <a:pt x="1945024" y="337281"/>
                  </a:lnTo>
                  <a:lnTo>
                    <a:pt x="1945024" y="344824"/>
                  </a:lnTo>
                  <a:lnTo>
                    <a:pt x="1966576" y="344824"/>
                  </a:lnTo>
                  <a:lnTo>
                    <a:pt x="1966576" y="337281"/>
                  </a:lnTo>
                  <a:close/>
                </a:path>
                <a:path w="4736465" h="345439">
                  <a:moveTo>
                    <a:pt x="1937481" y="337281"/>
                  </a:moveTo>
                  <a:lnTo>
                    <a:pt x="1915930" y="337281"/>
                  </a:lnTo>
                  <a:lnTo>
                    <a:pt x="1915930" y="344824"/>
                  </a:lnTo>
                  <a:lnTo>
                    <a:pt x="1937481" y="344824"/>
                  </a:lnTo>
                  <a:lnTo>
                    <a:pt x="1937481" y="337281"/>
                  </a:lnTo>
                  <a:close/>
                </a:path>
                <a:path w="4736465" h="345439">
                  <a:moveTo>
                    <a:pt x="1908387" y="337281"/>
                  </a:moveTo>
                  <a:lnTo>
                    <a:pt x="1886835" y="337281"/>
                  </a:lnTo>
                  <a:lnTo>
                    <a:pt x="1886835" y="344824"/>
                  </a:lnTo>
                  <a:lnTo>
                    <a:pt x="1908387" y="344824"/>
                  </a:lnTo>
                  <a:lnTo>
                    <a:pt x="1908387" y="337281"/>
                  </a:lnTo>
                  <a:close/>
                </a:path>
                <a:path w="4736465" h="345439">
                  <a:moveTo>
                    <a:pt x="1879292" y="337281"/>
                  </a:moveTo>
                  <a:lnTo>
                    <a:pt x="1857741" y="337281"/>
                  </a:lnTo>
                  <a:lnTo>
                    <a:pt x="1857741" y="344824"/>
                  </a:lnTo>
                  <a:lnTo>
                    <a:pt x="1879292" y="344824"/>
                  </a:lnTo>
                  <a:lnTo>
                    <a:pt x="1879292" y="337281"/>
                  </a:lnTo>
                  <a:close/>
                </a:path>
                <a:path w="4736465" h="345439">
                  <a:moveTo>
                    <a:pt x="1850198" y="337281"/>
                  </a:moveTo>
                  <a:lnTo>
                    <a:pt x="1828646" y="337281"/>
                  </a:lnTo>
                  <a:lnTo>
                    <a:pt x="1828646" y="344824"/>
                  </a:lnTo>
                  <a:lnTo>
                    <a:pt x="1850198" y="344824"/>
                  </a:lnTo>
                  <a:lnTo>
                    <a:pt x="1850198" y="337281"/>
                  </a:lnTo>
                  <a:close/>
                </a:path>
                <a:path w="4736465" h="345439">
                  <a:moveTo>
                    <a:pt x="1821103" y="337281"/>
                  </a:moveTo>
                  <a:lnTo>
                    <a:pt x="1799552" y="337281"/>
                  </a:lnTo>
                  <a:lnTo>
                    <a:pt x="1799552" y="344824"/>
                  </a:lnTo>
                  <a:lnTo>
                    <a:pt x="1821103" y="344824"/>
                  </a:lnTo>
                  <a:lnTo>
                    <a:pt x="1821103" y="337281"/>
                  </a:lnTo>
                  <a:close/>
                </a:path>
                <a:path w="4736465" h="345439">
                  <a:moveTo>
                    <a:pt x="1792009" y="337281"/>
                  </a:moveTo>
                  <a:lnTo>
                    <a:pt x="1770457" y="337281"/>
                  </a:lnTo>
                  <a:lnTo>
                    <a:pt x="1770457" y="344824"/>
                  </a:lnTo>
                  <a:lnTo>
                    <a:pt x="1792009" y="344824"/>
                  </a:lnTo>
                  <a:lnTo>
                    <a:pt x="1792009" y="337281"/>
                  </a:lnTo>
                  <a:close/>
                </a:path>
                <a:path w="4736465" h="345439">
                  <a:moveTo>
                    <a:pt x="1762914" y="337281"/>
                  </a:moveTo>
                  <a:lnTo>
                    <a:pt x="1741363" y="337281"/>
                  </a:lnTo>
                  <a:lnTo>
                    <a:pt x="1741363" y="344824"/>
                  </a:lnTo>
                  <a:lnTo>
                    <a:pt x="1762914" y="344824"/>
                  </a:lnTo>
                  <a:lnTo>
                    <a:pt x="1762914" y="337281"/>
                  </a:lnTo>
                  <a:close/>
                </a:path>
                <a:path w="4736465" h="345439">
                  <a:moveTo>
                    <a:pt x="1733820" y="337281"/>
                  </a:moveTo>
                  <a:lnTo>
                    <a:pt x="1712268" y="337281"/>
                  </a:lnTo>
                  <a:lnTo>
                    <a:pt x="1712268" y="344824"/>
                  </a:lnTo>
                  <a:lnTo>
                    <a:pt x="1733820" y="344824"/>
                  </a:lnTo>
                  <a:lnTo>
                    <a:pt x="1733820" y="337281"/>
                  </a:lnTo>
                  <a:close/>
                </a:path>
                <a:path w="4736465" h="345439">
                  <a:moveTo>
                    <a:pt x="1705803" y="337281"/>
                  </a:moveTo>
                  <a:lnTo>
                    <a:pt x="1683173" y="337281"/>
                  </a:lnTo>
                  <a:lnTo>
                    <a:pt x="1683173" y="344824"/>
                  </a:lnTo>
                  <a:lnTo>
                    <a:pt x="1705803" y="344824"/>
                  </a:lnTo>
                  <a:lnTo>
                    <a:pt x="1705803" y="337281"/>
                  </a:lnTo>
                  <a:close/>
                </a:path>
                <a:path w="4736465" h="345439">
                  <a:moveTo>
                    <a:pt x="1676708" y="337281"/>
                  </a:moveTo>
                  <a:lnTo>
                    <a:pt x="1654079" y="337281"/>
                  </a:lnTo>
                  <a:lnTo>
                    <a:pt x="1654079" y="344824"/>
                  </a:lnTo>
                  <a:lnTo>
                    <a:pt x="1676708" y="344824"/>
                  </a:lnTo>
                  <a:lnTo>
                    <a:pt x="1676708" y="337281"/>
                  </a:lnTo>
                  <a:close/>
                </a:path>
                <a:path w="4736465" h="345439">
                  <a:moveTo>
                    <a:pt x="1647613" y="337281"/>
                  </a:moveTo>
                  <a:lnTo>
                    <a:pt x="1624984" y="337281"/>
                  </a:lnTo>
                  <a:lnTo>
                    <a:pt x="1624984" y="344824"/>
                  </a:lnTo>
                  <a:lnTo>
                    <a:pt x="1647613" y="344824"/>
                  </a:lnTo>
                  <a:lnTo>
                    <a:pt x="1647613" y="337281"/>
                  </a:lnTo>
                  <a:close/>
                </a:path>
                <a:path w="4736465" h="345439">
                  <a:moveTo>
                    <a:pt x="1618519" y="337281"/>
                  </a:moveTo>
                  <a:lnTo>
                    <a:pt x="1595890" y="337281"/>
                  </a:lnTo>
                  <a:lnTo>
                    <a:pt x="1595890" y="344824"/>
                  </a:lnTo>
                  <a:lnTo>
                    <a:pt x="1618519" y="344824"/>
                  </a:lnTo>
                  <a:lnTo>
                    <a:pt x="1618519" y="337281"/>
                  </a:lnTo>
                  <a:close/>
                </a:path>
                <a:path w="4736465" h="345439">
                  <a:moveTo>
                    <a:pt x="1589424" y="337281"/>
                  </a:moveTo>
                  <a:lnTo>
                    <a:pt x="1566795" y="337281"/>
                  </a:lnTo>
                  <a:lnTo>
                    <a:pt x="1566795" y="344824"/>
                  </a:lnTo>
                  <a:lnTo>
                    <a:pt x="1589424" y="344824"/>
                  </a:lnTo>
                  <a:lnTo>
                    <a:pt x="1589424" y="337281"/>
                  </a:lnTo>
                  <a:close/>
                </a:path>
                <a:path w="4736465" h="345439">
                  <a:moveTo>
                    <a:pt x="1560330" y="337281"/>
                  </a:moveTo>
                  <a:lnTo>
                    <a:pt x="1537701" y="337281"/>
                  </a:lnTo>
                  <a:lnTo>
                    <a:pt x="1537701" y="344824"/>
                  </a:lnTo>
                  <a:lnTo>
                    <a:pt x="1560330" y="344824"/>
                  </a:lnTo>
                  <a:lnTo>
                    <a:pt x="1560330" y="337281"/>
                  </a:lnTo>
                  <a:close/>
                </a:path>
                <a:path w="4736465" h="345439">
                  <a:moveTo>
                    <a:pt x="1531235" y="337281"/>
                  </a:moveTo>
                  <a:lnTo>
                    <a:pt x="1508606" y="337281"/>
                  </a:lnTo>
                  <a:lnTo>
                    <a:pt x="1508606" y="344824"/>
                  </a:lnTo>
                  <a:lnTo>
                    <a:pt x="1531235" y="344824"/>
                  </a:lnTo>
                  <a:lnTo>
                    <a:pt x="1531235" y="337281"/>
                  </a:lnTo>
                  <a:close/>
                </a:path>
                <a:path w="4736465" h="345439">
                  <a:moveTo>
                    <a:pt x="1502141" y="337281"/>
                  </a:moveTo>
                  <a:lnTo>
                    <a:pt x="1479512" y="337281"/>
                  </a:lnTo>
                  <a:lnTo>
                    <a:pt x="1479512" y="344824"/>
                  </a:lnTo>
                  <a:lnTo>
                    <a:pt x="1502141" y="344824"/>
                  </a:lnTo>
                  <a:lnTo>
                    <a:pt x="1502141" y="337281"/>
                  </a:lnTo>
                  <a:close/>
                </a:path>
                <a:path w="4736465" h="345439">
                  <a:moveTo>
                    <a:pt x="1473046" y="337281"/>
                  </a:moveTo>
                  <a:lnTo>
                    <a:pt x="1450417" y="337281"/>
                  </a:lnTo>
                  <a:lnTo>
                    <a:pt x="1450417" y="344824"/>
                  </a:lnTo>
                  <a:lnTo>
                    <a:pt x="1473046" y="344824"/>
                  </a:lnTo>
                  <a:lnTo>
                    <a:pt x="1473046" y="337281"/>
                  </a:lnTo>
                  <a:close/>
                </a:path>
                <a:path w="4736465" h="345439">
                  <a:moveTo>
                    <a:pt x="1443952" y="337281"/>
                  </a:moveTo>
                  <a:lnTo>
                    <a:pt x="1421322" y="337281"/>
                  </a:lnTo>
                  <a:lnTo>
                    <a:pt x="1421322" y="344824"/>
                  </a:lnTo>
                  <a:lnTo>
                    <a:pt x="1443952" y="344824"/>
                  </a:lnTo>
                  <a:lnTo>
                    <a:pt x="1443952" y="337281"/>
                  </a:lnTo>
                  <a:close/>
                </a:path>
                <a:path w="4736465" h="345439">
                  <a:moveTo>
                    <a:pt x="1414857" y="337281"/>
                  </a:moveTo>
                  <a:lnTo>
                    <a:pt x="1392228" y="337281"/>
                  </a:lnTo>
                  <a:lnTo>
                    <a:pt x="1392228" y="344824"/>
                  </a:lnTo>
                  <a:lnTo>
                    <a:pt x="1414857" y="344824"/>
                  </a:lnTo>
                  <a:lnTo>
                    <a:pt x="1414857" y="337281"/>
                  </a:lnTo>
                  <a:close/>
                </a:path>
                <a:path w="4736465" h="345439">
                  <a:moveTo>
                    <a:pt x="1385762" y="337281"/>
                  </a:moveTo>
                  <a:lnTo>
                    <a:pt x="1364211" y="337281"/>
                  </a:lnTo>
                  <a:lnTo>
                    <a:pt x="1364211" y="344824"/>
                  </a:lnTo>
                  <a:lnTo>
                    <a:pt x="1385762" y="344824"/>
                  </a:lnTo>
                  <a:lnTo>
                    <a:pt x="1385762" y="337281"/>
                  </a:lnTo>
                  <a:close/>
                </a:path>
                <a:path w="4736465" h="345439">
                  <a:moveTo>
                    <a:pt x="1356668" y="337281"/>
                  </a:moveTo>
                  <a:lnTo>
                    <a:pt x="1335116" y="337281"/>
                  </a:lnTo>
                  <a:lnTo>
                    <a:pt x="1335116" y="344824"/>
                  </a:lnTo>
                  <a:lnTo>
                    <a:pt x="1356668" y="344824"/>
                  </a:lnTo>
                  <a:lnTo>
                    <a:pt x="1356668" y="337281"/>
                  </a:lnTo>
                  <a:close/>
                </a:path>
                <a:path w="4736465" h="345439">
                  <a:moveTo>
                    <a:pt x="1327573" y="337281"/>
                  </a:moveTo>
                  <a:lnTo>
                    <a:pt x="1306022" y="337281"/>
                  </a:lnTo>
                  <a:lnTo>
                    <a:pt x="1306022" y="344824"/>
                  </a:lnTo>
                  <a:lnTo>
                    <a:pt x="1327573" y="344824"/>
                  </a:lnTo>
                  <a:lnTo>
                    <a:pt x="1327573" y="337281"/>
                  </a:lnTo>
                  <a:close/>
                </a:path>
                <a:path w="4736465" h="345439">
                  <a:moveTo>
                    <a:pt x="1298479" y="337281"/>
                  </a:moveTo>
                  <a:lnTo>
                    <a:pt x="1276927" y="337281"/>
                  </a:lnTo>
                  <a:lnTo>
                    <a:pt x="1276927" y="344824"/>
                  </a:lnTo>
                  <a:lnTo>
                    <a:pt x="1298479" y="344824"/>
                  </a:lnTo>
                  <a:lnTo>
                    <a:pt x="1298479" y="337281"/>
                  </a:lnTo>
                  <a:close/>
                </a:path>
                <a:path w="4736465" h="345439">
                  <a:moveTo>
                    <a:pt x="1269384" y="337281"/>
                  </a:moveTo>
                  <a:lnTo>
                    <a:pt x="1247833" y="337281"/>
                  </a:lnTo>
                  <a:lnTo>
                    <a:pt x="1247833" y="344824"/>
                  </a:lnTo>
                  <a:lnTo>
                    <a:pt x="1269384" y="344824"/>
                  </a:lnTo>
                  <a:lnTo>
                    <a:pt x="1269384" y="337281"/>
                  </a:lnTo>
                  <a:close/>
                </a:path>
                <a:path w="4736465" h="345439">
                  <a:moveTo>
                    <a:pt x="1240290" y="337281"/>
                  </a:moveTo>
                  <a:lnTo>
                    <a:pt x="1218738" y="337281"/>
                  </a:lnTo>
                  <a:lnTo>
                    <a:pt x="1218738" y="344824"/>
                  </a:lnTo>
                  <a:lnTo>
                    <a:pt x="1240290" y="344824"/>
                  </a:lnTo>
                  <a:lnTo>
                    <a:pt x="1240290" y="337281"/>
                  </a:lnTo>
                  <a:close/>
                </a:path>
                <a:path w="4736465" h="345439">
                  <a:moveTo>
                    <a:pt x="1211195" y="337281"/>
                  </a:moveTo>
                  <a:lnTo>
                    <a:pt x="1189644" y="337281"/>
                  </a:lnTo>
                  <a:lnTo>
                    <a:pt x="1189644" y="344824"/>
                  </a:lnTo>
                  <a:lnTo>
                    <a:pt x="1211195" y="344824"/>
                  </a:lnTo>
                  <a:lnTo>
                    <a:pt x="1211195" y="337281"/>
                  </a:lnTo>
                  <a:close/>
                </a:path>
                <a:path w="4736465" h="345439">
                  <a:moveTo>
                    <a:pt x="1182101" y="337281"/>
                  </a:moveTo>
                  <a:lnTo>
                    <a:pt x="1160549" y="337281"/>
                  </a:lnTo>
                  <a:lnTo>
                    <a:pt x="1160549" y="344824"/>
                  </a:lnTo>
                  <a:lnTo>
                    <a:pt x="1182101" y="344824"/>
                  </a:lnTo>
                  <a:lnTo>
                    <a:pt x="1182101" y="337281"/>
                  </a:lnTo>
                  <a:close/>
                </a:path>
                <a:path w="4736465" h="345439">
                  <a:moveTo>
                    <a:pt x="1153006" y="337281"/>
                  </a:moveTo>
                  <a:lnTo>
                    <a:pt x="1131454" y="337281"/>
                  </a:lnTo>
                  <a:lnTo>
                    <a:pt x="1131454" y="344824"/>
                  </a:lnTo>
                  <a:lnTo>
                    <a:pt x="1153006" y="344824"/>
                  </a:lnTo>
                  <a:lnTo>
                    <a:pt x="1153006" y="337281"/>
                  </a:lnTo>
                  <a:close/>
                </a:path>
                <a:path w="4736465" h="345439">
                  <a:moveTo>
                    <a:pt x="1123911" y="337281"/>
                  </a:moveTo>
                  <a:lnTo>
                    <a:pt x="1102360" y="337281"/>
                  </a:lnTo>
                  <a:lnTo>
                    <a:pt x="1102360" y="344824"/>
                  </a:lnTo>
                  <a:lnTo>
                    <a:pt x="1123911" y="344824"/>
                  </a:lnTo>
                  <a:lnTo>
                    <a:pt x="1123911" y="337281"/>
                  </a:lnTo>
                  <a:close/>
                </a:path>
                <a:path w="4736465" h="345439">
                  <a:moveTo>
                    <a:pt x="1094817" y="337281"/>
                  </a:moveTo>
                  <a:lnTo>
                    <a:pt x="1073265" y="337281"/>
                  </a:lnTo>
                  <a:lnTo>
                    <a:pt x="1073265" y="344824"/>
                  </a:lnTo>
                  <a:lnTo>
                    <a:pt x="1094817" y="344824"/>
                  </a:lnTo>
                  <a:lnTo>
                    <a:pt x="1094817" y="337281"/>
                  </a:lnTo>
                  <a:close/>
                </a:path>
                <a:path w="4736465" h="345439">
                  <a:moveTo>
                    <a:pt x="1065722" y="337281"/>
                  </a:moveTo>
                  <a:lnTo>
                    <a:pt x="1044171" y="337281"/>
                  </a:lnTo>
                  <a:lnTo>
                    <a:pt x="1044171" y="344824"/>
                  </a:lnTo>
                  <a:lnTo>
                    <a:pt x="1065722" y="344824"/>
                  </a:lnTo>
                  <a:lnTo>
                    <a:pt x="1065722" y="337281"/>
                  </a:lnTo>
                  <a:close/>
                </a:path>
                <a:path w="4736465" h="345439">
                  <a:moveTo>
                    <a:pt x="1036628" y="337281"/>
                  </a:moveTo>
                  <a:lnTo>
                    <a:pt x="1015076" y="337281"/>
                  </a:lnTo>
                  <a:lnTo>
                    <a:pt x="1015076" y="344824"/>
                  </a:lnTo>
                  <a:lnTo>
                    <a:pt x="1036628" y="344824"/>
                  </a:lnTo>
                  <a:lnTo>
                    <a:pt x="1036628" y="337281"/>
                  </a:lnTo>
                  <a:close/>
                </a:path>
                <a:path w="4736465" h="345439">
                  <a:moveTo>
                    <a:pt x="1007533" y="337281"/>
                  </a:moveTo>
                  <a:lnTo>
                    <a:pt x="985982" y="337281"/>
                  </a:lnTo>
                  <a:lnTo>
                    <a:pt x="985982" y="344824"/>
                  </a:lnTo>
                  <a:lnTo>
                    <a:pt x="1007533" y="344824"/>
                  </a:lnTo>
                  <a:lnTo>
                    <a:pt x="1007533" y="337281"/>
                  </a:lnTo>
                  <a:close/>
                </a:path>
                <a:path w="4736465" h="345439">
                  <a:moveTo>
                    <a:pt x="978439" y="337281"/>
                  </a:moveTo>
                  <a:lnTo>
                    <a:pt x="956887" y="337281"/>
                  </a:lnTo>
                  <a:lnTo>
                    <a:pt x="956887" y="344824"/>
                  </a:lnTo>
                  <a:lnTo>
                    <a:pt x="978439" y="344824"/>
                  </a:lnTo>
                  <a:lnTo>
                    <a:pt x="978439" y="337281"/>
                  </a:lnTo>
                  <a:close/>
                </a:path>
                <a:path w="4736465" h="345439">
                  <a:moveTo>
                    <a:pt x="949344" y="337281"/>
                  </a:moveTo>
                  <a:lnTo>
                    <a:pt x="927793" y="337281"/>
                  </a:lnTo>
                  <a:lnTo>
                    <a:pt x="927793" y="344824"/>
                  </a:lnTo>
                  <a:lnTo>
                    <a:pt x="949344" y="344824"/>
                  </a:lnTo>
                  <a:lnTo>
                    <a:pt x="949344" y="337281"/>
                  </a:lnTo>
                  <a:close/>
                </a:path>
                <a:path w="4736465" h="345439">
                  <a:moveTo>
                    <a:pt x="920250" y="337281"/>
                  </a:moveTo>
                  <a:lnTo>
                    <a:pt x="898698" y="337281"/>
                  </a:lnTo>
                  <a:lnTo>
                    <a:pt x="898698" y="344824"/>
                  </a:lnTo>
                  <a:lnTo>
                    <a:pt x="920250" y="344824"/>
                  </a:lnTo>
                  <a:lnTo>
                    <a:pt x="920250" y="337281"/>
                  </a:lnTo>
                  <a:close/>
                </a:path>
                <a:path w="4736465" h="345439">
                  <a:moveTo>
                    <a:pt x="891155" y="337281"/>
                  </a:moveTo>
                  <a:lnTo>
                    <a:pt x="869603" y="337281"/>
                  </a:lnTo>
                  <a:lnTo>
                    <a:pt x="869603" y="344824"/>
                  </a:lnTo>
                  <a:lnTo>
                    <a:pt x="891155" y="344824"/>
                  </a:lnTo>
                  <a:lnTo>
                    <a:pt x="891155" y="337281"/>
                  </a:lnTo>
                  <a:close/>
                </a:path>
                <a:path w="4736465" h="345439">
                  <a:moveTo>
                    <a:pt x="862060" y="337281"/>
                  </a:moveTo>
                  <a:lnTo>
                    <a:pt x="840509" y="337281"/>
                  </a:lnTo>
                  <a:lnTo>
                    <a:pt x="840509" y="344824"/>
                  </a:lnTo>
                  <a:lnTo>
                    <a:pt x="862060" y="344824"/>
                  </a:lnTo>
                  <a:lnTo>
                    <a:pt x="862060" y="337281"/>
                  </a:lnTo>
                  <a:close/>
                </a:path>
                <a:path w="4736465" h="345439">
                  <a:moveTo>
                    <a:pt x="832966" y="337281"/>
                  </a:moveTo>
                  <a:lnTo>
                    <a:pt x="811414" y="337281"/>
                  </a:lnTo>
                  <a:lnTo>
                    <a:pt x="811414" y="344824"/>
                  </a:lnTo>
                  <a:lnTo>
                    <a:pt x="832966" y="344824"/>
                  </a:lnTo>
                  <a:lnTo>
                    <a:pt x="832966" y="337281"/>
                  </a:lnTo>
                  <a:close/>
                </a:path>
                <a:path w="4736465" h="345439">
                  <a:moveTo>
                    <a:pt x="803871" y="337281"/>
                  </a:moveTo>
                  <a:lnTo>
                    <a:pt x="782320" y="337281"/>
                  </a:lnTo>
                  <a:lnTo>
                    <a:pt x="782320" y="344824"/>
                  </a:lnTo>
                  <a:lnTo>
                    <a:pt x="803871" y="344824"/>
                  </a:lnTo>
                  <a:lnTo>
                    <a:pt x="803871" y="337281"/>
                  </a:lnTo>
                  <a:close/>
                </a:path>
                <a:path w="4736465" h="345439">
                  <a:moveTo>
                    <a:pt x="774777" y="337281"/>
                  </a:moveTo>
                  <a:lnTo>
                    <a:pt x="753225" y="337281"/>
                  </a:lnTo>
                  <a:lnTo>
                    <a:pt x="753225" y="344824"/>
                  </a:lnTo>
                  <a:lnTo>
                    <a:pt x="774777" y="344824"/>
                  </a:lnTo>
                  <a:lnTo>
                    <a:pt x="774777" y="337281"/>
                  </a:lnTo>
                  <a:close/>
                </a:path>
                <a:path w="4736465" h="345439">
                  <a:moveTo>
                    <a:pt x="745682" y="337281"/>
                  </a:moveTo>
                  <a:lnTo>
                    <a:pt x="724131" y="337281"/>
                  </a:lnTo>
                  <a:lnTo>
                    <a:pt x="724131" y="344824"/>
                  </a:lnTo>
                  <a:lnTo>
                    <a:pt x="745682" y="344824"/>
                  </a:lnTo>
                  <a:lnTo>
                    <a:pt x="745682" y="337281"/>
                  </a:lnTo>
                  <a:close/>
                </a:path>
                <a:path w="4736465" h="345439">
                  <a:moveTo>
                    <a:pt x="716588" y="337281"/>
                  </a:moveTo>
                  <a:lnTo>
                    <a:pt x="695036" y="337281"/>
                  </a:lnTo>
                  <a:lnTo>
                    <a:pt x="695036" y="344824"/>
                  </a:lnTo>
                  <a:lnTo>
                    <a:pt x="716588" y="344824"/>
                  </a:lnTo>
                  <a:lnTo>
                    <a:pt x="716588" y="337281"/>
                  </a:lnTo>
                  <a:close/>
                </a:path>
                <a:path w="4736465" h="345439">
                  <a:moveTo>
                    <a:pt x="687493" y="337281"/>
                  </a:moveTo>
                  <a:lnTo>
                    <a:pt x="665942" y="337281"/>
                  </a:lnTo>
                  <a:lnTo>
                    <a:pt x="665942" y="344824"/>
                  </a:lnTo>
                  <a:lnTo>
                    <a:pt x="687493" y="344824"/>
                  </a:lnTo>
                  <a:lnTo>
                    <a:pt x="687493" y="337281"/>
                  </a:lnTo>
                  <a:close/>
                </a:path>
                <a:path w="4736465" h="345439">
                  <a:moveTo>
                    <a:pt x="658399" y="337281"/>
                  </a:moveTo>
                  <a:lnTo>
                    <a:pt x="636847" y="337281"/>
                  </a:lnTo>
                  <a:lnTo>
                    <a:pt x="636847" y="344824"/>
                  </a:lnTo>
                  <a:lnTo>
                    <a:pt x="658399" y="344824"/>
                  </a:lnTo>
                  <a:lnTo>
                    <a:pt x="658399" y="337281"/>
                  </a:lnTo>
                  <a:close/>
                </a:path>
                <a:path w="4736465" h="345439">
                  <a:moveTo>
                    <a:pt x="629304" y="337281"/>
                  </a:moveTo>
                  <a:lnTo>
                    <a:pt x="607752" y="337281"/>
                  </a:lnTo>
                  <a:lnTo>
                    <a:pt x="607752" y="344824"/>
                  </a:lnTo>
                  <a:lnTo>
                    <a:pt x="629304" y="344824"/>
                  </a:lnTo>
                  <a:lnTo>
                    <a:pt x="629304" y="337281"/>
                  </a:lnTo>
                  <a:close/>
                </a:path>
                <a:path w="4736465" h="345439">
                  <a:moveTo>
                    <a:pt x="600209" y="337281"/>
                  </a:moveTo>
                  <a:lnTo>
                    <a:pt x="578658" y="337281"/>
                  </a:lnTo>
                  <a:lnTo>
                    <a:pt x="578658" y="344824"/>
                  </a:lnTo>
                  <a:lnTo>
                    <a:pt x="600209" y="344824"/>
                  </a:lnTo>
                  <a:lnTo>
                    <a:pt x="600209" y="337281"/>
                  </a:lnTo>
                  <a:close/>
                </a:path>
                <a:path w="4736465" h="345439">
                  <a:moveTo>
                    <a:pt x="571115" y="337281"/>
                  </a:moveTo>
                  <a:lnTo>
                    <a:pt x="549563" y="337281"/>
                  </a:lnTo>
                  <a:lnTo>
                    <a:pt x="549563" y="344824"/>
                  </a:lnTo>
                  <a:lnTo>
                    <a:pt x="571115" y="344824"/>
                  </a:lnTo>
                  <a:lnTo>
                    <a:pt x="571115" y="337281"/>
                  </a:lnTo>
                  <a:close/>
                </a:path>
                <a:path w="4736465" h="345439">
                  <a:moveTo>
                    <a:pt x="542020" y="337281"/>
                  </a:moveTo>
                  <a:lnTo>
                    <a:pt x="520469" y="337281"/>
                  </a:lnTo>
                  <a:lnTo>
                    <a:pt x="520469" y="344824"/>
                  </a:lnTo>
                  <a:lnTo>
                    <a:pt x="542020" y="344824"/>
                  </a:lnTo>
                  <a:lnTo>
                    <a:pt x="542020" y="337281"/>
                  </a:lnTo>
                  <a:close/>
                </a:path>
                <a:path w="4736465" h="345439">
                  <a:moveTo>
                    <a:pt x="512926" y="337281"/>
                  </a:moveTo>
                  <a:lnTo>
                    <a:pt x="491374" y="337281"/>
                  </a:lnTo>
                  <a:lnTo>
                    <a:pt x="491374" y="344824"/>
                  </a:lnTo>
                  <a:lnTo>
                    <a:pt x="512926" y="344824"/>
                  </a:lnTo>
                  <a:lnTo>
                    <a:pt x="512926" y="337281"/>
                  </a:lnTo>
                  <a:close/>
                </a:path>
                <a:path w="4736465" h="345439">
                  <a:moveTo>
                    <a:pt x="483831" y="337281"/>
                  </a:moveTo>
                  <a:lnTo>
                    <a:pt x="462280" y="337281"/>
                  </a:lnTo>
                  <a:lnTo>
                    <a:pt x="462280" y="344824"/>
                  </a:lnTo>
                  <a:lnTo>
                    <a:pt x="483831" y="344824"/>
                  </a:lnTo>
                  <a:lnTo>
                    <a:pt x="483831" y="337281"/>
                  </a:lnTo>
                  <a:close/>
                </a:path>
                <a:path w="4736465" h="345439">
                  <a:moveTo>
                    <a:pt x="454737" y="337281"/>
                  </a:moveTo>
                  <a:lnTo>
                    <a:pt x="433185" y="337281"/>
                  </a:lnTo>
                  <a:lnTo>
                    <a:pt x="433185" y="344824"/>
                  </a:lnTo>
                  <a:lnTo>
                    <a:pt x="454737" y="344824"/>
                  </a:lnTo>
                  <a:lnTo>
                    <a:pt x="454737" y="337281"/>
                  </a:lnTo>
                  <a:close/>
                </a:path>
                <a:path w="4736465" h="345439">
                  <a:moveTo>
                    <a:pt x="425642" y="337281"/>
                  </a:moveTo>
                  <a:lnTo>
                    <a:pt x="404091" y="337281"/>
                  </a:lnTo>
                  <a:lnTo>
                    <a:pt x="404091" y="344824"/>
                  </a:lnTo>
                  <a:lnTo>
                    <a:pt x="425642" y="344824"/>
                  </a:lnTo>
                  <a:lnTo>
                    <a:pt x="425642" y="337281"/>
                  </a:lnTo>
                  <a:close/>
                </a:path>
                <a:path w="4736465" h="345439">
                  <a:moveTo>
                    <a:pt x="396548" y="337281"/>
                  </a:moveTo>
                  <a:lnTo>
                    <a:pt x="374996" y="337281"/>
                  </a:lnTo>
                  <a:lnTo>
                    <a:pt x="374996" y="344824"/>
                  </a:lnTo>
                  <a:lnTo>
                    <a:pt x="396548" y="344824"/>
                  </a:lnTo>
                  <a:lnTo>
                    <a:pt x="396548" y="337281"/>
                  </a:lnTo>
                  <a:close/>
                </a:path>
                <a:path w="4736465" h="345439">
                  <a:moveTo>
                    <a:pt x="367453" y="337281"/>
                  </a:moveTo>
                  <a:lnTo>
                    <a:pt x="345901" y="337281"/>
                  </a:lnTo>
                  <a:lnTo>
                    <a:pt x="345901" y="344824"/>
                  </a:lnTo>
                  <a:lnTo>
                    <a:pt x="367453" y="344824"/>
                  </a:lnTo>
                  <a:lnTo>
                    <a:pt x="367453" y="337281"/>
                  </a:lnTo>
                  <a:close/>
                </a:path>
                <a:path w="4736465" h="345439">
                  <a:moveTo>
                    <a:pt x="338358" y="337281"/>
                  </a:moveTo>
                  <a:lnTo>
                    <a:pt x="316807" y="337281"/>
                  </a:lnTo>
                  <a:lnTo>
                    <a:pt x="316807" y="344824"/>
                  </a:lnTo>
                  <a:lnTo>
                    <a:pt x="338358" y="344824"/>
                  </a:lnTo>
                  <a:lnTo>
                    <a:pt x="338358" y="337281"/>
                  </a:lnTo>
                  <a:close/>
                </a:path>
                <a:path w="4736465" h="345439">
                  <a:moveTo>
                    <a:pt x="310341" y="337281"/>
                  </a:moveTo>
                  <a:lnTo>
                    <a:pt x="287712" y="337281"/>
                  </a:lnTo>
                  <a:lnTo>
                    <a:pt x="287712" y="344824"/>
                  </a:lnTo>
                  <a:lnTo>
                    <a:pt x="310341" y="344824"/>
                  </a:lnTo>
                  <a:lnTo>
                    <a:pt x="310341" y="337281"/>
                  </a:lnTo>
                  <a:close/>
                </a:path>
                <a:path w="4736465" h="345439">
                  <a:moveTo>
                    <a:pt x="281247" y="337281"/>
                  </a:moveTo>
                  <a:lnTo>
                    <a:pt x="258618" y="337281"/>
                  </a:lnTo>
                  <a:lnTo>
                    <a:pt x="258618" y="344824"/>
                  </a:lnTo>
                  <a:lnTo>
                    <a:pt x="281247" y="344824"/>
                  </a:lnTo>
                  <a:lnTo>
                    <a:pt x="281247" y="337281"/>
                  </a:lnTo>
                  <a:close/>
                </a:path>
                <a:path w="4736465" h="345439">
                  <a:moveTo>
                    <a:pt x="252152" y="337281"/>
                  </a:moveTo>
                  <a:lnTo>
                    <a:pt x="229523" y="337281"/>
                  </a:lnTo>
                  <a:lnTo>
                    <a:pt x="229523" y="344824"/>
                  </a:lnTo>
                  <a:lnTo>
                    <a:pt x="252152" y="344824"/>
                  </a:lnTo>
                  <a:lnTo>
                    <a:pt x="252152" y="337281"/>
                  </a:lnTo>
                  <a:close/>
                </a:path>
                <a:path w="4736465" h="345439">
                  <a:moveTo>
                    <a:pt x="223058" y="337281"/>
                  </a:moveTo>
                  <a:lnTo>
                    <a:pt x="200429" y="337281"/>
                  </a:lnTo>
                  <a:lnTo>
                    <a:pt x="200429" y="344824"/>
                  </a:lnTo>
                  <a:lnTo>
                    <a:pt x="223058" y="344824"/>
                  </a:lnTo>
                  <a:lnTo>
                    <a:pt x="223058" y="337281"/>
                  </a:lnTo>
                  <a:close/>
                </a:path>
                <a:path w="4736465" h="345439">
                  <a:moveTo>
                    <a:pt x="193963" y="337281"/>
                  </a:moveTo>
                  <a:lnTo>
                    <a:pt x="171334" y="337281"/>
                  </a:lnTo>
                  <a:lnTo>
                    <a:pt x="171334" y="344824"/>
                  </a:lnTo>
                  <a:lnTo>
                    <a:pt x="193963" y="344824"/>
                  </a:lnTo>
                  <a:lnTo>
                    <a:pt x="193963" y="337281"/>
                  </a:lnTo>
                  <a:close/>
                </a:path>
                <a:path w="4736465" h="345439">
                  <a:moveTo>
                    <a:pt x="164869" y="337281"/>
                  </a:moveTo>
                  <a:lnTo>
                    <a:pt x="142240" y="337281"/>
                  </a:lnTo>
                  <a:lnTo>
                    <a:pt x="142240" y="344824"/>
                  </a:lnTo>
                  <a:lnTo>
                    <a:pt x="164869" y="344824"/>
                  </a:lnTo>
                  <a:lnTo>
                    <a:pt x="164869" y="337281"/>
                  </a:lnTo>
                  <a:close/>
                </a:path>
                <a:path w="4736465" h="345439">
                  <a:moveTo>
                    <a:pt x="135774" y="337281"/>
                  </a:moveTo>
                  <a:lnTo>
                    <a:pt x="113145" y="337281"/>
                  </a:lnTo>
                  <a:lnTo>
                    <a:pt x="113145" y="344824"/>
                  </a:lnTo>
                  <a:lnTo>
                    <a:pt x="135774" y="344824"/>
                  </a:lnTo>
                  <a:lnTo>
                    <a:pt x="135774" y="337281"/>
                  </a:lnTo>
                  <a:close/>
                </a:path>
                <a:path w="4736465" h="345439">
                  <a:moveTo>
                    <a:pt x="106680" y="337281"/>
                  </a:moveTo>
                  <a:lnTo>
                    <a:pt x="84050" y="337281"/>
                  </a:lnTo>
                  <a:lnTo>
                    <a:pt x="84050" y="344824"/>
                  </a:lnTo>
                  <a:lnTo>
                    <a:pt x="106680" y="344824"/>
                  </a:lnTo>
                  <a:lnTo>
                    <a:pt x="106680" y="337281"/>
                  </a:lnTo>
                  <a:close/>
                </a:path>
                <a:path w="4736465" h="345439">
                  <a:moveTo>
                    <a:pt x="77585" y="337281"/>
                  </a:moveTo>
                  <a:lnTo>
                    <a:pt x="54956" y="337281"/>
                  </a:lnTo>
                  <a:lnTo>
                    <a:pt x="54956" y="344824"/>
                  </a:lnTo>
                  <a:lnTo>
                    <a:pt x="77585" y="344824"/>
                  </a:lnTo>
                  <a:lnTo>
                    <a:pt x="77585" y="337281"/>
                  </a:lnTo>
                  <a:close/>
                </a:path>
                <a:path w="4736465" h="345439">
                  <a:moveTo>
                    <a:pt x="48490" y="337281"/>
                  </a:moveTo>
                  <a:lnTo>
                    <a:pt x="25861" y="337281"/>
                  </a:lnTo>
                  <a:lnTo>
                    <a:pt x="25861" y="344824"/>
                  </a:lnTo>
                  <a:lnTo>
                    <a:pt x="48490" y="344824"/>
                  </a:lnTo>
                  <a:lnTo>
                    <a:pt x="48490" y="337281"/>
                  </a:lnTo>
                  <a:close/>
                </a:path>
              </a:pathLst>
            </a:custGeom>
            <a:solidFill>
              <a:srgbClr val="7E7E7E"/>
            </a:solidFill>
          </p:spPr>
          <p:txBody>
            <a:bodyPr wrap="square" lIns="0" tIns="0" rIns="0" bIns="0" rtlCol="0"/>
            <a:lstStyle/>
            <a:p>
              <a:endParaRPr sz="1749"/>
            </a:p>
          </p:txBody>
        </p:sp>
        <p:sp>
          <p:nvSpPr>
            <p:cNvPr id="59" name="object 59"/>
            <p:cNvSpPr/>
            <p:nvPr/>
          </p:nvSpPr>
          <p:spPr>
            <a:xfrm>
              <a:off x="548759" y="4428838"/>
              <a:ext cx="28575" cy="28575"/>
            </a:xfrm>
            <a:custGeom>
              <a:avLst/>
              <a:gdLst/>
              <a:ahLst/>
              <a:cxnLst/>
              <a:rect l="l" t="t" r="r" b="b"/>
              <a:pathLst>
                <a:path w="28575" h="28575">
                  <a:moveTo>
                    <a:pt x="17241" y="0"/>
                  </a:moveTo>
                  <a:lnTo>
                    <a:pt x="9698" y="0"/>
                  </a:lnTo>
                  <a:lnTo>
                    <a:pt x="6465" y="1077"/>
                  </a:lnTo>
                  <a:lnTo>
                    <a:pt x="1077" y="6465"/>
                  </a:lnTo>
                  <a:lnTo>
                    <a:pt x="0" y="10775"/>
                  </a:lnTo>
                  <a:lnTo>
                    <a:pt x="0" y="14008"/>
                  </a:lnTo>
                  <a:lnTo>
                    <a:pt x="0" y="18318"/>
                  </a:lnTo>
                  <a:lnTo>
                    <a:pt x="1077" y="21551"/>
                  </a:lnTo>
                  <a:lnTo>
                    <a:pt x="6465" y="26939"/>
                  </a:lnTo>
                  <a:lnTo>
                    <a:pt x="9698" y="28016"/>
                  </a:lnTo>
                  <a:lnTo>
                    <a:pt x="17241" y="28016"/>
                  </a:lnTo>
                  <a:lnTo>
                    <a:pt x="20473" y="26939"/>
                  </a:lnTo>
                  <a:lnTo>
                    <a:pt x="25861" y="21551"/>
                  </a:lnTo>
                  <a:lnTo>
                    <a:pt x="28016" y="18318"/>
                  </a:lnTo>
                  <a:lnTo>
                    <a:pt x="28016" y="10775"/>
                  </a:lnTo>
                  <a:lnTo>
                    <a:pt x="25861" y="6465"/>
                  </a:lnTo>
                  <a:lnTo>
                    <a:pt x="20473" y="1077"/>
                  </a:lnTo>
                  <a:lnTo>
                    <a:pt x="17241" y="0"/>
                  </a:lnTo>
                  <a:close/>
                </a:path>
              </a:pathLst>
            </a:custGeom>
            <a:solidFill>
              <a:srgbClr val="3F3F3F"/>
            </a:solidFill>
          </p:spPr>
          <p:txBody>
            <a:bodyPr wrap="square" lIns="0" tIns="0" rIns="0" bIns="0" rtlCol="0"/>
            <a:lstStyle/>
            <a:p>
              <a:endParaRPr sz="1749"/>
            </a:p>
          </p:txBody>
        </p:sp>
        <p:pic>
          <p:nvPicPr>
            <p:cNvPr id="60" name="object 60"/>
            <p:cNvPicPr/>
            <p:nvPr/>
          </p:nvPicPr>
          <p:blipFill>
            <a:blip r:embed="rId10" cstate="print"/>
            <a:stretch>
              <a:fillRect/>
            </a:stretch>
          </p:blipFill>
          <p:spPr>
            <a:xfrm>
              <a:off x="675912" y="4384657"/>
              <a:ext cx="1877137" cy="108835"/>
            </a:xfrm>
            <a:prstGeom prst="rect">
              <a:avLst/>
            </a:prstGeom>
          </p:spPr>
        </p:pic>
        <p:pic>
          <p:nvPicPr>
            <p:cNvPr id="61" name="object 61"/>
            <p:cNvPicPr/>
            <p:nvPr/>
          </p:nvPicPr>
          <p:blipFill>
            <a:blip r:embed="rId11" cstate="print"/>
            <a:stretch>
              <a:fillRect/>
            </a:stretch>
          </p:blipFill>
          <p:spPr>
            <a:xfrm>
              <a:off x="2576757" y="4388967"/>
              <a:ext cx="326505" cy="98059"/>
            </a:xfrm>
            <a:prstGeom prst="rect">
              <a:avLst/>
            </a:prstGeom>
          </p:spPr>
        </p:pic>
        <p:sp>
          <p:nvSpPr>
            <p:cNvPr id="62" name="object 62"/>
            <p:cNvSpPr/>
            <p:nvPr/>
          </p:nvSpPr>
          <p:spPr>
            <a:xfrm>
              <a:off x="2924810" y="4387900"/>
              <a:ext cx="196215" cy="102870"/>
            </a:xfrm>
            <a:custGeom>
              <a:avLst/>
              <a:gdLst/>
              <a:ahLst/>
              <a:cxnLst/>
              <a:rect l="l" t="t" r="r" b="b"/>
              <a:pathLst>
                <a:path w="196214" h="102870">
                  <a:moveTo>
                    <a:pt x="40944" y="19392"/>
                  </a:moveTo>
                  <a:lnTo>
                    <a:pt x="33096" y="15557"/>
                  </a:lnTo>
                  <a:lnTo>
                    <a:pt x="24244" y="12115"/>
                  </a:lnTo>
                  <a:lnTo>
                    <a:pt x="14579" y="9093"/>
                  </a:lnTo>
                  <a:lnTo>
                    <a:pt x="4305" y="6464"/>
                  </a:lnTo>
                  <a:lnTo>
                    <a:pt x="0" y="18313"/>
                  </a:lnTo>
                  <a:lnTo>
                    <a:pt x="9512" y="20942"/>
                  </a:lnTo>
                  <a:lnTo>
                    <a:pt x="18719" y="23977"/>
                  </a:lnTo>
                  <a:lnTo>
                    <a:pt x="27813" y="27444"/>
                  </a:lnTo>
                  <a:lnTo>
                    <a:pt x="36639" y="31242"/>
                  </a:lnTo>
                  <a:lnTo>
                    <a:pt x="40944" y="19392"/>
                  </a:lnTo>
                  <a:close/>
                </a:path>
                <a:path w="196214" h="102870">
                  <a:moveTo>
                    <a:pt x="90512" y="25857"/>
                  </a:moveTo>
                  <a:lnTo>
                    <a:pt x="79743" y="18313"/>
                  </a:lnTo>
                  <a:lnTo>
                    <a:pt x="77914" y="27444"/>
                  </a:lnTo>
                  <a:lnTo>
                    <a:pt x="75692" y="35560"/>
                  </a:lnTo>
                  <a:lnTo>
                    <a:pt x="51396" y="71691"/>
                  </a:lnTo>
                  <a:lnTo>
                    <a:pt x="14008" y="84988"/>
                  </a:lnTo>
                  <a:lnTo>
                    <a:pt x="1079" y="86207"/>
                  </a:lnTo>
                  <a:lnTo>
                    <a:pt x="4305" y="99136"/>
                  </a:lnTo>
                  <a:lnTo>
                    <a:pt x="44183" y="90512"/>
                  </a:lnTo>
                  <a:lnTo>
                    <a:pt x="79743" y="58191"/>
                  </a:lnTo>
                  <a:lnTo>
                    <a:pt x="88074" y="35763"/>
                  </a:lnTo>
                  <a:lnTo>
                    <a:pt x="90512" y="25857"/>
                  </a:lnTo>
                  <a:close/>
                </a:path>
                <a:path w="196214" h="102870">
                  <a:moveTo>
                    <a:pt x="196113" y="19392"/>
                  </a:moveTo>
                  <a:lnTo>
                    <a:pt x="187490" y="12928"/>
                  </a:lnTo>
                  <a:lnTo>
                    <a:pt x="148704" y="12928"/>
                  </a:lnTo>
                  <a:lnTo>
                    <a:pt x="150863" y="6464"/>
                  </a:lnTo>
                  <a:lnTo>
                    <a:pt x="153009" y="3225"/>
                  </a:lnTo>
                  <a:lnTo>
                    <a:pt x="140081" y="0"/>
                  </a:lnTo>
                  <a:lnTo>
                    <a:pt x="135775" y="12928"/>
                  </a:lnTo>
                  <a:lnTo>
                    <a:pt x="131457" y="19392"/>
                  </a:lnTo>
                  <a:lnTo>
                    <a:pt x="125399" y="27254"/>
                  </a:lnTo>
                  <a:lnTo>
                    <a:pt x="118529" y="34607"/>
                  </a:lnTo>
                  <a:lnTo>
                    <a:pt x="110858" y="41363"/>
                  </a:lnTo>
                  <a:lnTo>
                    <a:pt x="102362" y="47409"/>
                  </a:lnTo>
                  <a:lnTo>
                    <a:pt x="110985" y="56032"/>
                  </a:lnTo>
                  <a:lnTo>
                    <a:pt x="119659" y="49771"/>
                  </a:lnTo>
                  <a:lnTo>
                    <a:pt x="127825" y="42291"/>
                  </a:lnTo>
                  <a:lnTo>
                    <a:pt x="135382" y="33604"/>
                  </a:lnTo>
                  <a:lnTo>
                    <a:pt x="142240" y="23698"/>
                  </a:lnTo>
                  <a:lnTo>
                    <a:pt x="181025" y="23698"/>
                  </a:lnTo>
                  <a:lnTo>
                    <a:pt x="179463" y="31953"/>
                  </a:lnTo>
                  <a:lnTo>
                    <a:pt x="176580" y="40398"/>
                  </a:lnTo>
                  <a:lnTo>
                    <a:pt x="172694" y="48856"/>
                  </a:lnTo>
                  <a:lnTo>
                    <a:pt x="168097" y="57111"/>
                  </a:lnTo>
                  <a:lnTo>
                    <a:pt x="160820" y="51650"/>
                  </a:lnTo>
                  <a:lnTo>
                    <a:pt x="153555" y="46596"/>
                  </a:lnTo>
                  <a:lnTo>
                    <a:pt x="146278" y="41948"/>
                  </a:lnTo>
                  <a:lnTo>
                    <a:pt x="139001" y="37706"/>
                  </a:lnTo>
                  <a:lnTo>
                    <a:pt x="131457" y="47409"/>
                  </a:lnTo>
                  <a:lnTo>
                    <a:pt x="139344" y="51663"/>
                  </a:lnTo>
                  <a:lnTo>
                    <a:pt x="146812" y="56438"/>
                  </a:lnTo>
                  <a:lnTo>
                    <a:pt x="153885" y="61810"/>
                  </a:lnTo>
                  <a:lnTo>
                    <a:pt x="160553" y="67881"/>
                  </a:lnTo>
                  <a:lnTo>
                    <a:pt x="151688" y="75374"/>
                  </a:lnTo>
                  <a:lnTo>
                    <a:pt x="141300" y="81762"/>
                  </a:lnTo>
                  <a:lnTo>
                    <a:pt x="129489" y="87122"/>
                  </a:lnTo>
                  <a:lnTo>
                    <a:pt x="116370" y="91592"/>
                  </a:lnTo>
                  <a:lnTo>
                    <a:pt x="122847" y="102362"/>
                  </a:lnTo>
                  <a:lnTo>
                    <a:pt x="130390" y="100215"/>
                  </a:lnTo>
                  <a:lnTo>
                    <a:pt x="137922" y="96977"/>
                  </a:lnTo>
                  <a:lnTo>
                    <a:pt x="145465" y="92671"/>
                  </a:lnTo>
                  <a:lnTo>
                    <a:pt x="152984" y="88595"/>
                  </a:lnTo>
                  <a:lnTo>
                    <a:pt x="185610" y="50914"/>
                  </a:lnTo>
                  <a:lnTo>
                    <a:pt x="191465" y="36156"/>
                  </a:lnTo>
                  <a:lnTo>
                    <a:pt x="196113" y="19392"/>
                  </a:lnTo>
                  <a:close/>
                </a:path>
              </a:pathLst>
            </a:custGeom>
            <a:solidFill>
              <a:srgbClr val="3F3F3F"/>
            </a:solidFill>
          </p:spPr>
          <p:txBody>
            <a:bodyPr wrap="square" lIns="0" tIns="0" rIns="0" bIns="0" rtlCol="0"/>
            <a:lstStyle/>
            <a:p>
              <a:endParaRPr sz="1749"/>
            </a:p>
          </p:txBody>
        </p:sp>
        <p:pic>
          <p:nvPicPr>
            <p:cNvPr id="63" name="object 63"/>
            <p:cNvPicPr/>
            <p:nvPr/>
          </p:nvPicPr>
          <p:blipFill>
            <a:blip r:embed="rId12" cstate="print"/>
            <a:stretch>
              <a:fillRect/>
            </a:stretch>
          </p:blipFill>
          <p:spPr>
            <a:xfrm>
              <a:off x="3136019" y="4384657"/>
              <a:ext cx="804949" cy="109912"/>
            </a:xfrm>
            <a:prstGeom prst="rect">
              <a:avLst/>
            </a:prstGeom>
          </p:spPr>
        </p:pic>
        <p:pic>
          <p:nvPicPr>
            <p:cNvPr id="64" name="object 64"/>
            <p:cNvPicPr/>
            <p:nvPr/>
          </p:nvPicPr>
          <p:blipFill>
            <a:blip r:embed="rId13" cstate="print"/>
            <a:stretch>
              <a:fillRect/>
            </a:stretch>
          </p:blipFill>
          <p:spPr>
            <a:xfrm>
              <a:off x="3958210" y="4384657"/>
              <a:ext cx="1172402" cy="109912"/>
            </a:xfrm>
            <a:prstGeom prst="rect">
              <a:avLst/>
            </a:prstGeom>
          </p:spPr>
        </p:pic>
        <p:sp>
          <p:nvSpPr>
            <p:cNvPr id="65" name="object 65"/>
            <p:cNvSpPr/>
            <p:nvPr/>
          </p:nvSpPr>
          <p:spPr>
            <a:xfrm>
              <a:off x="2463611" y="4494570"/>
              <a:ext cx="2671445" cy="5715"/>
            </a:xfrm>
            <a:custGeom>
              <a:avLst/>
              <a:gdLst/>
              <a:ahLst/>
              <a:cxnLst/>
              <a:rect l="l" t="t" r="r" b="b"/>
              <a:pathLst>
                <a:path w="2671445" h="5714">
                  <a:moveTo>
                    <a:pt x="2671311" y="0"/>
                  </a:moveTo>
                  <a:lnTo>
                    <a:pt x="0" y="0"/>
                  </a:lnTo>
                  <a:lnTo>
                    <a:pt x="0" y="5387"/>
                  </a:lnTo>
                  <a:lnTo>
                    <a:pt x="2671311" y="5387"/>
                  </a:lnTo>
                  <a:lnTo>
                    <a:pt x="2671311" y="0"/>
                  </a:lnTo>
                  <a:close/>
                </a:path>
              </a:pathLst>
            </a:custGeom>
            <a:solidFill>
              <a:srgbClr val="3F3F3F"/>
            </a:solidFill>
          </p:spPr>
          <p:txBody>
            <a:bodyPr wrap="square" lIns="0" tIns="0" rIns="0" bIns="0" rtlCol="0"/>
            <a:lstStyle/>
            <a:p>
              <a:endParaRPr sz="1749"/>
            </a:p>
          </p:txBody>
        </p:sp>
        <p:pic>
          <p:nvPicPr>
            <p:cNvPr id="66" name="object 66"/>
            <p:cNvPicPr/>
            <p:nvPr/>
          </p:nvPicPr>
          <p:blipFill>
            <a:blip r:embed="rId14" cstate="print"/>
            <a:stretch>
              <a:fillRect/>
            </a:stretch>
          </p:blipFill>
          <p:spPr>
            <a:xfrm>
              <a:off x="673757" y="4523665"/>
              <a:ext cx="3441778" cy="110990"/>
            </a:xfrm>
            <a:prstGeom prst="rect">
              <a:avLst/>
            </a:prstGeom>
          </p:spPr>
        </p:pic>
        <p:sp>
          <p:nvSpPr>
            <p:cNvPr id="67" name="object 67"/>
            <p:cNvSpPr/>
            <p:nvPr/>
          </p:nvSpPr>
          <p:spPr>
            <a:xfrm>
              <a:off x="673757" y="4634655"/>
              <a:ext cx="2496820" cy="5715"/>
            </a:xfrm>
            <a:custGeom>
              <a:avLst/>
              <a:gdLst/>
              <a:ahLst/>
              <a:cxnLst/>
              <a:rect l="l" t="t" r="r" b="b"/>
              <a:pathLst>
                <a:path w="2496820" h="5714">
                  <a:moveTo>
                    <a:pt x="2496744" y="0"/>
                  </a:moveTo>
                  <a:lnTo>
                    <a:pt x="0" y="0"/>
                  </a:lnTo>
                  <a:lnTo>
                    <a:pt x="0" y="5387"/>
                  </a:lnTo>
                  <a:lnTo>
                    <a:pt x="2496744" y="5387"/>
                  </a:lnTo>
                  <a:lnTo>
                    <a:pt x="2496744" y="0"/>
                  </a:lnTo>
                  <a:close/>
                </a:path>
              </a:pathLst>
            </a:custGeom>
            <a:solidFill>
              <a:srgbClr val="3F3F3F"/>
            </a:solidFill>
          </p:spPr>
          <p:txBody>
            <a:bodyPr wrap="square" lIns="0" tIns="0" rIns="0" bIns="0" rtlCol="0"/>
            <a:lstStyle/>
            <a:p>
              <a:endParaRPr sz="1749"/>
            </a:p>
          </p:txBody>
        </p:sp>
      </p:grpSp>
      <p:grpSp>
        <p:nvGrpSpPr>
          <p:cNvPr id="68" name="object 68"/>
          <p:cNvGrpSpPr/>
          <p:nvPr/>
        </p:nvGrpSpPr>
        <p:grpSpPr>
          <a:xfrm>
            <a:off x="48148" y="3311797"/>
            <a:ext cx="4474804" cy="188419"/>
            <a:chOff x="56306" y="3644362"/>
            <a:chExt cx="5233035" cy="220345"/>
          </a:xfrm>
        </p:grpSpPr>
        <p:sp>
          <p:nvSpPr>
            <p:cNvPr id="69" name="object 69"/>
            <p:cNvSpPr/>
            <p:nvPr/>
          </p:nvSpPr>
          <p:spPr>
            <a:xfrm>
              <a:off x="56306" y="3644362"/>
              <a:ext cx="5233035" cy="220345"/>
            </a:xfrm>
            <a:custGeom>
              <a:avLst/>
              <a:gdLst/>
              <a:ahLst/>
              <a:cxnLst/>
              <a:rect l="l" t="t" r="r" b="b"/>
              <a:pathLst>
                <a:path w="5233035" h="220345">
                  <a:moveTo>
                    <a:pt x="5232710" y="0"/>
                  </a:moveTo>
                  <a:lnTo>
                    <a:pt x="0" y="0"/>
                  </a:lnTo>
                  <a:lnTo>
                    <a:pt x="0" y="219825"/>
                  </a:lnTo>
                  <a:lnTo>
                    <a:pt x="5232710" y="219825"/>
                  </a:lnTo>
                  <a:lnTo>
                    <a:pt x="5232710" y="0"/>
                  </a:lnTo>
                  <a:close/>
                </a:path>
              </a:pathLst>
            </a:custGeom>
            <a:solidFill>
              <a:srgbClr val="7E7E7E"/>
            </a:solidFill>
          </p:spPr>
          <p:txBody>
            <a:bodyPr wrap="square" lIns="0" tIns="0" rIns="0" bIns="0" rtlCol="0"/>
            <a:lstStyle/>
            <a:p>
              <a:endParaRPr sz="1749"/>
            </a:p>
          </p:txBody>
        </p:sp>
        <p:sp>
          <p:nvSpPr>
            <p:cNvPr id="70" name="object 70"/>
            <p:cNvSpPr/>
            <p:nvPr/>
          </p:nvSpPr>
          <p:spPr>
            <a:xfrm>
              <a:off x="132814" y="3716560"/>
              <a:ext cx="56515" cy="93345"/>
            </a:xfrm>
            <a:custGeom>
              <a:avLst/>
              <a:gdLst/>
              <a:ahLst/>
              <a:cxnLst/>
              <a:rect l="l" t="t" r="r" b="b"/>
              <a:pathLst>
                <a:path w="56514" h="93345">
                  <a:moveTo>
                    <a:pt x="34482" y="0"/>
                  </a:moveTo>
                  <a:lnTo>
                    <a:pt x="26939" y="0"/>
                  </a:lnTo>
                  <a:lnTo>
                    <a:pt x="19396" y="1077"/>
                  </a:lnTo>
                  <a:lnTo>
                    <a:pt x="11853" y="4310"/>
                  </a:lnTo>
                  <a:lnTo>
                    <a:pt x="7543" y="10775"/>
                  </a:lnTo>
                  <a:lnTo>
                    <a:pt x="3232" y="15086"/>
                  </a:lnTo>
                  <a:lnTo>
                    <a:pt x="2155" y="20473"/>
                  </a:lnTo>
                  <a:lnTo>
                    <a:pt x="2155" y="34482"/>
                  </a:lnTo>
                  <a:lnTo>
                    <a:pt x="3232" y="39870"/>
                  </a:lnTo>
                  <a:lnTo>
                    <a:pt x="7543" y="43103"/>
                  </a:lnTo>
                  <a:lnTo>
                    <a:pt x="9698" y="46335"/>
                  </a:lnTo>
                  <a:lnTo>
                    <a:pt x="12930" y="47413"/>
                  </a:lnTo>
                  <a:lnTo>
                    <a:pt x="15086" y="49568"/>
                  </a:lnTo>
                  <a:lnTo>
                    <a:pt x="34482" y="57111"/>
                  </a:lnTo>
                  <a:lnTo>
                    <a:pt x="38792" y="59266"/>
                  </a:lnTo>
                  <a:lnTo>
                    <a:pt x="40947" y="62499"/>
                  </a:lnTo>
                  <a:lnTo>
                    <a:pt x="40947" y="72197"/>
                  </a:lnTo>
                  <a:lnTo>
                    <a:pt x="38792" y="76507"/>
                  </a:lnTo>
                  <a:lnTo>
                    <a:pt x="34482" y="78663"/>
                  </a:lnTo>
                  <a:lnTo>
                    <a:pt x="30172" y="79740"/>
                  </a:lnTo>
                  <a:lnTo>
                    <a:pt x="25861" y="79740"/>
                  </a:lnTo>
                  <a:lnTo>
                    <a:pt x="22629" y="77585"/>
                  </a:lnTo>
                  <a:lnTo>
                    <a:pt x="19396" y="76507"/>
                  </a:lnTo>
                  <a:lnTo>
                    <a:pt x="17241" y="75430"/>
                  </a:lnTo>
                  <a:lnTo>
                    <a:pt x="16163" y="72197"/>
                  </a:lnTo>
                  <a:lnTo>
                    <a:pt x="15086" y="70042"/>
                  </a:lnTo>
                  <a:lnTo>
                    <a:pt x="14008" y="66809"/>
                  </a:lnTo>
                  <a:lnTo>
                    <a:pt x="14008" y="62499"/>
                  </a:lnTo>
                  <a:lnTo>
                    <a:pt x="0" y="62499"/>
                  </a:lnTo>
                  <a:lnTo>
                    <a:pt x="25558" y="93210"/>
                  </a:lnTo>
                  <a:lnTo>
                    <a:pt x="32596" y="93210"/>
                  </a:lnTo>
                  <a:lnTo>
                    <a:pt x="56033" y="71120"/>
                  </a:lnTo>
                  <a:lnTo>
                    <a:pt x="56033" y="59266"/>
                  </a:lnTo>
                  <a:lnTo>
                    <a:pt x="53878" y="53878"/>
                  </a:lnTo>
                  <a:lnTo>
                    <a:pt x="50646" y="49568"/>
                  </a:lnTo>
                  <a:lnTo>
                    <a:pt x="47413" y="47413"/>
                  </a:lnTo>
                  <a:lnTo>
                    <a:pt x="45258" y="45258"/>
                  </a:lnTo>
                  <a:lnTo>
                    <a:pt x="40947" y="43103"/>
                  </a:lnTo>
                  <a:lnTo>
                    <a:pt x="25861" y="36637"/>
                  </a:lnTo>
                  <a:lnTo>
                    <a:pt x="22629" y="35560"/>
                  </a:lnTo>
                  <a:lnTo>
                    <a:pt x="20473" y="34482"/>
                  </a:lnTo>
                  <a:lnTo>
                    <a:pt x="19396" y="32327"/>
                  </a:lnTo>
                  <a:lnTo>
                    <a:pt x="17241" y="30172"/>
                  </a:lnTo>
                  <a:lnTo>
                    <a:pt x="16163" y="28016"/>
                  </a:lnTo>
                  <a:lnTo>
                    <a:pt x="16163" y="21551"/>
                  </a:lnTo>
                  <a:lnTo>
                    <a:pt x="18318" y="18318"/>
                  </a:lnTo>
                  <a:lnTo>
                    <a:pt x="20473" y="16163"/>
                  </a:lnTo>
                  <a:lnTo>
                    <a:pt x="23706" y="14008"/>
                  </a:lnTo>
                  <a:lnTo>
                    <a:pt x="26939" y="12930"/>
                  </a:lnTo>
                  <a:lnTo>
                    <a:pt x="36637" y="16163"/>
                  </a:lnTo>
                  <a:lnTo>
                    <a:pt x="39870" y="21551"/>
                  </a:lnTo>
                  <a:lnTo>
                    <a:pt x="40947" y="29094"/>
                  </a:lnTo>
                  <a:lnTo>
                    <a:pt x="53878" y="29094"/>
                  </a:lnTo>
                  <a:lnTo>
                    <a:pt x="53878" y="20473"/>
                  </a:lnTo>
                  <a:lnTo>
                    <a:pt x="51723" y="14008"/>
                  </a:lnTo>
                  <a:lnTo>
                    <a:pt x="40947" y="3232"/>
                  </a:lnTo>
                  <a:lnTo>
                    <a:pt x="34482" y="0"/>
                  </a:lnTo>
                  <a:close/>
                </a:path>
              </a:pathLst>
            </a:custGeom>
            <a:solidFill>
              <a:srgbClr val="FFFFFF"/>
            </a:solidFill>
          </p:spPr>
          <p:txBody>
            <a:bodyPr wrap="square" lIns="0" tIns="0" rIns="0" bIns="0" rtlCol="0"/>
            <a:lstStyle/>
            <a:p>
              <a:endParaRPr sz="1749"/>
            </a:p>
          </p:txBody>
        </p:sp>
        <p:pic>
          <p:nvPicPr>
            <p:cNvPr id="71" name="object 71"/>
            <p:cNvPicPr/>
            <p:nvPr/>
          </p:nvPicPr>
          <p:blipFill>
            <a:blip r:embed="rId15" cstate="print"/>
            <a:stretch>
              <a:fillRect/>
            </a:stretch>
          </p:blipFill>
          <p:spPr>
            <a:xfrm>
              <a:off x="198546" y="3712250"/>
              <a:ext cx="1100205" cy="105602"/>
            </a:xfrm>
            <a:prstGeom prst="rect">
              <a:avLst/>
            </a:prstGeom>
          </p:spPr>
        </p:pic>
        <p:sp>
          <p:nvSpPr>
            <p:cNvPr id="72" name="object 72"/>
            <p:cNvSpPr/>
            <p:nvPr/>
          </p:nvSpPr>
          <p:spPr>
            <a:xfrm>
              <a:off x="1547672" y="3672379"/>
              <a:ext cx="0" cy="163830"/>
            </a:xfrm>
            <a:custGeom>
              <a:avLst/>
              <a:gdLst/>
              <a:ahLst/>
              <a:cxnLst/>
              <a:rect l="l" t="t" r="r" b="b"/>
              <a:pathLst>
                <a:path h="163829">
                  <a:moveTo>
                    <a:pt x="0" y="0"/>
                  </a:moveTo>
                  <a:lnTo>
                    <a:pt x="0" y="163791"/>
                  </a:lnTo>
                </a:path>
              </a:pathLst>
            </a:custGeom>
            <a:ln w="7543">
              <a:solidFill>
                <a:srgbClr val="FFFFFF"/>
              </a:solidFill>
            </a:ln>
          </p:spPr>
          <p:txBody>
            <a:bodyPr wrap="square" lIns="0" tIns="0" rIns="0" bIns="0" rtlCol="0"/>
            <a:lstStyle/>
            <a:p>
              <a:endParaRPr sz="1749"/>
            </a:p>
          </p:txBody>
        </p:sp>
        <p:sp>
          <p:nvSpPr>
            <p:cNvPr id="73" name="object 73"/>
            <p:cNvSpPr/>
            <p:nvPr/>
          </p:nvSpPr>
          <p:spPr>
            <a:xfrm>
              <a:off x="1547672" y="3672379"/>
              <a:ext cx="0" cy="163830"/>
            </a:xfrm>
            <a:custGeom>
              <a:avLst/>
              <a:gdLst/>
              <a:ahLst/>
              <a:cxnLst/>
              <a:rect l="l" t="t" r="r" b="b"/>
              <a:pathLst>
                <a:path h="163829">
                  <a:moveTo>
                    <a:pt x="0" y="0"/>
                  </a:moveTo>
                  <a:lnTo>
                    <a:pt x="0" y="163791"/>
                  </a:lnTo>
                </a:path>
              </a:pathLst>
            </a:custGeom>
            <a:ln w="3175">
              <a:solidFill>
                <a:srgbClr val="FFFFFF"/>
              </a:solidFill>
            </a:ln>
          </p:spPr>
          <p:txBody>
            <a:bodyPr wrap="square" lIns="0" tIns="0" rIns="0" bIns="0" rtlCol="0"/>
            <a:lstStyle/>
            <a:p>
              <a:endParaRPr sz="1749"/>
            </a:p>
          </p:txBody>
        </p:sp>
        <p:pic>
          <p:nvPicPr>
            <p:cNvPr id="74" name="object 74"/>
            <p:cNvPicPr/>
            <p:nvPr/>
          </p:nvPicPr>
          <p:blipFill>
            <a:blip r:embed="rId16" cstate="print"/>
            <a:stretch>
              <a:fillRect/>
            </a:stretch>
          </p:blipFill>
          <p:spPr>
            <a:xfrm>
              <a:off x="1619869" y="3696086"/>
              <a:ext cx="1531235" cy="107757"/>
            </a:xfrm>
            <a:prstGeom prst="rect">
              <a:avLst/>
            </a:prstGeom>
          </p:spPr>
        </p:pic>
        <p:pic>
          <p:nvPicPr>
            <p:cNvPr id="75" name="object 75"/>
            <p:cNvPicPr/>
            <p:nvPr/>
          </p:nvPicPr>
          <p:blipFill>
            <a:blip r:embed="rId17" cstate="print"/>
            <a:stretch>
              <a:fillRect/>
            </a:stretch>
          </p:blipFill>
          <p:spPr>
            <a:xfrm>
              <a:off x="3162958" y="3700396"/>
              <a:ext cx="1037705" cy="104524"/>
            </a:xfrm>
            <a:prstGeom prst="rect">
              <a:avLst/>
            </a:prstGeom>
          </p:spPr>
        </p:pic>
        <p:sp>
          <p:nvSpPr>
            <p:cNvPr id="76" name="object 76"/>
            <p:cNvSpPr/>
            <p:nvPr/>
          </p:nvSpPr>
          <p:spPr>
            <a:xfrm>
              <a:off x="4815960" y="3673457"/>
              <a:ext cx="384810" cy="161925"/>
            </a:xfrm>
            <a:custGeom>
              <a:avLst/>
              <a:gdLst/>
              <a:ahLst/>
              <a:cxnLst/>
              <a:rect l="l" t="t" r="r" b="b"/>
              <a:pathLst>
                <a:path w="384810" h="161925">
                  <a:moveTo>
                    <a:pt x="357755" y="0"/>
                  </a:moveTo>
                  <a:lnTo>
                    <a:pt x="26939" y="0"/>
                  </a:lnTo>
                  <a:lnTo>
                    <a:pt x="16365" y="2239"/>
                  </a:lnTo>
                  <a:lnTo>
                    <a:pt x="7812" y="8216"/>
                  </a:lnTo>
                  <a:lnTo>
                    <a:pt x="2087" y="16820"/>
                  </a:lnTo>
                  <a:lnTo>
                    <a:pt x="0" y="26939"/>
                  </a:lnTo>
                  <a:lnTo>
                    <a:pt x="0" y="134697"/>
                  </a:lnTo>
                  <a:lnTo>
                    <a:pt x="2087" y="144816"/>
                  </a:lnTo>
                  <a:lnTo>
                    <a:pt x="7812" y="153419"/>
                  </a:lnTo>
                  <a:lnTo>
                    <a:pt x="16365" y="159397"/>
                  </a:lnTo>
                  <a:lnTo>
                    <a:pt x="26939" y="161636"/>
                  </a:lnTo>
                  <a:lnTo>
                    <a:pt x="357755" y="161636"/>
                  </a:lnTo>
                  <a:lnTo>
                    <a:pt x="368329" y="159397"/>
                  </a:lnTo>
                  <a:lnTo>
                    <a:pt x="376882" y="153419"/>
                  </a:lnTo>
                  <a:lnTo>
                    <a:pt x="382606" y="144816"/>
                  </a:lnTo>
                  <a:lnTo>
                    <a:pt x="384694" y="134697"/>
                  </a:lnTo>
                  <a:lnTo>
                    <a:pt x="384694" y="26939"/>
                  </a:lnTo>
                  <a:lnTo>
                    <a:pt x="382606" y="16820"/>
                  </a:lnTo>
                  <a:lnTo>
                    <a:pt x="376882" y="8216"/>
                  </a:lnTo>
                  <a:lnTo>
                    <a:pt x="368329" y="2239"/>
                  </a:lnTo>
                  <a:lnTo>
                    <a:pt x="357755" y="0"/>
                  </a:lnTo>
                  <a:close/>
                </a:path>
              </a:pathLst>
            </a:custGeom>
            <a:solidFill>
              <a:srgbClr val="FFFFFF"/>
            </a:solidFill>
          </p:spPr>
          <p:txBody>
            <a:bodyPr wrap="square" lIns="0" tIns="0" rIns="0" bIns="0" rtlCol="0"/>
            <a:lstStyle/>
            <a:p>
              <a:endParaRPr sz="1749"/>
            </a:p>
          </p:txBody>
        </p:sp>
        <p:pic>
          <p:nvPicPr>
            <p:cNvPr id="77" name="object 77"/>
            <p:cNvPicPr/>
            <p:nvPr/>
          </p:nvPicPr>
          <p:blipFill>
            <a:blip r:embed="rId18" cstate="print"/>
            <a:stretch>
              <a:fillRect/>
            </a:stretch>
          </p:blipFill>
          <p:spPr>
            <a:xfrm>
              <a:off x="4873072" y="3724103"/>
              <a:ext cx="269394" cy="85128"/>
            </a:xfrm>
            <a:prstGeom prst="rect">
              <a:avLst/>
            </a:prstGeom>
          </p:spPr>
        </p:pic>
      </p:grpSp>
      <p:grpSp>
        <p:nvGrpSpPr>
          <p:cNvPr id="78" name="object 78"/>
          <p:cNvGrpSpPr/>
          <p:nvPr/>
        </p:nvGrpSpPr>
        <p:grpSpPr>
          <a:xfrm>
            <a:off x="1320199" y="217591"/>
            <a:ext cx="6516" cy="141178"/>
            <a:chOff x="1543900" y="25861"/>
            <a:chExt cx="7620" cy="165100"/>
          </a:xfrm>
        </p:grpSpPr>
        <p:sp>
          <p:nvSpPr>
            <p:cNvPr id="79" name="object 79"/>
            <p:cNvSpPr/>
            <p:nvPr/>
          </p:nvSpPr>
          <p:spPr>
            <a:xfrm>
              <a:off x="1547672" y="25861"/>
              <a:ext cx="0" cy="165100"/>
            </a:xfrm>
            <a:custGeom>
              <a:avLst/>
              <a:gdLst/>
              <a:ahLst/>
              <a:cxnLst/>
              <a:rect l="l" t="t" r="r" b="b"/>
              <a:pathLst>
                <a:path h="165100">
                  <a:moveTo>
                    <a:pt x="0" y="0"/>
                  </a:moveTo>
                  <a:lnTo>
                    <a:pt x="0" y="164869"/>
                  </a:lnTo>
                </a:path>
              </a:pathLst>
            </a:custGeom>
            <a:ln w="7543">
              <a:solidFill>
                <a:srgbClr val="FFFFFF"/>
              </a:solidFill>
            </a:ln>
          </p:spPr>
          <p:txBody>
            <a:bodyPr wrap="square" lIns="0" tIns="0" rIns="0" bIns="0" rtlCol="0"/>
            <a:lstStyle/>
            <a:p>
              <a:endParaRPr sz="1749"/>
            </a:p>
          </p:txBody>
        </p:sp>
        <p:sp>
          <p:nvSpPr>
            <p:cNvPr id="80" name="object 80"/>
            <p:cNvSpPr/>
            <p:nvPr/>
          </p:nvSpPr>
          <p:spPr>
            <a:xfrm>
              <a:off x="1547672" y="25861"/>
              <a:ext cx="0" cy="165100"/>
            </a:xfrm>
            <a:custGeom>
              <a:avLst/>
              <a:gdLst/>
              <a:ahLst/>
              <a:cxnLst/>
              <a:rect l="l" t="t" r="r" b="b"/>
              <a:pathLst>
                <a:path h="165100">
                  <a:moveTo>
                    <a:pt x="0" y="0"/>
                  </a:moveTo>
                  <a:lnTo>
                    <a:pt x="0" y="164869"/>
                  </a:lnTo>
                </a:path>
              </a:pathLst>
            </a:custGeom>
            <a:ln w="3175">
              <a:solidFill>
                <a:srgbClr val="FFFFFF"/>
              </a:solidFill>
            </a:ln>
          </p:spPr>
          <p:txBody>
            <a:bodyPr wrap="square" lIns="0" tIns="0" rIns="0" bIns="0" rtlCol="0"/>
            <a:lstStyle/>
            <a:p>
              <a:endParaRPr sz="1749"/>
            </a:p>
          </p:txBody>
        </p:sp>
      </p:grpSp>
      <p:grpSp>
        <p:nvGrpSpPr>
          <p:cNvPr id="81" name="object 81"/>
          <p:cNvGrpSpPr/>
          <p:nvPr/>
        </p:nvGrpSpPr>
        <p:grpSpPr>
          <a:xfrm>
            <a:off x="1385162" y="237863"/>
            <a:ext cx="2207266" cy="93395"/>
            <a:chOff x="1619869" y="49568"/>
            <a:chExt cx="2581275" cy="109220"/>
          </a:xfrm>
        </p:grpSpPr>
        <p:pic>
          <p:nvPicPr>
            <p:cNvPr id="82" name="object 82"/>
            <p:cNvPicPr/>
            <p:nvPr/>
          </p:nvPicPr>
          <p:blipFill>
            <a:blip r:embed="rId19" cstate="print"/>
            <a:stretch>
              <a:fillRect/>
            </a:stretch>
          </p:blipFill>
          <p:spPr>
            <a:xfrm>
              <a:off x="1619869" y="49568"/>
              <a:ext cx="1531235" cy="107757"/>
            </a:xfrm>
            <a:prstGeom prst="rect">
              <a:avLst/>
            </a:prstGeom>
          </p:spPr>
        </p:pic>
        <p:pic>
          <p:nvPicPr>
            <p:cNvPr id="83" name="object 83"/>
            <p:cNvPicPr/>
            <p:nvPr/>
          </p:nvPicPr>
          <p:blipFill>
            <a:blip r:embed="rId17" cstate="print"/>
            <a:stretch>
              <a:fillRect/>
            </a:stretch>
          </p:blipFill>
          <p:spPr>
            <a:xfrm>
              <a:off x="3162958" y="53878"/>
              <a:ext cx="1037705" cy="104524"/>
            </a:xfrm>
            <a:prstGeom prst="rect">
              <a:avLst/>
            </a:prstGeom>
          </p:spPr>
        </p:pic>
      </p:grpSp>
      <p:grpSp>
        <p:nvGrpSpPr>
          <p:cNvPr id="84" name="object 84"/>
          <p:cNvGrpSpPr/>
          <p:nvPr/>
        </p:nvGrpSpPr>
        <p:grpSpPr>
          <a:xfrm>
            <a:off x="4118160" y="219435"/>
            <a:ext cx="329054" cy="137377"/>
            <a:chOff x="4815960" y="28016"/>
            <a:chExt cx="384810" cy="160655"/>
          </a:xfrm>
        </p:grpSpPr>
        <p:sp>
          <p:nvSpPr>
            <p:cNvPr id="85" name="object 85"/>
            <p:cNvSpPr/>
            <p:nvPr/>
          </p:nvSpPr>
          <p:spPr>
            <a:xfrm>
              <a:off x="4815960" y="28016"/>
              <a:ext cx="384810" cy="160655"/>
            </a:xfrm>
            <a:custGeom>
              <a:avLst/>
              <a:gdLst/>
              <a:ahLst/>
              <a:cxnLst/>
              <a:rect l="l" t="t" r="r" b="b"/>
              <a:pathLst>
                <a:path w="384810" h="160655">
                  <a:moveTo>
                    <a:pt x="357755" y="0"/>
                  </a:moveTo>
                  <a:lnTo>
                    <a:pt x="26939" y="0"/>
                  </a:lnTo>
                  <a:lnTo>
                    <a:pt x="16365" y="2087"/>
                  </a:lnTo>
                  <a:lnTo>
                    <a:pt x="7812" y="7812"/>
                  </a:lnTo>
                  <a:lnTo>
                    <a:pt x="2087" y="16365"/>
                  </a:lnTo>
                  <a:lnTo>
                    <a:pt x="0" y="26939"/>
                  </a:lnTo>
                  <a:lnTo>
                    <a:pt x="0" y="133619"/>
                  </a:lnTo>
                  <a:lnTo>
                    <a:pt x="2087" y="144193"/>
                  </a:lnTo>
                  <a:lnTo>
                    <a:pt x="7812" y="152746"/>
                  </a:lnTo>
                  <a:lnTo>
                    <a:pt x="16365" y="158471"/>
                  </a:lnTo>
                  <a:lnTo>
                    <a:pt x="26939" y="160558"/>
                  </a:lnTo>
                  <a:lnTo>
                    <a:pt x="357755" y="160558"/>
                  </a:lnTo>
                  <a:lnTo>
                    <a:pt x="368329" y="158471"/>
                  </a:lnTo>
                  <a:lnTo>
                    <a:pt x="376882" y="152746"/>
                  </a:lnTo>
                  <a:lnTo>
                    <a:pt x="382606" y="144193"/>
                  </a:lnTo>
                  <a:lnTo>
                    <a:pt x="384694" y="133619"/>
                  </a:lnTo>
                  <a:lnTo>
                    <a:pt x="384694" y="26939"/>
                  </a:lnTo>
                  <a:lnTo>
                    <a:pt x="382606" y="16365"/>
                  </a:lnTo>
                  <a:lnTo>
                    <a:pt x="376882" y="7812"/>
                  </a:lnTo>
                  <a:lnTo>
                    <a:pt x="368329" y="2087"/>
                  </a:lnTo>
                  <a:lnTo>
                    <a:pt x="357755" y="0"/>
                  </a:lnTo>
                  <a:close/>
                </a:path>
              </a:pathLst>
            </a:custGeom>
            <a:solidFill>
              <a:srgbClr val="FFFFFF"/>
            </a:solidFill>
          </p:spPr>
          <p:txBody>
            <a:bodyPr wrap="square" lIns="0" tIns="0" rIns="0" bIns="0" rtlCol="0"/>
            <a:lstStyle/>
            <a:p>
              <a:endParaRPr sz="1749"/>
            </a:p>
          </p:txBody>
        </p:sp>
        <p:pic>
          <p:nvPicPr>
            <p:cNvPr id="86" name="object 86"/>
            <p:cNvPicPr/>
            <p:nvPr/>
          </p:nvPicPr>
          <p:blipFill>
            <a:blip r:embed="rId20" cstate="print"/>
            <a:stretch>
              <a:fillRect/>
            </a:stretch>
          </p:blipFill>
          <p:spPr>
            <a:xfrm>
              <a:off x="4873072" y="77585"/>
              <a:ext cx="265083" cy="85128"/>
            </a:xfrm>
            <a:prstGeom prst="rect">
              <a:avLst/>
            </a:prstGeom>
          </p:spPr>
        </p:pic>
      </p:grpSp>
      <p:grpSp>
        <p:nvGrpSpPr>
          <p:cNvPr id="87" name="object 87"/>
          <p:cNvGrpSpPr/>
          <p:nvPr/>
        </p:nvGrpSpPr>
        <p:grpSpPr>
          <a:xfrm>
            <a:off x="393689" y="1501162"/>
            <a:ext cx="4052356" cy="634759"/>
            <a:chOff x="460397" y="1526925"/>
            <a:chExt cx="4739005" cy="742315"/>
          </a:xfrm>
        </p:grpSpPr>
        <p:pic>
          <p:nvPicPr>
            <p:cNvPr id="88" name="object 88"/>
            <p:cNvPicPr/>
            <p:nvPr/>
          </p:nvPicPr>
          <p:blipFill>
            <a:blip r:embed="rId21" cstate="print"/>
            <a:stretch>
              <a:fillRect/>
            </a:stretch>
          </p:blipFill>
          <p:spPr>
            <a:xfrm>
              <a:off x="463091" y="1657850"/>
              <a:ext cx="4735947" cy="610985"/>
            </a:xfrm>
            <a:prstGeom prst="rect">
              <a:avLst/>
            </a:prstGeom>
          </p:spPr>
        </p:pic>
        <p:sp>
          <p:nvSpPr>
            <p:cNvPr id="89" name="object 89"/>
            <p:cNvSpPr/>
            <p:nvPr/>
          </p:nvSpPr>
          <p:spPr>
            <a:xfrm>
              <a:off x="1658662" y="1955800"/>
              <a:ext cx="2012314" cy="5715"/>
            </a:xfrm>
            <a:custGeom>
              <a:avLst/>
              <a:gdLst/>
              <a:ahLst/>
              <a:cxnLst/>
              <a:rect l="l" t="t" r="r" b="b"/>
              <a:pathLst>
                <a:path w="2012314" h="5714">
                  <a:moveTo>
                    <a:pt x="2011834" y="0"/>
                  </a:moveTo>
                  <a:lnTo>
                    <a:pt x="0" y="0"/>
                  </a:lnTo>
                  <a:lnTo>
                    <a:pt x="0" y="5387"/>
                  </a:lnTo>
                  <a:lnTo>
                    <a:pt x="2011834" y="5387"/>
                  </a:lnTo>
                  <a:lnTo>
                    <a:pt x="2011834" y="0"/>
                  </a:lnTo>
                  <a:close/>
                </a:path>
              </a:pathLst>
            </a:custGeom>
            <a:solidFill>
              <a:srgbClr val="FF0000"/>
            </a:solidFill>
          </p:spPr>
          <p:txBody>
            <a:bodyPr wrap="square" lIns="0" tIns="0" rIns="0" bIns="0" rtlCol="0"/>
            <a:lstStyle/>
            <a:p>
              <a:endParaRPr sz="1749"/>
            </a:p>
          </p:txBody>
        </p:sp>
        <p:pic>
          <p:nvPicPr>
            <p:cNvPr id="90" name="object 90"/>
            <p:cNvPicPr/>
            <p:nvPr/>
          </p:nvPicPr>
          <p:blipFill>
            <a:blip r:embed="rId22" cstate="print"/>
            <a:stretch>
              <a:fillRect/>
            </a:stretch>
          </p:blipFill>
          <p:spPr>
            <a:xfrm>
              <a:off x="541215" y="2002136"/>
              <a:ext cx="4579698" cy="187498"/>
            </a:xfrm>
            <a:prstGeom prst="rect">
              <a:avLst/>
            </a:prstGeom>
          </p:spPr>
        </p:pic>
        <p:sp>
          <p:nvSpPr>
            <p:cNvPr id="91" name="object 91"/>
            <p:cNvSpPr/>
            <p:nvPr/>
          </p:nvSpPr>
          <p:spPr>
            <a:xfrm>
              <a:off x="460397" y="1526925"/>
              <a:ext cx="4732020" cy="187960"/>
            </a:xfrm>
            <a:custGeom>
              <a:avLst/>
              <a:gdLst/>
              <a:ahLst/>
              <a:cxnLst/>
              <a:rect l="l" t="t" r="r" b="b"/>
              <a:pathLst>
                <a:path w="4732020" h="187960">
                  <a:moveTo>
                    <a:pt x="4731637" y="0"/>
                  </a:moveTo>
                  <a:lnTo>
                    <a:pt x="0" y="0"/>
                  </a:lnTo>
                  <a:lnTo>
                    <a:pt x="0" y="187498"/>
                  </a:lnTo>
                  <a:lnTo>
                    <a:pt x="4731637" y="187498"/>
                  </a:lnTo>
                  <a:lnTo>
                    <a:pt x="4731637" y="0"/>
                  </a:lnTo>
                  <a:close/>
                </a:path>
              </a:pathLst>
            </a:custGeom>
            <a:solidFill>
              <a:srgbClr val="0070BF"/>
            </a:solidFill>
          </p:spPr>
          <p:txBody>
            <a:bodyPr wrap="square" lIns="0" tIns="0" rIns="0" bIns="0" rtlCol="0"/>
            <a:lstStyle/>
            <a:p>
              <a:endParaRPr sz="1749"/>
            </a:p>
          </p:txBody>
        </p:sp>
        <p:pic>
          <p:nvPicPr>
            <p:cNvPr id="92" name="object 92"/>
            <p:cNvPicPr/>
            <p:nvPr/>
          </p:nvPicPr>
          <p:blipFill>
            <a:blip r:embed="rId23" cstate="print"/>
            <a:stretch>
              <a:fillRect/>
            </a:stretch>
          </p:blipFill>
          <p:spPr>
            <a:xfrm>
              <a:off x="545526" y="1584036"/>
              <a:ext cx="744605" cy="90516"/>
            </a:xfrm>
            <a:prstGeom prst="rect">
              <a:avLst/>
            </a:prstGeom>
          </p:spPr>
        </p:pic>
      </p:grpSp>
      <p:grpSp>
        <p:nvGrpSpPr>
          <p:cNvPr id="93" name="object 93"/>
          <p:cNvGrpSpPr/>
          <p:nvPr/>
        </p:nvGrpSpPr>
        <p:grpSpPr>
          <a:xfrm>
            <a:off x="395993" y="2191323"/>
            <a:ext cx="4051270" cy="534305"/>
            <a:chOff x="463091" y="2334030"/>
            <a:chExt cx="4737735" cy="624840"/>
          </a:xfrm>
        </p:grpSpPr>
        <p:pic>
          <p:nvPicPr>
            <p:cNvPr id="94" name="object 94"/>
            <p:cNvPicPr/>
            <p:nvPr/>
          </p:nvPicPr>
          <p:blipFill>
            <a:blip r:embed="rId24" cstate="print"/>
            <a:stretch>
              <a:fillRect/>
            </a:stretch>
          </p:blipFill>
          <p:spPr>
            <a:xfrm>
              <a:off x="463091" y="2468188"/>
              <a:ext cx="4735947" cy="490297"/>
            </a:xfrm>
            <a:prstGeom prst="rect">
              <a:avLst/>
            </a:prstGeom>
          </p:spPr>
        </p:pic>
        <p:sp>
          <p:nvSpPr>
            <p:cNvPr id="95" name="object 95"/>
            <p:cNvSpPr/>
            <p:nvPr/>
          </p:nvSpPr>
          <p:spPr>
            <a:xfrm>
              <a:off x="531517" y="2763982"/>
              <a:ext cx="1906270" cy="5715"/>
            </a:xfrm>
            <a:custGeom>
              <a:avLst/>
              <a:gdLst/>
              <a:ahLst/>
              <a:cxnLst/>
              <a:rect l="l" t="t" r="r" b="b"/>
              <a:pathLst>
                <a:path w="1906270" h="5714">
                  <a:moveTo>
                    <a:pt x="1906232" y="0"/>
                  </a:moveTo>
                  <a:lnTo>
                    <a:pt x="0" y="0"/>
                  </a:lnTo>
                  <a:lnTo>
                    <a:pt x="0" y="5387"/>
                  </a:lnTo>
                  <a:lnTo>
                    <a:pt x="1906232" y="5387"/>
                  </a:lnTo>
                  <a:lnTo>
                    <a:pt x="1906232" y="0"/>
                  </a:lnTo>
                  <a:close/>
                </a:path>
              </a:pathLst>
            </a:custGeom>
            <a:solidFill>
              <a:srgbClr val="0070BF"/>
            </a:solidFill>
          </p:spPr>
          <p:txBody>
            <a:bodyPr wrap="square" lIns="0" tIns="0" rIns="0" bIns="0" rtlCol="0"/>
            <a:lstStyle/>
            <a:p>
              <a:endParaRPr sz="1749"/>
            </a:p>
          </p:txBody>
        </p:sp>
        <p:pic>
          <p:nvPicPr>
            <p:cNvPr id="96" name="object 96"/>
            <p:cNvPicPr/>
            <p:nvPr/>
          </p:nvPicPr>
          <p:blipFill>
            <a:blip r:embed="rId25" cstate="print"/>
            <a:stretch>
              <a:fillRect/>
            </a:stretch>
          </p:blipFill>
          <p:spPr>
            <a:xfrm>
              <a:off x="543371" y="2789844"/>
              <a:ext cx="1811405" cy="95904"/>
            </a:xfrm>
            <a:prstGeom prst="rect">
              <a:avLst/>
            </a:prstGeom>
          </p:spPr>
        </p:pic>
        <p:sp>
          <p:nvSpPr>
            <p:cNvPr id="97" name="object 97"/>
            <p:cNvSpPr/>
            <p:nvPr/>
          </p:nvSpPr>
          <p:spPr>
            <a:xfrm>
              <a:off x="470095" y="2334030"/>
              <a:ext cx="4730750" cy="187960"/>
            </a:xfrm>
            <a:custGeom>
              <a:avLst/>
              <a:gdLst/>
              <a:ahLst/>
              <a:cxnLst/>
              <a:rect l="l" t="t" r="r" b="b"/>
              <a:pathLst>
                <a:path w="4730750" h="187960">
                  <a:moveTo>
                    <a:pt x="4730559" y="0"/>
                  </a:moveTo>
                  <a:lnTo>
                    <a:pt x="0" y="0"/>
                  </a:lnTo>
                  <a:lnTo>
                    <a:pt x="0" y="187498"/>
                  </a:lnTo>
                  <a:lnTo>
                    <a:pt x="4730559" y="187498"/>
                  </a:lnTo>
                  <a:lnTo>
                    <a:pt x="4730559" y="0"/>
                  </a:lnTo>
                  <a:close/>
                </a:path>
              </a:pathLst>
            </a:custGeom>
            <a:solidFill>
              <a:srgbClr val="0070BF"/>
            </a:solidFill>
          </p:spPr>
          <p:txBody>
            <a:bodyPr wrap="square" lIns="0" tIns="0" rIns="0" bIns="0" rtlCol="0"/>
            <a:lstStyle/>
            <a:p>
              <a:endParaRPr sz="1749"/>
            </a:p>
          </p:txBody>
        </p:sp>
        <p:pic>
          <p:nvPicPr>
            <p:cNvPr id="98" name="object 98"/>
            <p:cNvPicPr/>
            <p:nvPr/>
          </p:nvPicPr>
          <p:blipFill>
            <a:blip r:embed="rId26" cstate="print"/>
            <a:stretch>
              <a:fillRect/>
            </a:stretch>
          </p:blipFill>
          <p:spPr>
            <a:xfrm>
              <a:off x="555224" y="2391141"/>
              <a:ext cx="1109903" cy="90516"/>
            </a:xfrm>
            <a:prstGeom prst="rect">
              <a:avLst/>
            </a:prstGeom>
          </p:spPr>
        </p:pic>
      </p:grpSp>
      <p:grpSp>
        <p:nvGrpSpPr>
          <p:cNvPr id="99" name="object 99"/>
          <p:cNvGrpSpPr/>
          <p:nvPr/>
        </p:nvGrpSpPr>
        <p:grpSpPr>
          <a:xfrm>
            <a:off x="395993" y="2785653"/>
            <a:ext cx="4051270" cy="437651"/>
            <a:chOff x="463091" y="3029066"/>
            <a:chExt cx="4737735" cy="511809"/>
          </a:xfrm>
        </p:grpSpPr>
        <p:pic>
          <p:nvPicPr>
            <p:cNvPr id="100" name="object 100"/>
            <p:cNvPicPr/>
            <p:nvPr/>
          </p:nvPicPr>
          <p:blipFill>
            <a:blip r:embed="rId27" cstate="print"/>
            <a:stretch>
              <a:fillRect/>
            </a:stretch>
          </p:blipFill>
          <p:spPr>
            <a:xfrm>
              <a:off x="463091" y="3170767"/>
              <a:ext cx="4735947" cy="369608"/>
            </a:xfrm>
            <a:prstGeom prst="rect">
              <a:avLst/>
            </a:prstGeom>
          </p:spPr>
        </p:pic>
        <p:sp>
          <p:nvSpPr>
            <p:cNvPr id="101" name="object 101"/>
            <p:cNvSpPr/>
            <p:nvPr/>
          </p:nvSpPr>
          <p:spPr>
            <a:xfrm>
              <a:off x="1008884" y="3349106"/>
              <a:ext cx="2404110" cy="5715"/>
            </a:xfrm>
            <a:custGeom>
              <a:avLst/>
              <a:gdLst/>
              <a:ahLst/>
              <a:cxnLst/>
              <a:rect l="l" t="t" r="r" b="b"/>
              <a:pathLst>
                <a:path w="2404110" h="5714">
                  <a:moveTo>
                    <a:pt x="2404072" y="0"/>
                  </a:moveTo>
                  <a:lnTo>
                    <a:pt x="0" y="0"/>
                  </a:lnTo>
                  <a:lnTo>
                    <a:pt x="0" y="5387"/>
                  </a:lnTo>
                  <a:lnTo>
                    <a:pt x="2404072" y="5387"/>
                  </a:lnTo>
                  <a:lnTo>
                    <a:pt x="2404072" y="0"/>
                  </a:lnTo>
                  <a:close/>
                </a:path>
              </a:pathLst>
            </a:custGeom>
            <a:solidFill>
              <a:srgbClr val="0070BF"/>
            </a:solidFill>
          </p:spPr>
          <p:txBody>
            <a:bodyPr wrap="square" lIns="0" tIns="0" rIns="0" bIns="0" rtlCol="0"/>
            <a:lstStyle/>
            <a:p>
              <a:endParaRPr sz="1749"/>
            </a:p>
          </p:txBody>
        </p:sp>
        <p:pic>
          <p:nvPicPr>
            <p:cNvPr id="102" name="object 102"/>
            <p:cNvPicPr/>
            <p:nvPr/>
          </p:nvPicPr>
          <p:blipFill>
            <a:blip r:embed="rId28" cstate="print"/>
            <a:stretch>
              <a:fillRect/>
            </a:stretch>
          </p:blipFill>
          <p:spPr>
            <a:xfrm>
              <a:off x="541215" y="3373891"/>
              <a:ext cx="4002117" cy="92671"/>
            </a:xfrm>
            <a:prstGeom prst="rect">
              <a:avLst/>
            </a:prstGeom>
          </p:spPr>
        </p:pic>
        <p:sp>
          <p:nvSpPr>
            <p:cNvPr id="103" name="object 103"/>
            <p:cNvSpPr/>
            <p:nvPr/>
          </p:nvSpPr>
          <p:spPr>
            <a:xfrm>
              <a:off x="1014271" y="3465485"/>
              <a:ext cx="3549650" cy="5715"/>
            </a:xfrm>
            <a:custGeom>
              <a:avLst/>
              <a:gdLst/>
              <a:ahLst/>
              <a:cxnLst/>
              <a:rect l="l" t="t" r="r" b="b"/>
              <a:pathLst>
                <a:path w="3549650" h="5714">
                  <a:moveTo>
                    <a:pt x="3549536" y="0"/>
                  </a:moveTo>
                  <a:lnTo>
                    <a:pt x="0" y="0"/>
                  </a:lnTo>
                  <a:lnTo>
                    <a:pt x="0" y="5387"/>
                  </a:lnTo>
                  <a:lnTo>
                    <a:pt x="3549536" y="5387"/>
                  </a:lnTo>
                  <a:lnTo>
                    <a:pt x="3549536" y="0"/>
                  </a:lnTo>
                  <a:close/>
                </a:path>
              </a:pathLst>
            </a:custGeom>
            <a:solidFill>
              <a:srgbClr val="FF0000"/>
            </a:solidFill>
          </p:spPr>
          <p:txBody>
            <a:bodyPr wrap="square" lIns="0" tIns="0" rIns="0" bIns="0" rtlCol="0"/>
            <a:lstStyle/>
            <a:p>
              <a:endParaRPr sz="1749"/>
            </a:p>
          </p:txBody>
        </p:sp>
        <p:sp>
          <p:nvSpPr>
            <p:cNvPr id="104" name="object 104"/>
            <p:cNvSpPr/>
            <p:nvPr/>
          </p:nvSpPr>
          <p:spPr>
            <a:xfrm>
              <a:off x="470095" y="3029066"/>
              <a:ext cx="4730750" cy="188595"/>
            </a:xfrm>
            <a:custGeom>
              <a:avLst/>
              <a:gdLst/>
              <a:ahLst/>
              <a:cxnLst/>
              <a:rect l="l" t="t" r="r" b="b"/>
              <a:pathLst>
                <a:path w="4730750" h="188594">
                  <a:moveTo>
                    <a:pt x="4730559" y="0"/>
                  </a:moveTo>
                  <a:lnTo>
                    <a:pt x="0" y="0"/>
                  </a:lnTo>
                  <a:lnTo>
                    <a:pt x="0" y="188575"/>
                  </a:lnTo>
                  <a:lnTo>
                    <a:pt x="4730559" y="188575"/>
                  </a:lnTo>
                  <a:lnTo>
                    <a:pt x="4730559" y="0"/>
                  </a:lnTo>
                  <a:close/>
                </a:path>
              </a:pathLst>
            </a:custGeom>
            <a:solidFill>
              <a:srgbClr val="0070BF"/>
            </a:solidFill>
          </p:spPr>
          <p:txBody>
            <a:bodyPr wrap="square" lIns="0" tIns="0" rIns="0" bIns="0" rtlCol="0"/>
            <a:lstStyle/>
            <a:p>
              <a:endParaRPr sz="1749"/>
            </a:p>
          </p:txBody>
        </p:sp>
        <p:pic>
          <p:nvPicPr>
            <p:cNvPr id="105" name="object 105"/>
            <p:cNvPicPr/>
            <p:nvPr/>
          </p:nvPicPr>
          <p:blipFill>
            <a:blip r:embed="rId29" cstate="print"/>
            <a:stretch>
              <a:fillRect/>
            </a:stretch>
          </p:blipFill>
          <p:spPr>
            <a:xfrm>
              <a:off x="555224" y="3086178"/>
              <a:ext cx="853440" cy="90516"/>
            </a:xfrm>
            <a:prstGeom prst="rect">
              <a:avLst/>
            </a:prstGeom>
          </p:spPr>
        </p:pic>
        <p:sp>
          <p:nvSpPr>
            <p:cNvPr id="106" name="object 106"/>
            <p:cNvSpPr/>
            <p:nvPr/>
          </p:nvSpPr>
          <p:spPr>
            <a:xfrm>
              <a:off x="1415122" y="3086188"/>
              <a:ext cx="224154" cy="90805"/>
            </a:xfrm>
            <a:custGeom>
              <a:avLst/>
              <a:gdLst/>
              <a:ahLst/>
              <a:cxnLst/>
              <a:rect l="l" t="t" r="r" b="b"/>
              <a:pathLst>
                <a:path w="224155" h="90805">
                  <a:moveTo>
                    <a:pt x="90512" y="74549"/>
                  </a:moveTo>
                  <a:lnTo>
                    <a:pt x="48488" y="74549"/>
                  </a:lnTo>
                  <a:lnTo>
                    <a:pt x="48488" y="18669"/>
                  </a:lnTo>
                  <a:lnTo>
                    <a:pt x="84048" y="18669"/>
                  </a:lnTo>
                  <a:lnTo>
                    <a:pt x="84048" y="12319"/>
                  </a:lnTo>
                  <a:lnTo>
                    <a:pt x="6464" y="12319"/>
                  </a:lnTo>
                  <a:lnTo>
                    <a:pt x="6464" y="18669"/>
                  </a:lnTo>
                  <a:lnTo>
                    <a:pt x="40944" y="18669"/>
                  </a:lnTo>
                  <a:lnTo>
                    <a:pt x="40944" y="74549"/>
                  </a:lnTo>
                  <a:lnTo>
                    <a:pt x="0" y="74549"/>
                  </a:lnTo>
                  <a:lnTo>
                    <a:pt x="0" y="80899"/>
                  </a:lnTo>
                  <a:lnTo>
                    <a:pt x="90512" y="80899"/>
                  </a:lnTo>
                  <a:lnTo>
                    <a:pt x="90512" y="74549"/>
                  </a:lnTo>
                  <a:close/>
                </a:path>
                <a:path w="224155" h="90805">
                  <a:moveTo>
                    <a:pt x="186423" y="39865"/>
                  </a:moveTo>
                  <a:lnTo>
                    <a:pt x="145478" y="39865"/>
                  </a:lnTo>
                  <a:lnTo>
                    <a:pt x="145478" y="22618"/>
                  </a:lnTo>
                  <a:lnTo>
                    <a:pt x="178879" y="22618"/>
                  </a:lnTo>
                  <a:lnTo>
                    <a:pt x="178879" y="16154"/>
                  </a:lnTo>
                  <a:lnTo>
                    <a:pt x="145478" y="16154"/>
                  </a:lnTo>
                  <a:lnTo>
                    <a:pt x="145478" y="0"/>
                  </a:lnTo>
                  <a:lnTo>
                    <a:pt x="137934" y="0"/>
                  </a:lnTo>
                  <a:lnTo>
                    <a:pt x="137934" y="16154"/>
                  </a:lnTo>
                  <a:lnTo>
                    <a:pt x="105600" y="16154"/>
                  </a:lnTo>
                  <a:lnTo>
                    <a:pt x="105600" y="22618"/>
                  </a:lnTo>
                  <a:lnTo>
                    <a:pt x="137934" y="22618"/>
                  </a:lnTo>
                  <a:lnTo>
                    <a:pt x="137934" y="39865"/>
                  </a:lnTo>
                  <a:lnTo>
                    <a:pt x="98056" y="39865"/>
                  </a:lnTo>
                  <a:lnTo>
                    <a:pt x="98056" y="47409"/>
                  </a:lnTo>
                  <a:lnTo>
                    <a:pt x="136855" y="47409"/>
                  </a:lnTo>
                  <a:lnTo>
                    <a:pt x="132016" y="59931"/>
                  </a:lnTo>
                  <a:lnTo>
                    <a:pt x="124053" y="70040"/>
                  </a:lnTo>
                  <a:lnTo>
                    <a:pt x="113068" y="77711"/>
                  </a:lnTo>
                  <a:lnTo>
                    <a:pt x="99136" y="82969"/>
                  </a:lnTo>
                  <a:lnTo>
                    <a:pt x="103454" y="89433"/>
                  </a:lnTo>
                  <a:lnTo>
                    <a:pt x="117386" y="83388"/>
                  </a:lnTo>
                  <a:lnTo>
                    <a:pt x="128498" y="75018"/>
                  </a:lnTo>
                  <a:lnTo>
                    <a:pt x="136791" y="64427"/>
                  </a:lnTo>
                  <a:lnTo>
                    <a:pt x="142240" y="51714"/>
                  </a:lnTo>
                  <a:lnTo>
                    <a:pt x="145478" y="59258"/>
                  </a:lnTo>
                  <a:lnTo>
                    <a:pt x="174434" y="85382"/>
                  </a:lnTo>
                  <a:lnTo>
                    <a:pt x="182105" y="88353"/>
                  </a:lnTo>
                  <a:lnTo>
                    <a:pt x="186423" y="81889"/>
                  </a:lnTo>
                  <a:lnTo>
                    <a:pt x="173088" y="75438"/>
                  </a:lnTo>
                  <a:lnTo>
                    <a:pt x="162179" y="67475"/>
                  </a:lnTo>
                  <a:lnTo>
                    <a:pt x="153695" y="58102"/>
                  </a:lnTo>
                  <a:lnTo>
                    <a:pt x="147624" y="47409"/>
                  </a:lnTo>
                  <a:lnTo>
                    <a:pt x="186423" y="47409"/>
                  </a:lnTo>
                  <a:lnTo>
                    <a:pt x="186423" y="39865"/>
                  </a:lnTo>
                  <a:close/>
                </a:path>
                <a:path w="224155" h="90805">
                  <a:moveTo>
                    <a:pt x="224142" y="0"/>
                  </a:moveTo>
                  <a:lnTo>
                    <a:pt x="198272" y="0"/>
                  </a:lnTo>
                  <a:lnTo>
                    <a:pt x="206133" y="10096"/>
                  </a:lnTo>
                  <a:lnTo>
                    <a:pt x="211874" y="21005"/>
                  </a:lnTo>
                  <a:lnTo>
                    <a:pt x="215404" y="32727"/>
                  </a:lnTo>
                  <a:lnTo>
                    <a:pt x="216598" y="45250"/>
                  </a:lnTo>
                  <a:lnTo>
                    <a:pt x="215404" y="57785"/>
                  </a:lnTo>
                  <a:lnTo>
                    <a:pt x="211874" y="69494"/>
                  </a:lnTo>
                  <a:lnTo>
                    <a:pt x="206133" y="80403"/>
                  </a:lnTo>
                  <a:lnTo>
                    <a:pt x="198272" y="90512"/>
                  </a:lnTo>
                  <a:lnTo>
                    <a:pt x="224142" y="90512"/>
                  </a:lnTo>
                  <a:lnTo>
                    <a:pt x="224142" y="0"/>
                  </a:lnTo>
                  <a:close/>
                </a:path>
              </a:pathLst>
            </a:custGeom>
            <a:solidFill>
              <a:srgbClr val="FFFFFF"/>
            </a:solidFill>
          </p:spPr>
          <p:txBody>
            <a:bodyPr wrap="square" lIns="0" tIns="0" rIns="0" bIns="0" rtlCol="0"/>
            <a:lstStyle/>
            <a:p>
              <a:endParaRPr sz="1749"/>
            </a:p>
          </p:txBody>
        </p:sp>
      </p:grpSp>
      <p:pic>
        <p:nvPicPr>
          <p:cNvPr id="107" name="object 107"/>
          <p:cNvPicPr/>
          <p:nvPr/>
        </p:nvPicPr>
        <p:blipFill>
          <a:blip r:embed="rId30" cstate="print"/>
          <a:stretch>
            <a:fillRect/>
          </a:stretch>
        </p:blipFill>
        <p:spPr>
          <a:xfrm>
            <a:off x="2209853" y="6496305"/>
            <a:ext cx="152959" cy="105045"/>
          </a:xfrm>
          <a:prstGeom prst="rect">
            <a:avLst/>
          </a:prstGeom>
        </p:spPr>
      </p:pic>
      <p:pic>
        <p:nvPicPr>
          <p:cNvPr id="108" name="object 108"/>
          <p:cNvPicPr/>
          <p:nvPr/>
        </p:nvPicPr>
        <p:blipFill>
          <a:blip r:embed="rId31" cstate="print"/>
          <a:stretch>
            <a:fillRect/>
          </a:stretch>
        </p:blipFill>
        <p:spPr>
          <a:xfrm>
            <a:off x="2636481" y="5540769"/>
            <a:ext cx="1576588" cy="775855"/>
          </a:xfrm>
          <a:prstGeom prst="rect">
            <a:avLst/>
          </a:prstGeom>
        </p:spPr>
      </p:pic>
      <p:grpSp>
        <p:nvGrpSpPr>
          <p:cNvPr id="109" name="object 109"/>
          <p:cNvGrpSpPr/>
          <p:nvPr/>
        </p:nvGrpSpPr>
        <p:grpSpPr>
          <a:xfrm>
            <a:off x="412118" y="4397257"/>
            <a:ext cx="1918937" cy="800914"/>
            <a:chOff x="481949" y="4913747"/>
            <a:chExt cx="2244090" cy="936625"/>
          </a:xfrm>
        </p:grpSpPr>
        <p:pic>
          <p:nvPicPr>
            <p:cNvPr id="110" name="object 110"/>
            <p:cNvPicPr/>
            <p:nvPr/>
          </p:nvPicPr>
          <p:blipFill>
            <a:blip r:embed="rId32" cstate="print"/>
            <a:stretch>
              <a:fillRect/>
            </a:stretch>
          </p:blipFill>
          <p:spPr>
            <a:xfrm>
              <a:off x="1984090" y="4942841"/>
              <a:ext cx="741372" cy="896543"/>
            </a:xfrm>
            <a:prstGeom prst="rect">
              <a:avLst/>
            </a:prstGeom>
          </p:spPr>
        </p:pic>
        <p:pic>
          <p:nvPicPr>
            <p:cNvPr id="111" name="object 111"/>
            <p:cNvPicPr/>
            <p:nvPr/>
          </p:nvPicPr>
          <p:blipFill>
            <a:blip r:embed="rId33" cstate="print"/>
            <a:stretch>
              <a:fillRect/>
            </a:stretch>
          </p:blipFill>
          <p:spPr>
            <a:xfrm>
              <a:off x="481949" y="4913747"/>
              <a:ext cx="1493520" cy="936413"/>
            </a:xfrm>
            <a:prstGeom prst="rect">
              <a:avLst/>
            </a:prstGeom>
          </p:spPr>
        </p:pic>
        <p:sp>
          <p:nvSpPr>
            <p:cNvPr id="112" name="object 112"/>
            <p:cNvSpPr/>
            <p:nvPr/>
          </p:nvSpPr>
          <p:spPr>
            <a:xfrm>
              <a:off x="1159744" y="5437449"/>
              <a:ext cx="101600" cy="110489"/>
            </a:xfrm>
            <a:custGeom>
              <a:avLst/>
              <a:gdLst/>
              <a:ahLst/>
              <a:cxnLst/>
              <a:rect l="l" t="t" r="r" b="b"/>
              <a:pathLst>
                <a:path w="101600" h="110489">
                  <a:moveTo>
                    <a:pt x="101292" y="0"/>
                  </a:moveTo>
                  <a:lnTo>
                    <a:pt x="0" y="0"/>
                  </a:lnTo>
                  <a:lnTo>
                    <a:pt x="0" y="109912"/>
                  </a:lnTo>
                  <a:lnTo>
                    <a:pt x="101292" y="109912"/>
                  </a:lnTo>
                  <a:lnTo>
                    <a:pt x="101292" y="0"/>
                  </a:lnTo>
                  <a:close/>
                </a:path>
              </a:pathLst>
            </a:custGeom>
            <a:solidFill>
              <a:srgbClr val="FFFFFF"/>
            </a:solidFill>
          </p:spPr>
          <p:txBody>
            <a:bodyPr wrap="square" lIns="0" tIns="0" rIns="0" bIns="0" rtlCol="0"/>
            <a:lstStyle/>
            <a:p>
              <a:endParaRPr sz="1749"/>
            </a:p>
          </p:txBody>
        </p:sp>
      </p:grpSp>
      <p:pic>
        <p:nvPicPr>
          <p:cNvPr id="113" name="object 113"/>
          <p:cNvPicPr/>
          <p:nvPr/>
        </p:nvPicPr>
        <p:blipFill>
          <a:blip r:embed="rId34" cstate="print"/>
          <a:stretch>
            <a:fillRect/>
          </a:stretch>
        </p:blipFill>
        <p:spPr>
          <a:xfrm>
            <a:off x="2636481" y="4400021"/>
            <a:ext cx="1581195" cy="788755"/>
          </a:xfrm>
          <a:prstGeom prst="rect">
            <a:avLst/>
          </a:prstGeom>
        </p:spPr>
      </p:pic>
      <p:pic>
        <p:nvPicPr>
          <p:cNvPr id="114" name="object 114"/>
          <p:cNvPicPr/>
          <p:nvPr/>
        </p:nvPicPr>
        <p:blipFill>
          <a:blip r:embed="rId35" cstate="print"/>
          <a:stretch>
            <a:fillRect/>
          </a:stretch>
        </p:blipFill>
        <p:spPr>
          <a:xfrm>
            <a:off x="683022" y="5543533"/>
            <a:ext cx="1408886" cy="765718"/>
          </a:xfrm>
          <a:prstGeom prst="rect">
            <a:avLst/>
          </a:prstGeom>
        </p:spPr>
      </p:pic>
      <p:grpSp>
        <p:nvGrpSpPr>
          <p:cNvPr id="115" name="object 115"/>
          <p:cNvGrpSpPr/>
          <p:nvPr/>
        </p:nvGrpSpPr>
        <p:grpSpPr>
          <a:xfrm>
            <a:off x="384475" y="4215732"/>
            <a:ext cx="1998214" cy="168871"/>
            <a:chOff x="449622" y="4701464"/>
            <a:chExt cx="2336800" cy="197485"/>
          </a:xfrm>
        </p:grpSpPr>
        <p:sp>
          <p:nvSpPr>
            <p:cNvPr id="116" name="object 116"/>
            <p:cNvSpPr/>
            <p:nvPr/>
          </p:nvSpPr>
          <p:spPr>
            <a:xfrm>
              <a:off x="460397" y="4712240"/>
              <a:ext cx="2315210" cy="175895"/>
            </a:xfrm>
            <a:custGeom>
              <a:avLst/>
              <a:gdLst/>
              <a:ahLst/>
              <a:cxnLst/>
              <a:rect l="l" t="t" r="r" b="b"/>
              <a:pathLst>
                <a:path w="2315210" h="175895">
                  <a:moveTo>
                    <a:pt x="2314633" y="0"/>
                  </a:moveTo>
                  <a:lnTo>
                    <a:pt x="0" y="0"/>
                  </a:lnTo>
                  <a:lnTo>
                    <a:pt x="0" y="175644"/>
                  </a:lnTo>
                  <a:lnTo>
                    <a:pt x="2314633" y="175644"/>
                  </a:lnTo>
                  <a:lnTo>
                    <a:pt x="2314633" y="0"/>
                  </a:lnTo>
                  <a:close/>
                </a:path>
              </a:pathLst>
            </a:custGeom>
            <a:solidFill>
              <a:srgbClr val="4472C3"/>
            </a:solidFill>
          </p:spPr>
          <p:txBody>
            <a:bodyPr wrap="square" lIns="0" tIns="0" rIns="0" bIns="0" rtlCol="0"/>
            <a:lstStyle/>
            <a:p>
              <a:endParaRPr sz="1749"/>
            </a:p>
          </p:txBody>
        </p:sp>
        <p:sp>
          <p:nvSpPr>
            <p:cNvPr id="117" name="object 117"/>
            <p:cNvSpPr/>
            <p:nvPr/>
          </p:nvSpPr>
          <p:spPr>
            <a:xfrm>
              <a:off x="460397" y="4712240"/>
              <a:ext cx="2315210" cy="175895"/>
            </a:xfrm>
            <a:custGeom>
              <a:avLst/>
              <a:gdLst/>
              <a:ahLst/>
              <a:cxnLst/>
              <a:rect l="l" t="t" r="r" b="b"/>
              <a:pathLst>
                <a:path w="2315210" h="175895">
                  <a:moveTo>
                    <a:pt x="0" y="0"/>
                  </a:moveTo>
                  <a:lnTo>
                    <a:pt x="2314633" y="0"/>
                  </a:lnTo>
                  <a:lnTo>
                    <a:pt x="2314633" y="175644"/>
                  </a:lnTo>
                  <a:lnTo>
                    <a:pt x="0" y="175644"/>
                  </a:lnTo>
                  <a:lnTo>
                    <a:pt x="0" y="0"/>
                  </a:lnTo>
                  <a:close/>
                </a:path>
              </a:pathLst>
            </a:custGeom>
            <a:ln w="21551">
              <a:solidFill>
                <a:srgbClr val="4472C3"/>
              </a:solidFill>
            </a:ln>
          </p:spPr>
          <p:txBody>
            <a:bodyPr wrap="square" lIns="0" tIns="0" rIns="0" bIns="0" rtlCol="0"/>
            <a:lstStyle/>
            <a:p>
              <a:endParaRPr sz="1749"/>
            </a:p>
          </p:txBody>
        </p:sp>
        <p:sp>
          <p:nvSpPr>
            <p:cNvPr id="118" name="object 118"/>
            <p:cNvSpPr/>
            <p:nvPr/>
          </p:nvSpPr>
          <p:spPr>
            <a:xfrm>
              <a:off x="460397" y="4712240"/>
              <a:ext cx="2315210" cy="175895"/>
            </a:xfrm>
            <a:custGeom>
              <a:avLst/>
              <a:gdLst/>
              <a:ahLst/>
              <a:cxnLst/>
              <a:rect l="l" t="t" r="r" b="b"/>
              <a:pathLst>
                <a:path w="2315210" h="175895">
                  <a:moveTo>
                    <a:pt x="0" y="0"/>
                  </a:moveTo>
                  <a:lnTo>
                    <a:pt x="2314633" y="0"/>
                  </a:lnTo>
                  <a:lnTo>
                    <a:pt x="2314633" y="175644"/>
                  </a:lnTo>
                  <a:lnTo>
                    <a:pt x="0" y="175644"/>
                  </a:lnTo>
                  <a:lnTo>
                    <a:pt x="0" y="0"/>
                  </a:lnTo>
                  <a:close/>
                </a:path>
              </a:pathLst>
            </a:custGeom>
            <a:ln w="14008">
              <a:solidFill>
                <a:srgbClr val="4472C3"/>
              </a:solidFill>
            </a:ln>
          </p:spPr>
          <p:txBody>
            <a:bodyPr wrap="square" lIns="0" tIns="0" rIns="0" bIns="0" rtlCol="0"/>
            <a:lstStyle/>
            <a:p>
              <a:endParaRPr sz="1749"/>
            </a:p>
          </p:txBody>
        </p:sp>
        <p:sp>
          <p:nvSpPr>
            <p:cNvPr id="119" name="object 119"/>
            <p:cNvSpPr/>
            <p:nvPr/>
          </p:nvSpPr>
          <p:spPr>
            <a:xfrm>
              <a:off x="460397" y="4712240"/>
              <a:ext cx="2315210" cy="175895"/>
            </a:xfrm>
            <a:custGeom>
              <a:avLst/>
              <a:gdLst/>
              <a:ahLst/>
              <a:cxnLst/>
              <a:rect l="l" t="t" r="r" b="b"/>
              <a:pathLst>
                <a:path w="2315210" h="175895">
                  <a:moveTo>
                    <a:pt x="0" y="0"/>
                  </a:moveTo>
                  <a:lnTo>
                    <a:pt x="2314633" y="0"/>
                  </a:lnTo>
                  <a:lnTo>
                    <a:pt x="2314633" y="175644"/>
                  </a:lnTo>
                  <a:lnTo>
                    <a:pt x="0" y="175644"/>
                  </a:lnTo>
                  <a:lnTo>
                    <a:pt x="0" y="0"/>
                  </a:lnTo>
                  <a:close/>
                </a:path>
              </a:pathLst>
            </a:custGeom>
            <a:ln w="10775">
              <a:solidFill>
                <a:srgbClr val="4472C3"/>
              </a:solidFill>
            </a:ln>
          </p:spPr>
          <p:txBody>
            <a:bodyPr wrap="square" lIns="0" tIns="0" rIns="0" bIns="0" rtlCol="0"/>
            <a:lstStyle/>
            <a:p>
              <a:endParaRPr sz="1749"/>
            </a:p>
          </p:txBody>
        </p:sp>
        <p:pic>
          <p:nvPicPr>
            <p:cNvPr id="120" name="object 120"/>
            <p:cNvPicPr/>
            <p:nvPr/>
          </p:nvPicPr>
          <p:blipFill>
            <a:blip r:embed="rId36" cstate="print"/>
            <a:stretch>
              <a:fillRect/>
            </a:stretch>
          </p:blipFill>
          <p:spPr>
            <a:xfrm>
              <a:off x="702852" y="4766119"/>
              <a:ext cx="1828646" cy="82973"/>
            </a:xfrm>
            <a:prstGeom prst="rect">
              <a:avLst/>
            </a:prstGeom>
          </p:spPr>
        </p:pic>
      </p:grpSp>
      <p:grpSp>
        <p:nvGrpSpPr>
          <p:cNvPr id="121" name="object 121"/>
          <p:cNvGrpSpPr/>
          <p:nvPr/>
        </p:nvGrpSpPr>
        <p:grpSpPr>
          <a:xfrm>
            <a:off x="2439291" y="4215732"/>
            <a:ext cx="1998214" cy="156925"/>
            <a:chOff x="2852616" y="4701464"/>
            <a:chExt cx="2336800" cy="183515"/>
          </a:xfrm>
        </p:grpSpPr>
        <p:sp>
          <p:nvSpPr>
            <p:cNvPr id="122" name="object 122"/>
            <p:cNvSpPr/>
            <p:nvPr/>
          </p:nvSpPr>
          <p:spPr>
            <a:xfrm>
              <a:off x="2863392" y="4712240"/>
              <a:ext cx="2315210" cy="161925"/>
            </a:xfrm>
            <a:custGeom>
              <a:avLst/>
              <a:gdLst/>
              <a:ahLst/>
              <a:cxnLst/>
              <a:rect l="l" t="t" r="r" b="b"/>
              <a:pathLst>
                <a:path w="2315210" h="161925">
                  <a:moveTo>
                    <a:pt x="2314633" y="0"/>
                  </a:moveTo>
                  <a:lnTo>
                    <a:pt x="0" y="0"/>
                  </a:lnTo>
                  <a:lnTo>
                    <a:pt x="0" y="161636"/>
                  </a:lnTo>
                  <a:lnTo>
                    <a:pt x="2314633" y="161636"/>
                  </a:lnTo>
                  <a:lnTo>
                    <a:pt x="2314633" y="0"/>
                  </a:lnTo>
                  <a:close/>
                </a:path>
              </a:pathLst>
            </a:custGeom>
            <a:solidFill>
              <a:srgbClr val="4472C3"/>
            </a:solidFill>
          </p:spPr>
          <p:txBody>
            <a:bodyPr wrap="square" lIns="0" tIns="0" rIns="0" bIns="0" rtlCol="0"/>
            <a:lstStyle/>
            <a:p>
              <a:endParaRPr sz="1749"/>
            </a:p>
          </p:txBody>
        </p:sp>
        <p:sp>
          <p:nvSpPr>
            <p:cNvPr id="123" name="object 123"/>
            <p:cNvSpPr/>
            <p:nvPr/>
          </p:nvSpPr>
          <p:spPr>
            <a:xfrm>
              <a:off x="2863392" y="4712240"/>
              <a:ext cx="2315210" cy="161925"/>
            </a:xfrm>
            <a:custGeom>
              <a:avLst/>
              <a:gdLst/>
              <a:ahLst/>
              <a:cxnLst/>
              <a:rect l="l" t="t" r="r" b="b"/>
              <a:pathLst>
                <a:path w="2315210" h="161925">
                  <a:moveTo>
                    <a:pt x="0" y="0"/>
                  </a:moveTo>
                  <a:lnTo>
                    <a:pt x="2314633" y="0"/>
                  </a:lnTo>
                  <a:lnTo>
                    <a:pt x="2314633" y="161636"/>
                  </a:lnTo>
                  <a:lnTo>
                    <a:pt x="0" y="161636"/>
                  </a:lnTo>
                  <a:lnTo>
                    <a:pt x="0" y="0"/>
                  </a:lnTo>
                  <a:close/>
                </a:path>
              </a:pathLst>
            </a:custGeom>
            <a:ln w="21551">
              <a:solidFill>
                <a:srgbClr val="4472C3"/>
              </a:solidFill>
            </a:ln>
          </p:spPr>
          <p:txBody>
            <a:bodyPr wrap="square" lIns="0" tIns="0" rIns="0" bIns="0" rtlCol="0"/>
            <a:lstStyle/>
            <a:p>
              <a:endParaRPr sz="1749"/>
            </a:p>
          </p:txBody>
        </p:sp>
        <p:sp>
          <p:nvSpPr>
            <p:cNvPr id="124" name="object 124"/>
            <p:cNvSpPr/>
            <p:nvPr/>
          </p:nvSpPr>
          <p:spPr>
            <a:xfrm>
              <a:off x="2863392" y="4712240"/>
              <a:ext cx="2315210" cy="161925"/>
            </a:xfrm>
            <a:custGeom>
              <a:avLst/>
              <a:gdLst/>
              <a:ahLst/>
              <a:cxnLst/>
              <a:rect l="l" t="t" r="r" b="b"/>
              <a:pathLst>
                <a:path w="2315210" h="161925">
                  <a:moveTo>
                    <a:pt x="0" y="0"/>
                  </a:moveTo>
                  <a:lnTo>
                    <a:pt x="2314633" y="0"/>
                  </a:lnTo>
                  <a:lnTo>
                    <a:pt x="2314633" y="161636"/>
                  </a:lnTo>
                  <a:lnTo>
                    <a:pt x="0" y="161636"/>
                  </a:lnTo>
                  <a:lnTo>
                    <a:pt x="0" y="0"/>
                  </a:lnTo>
                  <a:close/>
                </a:path>
              </a:pathLst>
            </a:custGeom>
            <a:ln w="14008">
              <a:solidFill>
                <a:srgbClr val="4472C3"/>
              </a:solidFill>
            </a:ln>
          </p:spPr>
          <p:txBody>
            <a:bodyPr wrap="square" lIns="0" tIns="0" rIns="0" bIns="0" rtlCol="0"/>
            <a:lstStyle/>
            <a:p>
              <a:endParaRPr sz="1749"/>
            </a:p>
          </p:txBody>
        </p:sp>
        <p:sp>
          <p:nvSpPr>
            <p:cNvPr id="125" name="object 125"/>
            <p:cNvSpPr/>
            <p:nvPr/>
          </p:nvSpPr>
          <p:spPr>
            <a:xfrm>
              <a:off x="2863392" y="4712240"/>
              <a:ext cx="2315210" cy="161925"/>
            </a:xfrm>
            <a:custGeom>
              <a:avLst/>
              <a:gdLst/>
              <a:ahLst/>
              <a:cxnLst/>
              <a:rect l="l" t="t" r="r" b="b"/>
              <a:pathLst>
                <a:path w="2315210" h="161925">
                  <a:moveTo>
                    <a:pt x="0" y="0"/>
                  </a:moveTo>
                  <a:lnTo>
                    <a:pt x="2314633" y="0"/>
                  </a:lnTo>
                  <a:lnTo>
                    <a:pt x="2314633" y="161636"/>
                  </a:lnTo>
                  <a:lnTo>
                    <a:pt x="0" y="161636"/>
                  </a:lnTo>
                  <a:lnTo>
                    <a:pt x="0" y="0"/>
                  </a:lnTo>
                  <a:close/>
                </a:path>
              </a:pathLst>
            </a:custGeom>
            <a:ln w="10775">
              <a:solidFill>
                <a:srgbClr val="4472C3"/>
              </a:solidFill>
            </a:ln>
          </p:spPr>
          <p:txBody>
            <a:bodyPr wrap="square" lIns="0" tIns="0" rIns="0" bIns="0" rtlCol="0"/>
            <a:lstStyle/>
            <a:p>
              <a:endParaRPr sz="1749"/>
            </a:p>
          </p:txBody>
        </p:sp>
        <p:pic>
          <p:nvPicPr>
            <p:cNvPr id="126" name="object 126"/>
            <p:cNvPicPr/>
            <p:nvPr/>
          </p:nvPicPr>
          <p:blipFill>
            <a:blip r:embed="rId37" cstate="print"/>
            <a:stretch>
              <a:fillRect/>
            </a:stretch>
          </p:blipFill>
          <p:spPr>
            <a:xfrm>
              <a:off x="3242699" y="4766119"/>
              <a:ext cx="1554942" cy="82973"/>
            </a:xfrm>
            <a:prstGeom prst="rect">
              <a:avLst/>
            </a:prstGeom>
          </p:spPr>
        </p:pic>
      </p:grpSp>
      <p:grpSp>
        <p:nvGrpSpPr>
          <p:cNvPr id="127" name="object 127"/>
          <p:cNvGrpSpPr/>
          <p:nvPr/>
        </p:nvGrpSpPr>
        <p:grpSpPr>
          <a:xfrm>
            <a:off x="384475" y="5342657"/>
            <a:ext cx="2002558" cy="156925"/>
            <a:chOff x="449622" y="6019340"/>
            <a:chExt cx="2341880" cy="183515"/>
          </a:xfrm>
        </p:grpSpPr>
        <p:sp>
          <p:nvSpPr>
            <p:cNvPr id="128" name="object 128"/>
            <p:cNvSpPr/>
            <p:nvPr/>
          </p:nvSpPr>
          <p:spPr>
            <a:xfrm>
              <a:off x="460397" y="6030116"/>
              <a:ext cx="2320290" cy="161925"/>
            </a:xfrm>
            <a:custGeom>
              <a:avLst/>
              <a:gdLst/>
              <a:ahLst/>
              <a:cxnLst/>
              <a:rect l="l" t="t" r="r" b="b"/>
              <a:pathLst>
                <a:path w="2320290" h="161925">
                  <a:moveTo>
                    <a:pt x="2320021" y="0"/>
                  </a:moveTo>
                  <a:lnTo>
                    <a:pt x="0" y="0"/>
                  </a:lnTo>
                  <a:lnTo>
                    <a:pt x="0" y="161636"/>
                  </a:lnTo>
                  <a:lnTo>
                    <a:pt x="2320021" y="161636"/>
                  </a:lnTo>
                  <a:lnTo>
                    <a:pt x="2320021" y="0"/>
                  </a:lnTo>
                  <a:close/>
                </a:path>
              </a:pathLst>
            </a:custGeom>
            <a:solidFill>
              <a:srgbClr val="4472C3"/>
            </a:solidFill>
          </p:spPr>
          <p:txBody>
            <a:bodyPr wrap="square" lIns="0" tIns="0" rIns="0" bIns="0" rtlCol="0"/>
            <a:lstStyle/>
            <a:p>
              <a:endParaRPr sz="1749"/>
            </a:p>
          </p:txBody>
        </p:sp>
        <p:sp>
          <p:nvSpPr>
            <p:cNvPr id="129" name="object 129"/>
            <p:cNvSpPr/>
            <p:nvPr/>
          </p:nvSpPr>
          <p:spPr>
            <a:xfrm>
              <a:off x="460397" y="6030116"/>
              <a:ext cx="2320290" cy="161925"/>
            </a:xfrm>
            <a:custGeom>
              <a:avLst/>
              <a:gdLst/>
              <a:ahLst/>
              <a:cxnLst/>
              <a:rect l="l" t="t" r="r" b="b"/>
              <a:pathLst>
                <a:path w="2320290" h="161925">
                  <a:moveTo>
                    <a:pt x="0" y="0"/>
                  </a:moveTo>
                  <a:lnTo>
                    <a:pt x="2320021" y="0"/>
                  </a:lnTo>
                  <a:lnTo>
                    <a:pt x="2320021" y="161636"/>
                  </a:lnTo>
                  <a:lnTo>
                    <a:pt x="0" y="161636"/>
                  </a:lnTo>
                  <a:lnTo>
                    <a:pt x="0" y="0"/>
                  </a:lnTo>
                  <a:close/>
                </a:path>
              </a:pathLst>
            </a:custGeom>
            <a:ln w="21551">
              <a:solidFill>
                <a:srgbClr val="4472C3"/>
              </a:solidFill>
            </a:ln>
          </p:spPr>
          <p:txBody>
            <a:bodyPr wrap="square" lIns="0" tIns="0" rIns="0" bIns="0" rtlCol="0"/>
            <a:lstStyle/>
            <a:p>
              <a:endParaRPr sz="1749"/>
            </a:p>
          </p:txBody>
        </p:sp>
        <p:sp>
          <p:nvSpPr>
            <p:cNvPr id="130" name="object 130"/>
            <p:cNvSpPr/>
            <p:nvPr/>
          </p:nvSpPr>
          <p:spPr>
            <a:xfrm>
              <a:off x="460397" y="6030116"/>
              <a:ext cx="2320290" cy="161925"/>
            </a:xfrm>
            <a:custGeom>
              <a:avLst/>
              <a:gdLst/>
              <a:ahLst/>
              <a:cxnLst/>
              <a:rect l="l" t="t" r="r" b="b"/>
              <a:pathLst>
                <a:path w="2320290" h="161925">
                  <a:moveTo>
                    <a:pt x="0" y="0"/>
                  </a:moveTo>
                  <a:lnTo>
                    <a:pt x="2320021" y="0"/>
                  </a:lnTo>
                  <a:lnTo>
                    <a:pt x="2320021" y="161636"/>
                  </a:lnTo>
                  <a:lnTo>
                    <a:pt x="0" y="161636"/>
                  </a:lnTo>
                  <a:lnTo>
                    <a:pt x="0" y="0"/>
                  </a:lnTo>
                  <a:close/>
                </a:path>
              </a:pathLst>
            </a:custGeom>
            <a:ln w="14008">
              <a:solidFill>
                <a:srgbClr val="4472C3"/>
              </a:solidFill>
            </a:ln>
          </p:spPr>
          <p:txBody>
            <a:bodyPr wrap="square" lIns="0" tIns="0" rIns="0" bIns="0" rtlCol="0"/>
            <a:lstStyle/>
            <a:p>
              <a:endParaRPr sz="1749"/>
            </a:p>
          </p:txBody>
        </p:sp>
        <p:sp>
          <p:nvSpPr>
            <p:cNvPr id="131" name="object 131"/>
            <p:cNvSpPr/>
            <p:nvPr/>
          </p:nvSpPr>
          <p:spPr>
            <a:xfrm>
              <a:off x="460397" y="6030116"/>
              <a:ext cx="2320290" cy="161925"/>
            </a:xfrm>
            <a:custGeom>
              <a:avLst/>
              <a:gdLst/>
              <a:ahLst/>
              <a:cxnLst/>
              <a:rect l="l" t="t" r="r" b="b"/>
              <a:pathLst>
                <a:path w="2320290" h="161925">
                  <a:moveTo>
                    <a:pt x="0" y="0"/>
                  </a:moveTo>
                  <a:lnTo>
                    <a:pt x="2320021" y="0"/>
                  </a:lnTo>
                  <a:lnTo>
                    <a:pt x="2320021" y="161636"/>
                  </a:lnTo>
                  <a:lnTo>
                    <a:pt x="0" y="161636"/>
                  </a:lnTo>
                  <a:lnTo>
                    <a:pt x="0" y="0"/>
                  </a:lnTo>
                  <a:close/>
                </a:path>
              </a:pathLst>
            </a:custGeom>
            <a:ln w="10775">
              <a:solidFill>
                <a:srgbClr val="4472C3"/>
              </a:solidFill>
            </a:ln>
          </p:spPr>
          <p:txBody>
            <a:bodyPr wrap="square" lIns="0" tIns="0" rIns="0" bIns="0" rtlCol="0"/>
            <a:lstStyle/>
            <a:p>
              <a:endParaRPr sz="1749"/>
            </a:p>
          </p:txBody>
        </p:sp>
        <p:pic>
          <p:nvPicPr>
            <p:cNvPr id="132" name="object 132"/>
            <p:cNvPicPr/>
            <p:nvPr/>
          </p:nvPicPr>
          <p:blipFill>
            <a:blip r:embed="rId38" cstate="print"/>
            <a:stretch>
              <a:fillRect/>
            </a:stretch>
          </p:blipFill>
          <p:spPr>
            <a:xfrm>
              <a:off x="1021815" y="6085072"/>
              <a:ext cx="1198264" cy="82973"/>
            </a:xfrm>
            <a:prstGeom prst="rect">
              <a:avLst/>
            </a:prstGeom>
          </p:spPr>
        </p:pic>
      </p:grpSp>
      <p:grpSp>
        <p:nvGrpSpPr>
          <p:cNvPr id="133" name="object 133"/>
          <p:cNvGrpSpPr/>
          <p:nvPr/>
        </p:nvGrpSpPr>
        <p:grpSpPr>
          <a:xfrm>
            <a:off x="2458643" y="5343579"/>
            <a:ext cx="1998214" cy="169957"/>
            <a:chOff x="2875246" y="6020418"/>
            <a:chExt cx="2336800" cy="198755"/>
          </a:xfrm>
        </p:grpSpPr>
        <p:sp>
          <p:nvSpPr>
            <p:cNvPr id="134" name="object 134"/>
            <p:cNvSpPr/>
            <p:nvPr/>
          </p:nvSpPr>
          <p:spPr>
            <a:xfrm>
              <a:off x="2886021" y="6031193"/>
              <a:ext cx="2315210" cy="177165"/>
            </a:xfrm>
            <a:custGeom>
              <a:avLst/>
              <a:gdLst/>
              <a:ahLst/>
              <a:cxnLst/>
              <a:rect l="l" t="t" r="r" b="b"/>
              <a:pathLst>
                <a:path w="2315210" h="177164">
                  <a:moveTo>
                    <a:pt x="2314633" y="0"/>
                  </a:moveTo>
                  <a:lnTo>
                    <a:pt x="0" y="0"/>
                  </a:lnTo>
                  <a:lnTo>
                    <a:pt x="0" y="176722"/>
                  </a:lnTo>
                  <a:lnTo>
                    <a:pt x="2314633" y="176722"/>
                  </a:lnTo>
                  <a:lnTo>
                    <a:pt x="2314633" y="0"/>
                  </a:lnTo>
                  <a:close/>
                </a:path>
              </a:pathLst>
            </a:custGeom>
            <a:solidFill>
              <a:srgbClr val="4472C3"/>
            </a:solidFill>
          </p:spPr>
          <p:txBody>
            <a:bodyPr wrap="square" lIns="0" tIns="0" rIns="0" bIns="0" rtlCol="0"/>
            <a:lstStyle/>
            <a:p>
              <a:endParaRPr sz="1749"/>
            </a:p>
          </p:txBody>
        </p:sp>
        <p:sp>
          <p:nvSpPr>
            <p:cNvPr id="135" name="object 135"/>
            <p:cNvSpPr/>
            <p:nvPr/>
          </p:nvSpPr>
          <p:spPr>
            <a:xfrm>
              <a:off x="2886021" y="6031193"/>
              <a:ext cx="2315210" cy="177165"/>
            </a:xfrm>
            <a:custGeom>
              <a:avLst/>
              <a:gdLst/>
              <a:ahLst/>
              <a:cxnLst/>
              <a:rect l="l" t="t" r="r" b="b"/>
              <a:pathLst>
                <a:path w="2315210" h="177164">
                  <a:moveTo>
                    <a:pt x="0" y="0"/>
                  </a:moveTo>
                  <a:lnTo>
                    <a:pt x="2314633" y="0"/>
                  </a:lnTo>
                  <a:lnTo>
                    <a:pt x="2314633" y="176722"/>
                  </a:lnTo>
                  <a:lnTo>
                    <a:pt x="0" y="176722"/>
                  </a:lnTo>
                  <a:lnTo>
                    <a:pt x="0" y="0"/>
                  </a:lnTo>
                  <a:close/>
                </a:path>
              </a:pathLst>
            </a:custGeom>
            <a:ln w="21551">
              <a:solidFill>
                <a:srgbClr val="4472C3"/>
              </a:solidFill>
            </a:ln>
          </p:spPr>
          <p:txBody>
            <a:bodyPr wrap="square" lIns="0" tIns="0" rIns="0" bIns="0" rtlCol="0"/>
            <a:lstStyle/>
            <a:p>
              <a:endParaRPr sz="1749"/>
            </a:p>
          </p:txBody>
        </p:sp>
        <p:sp>
          <p:nvSpPr>
            <p:cNvPr id="136" name="object 136"/>
            <p:cNvSpPr/>
            <p:nvPr/>
          </p:nvSpPr>
          <p:spPr>
            <a:xfrm>
              <a:off x="2886021" y="6031193"/>
              <a:ext cx="2315210" cy="177165"/>
            </a:xfrm>
            <a:custGeom>
              <a:avLst/>
              <a:gdLst/>
              <a:ahLst/>
              <a:cxnLst/>
              <a:rect l="l" t="t" r="r" b="b"/>
              <a:pathLst>
                <a:path w="2315210" h="177164">
                  <a:moveTo>
                    <a:pt x="0" y="0"/>
                  </a:moveTo>
                  <a:lnTo>
                    <a:pt x="2314633" y="0"/>
                  </a:lnTo>
                  <a:lnTo>
                    <a:pt x="2314633" y="176722"/>
                  </a:lnTo>
                  <a:lnTo>
                    <a:pt x="0" y="176722"/>
                  </a:lnTo>
                  <a:lnTo>
                    <a:pt x="0" y="0"/>
                  </a:lnTo>
                  <a:close/>
                </a:path>
              </a:pathLst>
            </a:custGeom>
            <a:ln w="14008">
              <a:solidFill>
                <a:srgbClr val="4472C3"/>
              </a:solidFill>
            </a:ln>
          </p:spPr>
          <p:txBody>
            <a:bodyPr wrap="square" lIns="0" tIns="0" rIns="0" bIns="0" rtlCol="0"/>
            <a:lstStyle/>
            <a:p>
              <a:endParaRPr sz="1749"/>
            </a:p>
          </p:txBody>
        </p:sp>
        <p:sp>
          <p:nvSpPr>
            <p:cNvPr id="137" name="object 137"/>
            <p:cNvSpPr/>
            <p:nvPr/>
          </p:nvSpPr>
          <p:spPr>
            <a:xfrm>
              <a:off x="2886021" y="6031193"/>
              <a:ext cx="2315210" cy="177165"/>
            </a:xfrm>
            <a:custGeom>
              <a:avLst/>
              <a:gdLst/>
              <a:ahLst/>
              <a:cxnLst/>
              <a:rect l="l" t="t" r="r" b="b"/>
              <a:pathLst>
                <a:path w="2315210" h="177164">
                  <a:moveTo>
                    <a:pt x="0" y="0"/>
                  </a:moveTo>
                  <a:lnTo>
                    <a:pt x="2314633" y="0"/>
                  </a:lnTo>
                  <a:lnTo>
                    <a:pt x="2314633" y="176722"/>
                  </a:lnTo>
                  <a:lnTo>
                    <a:pt x="0" y="176722"/>
                  </a:lnTo>
                  <a:lnTo>
                    <a:pt x="0" y="0"/>
                  </a:lnTo>
                  <a:close/>
                </a:path>
              </a:pathLst>
            </a:custGeom>
            <a:ln w="10775">
              <a:solidFill>
                <a:srgbClr val="4472C3"/>
              </a:solidFill>
            </a:ln>
          </p:spPr>
          <p:txBody>
            <a:bodyPr wrap="square" lIns="0" tIns="0" rIns="0" bIns="0" rtlCol="0"/>
            <a:lstStyle/>
            <a:p>
              <a:endParaRPr sz="1749"/>
            </a:p>
          </p:txBody>
        </p:sp>
        <p:pic>
          <p:nvPicPr>
            <p:cNvPr id="138" name="object 138"/>
            <p:cNvPicPr/>
            <p:nvPr/>
          </p:nvPicPr>
          <p:blipFill>
            <a:blip r:embed="rId39" cstate="print"/>
            <a:stretch>
              <a:fillRect/>
            </a:stretch>
          </p:blipFill>
          <p:spPr>
            <a:xfrm>
              <a:off x="2971150" y="6085072"/>
              <a:ext cx="2145454" cy="84050"/>
            </a:xfrm>
            <a:prstGeom prst="rect">
              <a:avLst/>
            </a:prstGeom>
          </p:spPr>
        </p:pic>
      </p:grpSp>
      <p:grpSp>
        <p:nvGrpSpPr>
          <p:cNvPr id="139" name="object 139"/>
          <p:cNvGrpSpPr/>
          <p:nvPr/>
        </p:nvGrpSpPr>
        <p:grpSpPr>
          <a:xfrm>
            <a:off x="42159" y="6463594"/>
            <a:ext cx="412132" cy="200364"/>
            <a:chOff x="49302" y="7330213"/>
            <a:chExt cx="481965" cy="234315"/>
          </a:xfrm>
        </p:grpSpPr>
        <p:sp>
          <p:nvSpPr>
            <p:cNvPr id="140" name="object 140"/>
            <p:cNvSpPr/>
            <p:nvPr/>
          </p:nvSpPr>
          <p:spPr>
            <a:xfrm>
              <a:off x="56306"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14008">
              <a:solidFill>
                <a:srgbClr val="001F60"/>
              </a:solidFill>
            </a:ln>
          </p:spPr>
          <p:txBody>
            <a:bodyPr wrap="square" lIns="0" tIns="0" rIns="0" bIns="0" rtlCol="0"/>
            <a:lstStyle/>
            <a:p>
              <a:endParaRPr sz="1749"/>
            </a:p>
          </p:txBody>
        </p:sp>
        <p:sp>
          <p:nvSpPr>
            <p:cNvPr id="141" name="object 141"/>
            <p:cNvSpPr/>
            <p:nvPr/>
          </p:nvSpPr>
          <p:spPr>
            <a:xfrm>
              <a:off x="56306"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8620">
              <a:solidFill>
                <a:srgbClr val="001F60"/>
              </a:solidFill>
            </a:ln>
          </p:spPr>
          <p:txBody>
            <a:bodyPr wrap="square" lIns="0" tIns="0" rIns="0" bIns="0" rtlCol="0"/>
            <a:lstStyle/>
            <a:p>
              <a:endParaRPr sz="1749"/>
            </a:p>
          </p:txBody>
        </p:sp>
        <p:sp>
          <p:nvSpPr>
            <p:cNvPr id="142" name="object 142"/>
            <p:cNvSpPr/>
            <p:nvPr/>
          </p:nvSpPr>
          <p:spPr>
            <a:xfrm>
              <a:off x="56306"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6465">
              <a:solidFill>
                <a:srgbClr val="001F60"/>
              </a:solidFill>
            </a:ln>
          </p:spPr>
          <p:txBody>
            <a:bodyPr wrap="square" lIns="0" tIns="0" rIns="0" bIns="0" rtlCol="0"/>
            <a:lstStyle/>
            <a:p>
              <a:endParaRPr sz="1749"/>
            </a:p>
          </p:txBody>
        </p:sp>
        <p:pic>
          <p:nvPicPr>
            <p:cNvPr id="143" name="object 143"/>
            <p:cNvPicPr/>
            <p:nvPr/>
          </p:nvPicPr>
          <p:blipFill>
            <a:blip r:embed="rId40" cstate="print"/>
            <a:stretch>
              <a:fillRect/>
            </a:stretch>
          </p:blipFill>
          <p:spPr>
            <a:xfrm>
              <a:off x="226563" y="7411570"/>
              <a:ext cx="257540" cy="89439"/>
            </a:xfrm>
            <a:prstGeom prst="rect">
              <a:avLst/>
            </a:prstGeom>
          </p:spPr>
        </p:pic>
        <p:pic>
          <p:nvPicPr>
            <p:cNvPr id="144" name="object 144"/>
            <p:cNvPicPr/>
            <p:nvPr/>
          </p:nvPicPr>
          <p:blipFill>
            <a:blip r:embed="rId41" cstate="print"/>
            <a:stretch>
              <a:fillRect/>
            </a:stretch>
          </p:blipFill>
          <p:spPr>
            <a:xfrm>
              <a:off x="61694" y="7346916"/>
              <a:ext cx="200429" cy="199351"/>
            </a:xfrm>
            <a:prstGeom prst="rect">
              <a:avLst/>
            </a:prstGeom>
          </p:spPr>
        </p:pic>
      </p:grpSp>
      <p:pic>
        <p:nvPicPr>
          <p:cNvPr id="145" name="object 145"/>
          <p:cNvPicPr/>
          <p:nvPr/>
        </p:nvPicPr>
        <p:blipFill>
          <a:blip r:embed="rId42" cstate="print"/>
          <a:stretch>
            <a:fillRect/>
          </a:stretch>
        </p:blipFill>
        <p:spPr>
          <a:xfrm>
            <a:off x="1047914" y="5261570"/>
            <a:ext cx="688317" cy="61736"/>
          </a:xfrm>
          <a:prstGeom prst="rect">
            <a:avLst/>
          </a:prstGeom>
        </p:spPr>
      </p:pic>
      <p:pic>
        <p:nvPicPr>
          <p:cNvPr id="146" name="object 146"/>
          <p:cNvPicPr/>
          <p:nvPr/>
        </p:nvPicPr>
        <p:blipFill>
          <a:blip r:embed="rId43" cstate="print"/>
          <a:stretch>
            <a:fillRect/>
          </a:stretch>
        </p:blipFill>
        <p:spPr>
          <a:xfrm>
            <a:off x="3103653" y="5256042"/>
            <a:ext cx="688317" cy="61736"/>
          </a:xfrm>
          <a:prstGeom prst="rect">
            <a:avLst/>
          </a:prstGeom>
        </p:spPr>
      </p:pic>
      <p:pic>
        <p:nvPicPr>
          <p:cNvPr id="147" name="object 147"/>
          <p:cNvPicPr/>
          <p:nvPr/>
        </p:nvPicPr>
        <p:blipFill>
          <a:blip r:embed="rId44" cstate="print"/>
          <a:stretch>
            <a:fillRect/>
          </a:stretch>
        </p:blipFill>
        <p:spPr>
          <a:xfrm>
            <a:off x="1040543" y="6383889"/>
            <a:ext cx="688317" cy="61736"/>
          </a:xfrm>
          <a:prstGeom prst="rect">
            <a:avLst/>
          </a:prstGeom>
        </p:spPr>
      </p:pic>
      <p:pic>
        <p:nvPicPr>
          <p:cNvPr id="148" name="object 148"/>
          <p:cNvPicPr/>
          <p:nvPr/>
        </p:nvPicPr>
        <p:blipFill>
          <a:blip r:embed="rId45" cstate="print"/>
          <a:stretch>
            <a:fillRect/>
          </a:stretch>
        </p:blipFill>
        <p:spPr>
          <a:xfrm>
            <a:off x="3101810" y="6397711"/>
            <a:ext cx="688317" cy="61736"/>
          </a:xfrm>
          <a:prstGeom prst="rect">
            <a:avLst/>
          </a:prstGeom>
        </p:spPr>
      </p:pic>
      <p:pic>
        <p:nvPicPr>
          <p:cNvPr id="149" name="object 149"/>
          <p:cNvPicPr/>
          <p:nvPr/>
        </p:nvPicPr>
        <p:blipFill>
          <a:blip r:embed="rId46" cstate="print"/>
          <a:stretch>
            <a:fillRect/>
          </a:stretch>
        </p:blipFill>
        <p:spPr>
          <a:xfrm>
            <a:off x="6781250" y="6496305"/>
            <a:ext cx="152959" cy="106888"/>
          </a:xfrm>
          <a:prstGeom prst="rect">
            <a:avLst/>
          </a:prstGeom>
        </p:spPr>
      </p:pic>
      <p:grpSp>
        <p:nvGrpSpPr>
          <p:cNvPr id="150" name="object 150"/>
          <p:cNvGrpSpPr/>
          <p:nvPr/>
        </p:nvGrpSpPr>
        <p:grpSpPr>
          <a:xfrm>
            <a:off x="4969233" y="438277"/>
            <a:ext cx="4055614" cy="294302"/>
            <a:chOff x="5811242" y="283941"/>
            <a:chExt cx="4742815" cy="344170"/>
          </a:xfrm>
        </p:grpSpPr>
        <p:sp>
          <p:nvSpPr>
            <p:cNvPr id="151" name="object 151"/>
            <p:cNvSpPr/>
            <p:nvPr/>
          </p:nvSpPr>
          <p:spPr>
            <a:xfrm>
              <a:off x="5818246" y="290945"/>
              <a:ext cx="4728845" cy="330200"/>
            </a:xfrm>
            <a:custGeom>
              <a:avLst/>
              <a:gdLst/>
              <a:ahLst/>
              <a:cxnLst/>
              <a:rect l="l" t="t" r="r" b="b"/>
              <a:pathLst>
                <a:path w="4728845" h="330200">
                  <a:moveTo>
                    <a:pt x="0" y="0"/>
                  </a:moveTo>
                  <a:lnTo>
                    <a:pt x="4728404" y="0"/>
                  </a:lnTo>
                  <a:lnTo>
                    <a:pt x="4728404" y="329738"/>
                  </a:lnTo>
                  <a:lnTo>
                    <a:pt x="0" y="329738"/>
                  </a:lnTo>
                  <a:lnTo>
                    <a:pt x="0" y="0"/>
                  </a:lnTo>
                  <a:close/>
                </a:path>
              </a:pathLst>
            </a:custGeom>
            <a:ln w="14008">
              <a:solidFill>
                <a:srgbClr val="3F3F3F"/>
              </a:solidFill>
            </a:ln>
          </p:spPr>
          <p:txBody>
            <a:bodyPr wrap="square" lIns="0" tIns="0" rIns="0" bIns="0" rtlCol="0"/>
            <a:lstStyle/>
            <a:p>
              <a:endParaRPr sz="1749"/>
            </a:p>
          </p:txBody>
        </p:sp>
        <p:sp>
          <p:nvSpPr>
            <p:cNvPr id="152" name="object 152"/>
            <p:cNvSpPr/>
            <p:nvPr/>
          </p:nvSpPr>
          <p:spPr>
            <a:xfrm>
              <a:off x="5818246" y="290945"/>
              <a:ext cx="4728845" cy="330200"/>
            </a:xfrm>
            <a:custGeom>
              <a:avLst/>
              <a:gdLst/>
              <a:ahLst/>
              <a:cxnLst/>
              <a:rect l="l" t="t" r="r" b="b"/>
              <a:pathLst>
                <a:path w="4728845" h="330200">
                  <a:moveTo>
                    <a:pt x="0" y="0"/>
                  </a:moveTo>
                  <a:lnTo>
                    <a:pt x="4728404" y="0"/>
                  </a:lnTo>
                  <a:lnTo>
                    <a:pt x="4728404" y="329738"/>
                  </a:lnTo>
                  <a:lnTo>
                    <a:pt x="0" y="329738"/>
                  </a:lnTo>
                  <a:lnTo>
                    <a:pt x="0" y="0"/>
                  </a:lnTo>
                  <a:close/>
                </a:path>
              </a:pathLst>
            </a:custGeom>
            <a:ln w="8620">
              <a:solidFill>
                <a:srgbClr val="3F3F3F"/>
              </a:solidFill>
            </a:ln>
          </p:spPr>
          <p:txBody>
            <a:bodyPr wrap="square" lIns="0" tIns="0" rIns="0" bIns="0" rtlCol="0"/>
            <a:lstStyle/>
            <a:p>
              <a:endParaRPr sz="1749"/>
            </a:p>
          </p:txBody>
        </p:sp>
        <p:sp>
          <p:nvSpPr>
            <p:cNvPr id="153" name="object 153"/>
            <p:cNvSpPr/>
            <p:nvPr/>
          </p:nvSpPr>
          <p:spPr>
            <a:xfrm>
              <a:off x="5818246" y="290945"/>
              <a:ext cx="4728845" cy="330200"/>
            </a:xfrm>
            <a:custGeom>
              <a:avLst/>
              <a:gdLst/>
              <a:ahLst/>
              <a:cxnLst/>
              <a:rect l="l" t="t" r="r" b="b"/>
              <a:pathLst>
                <a:path w="4728845" h="330200">
                  <a:moveTo>
                    <a:pt x="0" y="0"/>
                  </a:moveTo>
                  <a:lnTo>
                    <a:pt x="4728404" y="0"/>
                  </a:lnTo>
                  <a:lnTo>
                    <a:pt x="4728404" y="329738"/>
                  </a:lnTo>
                  <a:lnTo>
                    <a:pt x="0" y="329738"/>
                  </a:lnTo>
                  <a:lnTo>
                    <a:pt x="0" y="0"/>
                  </a:lnTo>
                  <a:close/>
                </a:path>
              </a:pathLst>
            </a:custGeom>
            <a:ln w="6465">
              <a:solidFill>
                <a:srgbClr val="3F3F3F"/>
              </a:solidFill>
            </a:ln>
          </p:spPr>
          <p:txBody>
            <a:bodyPr wrap="square" lIns="0" tIns="0" rIns="0" bIns="0" rtlCol="0"/>
            <a:lstStyle/>
            <a:p>
              <a:endParaRPr sz="1749"/>
            </a:p>
          </p:txBody>
        </p:sp>
        <p:pic>
          <p:nvPicPr>
            <p:cNvPr id="154" name="object 154"/>
            <p:cNvPicPr/>
            <p:nvPr/>
          </p:nvPicPr>
          <p:blipFill>
            <a:blip r:embed="rId47" cstate="print"/>
            <a:stretch>
              <a:fillRect/>
            </a:stretch>
          </p:blipFill>
          <p:spPr>
            <a:xfrm>
              <a:off x="5904452" y="403013"/>
              <a:ext cx="2426701" cy="128231"/>
            </a:xfrm>
            <a:prstGeom prst="rect">
              <a:avLst/>
            </a:prstGeom>
          </p:spPr>
        </p:pic>
        <p:sp>
          <p:nvSpPr>
            <p:cNvPr id="155" name="object 155"/>
            <p:cNvSpPr/>
            <p:nvPr/>
          </p:nvSpPr>
          <p:spPr>
            <a:xfrm>
              <a:off x="8366709" y="431507"/>
              <a:ext cx="41275" cy="100330"/>
            </a:xfrm>
            <a:custGeom>
              <a:avLst/>
              <a:gdLst/>
              <a:ahLst/>
              <a:cxnLst/>
              <a:rect l="l" t="t" r="r" b="b"/>
              <a:pathLst>
                <a:path w="41275" h="100329">
                  <a:moveTo>
                    <a:pt x="40944" y="0"/>
                  </a:moveTo>
                  <a:lnTo>
                    <a:pt x="26936" y="0"/>
                  </a:lnTo>
                  <a:lnTo>
                    <a:pt x="26936" y="86360"/>
                  </a:lnTo>
                  <a:lnTo>
                    <a:pt x="0" y="86360"/>
                  </a:lnTo>
                  <a:lnTo>
                    <a:pt x="0" y="100330"/>
                  </a:lnTo>
                  <a:lnTo>
                    <a:pt x="40944" y="100330"/>
                  </a:lnTo>
                  <a:lnTo>
                    <a:pt x="40944" y="86360"/>
                  </a:lnTo>
                  <a:lnTo>
                    <a:pt x="40944" y="0"/>
                  </a:lnTo>
                  <a:close/>
                </a:path>
              </a:pathLst>
            </a:custGeom>
            <a:solidFill>
              <a:srgbClr val="3F3F3F"/>
            </a:solidFill>
          </p:spPr>
          <p:txBody>
            <a:bodyPr wrap="square" lIns="0" tIns="0" rIns="0" bIns="0" rtlCol="0"/>
            <a:lstStyle/>
            <a:p>
              <a:endParaRPr sz="1749"/>
            </a:p>
          </p:txBody>
        </p:sp>
      </p:grpSp>
      <p:grpSp>
        <p:nvGrpSpPr>
          <p:cNvPr id="156" name="object 156"/>
          <p:cNvGrpSpPr/>
          <p:nvPr/>
        </p:nvGrpSpPr>
        <p:grpSpPr>
          <a:xfrm>
            <a:off x="4649032" y="444267"/>
            <a:ext cx="282356" cy="282356"/>
            <a:chOff x="5436784" y="290945"/>
            <a:chExt cx="330200" cy="330200"/>
          </a:xfrm>
        </p:grpSpPr>
        <p:sp>
          <p:nvSpPr>
            <p:cNvPr id="157" name="object 157"/>
            <p:cNvSpPr/>
            <p:nvPr/>
          </p:nvSpPr>
          <p:spPr>
            <a:xfrm>
              <a:off x="5436784" y="290945"/>
              <a:ext cx="330200" cy="330200"/>
            </a:xfrm>
            <a:custGeom>
              <a:avLst/>
              <a:gdLst/>
              <a:ahLst/>
              <a:cxnLst/>
              <a:rect l="l" t="t" r="r" b="b"/>
              <a:pathLst>
                <a:path w="330200" h="330200">
                  <a:moveTo>
                    <a:pt x="329738" y="0"/>
                  </a:moveTo>
                  <a:lnTo>
                    <a:pt x="0" y="0"/>
                  </a:lnTo>
                  <a:lnTo>
                    <a:pt x="0" y="329738"/>
                  </a:lnTo>
                  <a:lnTo>
                    <a:pt x="329738" y="329738"/>
                  </a:lnTo>
                  <a:lnTo>
                    <a:pt x="329738" y="0"/>
                  </a:lnTo>
                  <a:close/>
                </a:path>
              </a:pathLst>
            </a:custGeom>
            <a:solidFill>
              <a:srgbClr val="595959"/>
            </a:solidFill>
          </p:spPr>
          <p:txBody>
            <a:bodyPr wrap="square" lIns="0" tIns="0" rIns="0" bIns="0" rtlCol="0"/>
            <a:lstStyle/>
            <a:p>
              <a:endParaRPr sz="1749"/>
            </a:p>
          </p:txBody>
        </p:sp>
        <p:pic>
          <p:nvPicPr>
            <p:cNvPr id="158" name="object 158"/>
            <p:cNvPicPr/>
            <p:nvPr/>
          </p:nvPicPr>
          <p:blipFill>
            <a:blip r:embed="rId3" cstate="print"/>
            <a:stretch>
              <a:fillRect/>
            </a:stretch>
          </p:blipFill>
          <p:spPr>
            <a:xfrm>
              <a:off x="5512214" y="380384"/>
              <a:ext cx="174567" cy="198274"/>
            </a:xfrm>
            <a:prstGeom prst="rect">
              <a:avLst/>
            </a:prstGeom>
          </p:spPr>
        </p:pic>
      </p:grpSp>
      <p:grpSp>
        <p:nvGrpSpPr>
          <p:cNvPr id="159" name="object 159"/>
          <p:cNvGrpSpPr/>
          <p:nvPr/>
        </p:nvGrpSpPr>
        <p:grpSpPr>
          <a:xfrm>
            <a:off x="4643042" y="776447"/>
            <a:ext cx="4378695" cy="779195"/>
            <a:chOff x="5429780" y="679411"/>
            <a:chExt cx="5120640" cy="911225"/>
          </a:xfrm>
        </p:grpSpPr>
        <p:sp>
          <p:nvSpPr>
            <p:cNvPr id="160" name="object 160"/>
            <p:cNvSpPr/>
            <p:nvPr/>
          </p:nvSpPr>
          <p:spPr>
            <a:xfrm>
              <a:off x="5436784" y="686415"/>
              <a:ext cx="330200" cy="330200"/>
            </a:xfrm>
            <a:custGeom>
              <a:avLst/>
              <a:gdLst/>
              <a:ahLst/>
              <a:cxnLst/>
              <a:rect l="l" t="t" r="r" b="b"/>
              <a:pathLst>
                <a:path w="330200" h="330200">
                  <a:moveTo>
                    <a:pt x="0" y="0"/>
                  </a:moveTo>
                  <a:lnTo>
                    <a:pt x="329738" y="0"/>
                  </a:lnTo>
                  <a:lnTo>
                    <a:pt x="329738" y="329738"/>
                  </a:lnTo>
                  <a:lnTo>
                    <a:pt x="0" y="329738"/>
                  </a:lnTo>
                  <a:lnTo>
                    <a:pt x="0" y="0"/>
                  </a:lnTo>
                  <a:close/>
                </a:path>
              </a:pathLst>
            </a:custGeom>
            <a:ln w="14008">
              <a:solidFill>
                <a:srgbClr val="3F3F3F"/>
              </a:solidFill>
            </a:ln>
          </p:spPr>
          <p:txBody>
            <a:bodyPr wrap="square" lIns="0" tIns="0" rIns="0" bIns="0" rtlCol="0"/>
            <a:lstStyle/>
            <a:p>
              <a:endParaRPr sz="1749"/>
            </a:p>
          </p:txBody>
        </p:sp>
        <p:sp>
          <p:nvSpPr>
            <p:cNvPr id="161" name="object 161"/>
            <p:cNvSpPr/>
            <p:nvPr/>
          </p:nvSpPr>
          <p:spPr>
            <a:xfrm>
              <a:off x="5436784" y="686415"/>
              <a:ext cx="330200" cy="330200"/>
            </a:xfrm>
            <a:custGeom>
              <a:avLst/>
              <a:gdLst/>
              <a:ahLst/>
              <a:cxnLst/>
              <a:rect l="l" t="t" r="r" b="b"/>
              <a:pathLst>
                <a:path w="330200" h="330200">
                  <a:moveTo>
                    <a:pt x="0" y="0"/>
                  </a:moveTo>
                  <a:lnTo>
                    <a:pt x="329738" y="0"/>
                  </a:lnTo>
                  <a:lnTo>
                    <a:pt x="329738" y="329738"/>
                  </a:lnTo>
                  <a:lnTo>
                    <a:pt x="0" y="329738"/>
                  </a:lnTo>
                  <a:lnTo>
                    <a:pt x="0" y="0"/>
                  </a:lnTo>
                  <a:close/>
                </a:path>
              </a:pathLst>
            </a:custGeom>
            <a:ln w="8620">
              <a:solidFill>
                <a:srgbClr val="3F3F3F"/>
              </a:solidFill>
            </a:ln>
          </p:spPr>
          <p:txBody>
            <a:bodyPr wrap="square" lIns="0" tIns="0" rIns="0" bIns="0" rtlCol="0"/>
            <a:lstStyle/>
            <a:p>
              <a:endParaRPr sz="1749"/>
            </a:p>
          </p:txBody>
        </p:sp>
        <p:sp>
          <p:nvSpPr>
            <p:cNvPr id="162" name="object 162"/>
            <p:cNvSpPr/>
            <p:nvPr/>
          </p:nvSpPr>
          <p:spPr>
            <a:xfrm>
              <a:off x="5436784" y="686415"/>
              <a:ext cx="330200" cy="330200"/>
            </a:xfrm>
            <a:custGeom>
              <a:avLst/>
              <a:gdLst/>
              <a:ahLst/>
              <a:cxnLst/>
              <a:rect l="l" t="t" r="r" b="b"/>
              <a:pathLst>
                <a:path w="330200" h="330200">
                  <a:moveTo>
                    <a:pt x="0" y="0"/>
                  </a:moveTo>
                  <a:lnTo>
                    <a:pt x="329738" y="0"/>
                  </a:lnTo>
                  <a:lnTo>
                    <a:pt x="329738" y="329738"/>
                  </a:lnTo>
                  <a:lnTo>
                    <a:pt x="0" y="329738"/>
                  </a:lnTo>
                  <a:lnTo>
                    <a:pt x="0" y="0"/>
                  </a:lnTo>
                  <a:close/>
                </a:path>
              </a:pathLst>
            </a:custGeom>
            <a:ln w="6465">
              <a:solidFill>
                <a:srgbClr val="3F3F3F"/>
              </a:solidFill>
            </a:ln>
          </p:spPr>
          <p:txBody>
            <a:bodyPr wrap="square" lIns="0" tIns="0" rIns="0" bIns="0" rtlCol="0"/>
            <a:lstStyle/>
            <a:p>
              <a:endParaRPr sz="1749"/>
            </a:p>
          </p:txBody>
        </p:sp>
        <p:pic>
          <p:nvPicPr>
            <p:cNvPr id="163" name="object 163"/>
            <p:cNvPicPr/>
            <p:nvPr/>
          </p:nvPicPr>
          <p:blipFill>
            <a:blip r:embed="rId4" cstate="print"/>
            <a:stretch>
              <a:fillRect/>
            </a:stretch>
          </p:blipFill>
          <p:spPr>
            <a:xfrm>
              <a:off x="5531611" y="790941"/>
              <a:ext cx="136852" cy="151938"/>
            </a:xfrm>
            <a:prstGeom prst="rect">
              <a:avLst/>
            </a:prstGeom>
          </p:spPr>
        </p:pic>
        <p:sp>
          <p:nvSpPr>
            <p:cNvPr id="164" name="object 164"/>
            <p:cNvSpPr/>
            <p:nvPr/>
          </p:nvSpPr>
          <p:spPr>
            <a:xfrm>
              <a:off x="5813936" y="683183"/>
              <a:ext cx="4736465" cy="907415"/>
            </a:xfrm>
            <a:custGeom>
              <a:avLst/>
              <a:gdLst/>
              <a:ahLst/>
              <a:cxnLst/>
              <a:rect l="l" t="t" r="r" b="b"/>
              <a:pathLst>
                <a:path w="4736465" h="907415">
                  <a:moveTo>
                    <a:pt x="7543" y="900853"/>
                  </a:moveTo>
                  <a:lnTo>
                    <a:pt x="4310" y="900853"/>
                  </a:lnTo>
                  <a:lnTo>
                    <a:pt x="4310" y="907319"/>
                  </a:lnTo>
                  <a:lnTo>
                    <a:pt x="12930" y="907319"/>
                  </a:lnTo>
                  <a:lnTo>
                    <a:pt x="12930" y="904086"/>
                  </a:lnTo>
                  <a:lnTo>
                    <a:pt x="7543" y="904086"/>
                  </a:lnTo>
                  <a:lnTo>
                    <a:pt x="7543" y="900853"/>
                  </a:lnTo>
                  <a:close/>
                </a:path>
                <a:path w="4736465" h="907415">
                  <a:moveTo>
                    <a:pt x="7543" y="882534"/>
                  </a:moveTo>
                  <a:lnTo>
                    <a:pt x="0" y="882534"/>
                  </a:lnTo>
                  <a:lnTo>
                    <a:pt x="0" y="904086"/>
                  </a:lnTo>
                  <a:lnTo>
                    <a:pt x="4310" y="904086"/>
                  </a:lnTo>
                  <a:lnTo>
                    <a:pt x="4310" y="900853"/>
                  </a:lnTo>
                  <a:lnTo>
                    <a:pt x="7543" y="900853"/>
                  </a:lnTo>
                  <a:lnTo>
                    <a:pt x="7543" y="882534"/>
                  </a:lnTo>
                  <a:close/>
                </a:path>
                <a:path w="4736465" h="907415">
                  <a:moveTo>
                    <a:pt x="12930" y="900853"/>
                  </a:moveTo>
                  <a:lnTo>
                    <a:pt x="7543" y="900853"/>
                  </a:lnTo>
                  <a:lnTo>
                    <a:pt x="7543" y="904086"/>
                  </a:lnTo>
                  <a:lnTo>
                    <a:pt x="12930" y="904086"/>
                  </a:lnTo>
                  <a:lnTo>
                    <a:pt x="12930" y="900853"/>
                  </a:lnTo>
                  <a:close/>
                </a:path>
                <a:path w="4736465" h="907415">
                  <a:moveTo>
                    <a:pt x="7543" y="853440"/>
                  </a:moveTo>
                  <a:lnTo>
                    <a:pt x="0" y="853440"/>
                  </a:lnTo>
                  <a:lnTo>
                    <a:pt x="0" y="874991"/>
                  </a:lnTo>
                  <a:lnTo>
                    <a:pt x="7543" y="874991"/>
                  </a:lnTo>
                  <a:lnTo>
                    <a:pt x="7543" y="853440"/>
                  </a:lnTo>
                  <a:close/>
                </a:path>
                <a:path w="4736465" h="907415">
                  <a:moveTo>
                    <a:pt x="7543" y="824345"/>
                  </a:moveTo>
                  <a:lnTo>
                    <a:pt x="0" y="824345"/>
                  </a:lnTo>
                  <a:lnTo>
                    <a:pt x="0" y="845897"/>
                  </a:lnTo>
                  <a:lnTo>
                    <a:pt x="7543" y="845897"/>
                  </a:lnTo>
                  <a:lnTo>
                    <a:pt x="7543" y="824345"/>
                  </a:lnTo>
                  <a:close/>
                </a:path>
                <a:path w="4736465" h="907415">
                  <a:moveTo>
                    <a:pt x="7543" y="795251"/>
                  </a:moveTo>
                  <a:lnTo>
                    <a:pt x="0" y="795251"/>
                  </a:lnTo>
                  <a:lnTo>
                    <a:pt x="0" y="816802"/>
                  </a:lnTo>
                  <a:lnTo>
                    <a:pt x="7543" y="816802"/>
                  </a:lnTo>
                  <a:lnTo>
                    <a:pt x="7543" y="795251"/>
                  </a:lnTo>
                  <a:close/>
                </a:path>
                <a:path w="4736465" h="907415">
                  <a:moveTo>
                    <a:pt x="7543" y="766156"/>
                  </a:moveTo>
                  <a:lnTo>
                    <a:pt x="0" y="766156"/>
                  </a:lnTo>
                  <a:lnTo>
                    <a:pt x="0" y="787708"/>
                  </a:lnTo>
                  <a:lnTo>
                    <a:pt x="7543" y="787708"/>
                  </a:lnTo>
                  <a:lnTo>
                    <a:pt x="7543" y="766156"/>
                  </a:lnTo>
                  <a:close/>
                </a:path>
                <a:path w="4736465" h="907415">
                  <a:moveTo>
                    <a:pt x="7543" y="737062"/>
                  </a:moveTo>
                  <a:lnTo>
                    <a:pt x="0" y="737062"/>
                  </a:lnTo>
                  <a:lnTo>
                    <a:pt x="0" y="758613"/>
                  </a:lnTo>
                  <a:lnTo>
                    <a:pt x="7543" y="758613"/>
                  </a:lnTo>
                  <a:lnTo>
                    <a:pt x="7543" y="737062"/>
                  </a:lnTo>
                  <a:close/>
                </a:path>
                <a:path w="4736465" h="907415">
                  <a:moveTo>
                    <a:pt x="7543" y="707967"/>
                  </a:moveTo>
                  <a:lnTo>
                    <a:pt x="0" y="707967"/>
                  </a:lnTo>
                  <a:lnTo>
                    <a:pt x="0" y="729519"/>
                  </a:lnTo>
                  <a:lnTo>
                    <a:pt x="7543" y="729519"/>
                  </a:lnTo>
                  <a:lnTo>
                    <a:pt x="7543" y="707967"/>
                  </a:lnTo>
                  <a:close/>
                </a:path>
                <a:path w="4736465" h="907415">
                  <a:moveTo>
                    <a:pt x="7543" y="678872"/>
                  </a:moveTo>
                  <a:lnTo>
                    <a:pt x="0" y="678872"/>
                  </a:lnTo>
                  <a:lnTo>
                    <a:pt x="0" y="700424"/>
                  </a:lnTo>
                  <a:lnTo>
                    <a:pt x="7543" y="700424"/>
                  </a:lnTo>
                  <a:lnTo>
                    <a:pt x="7543" y="678872"/>
                  </a:lnTo>
                  <a:close/>
                </a:path>
                <a:path w="4736465" h="907415">
                  <a:moveTo>
                    <a:pt x="7543" y="649778"/>
                  </a:moveTo>
                  <a:lnTo>
                    <a:pt x="0" y="649778"/>
                  </a:lnTo>
                  <a:lnTo>
                    <a:pt x="0" y="671329"/>
                  </a:lnTo>
                  <a:lnTo>
                    <a:pt x="7543" y="671329"/>
                  </a:lnTo>
                  <a:lnTo>
                    <a:pt x="7543" y="649778"/>
                  </a:lnTo>
                  <a:close/>
                </a:path>
                <a:path w="4736465" h="907415">
                  <a:moveTo>
                    <a:pt x="7543" y="620683"/>
                  </a:moveTo>
                  <a:lnTo>
                    <a:pt x="0" y="620683"/>
                  </a:lnTo>
                  <a:lnTo>
                    <a:pt x="0" y="642235"/>
                  </a:lnTo>
                  <a:lnTo>
                    <a:pt x="7543" y="642235"/>
                  </a:lnTo>
                  <a:lnTo>
                    <a:pt x="7543" y="620683"/>
                  </a:lnTo>
                  <a:close/>
                </a:path>
                <a:path w="4736465" h="907415">
                  <a:moveTo>
                    <a:pt x="7543" y="591589"/>
                  </a:moveTo>
                  <a:lnTo>
                    <a:pt x="0" y="591589"/>
                  </a:lnTo>
                  <a:lnTo>
                    <a:pt x="0" y="613140"/>
                  </a:lnTo>
                  <a:lnTo>
                    <a:pt x="7543" y="613140"/>
                  </a:lnTo>
                  <a:lnTo>
                    <a:pt x="7543" y="591589"/>
                  </a:lnTo>
                  <a:close/>
                </a:path>
                <a:path w="4736465" h="907415">
                  <a:moveTo>
                    <a:pt x="7543" y="562494"/>
                  </a:moveTo>
                  <a:lnTo>
                    <a:pt x="0" y="562494"/>
                  </a:lnTo>
                  <a:lnTo>
                    <a:pt x="0" y="584046"/>
                  </a:lnTo>
                  <a:lnTo>
                    <a:pt x="7543" y="584046"/>
                  </a:lnTo>
                  <a:lnTo>
                    <a:pt x="7543" y="562494"/>
                  </a:lnTo>
                  <a:close/>
                </a:path>
                <a:path w="4736465" h="907415">
                  <a:moveTo>
                    <a:pt x="7543" y="533400"/>
                  </a:moveTo>
                  <a:lnTo>
                    <a:pt x="0" y="533400"/>
                  </a:lnTo>
                  <a:lnTo>
                    <a:pt x="0" y="554951"/>
                  </a:lnTo>
                  <a:lnTo>
                    <a:pt x="7543" y="554951"/>
                  </a:lnTo>
                  <a:lnTo>
                    <a:pt x="7543" y="533400"/>
                  </a:lnTo>
                  <a:close/>
                </a:path>
                <a:path w="4736465" h="907415">
                  <a:moveTo>
                    <a:pt x="7543" y="504305"/>
                  </a:moveTo>
                  <a:lnTo>
                    <a:pt x="0" y="504305"/>
                  </a:lnTo>
                  <a:lnTo>
                    <a:pt x="0" y="525857"/>
                  </a:lnTo>
                  <a:lnTo>
                    <a:pt x="7543" y="525857"/>
                  </a:lnTo>
                  <a:lnTo>
                    <a:pt x="7543" y="504305"/>
                  </a:lnTo>
                  <a:close/>
                </a:path>
                <a:path w="4736465" h="907415">
                  <a:moveTo>
                    <a:pt x="7543" y="475211"/>
                  </a:moveTo>
                  <a:lnTo>
                    <a:pt x="0" y="475211"/>
                  </a:lnTo>
                  <a:lnTo>
                    <a:pt x="0" y="496762"/>
                  </a:lnTo>
                  <a:lnTo>
                    <a:pt x="7543" y="496762"/>
                  </a:lnTo>
                  <a:lnTo>
                    <a:pt x="7543" y="475211"/>
                  </a:lnTo>
                  <a:close/>
                </a:path>
                <a:path w="4736465" h="907415">
                  <a:moveTo>
                    <a:pt x="7543" y="446116"/>
                  </a:moveTo>
                  <a:lnTo>
                    <a:pt x="0" y="446116"/>
                  </a:lnTo>
                  <a:lnTo>
                    <a:pt x="0" y="467668"/>
                  </a:lnTo>
                  <a:lnTo>
                    <a:pt x="7543" y="467668"/>
                  </a:lnTo>
                  <a:lnTo>
                    <a:pt x="7543" y="446116"/>
                  </a:lnTo>
                  <a:close/>
                </a:path>
                <a:path w="4736465" h="907415">
                  <a:moveTo>
                    <a:pt x="7543" y="417021"/>
                  </a:moveTo>
                  <a:lnTo>
                    <a:pt x="0" y="417021"/>
                  </a:lnTo>
                  <a:lnTo>
                    <a:pt x="0" y="438573"/>
                  </a:lnTo>
                  <a:lnTo>
                    <a:pt x="7543" y="438573"/>
                  </a:lnTo>
                  <a:lnTo>
                    <a:pt x="7543" y="417021"/>
                  </a:lnTo>
                  <a:close/>
                </a:path>
                <a:path w="4736465" h="907415">
                  <a:moveTo>
                    <a:pt x="7543" y="387927"/>
                  </a:moveTo>
                  <a:lnTo>
                    <a:pt x="0" y="387927"/>
                  </a:lnTo>
                  <a:lnTo>
                    <a:pt x="0" y="409478"/>
                  </a:lnTo>
                  <a:lnTo>
                    <a:pt x="7543" y="409478"/>
                  </a:lnTo>
                  <a:lnTo>
                    <a:pt x="7543" y="387927"/>
                  </a:lnTo>
                  <a:close/>
                </a:path>
                <a:path w="4736465" h="907415">
                  <a:moveTo>
                    <a:pt x="7543" y="358832"/>
                  </a:moveTo>
                  <a:lnTo>
                    <a:pt x="0" y="358832"/>
                  </a:lnTo>
                  <a:lnTo>
                    <a:pt x="0" y="380384"/>
                  </a:lnTo>
                  <a:lnTo>
                    <a:pt x="7543" y="380384"/>
                  </a:lnTo>
                  <a:lnTo>
                    <a:pt x="7543" y="358832"/>
                  </a:lnTo>
                  <a:close/>
                </a:path>
                <a:path w="4736465" h="907415">
                  <a:moveTo>
                    <a:pt x="7543" y="329738"/>
                  </a:moveTo>
                  <a:lnTo>
                    <a:pt x="0" y="329738"/>
                  </a:lnTo>
                  <a:lnTo>
                    <a:pt x="0" y="352367"/>
                  </a:lnTo>
                  <a:lnTo>
                    <a:pt x="7543" y="352367"/>
                  </a:lnTo>
                  <a:lnTo>
                    <a:pt x="7543" y="329738"/>
                  </a:lnTo>
                  <a:close/>
                </a:path>
                <a:path w="4736465" h="907415">
                  <a:moveTo>
                    <a:pt x="7543" y="300643"/>
                  </a:moveTo>
                  <a:lnTo>
                    <a:pt x="0" y="300643"/>
                  </a:lnTo>
                  <a:lnTo>
                    <a:pt x="0" y="323272"/>
                  </a:lnTo>
                  <a:lnTo>
                    <a:pt x="7543" y="323272"/>
                  </a:lnTo>
                  <a:lnTo>
                    <a:pt x="7543" y="300643"/>
                  </a:lnTo>
                  <a:close/>
                </a:path>
                <a:path w="4736465" h="907415">
                  <a:moveTo>
                    <a:pt x="7543" y="271549"/>
                  </a:moveTo>
                  <a:lnTo>
                    <a:pt x="0" y="271549"/>
                  </a:lnTo>
                  <a:lnTo>
                    <a:pt x="0" y="294178"/>
                  </a:lnTo>
                  <a:lnTo>
                    <a:pt x="7543" y="294178"/>
                  </a:lnTo>
                  <a:lnTo>
                    <a:pt x="7543" y="271549"/>
                  </a:lnTo>
                  <a:close/>
                </a:path>
                <a:path w="4736465" h="907415">
                  <a:moveTo>
                    <a:pt x="7543" y="242454"/>
                  </a:moveTo>
                  <a:lnTo>
                    <a:pt x="0" y="242454"/>
                  </a:lnTo>
                  <a:lnTo>
                    <a:pt x="0" y="265083"/>
                  </a:lnTo>
                  <a:lnTo>
                    <a:pt x="7543" y="265083"/>
                  </a:lnTo>
                  <a:lnTo>
                    <a:pt x="7543" y="242454"/>
                  </a:lnTo>
                  <a:close/>
                </a:path>
                <a:path w="4736465" h="907415">
                  <a:moveTo>
                    <a:pt x="7543" y="213360"/>
                  </a:moveTo>
                  <a:lnTo>
                    <a:pt x="0" y="213360"/>
                  </a:lnTo>
                  <a:lnTo>
                    <a:pt x="0" y="235989"/>
                  </a:lnTo>
                  <a:lnTo>
                    <a:pt x="7543" y="235989"/>
                  </a:lnTo>
                  <a:lnTo>
                    <a:pt x="7543" y="213360"/>
                  </a:lnTo>
                  <a:close/>
                </a:path>
                <a:path w="4736465" h="907415">
                  <a:moveTo>
                    <a:pt x="7543" y="184265"/>
                  </a:moveTo>
                  <a:lnTo>
                    <a:pt x="0" y="184265"/>
                  </a:lnTo>
                  <a:lnTo>
                    <a:pt x="0" y="206894"/>
                  </a:lnTo>
                  <a:lnTo>
                    <a:pt x="7543" y="206894"/>
                  </a:lnTo>
                  <a:lnTo>
                    <a:pt x="7543" y="184265"/>
                  </a:lnTo>
                  <a:close/>
                </a:path>
                <a:path w="4736465" h="907415">
                  <a:moveTo>
                    <a:pt x="7543" y="155170"/>
                  </a:moveTo>
                  <a:lnTo>
                    <a:pt x="0" y="155170"/>
                  </a:lnTo>
                  <a:lnTo>
                    <a:pt x="0" y="177800"/>
                  </a:lnTo>
                  <a:lnTo>
                    <a:pt x="7543" y="177800"/>
                  </a:lnTo>
                  <a:lnTo>
                    <a:pt x="7543" y="155170"/>
                  </a:lnTo>
                  <a:close/>
                </a:path>
                <a:path w="4736465" h="907415">
                  <a:moveTo>
                    <a:pt x="7543" y="126076"/>
                  </a:moveTo>
                  <a:lnTo>
                    <a:pt x="0" y="126076"/>
                  </a:lnTo>
                  <a:lnTo>
                    <a:pt x="0" y="148705"/>
                  </a:lnTo>
                  <a:lnTo>
                    <a:pt x="7543" y="148705"/>
                  </a:lnTo>
                  <a:lnTo>
                    <a:pt x="7543" y="126076"/>
                  </a:lnTo>
                  <a:close/>
                </a:path>
                <a:path w="4736465" h="907415">
                  <a:moveTo>
                    <a:pt x="7543" y="96981"/>
                  </a:moveTo>
                  <a:lnTo>
                    <a:pt x="0" y="96981"/>
                  </a:lnTo>
                  <a:lnTo>
                    <a:pt x="0" y="119610"/>
                  </a:lnTo>
                  <a:lnTo>
                    <a:pt x="7543" y="119610"/>
                  </a:lnTo>
                  <a:lnTo>
                    <a:pt x="7543" y="96981"/>
                  </a:lnTo>
                  <a:close/>
                </a:path>
                <a:path w="4736465" h="907415">
                  <a:moveTo>
                    <a:pt x="7543" y="67887"/>
                  </a:moveTo>
                  <a:lnTo>
                    <a:pt x="0" y="67887"/>
                  </a:lnTo>
                  <a:lnTo>
                    <a:pt x="0" y="90516"/>
                  </a:lnTo>
                  <a:lnTo>
                    <a:pt x="7543" y="90516"/>
                  </a:lnTo>
                  <a:lnTo>
                    <a:pt x="7543" y="67887"/>
                  </a:lnTo>
                  <a:close/>
                </a:path>
                <a:path w="4736465" h="907415">
                  <a:moveTo>
                    <a:pt x="7543" y="38792"/>
                  </a:moveTo>
                  <a:lnTo>
                    <a:pt x="0" y="38792"/>
                  </a:lnTo>
                  <a:lnTo>
                    <a:pt x="0" y="61421"/>
                  </a:lnTo>
                  <a:lnTo>
                    <a:pt x="7543" y="61421"/>
                  </a:lnTo>
                  <a:lnTo>
                    <a:pt x="7543" y="38792"/>
                  </a:lnTo>
                  <a:close/>
                </a:path>
                <a:path w="4736465" h="907415">
                  <a:moveTo>
                    <a:pt x="7543" y="9698"/>
                  </a:moveTo>
                  <a:lnTo>
                    <a:pt x="0" y="9698"/>
                  </a:lnTo>
                  <a:lnTo>
                    <a:pt x="0" y="32327"/>
                  </a:lnTo>
                  <a:lnTo>
                    <a:pt x="7543" y="32327"/>
                  </a:lnTo>
                  <a:lnTo>
                    <a:pt x="7543" y="9698"/>
                  </a:lnTo>
                  <a:close/>
                </a:path>
                <a:path w="4736465" h="907415">
                  <a:moveTo>
                    <a:pt x="25861" y="0"/>
                  </a:moveTo>
                  <a:lnTo>
                    <a:pt x="4310" y="0"/>
                  </a:lnTo>
                  <a:lnTo>
                    <a:pt x="4310" y="6465"/>
                  </a:lnTo>
                  <a:lnTo>
                    <a:pt x="25861" y="6465"/>
                  </a:lnTo>
                  <a:lnTo>
                    <a:pt x="25861" y="0"/>
                  </a:lnTo>
                  <a:close/>
                </a:path>
                <a:path w="4736465" h="907415">
                  <a:moveTo>
                    <a:pt x="54956" y="0"/>
                  </a:moveTo>
                  <a:lnTo>
                    <a:pt x="33404" y="0"/>
                  </a:lnTo>
                  <a:lnTo>
                    <a:pt x="33404" y="6465"/>
                  </a:lnTo>
                  <a:lnTo>
                    <a:pt x="54956" y="6465"/>
                  </a:lnTo>
                  <a:lnTo>
                    <a:pt x="54956" y="0"/>
                  </a:lnTo>
                  <a:close/>
                </a:path>
                <a:path w="4736465" h="907415">
                  <a:moveTo>
                    <a:pt x="84050" y="0"/>
                  </a:moveTo>
                  <a:lnTo>
                    <a:pt x="62499" y="0"/>
                  </a:lnTo>
                  <a:lnTo>
                    <a:pt x="62499" y="6465"/>
                  </a:lnTo>
                  <a:lnTo>
                    <a:pt x="84050" y="6465"/>
                  </a:lnTo>
                  <a:lnTo>
                    <a:pt x="84050" y="0"/>
                  </a:lnTo>
                  <a:close/>
                </a:path>
                <a:path w="4736465" h="907415">
                  <a:moveTo>
                    <a:pt x="113145" y="0"/>
                  </a:moveTo>
                  <a:lnTo>
                    <a:pt x="91593" y="0"/>
                  </a:lnTo>
                  <a:lnTo>
                    <a:pt x="91593" y="6465"/>
                  </a:lnTo>
                  <a:lnTo>
                    <a:pt x="113145" y="6465"/>
                  </a:lnTo>
                  <a:lnTo>
                    <a:pt x="113145" y="0"/>
                  </a:lnTo>
                  <a:close/>
                </a:path>
                <a:path w="4736465" h="907415">
                  <a:moveTo>
                    <a:pt x="142240" y="0"/>
                  </a:moveTo>
                  <a:lnTo>
                    <a:pt x="120688" y="0"/>
                  </a:lnTo>
                  <a:lnTo>
                    <a:pt x="120688" y="6465"/>
                  </a:lnTo>
                  <a:lnTo>
                    <a:pt x="142240" y="6465"/>
                  </a:lnTo>
                  <a:lnTo>
                    <a:pt x="142240" y="0"/>
                  </a:lnTo>
                  <a:close/>
                </a:path>
                <a:path w="4736465" h="907415">
                  <a:moveTo>
                    <a:pt x="171334" y="0"/>
                  </a:moveTo>
                  <a:lnTo>
                    <a:pt x="149783" y="0"/>
                  </a:lnTo>
                  <a:lnTo>
                    <a:pt x="149783" y="6465"/>
                  </a:lnTo>
                  <a:lnTo>
                    <a:pt x="171334" y="6465"/>
                  </a:lnTo>
                  <a:lnTo>
                    <a:pt x="171334" y="0"/>
                  </a:lnTo>
                  <a:close/>
                </a:path>
                <a:path w="4736465" h="907415">
                  <a:moveTo>
                    <a:pt x="200429" y="0"/>
                  </a:moveTo>
                  <a:lnTo>
                    <a:pt x="178877" y="0"/>
                  </a:lnTo>
                  <a:lnTo>
                    <a:pt x="178877" y="6465"/>
                  </a:lnTo>
                  <a:lnTo>
                    <a:pt x="200429" y="6465"/>
                  </a:lnTo>
                  <a:lnTo>
                    <a:pt x="200429" y="0"/>
                  </a:lnTo>
                  <a:close/>
                </a:path>
                <a:path w="4736465" h="907415">
                  <a:moveTo>
                    <a:pt x="229523" y="0"/>
                  </a:moveTo>
                  <a:lnTo>
                    <a:pt x="207972" y="0"/>
                  </a:lnTo>
                  <a:lnTo>
                    <a:pt x="207972" y="6465"/>
                  </a:lnTo>
                  <a:lnTo>
                    <a:pt x="229523" y="6465"/>
                  </a:lnTo>
                  <a:lnTo>
                    <a:pt x="229523" y="0"/>
                  </a:lnTo>
                  <a:close/>
                </a:path>
                <a:path w="4736465" h="907415">
                  <a:moveTo>
                    <a:pt x="258618" y="0"/>
                  </a:moveTo>
                  <a:lnTo>
                    <a:pt x="237066" y="0"/>
                  </a:lnTo>
                  <a:lnTo>
                    <a:pt x="237066" y="6465"/>
                  </a:lnTo>
                  <a:lnTo>
                    <a:pt x="258618" y="6465"/>
                  </a:lnTo>
                  <a:lnTo>
                    <a:pt x="258618" y="0"/>
                  </a:lnTo>
                  <a:close/>
                </a:path>
                <a:path w="4736465" h="907415">
                  <a:moveTo>
                    <a:pt x="287712" y="0"/>
                  </a:moveTo>
                  <a:lnTo>
                    <a:pt x="266161" y="0"/>
                  </a:lnTo>
                  <a:lnTo>
                    <a:pt x="266161" y="6465"/>
                  </a:lnTo>
                  <a:lnTo>
                    <a:pt x="287712" y="6465"/>
                  </a:lnTo>
                  <a:lnTo>
                    <a:pt x="287712" y="0"/>
                  </a:lnTo>
                  <a:close/>
                </a:path>
                <a:path w="4736465" h="907415">
                  <a:moveTo>
                    <a:pt x="316807" y="0"/>
                  </a:moveTo>
                  <a:lnTo>
                    <a:pt x="295255" y="0"/>
                  </a:lnTo>
                  <a:lnTo>
                    <a:pt x="295255" y="6465"/>
                  </a:lnTo>
                  <a:lnTo>
                    <a:pt x="316807" y="6465"/>
                  </a:lnTo>
                  <a:lnTo>
                    <a:pt x="316807" y="0"/>
                  </a:lnTo>
                  <a:close/>
                </a:path>
                <a:path w="4736465" h="907415">
                  <a:moveTo>
                    <a:pt x="345901" y="0"/>
                  </a:moveTo>
                  <a:lnTo>
                    <a:pt x="324350" y="0"/>
                  </a:lnTo>
                  <a:lnTo>
                    <a:pt x="324350" y="6465"/>
                  </a:lnTo>
                  <a:lnTo>
                    <a:pt x="345901" y="6465"/>
                  </a:lnTo>
                  <a:lnTo>
                    <a:pt x="345901" y="0"/>
                  </a:lnTo>
                  <a:close/>
                </a:path>
                <a:path w="4736465" h="907415">
                  <a:moveTo>
                    <a:pt x="374996" y="0"/>
                  </a:moveTo>
                  <a:lnTo>
                    <a:pt x="353444" y="0"/>
                  </a:lnTo>
                  <a:lnTo>
                    <a:pt x="353444" y="6465"/>
                  </a:lnTo>
                  <a:lnTo>
                    <a:pt x="374996" y="6465"/>
                  </a:lnTo>
                  <a:lnTo>
                    <a:pt x="374996" y="0"/>
                  </a:lnTo>
                  <a:close/>
                </a:path>
                <a:path w="4736465" h="907415">
                  <a:moveTo>
                    <a:pt x="404091" y="0"/>
                  </a:moveTo>
                  <a:lnTo>
                    <a:pt x="382539" y="0"/>
                  </a:lnTo>
                  <a:lnTo>
                    <a:pt x="382539" y="6465"/>
                  </a:lnTo>
                  <a:lnTo>
                    <a:pt x="404091" y="6465"/>
                  </a:lnTo>
                  <a:lnTo>
                    <a:pt x="404091" y="0"/>
                  </a:lnTo>
                  <a:close/>
                </a:path>
                <a:path w="4736465" h="907415">
                  <a:moveTo>
                    <a:pt x="433185" y="0"/>
                  </a:moveTo>
                  <a:lnTo>
                    <a:pt x="411634" y="0"/>
                  </a:lnTo>
                  <a:lnTo>
                    <a:pt x="411634" y="6465"/>
                  </a:lnTo>
                  <a:lnTo>
                    <a:pt x="433185" y="6465"/>
                  </a:lnTo>
                  <a:lnTo>
                    <a:pt x="433185" y="0"/>
                  </a:lnTo>
                  <a:close/>
                </a:path>
                <a:path w="4736465" h="907415">
                  <a:moveTo>
                    <a:pt x="462280" y="0"/>
                  </a:moveTo>
                  <a:lnTo>
                    <a:pt x="440728" y="0"/>
                  </a:lnTo>
                  <a:lnTo>
                    <a:pt x="440728" y="6465"/>
                  </a:lnTo>
                  <a:lnTo>
                    <a:pt x="462280" y="6465"/>
                  </a:lnTo>
                  <a:lnTo>
                    <a:pt x="462280" y="0"/>
                  </a:lnTo>
                  <a:close/>
                </a:path>
                <a:path w="4736465" h="907415">
                  <a:moveTo>
                    <a:pt x="491374" y="0"/>
                  </a:moveTo>
                  <a:lnTo>
                    <a:pt x="469823" y="0"/>
                  </a:lnTo>
                  <a:lnTo>
                    <a:pt x="469823" y="6465"/>
                  </a:lnTo>
                  <a:lnTo>
                    <a:pt x="491374" y="6465"/>
                  </a:lnTo>
                  <a:lnTo>
                    <a:pt x="491374" y="0"/>
                  </a:lnTo>
                  <a:close/>
                </a:path>
                <a:path w="4736465" h="907415">
                  <a:moveTo>
                    <a:pt x="520469" y="0"/>
                  </a:moveTo>
                  <a:lnTo>
                    <a:pt x="498917" y="0"/>
                  </a:lnTo>
                  <a:lnTo>
                    <a:pt x="498917" y="6465"/>
                  </a:lnTo>
                  <a:lnTo>
                    <a:pt x="520469" y="6465"/>
                  </a:lnTo>
                  <a:lnTo>
                    <a:pt x="520469" y="0"/>
                  </a:lnTo>
                  <a:close/>
                </a:path>
                <a:path w="4736465" h="907415">
                  <a:moveTo>
                    <a:pt x="549563" y="0"/>
                  </a:moveTo>
                  <a:lnTo>
                    <a:pt x="528012" y="0"/>
                  </a:lnTo>
                  <a:lnTo>
                    <a:pt x="528012" y="6465"/>
                  </a:lnTo>
                  <a:lnTo>
                    <a:pt x="549563" y="6465"/>
                  </a:lnTo>
                  <a:lnTo>
                    <a:pt x="549563" y="0"/>
                  </a:lnTo>
                  <a:close/>
                </a:path>
                <a:path w="4736465" h="907415">
                  <a:moveTo>
                    <a:pt x="578658" y="0"/>
                  </a:moveTo>
                  <a:lnTo>
                    <a:pt x="557106" y="0"/>
                  </a:lnTo>
                  <a:lnTo>
                    <a:pt x="557106" y="6465"/>
                  </a:lnTo>
                  <a:lnTo>
                    <a:pt x="578658" y="6465"/>
                  </a:lnTo>
                  <a:lnTo>
                    <a:pt x="578658" y="0"/>
                  </a:lnTo>
                  <a:close/>
                </a:path>
                <a:path w="4736465" h="907415">
                  <a:moveTo>
                    <a:pt x="607752" y="0"/>
                  </a:moveTo>
                  <a:lnTo>
                    <a:pt x="586201" y="0"/>
                  </a:lnTo>
                  <a:lnTo>
                    <a:pt x="586201" y="6465"/>
                  </a:lnTo>
                  <a:lnTo>
                    <a:pt x="607752" y="6465"/>
                  </a:lnTo>
                  <a:lnTo>
                    <a:pt x="607752" y="0"/>
                  </a:lnTo>
                  <a:close/>
                </a:path>
                <a:path w="4736465" h="907415">
                  <a:moveTo>
                    <a:pt x="636847" y="0"/>
                  </a:moveTo>
                  <a:lnTo>
                    <a:pt x="615295" y="0"/>
                  </a:lnTo>
                  <a:lnTo>
                    <a:pt x="615295" y="6465"/>
                  </a:lnTo>
                  <a:lnTo>
                    <a:pt x="636847" y="6465"/>
                  </a:lnTo>
                  <a:lnTo>
                    <a:pt x="636847" y="0"/>
                  </a:lnTo>
                  <a:close/>
                </a:path>
                <a:path w="4736465" h="907415">
                  <a:moveTo>
                    <a:pt x="665942" y="0"/>
                  </a:moveTo>
                  <a:lnTo>
                    <a:pt x="644390" y="0"/>
                  </a:lnTo>
                  <a:lnTo>
                    <a:pt x="644390" y="6465"/>
                  </a:lnTo>
                  <a:lnTo>
                    <a:pt x="665942" y="6465"/>
                  </a:lnTo>
                  <a:lnTo>
                    <a:pt x="665942" y="0"/>
                  </a:lnTo>
                  <a:close/>
                </a:path>
                <a:path w="4736465" h="907415">
                  <a:moveTo>
                    <a:pt x="695036" y="0"/>
                  </a:moveTo>
                  <a:lnTo>
                    <a:pt x="673485" y="0"/>
                  </a:lnTo>
                  <a:lnTo>
                    <a:pt x="673485" y="6465"/>
                  </a:lnTo>
                  <a:lnTo>
                    <a:pt x="695036" y="6465"/>
                  </a:lnTo>
                  <a:lnTo>
                    <a:pt x="695036" y="0"/>
                  </a:lnTo>
                  <a:close/>
                </a:path>
                <a:path w="4736465" h="907415">
                  <a:moveTo>
                    <a:pt x="724131" y="0"/>
                  </a:moveTo>
                  <a:lnTo>
                    <a:pt x="702579" y="0"/>
                  </a:lnTo>
                  <a:lnTo>
                    <a:pt x="702579" y="6465"/>
                  </a:lnTo>
                  <a:lnTo>
                    <a:pt x="724131" y="6465"/>
                  </a:lnTo>
                  <a:lnTo>
                    <a:pt x="724131" y="0"/>
                  </a:lnTo>
                  <a:close/>
                </a:path>
                <a:path w="4736465" h="907415">
                  <a:moveTo>
                    <a:pt x="753225" y="0"/>
                  </a:moveTo>
                  <a:lnTo>
                    <a:pt x="731674" y="0"/>
                  </a:lnTo>
                  <a:lnTo>
                    <a:pt x="731674" y="6465"/>
                  </a:lnTo>
                  <a:lnTo>
                    <a:pt x="753225" y="6465"/>
                  </a:lnTo>
                  <a:lnTo>
                    <a:pt x="753225" y="0"/>
                  </a:lnTo>
                  <a:close/>
                </a:path>
                <a:path w="4736465" h="907415">
                  <a:moveTo>
                    <a:pt x="782320" y="0"/>
                  </a:moveTo>
                  <a:lnTo>
                    <a:pt x="760768" y="0"/>
                  </a:lnTo>
                  <a:lnTo>
                    <a:pt x="760768" y="6465"/>
                  </a:lnTo>
                  <a:lnTo>
                    <a:pt x="782320" y="6465"/>
                  </a:lnTo>
                  <a:lnTo>
                    <a:pt x="782320" y="0"/>
                  </a:lnTo>
                  <a:close/>
                </a:path>
                <a:path w="4736465" h="907415">
                  <a:moveTo>
                    <a:pt x="811414" y="0"/>
                  </a:moveTo>
                  <a:lnTo>
                    <a:pt x="789863" y="0"/>
                  </a:lnTo>
                  <a:lnTo>
                    <a:pt x="789863" y="6465"/>
                  </a:lnTo>
                  <a:lnTo>
                    <a:pt x="811414" y="6465"/>
                  </a:lnTo>
                  <a:lnTo>
                    <a:pt x="811414" y="0"/>
                  </a:lnTo>
                  <a:close/>
                </a:path>
                <a:path w="4736465" h="907415">
                  <a:moveTo>
                    <a:pt x="840509" y="0"/>
                  </a:moveTo>
                  <a:lnTo>
                    <a:pt x="818957" y="0"/>
                  </a:lnTo>
                  <a:lnTo>
                    <a:pt x="818957" y="6465"/>
                  </a:lnTo>
                  <a:lnTo>
                    <a:pt x="840509" y="6465"/>
                  </a:lnTo>
                  <a:lnTo>
                    <a:pt x="840509" y="0"/>
                  </a:lnTo>
                  <a:close/>
                </a:path>
                <a:path w="4736465" h="907415">
                  <a:moveTo>
                    <a:pt x="869603" y="0"/>
                  </a:moveTo>
                  <a:lnTo>
                    <a:pt x="846974" y="0"/>
                  </a:lnTo>
                  <a:lnTo>
                    <a:pt x="846974" y="6465"/>
                  </a:lnTo>
                  <a:lnTo>
                    <a:pt x="869603" y="6465"/>
                  </a:lnTo>
                  <a:lnTo>
                    <a:pt x="869603" y="0"/>
                  </a:lnTo>
                  <a:close/>
                </a:path>
                <a:path w="4736465" h="907415">
                  <a:moveTo>
                    <a:pt x="898698" y="0"/>
                  </a:moveTo>
                  <a:lnTo>
                    <a:pt x="876069" y="0"/>
                  </a:lnTo>
                  <a:lnTo>
                    <a:pt x="876069" y="6465"/>
                  </a:lnTo>
                  <a:lnTo>
                    <a:pt x="898698" y="6465"/>
                  </a:lnTo>
                  <a:lnTo>
                    <a:pt x="898698" y="0"/>
                  </a:lnTo>
                  <a:close/>
                </a:path>
                <a:path w="4736465" h="907415">
                  <a:moveTo>
                    <a:pt x="927793" y="0"/>
                  </a:moveTo>
                  <a:lnTo>
                    <a:pt x="905163" y="0"/>
                  </a:lnTo>
                  <a:lnTo>
                    <a:pt x="905163" y="6465"/>
                  </a:lnTo>
                  <a:lnTo>
                    <a:pt x="927793" y="6465"/>
                  </a:lnTo>
                  <a:lnTo>
                    <a:pt x="927793" y="0"/>
                  </a:lnTo>
                  <a:close/>
                </a:path>
                <a:path w="4736465" h="907415">
                  <a:moveTo>
                    <a:pt x="956887" y="0"/>
                  </a:moveTo>
                  <a:lnTo>
                    <a:pt x="934258" y="0"/>
                  </a:lnTo>
                  <a:lnTo>
                    <a:pt x="934258" y="6465"/>
                  </a:lnTo>
                  <a:lnTo>
                    <a:pt x="956887" y="6465"/>
                  </a:lnTo>
                  <a:lnTo>
                    <a:pt x="956887" y="0"/>
                  </a:lnTo>
                  <a:close/>
                </a:path>
                <a:path w="4736465" h="907415">
                  <a:moveTo>
                    <a:pt x="985982" y="0"/>
                  </a:moveTo>
                  <a:lnTo>
                    <a:pt x="963353" y="0"/>
                  </a:lnTo>
                  <a:lnTo>
                    <a:pt x="963353" y="6465"/>
                  </a:lnTo>
                  <a:lnTo>
                    <a:pt x="985982" y="6465"/>
                  </a:lnTo>
                  <a:lnTo>
                    <a:pt x="985982" y="0"/>
                  </a:lnTo>
                  <a:close/>
                </a:path>
                <a:path w="4736465" h="907415">
                  <a:moveTo>
                    <a:pt x="1015076" y="0"/>
                  </a:moveTo>
                  <a:lnTo>
                    <a:pt x="992447" y="0"/>
                  </a:lnTo>
                  <a:lnTo>
                    <a:pt x="992447" y="6465"/>
                  </a:lnTo>
                  <a:lnTo>
                    <a:pt x="1015076" y="6465"/>
                  </a:lnTo>
                  <a:lnTo>
                    <a:pt x="1015076" y="0"/>
                  </a:lnTo>
                  <a:close/>
                </a:path>
                <a:path w="4736465" h="907415">
                  <a:moveTo>
                    <a:pt x="1044171" y="0"/>
                  </a:moveTo>
                  <a:lnTo>
                    <a:pt x="1021542" y="0"/>
                  </a:lnTo>
                  <a:lnTo>
                    <a:pt x="1021542" y="6465"/>
                  </a:lnTo>
                  <a:lnTo>
                    <a:pt x="1044171" y="6465"/>
                  </a:lnTo>
                  <a:lnTo>
                    <a:pt x="1044171" y="0"/>
                  </a:lnTo>
                  <a:close/>
                </a:path>
                <a:path w="4736465" h="907415">
                  <a:moveTo>
                    <a:pt x="1073265" y="0"/>
                  </a:moveTo>
                  <a:lnTo>
                    <a:pt x="1050636" y="0"/>
                  </a:lnTo>
                  <a:lnTo>
                    <a:pt x="1050636" y="6465"/>
                  </a:lnTo>
                  <a:lnTo>
                    <a:pt x="1073265" y="6465"/>
                  </a:lnTo>
                  <a:lnTo>
                    <a:pt x="1073265" y="0"/>
                  </a:lnTo>
                  <a:close/>
                </a:path>
                <a:path w="4736465" h="907415">
                  <a:moveTo>
                    <a:pt x="1102360" y="0"/>
                  </a:moveTo>
                  <a:lnTo>
                    <a:pt x="1079731" y="0"/>
                  </a:lnTo>
                  <a:lnTo>
                    <a:pt x="1079731" y="6465"/>
                  </a:lnTo>
                  <a:lnTo>
                    <a:pt x="1102360" y="6465"/>
                  </a:lnTo>
                  <a:lnTo>
                    <a:pt x="1102360" y="0"/>
                  </a:lnTo>
                  <a:close/>
                </a:path>
                <a:path w="4736465" h="907415">
                  <a:moveTo>
                    <a:pt x="1131454" y="0"/>
                  </a:moveTo>
                  <a:lnTo>
                    <a:pt x="1108825" y="0"/>
                  </a:lnTo>
                  <a:lnTo>
                    <a:pt x="1108825" y="6465"/>
                  </a:lnTo>
                  <a:lnTo>
                    <a:pt x="1131454" y="6465"/>
                  </a:lnTo>
                  <a:lnTo>
                    <a:pt x="1131454" y="0"/>
                  </a:lnTo>
                  <a:close/>
                </a:path>
                <a:path w="4736465" h="907415">
                  <a:moveTo>
                    <a:pt x="1160549" y="0"/>
                  </a:moveTo>
                  <a:lnTo>
                    <a:pt x="1137920" y="0"/>
                  </a:lnTo>
                  <a:lnTo>
                    <a:pt x="1137920" y="6465"/>
                  </a:lnTo>
                  <a:lnTo>
                    <a:pt x="1160549" y="6465"/>
                  </a:lnTo>
                  <a:lnTo>
                    <a:pt x="1160549" y="0"/>
                  </a:lnTo>
                  <a:close/>
                </a:path>
                <a:path w="4736465" h="907415">
                  <a:moveTo>
                    <a:pt x="1188566" y="0"/>
                  </a:moveTo>
                  <a:lnTo>
                    <a:pt x="1167014" y="0"/>
                  </a:lnTo>
                  <a:lnTo>
                    <a:pt x="1167014" y="6465"/>
                  </a:lnTo>
                  <a:lnTo>
                    <a:pt x="1188566" y="6465"/>
                  </a:lnTo>
                  <a:lnTo>
                    <a:pt x="1188566" y="0"/>
                  </a:lnTo>
                  <a:close/>
                </a:path>
                <a:path w="4736465" h="907415">
                  <a:moveTo>
                    <a:pt x="1217661" y="0"/>
                  </a:moveTo>
                  <a:lnTo>
                    <a:pt x="1196109" y="0"/>
                  </a:lnTo>
                  <a:lnTo>
                    <a:pt x="1196109" y="6465"/>
                  </a:lnTo>
                  <a:lnTo>
                    <a:pt x="1217661" y="6465"/>
                  </a:lnTo>
                  <a:lnTo>
                    <a:pt x="1217661" y="0"/>
                  </a:lnTo>
                  <a:close/>
                </a:path>
                <a:path w="4736465" h="907415">
                  <a:moveTo>
                    <a:pt x="1246755" y="0"/>
                  </a:moveTo>
                  <a:lnTo>
                    <a:pt x="1225204" y="0"/>
                  </a:lnTo>
                  <a:lnTo>
                    <a:pt x="1225204" y="6465"/>
                  </a:lnTo>
                  <a:lnTo>
                    <a:pt x="1246755" y="6465"/>
                  </a:lnTo>
                  <a:lnTo>
                    <a:pt x="1246755" y="0"/>
                  </a:lnTo>
                  <a:close/>
                </a:path>
                <a:path w="4736465" h="907415">
                  <a:moveTo>
                    <a:pt x="1275850" y="0"/>
                  </a:moveTo>
                  <a:lnTo>
                    <a:pt x="1254298" y="0"/>
                  </a:lnTo>
                  <a:lnTo>
                    <a:pt x="1254298" y="6465"/>
                  </a:lnTo>
                  <a:lnTo>
                    <a:pt x="1275850" y="6465"/>
                  </a:lnTo>
                  <a:lnTo>
                    <a:pt x="1275850" y="0"/>
                  </a:lnTo>
                  <a:close/>
                </a:path>
                <a:path w="4736465" h="907415">
                  <a:moveTo>
                    <a:pt x="1304944" y="0"/>
                  </a:moveTo>
                  <a:lnTo>
                    <a:pt x="1283393" y="0"/>
                  </a:lnTo>
                  <a:lnTo>
                    <a:pt x="1283393" y="6465"/>
                  </a:lnTo>
                  <a:lnTo>
                    <a:pt x="1304944" y="6465"/>
                  </a:lnTo>
                  <a:lnTo>
                    <a:pt x="1304944" y="0"/>
                  </a:lnTo>
                  <a:close/>
                </a:path>
                <a:path w="4736465" h="907415">
                  <a:moveTo>
                    <a:pt x="1334039" y="0"/>
                  </a:moveTo>
                  <a:lnTo>
                    <a:pt x="1312487" y="0"/>
                  </a:lnTo>
                  <a:lnTo>
                    <a:pt x="1312487" y="6465"/>
                  </a:lnTo>
                  <a:lnTo>
                    <a:pt x="1334039" y="6465"/>
                  </a:lnTo>
                  <a:lnTo>
                    <a:pt x="1334039" y="0"/>
                  </a:lnTo>
                  <a:close/>
                </a:path>
                <a:path w="4736465" h="907415">
                  <a:moveTo>
                    <a:pt x="1363133" y="0"/>
                  </a:moveTo>
                  <a:lnTo>
                    <a:pt x="1341582" y="0"/>
                  </a:lnTo>
                  <a:lnTo>
                    <a:pt x="1341582" y="6465"/>
                  </a:lnTo>
                  <a:lnTo>
                    <a:pt x="1363133" y="6465"/>
                  </a:lnTo>
                  <a:lnTo>
                    <a:pt x="1363133" y="0"/>
                  </a:lnTo>
                  <a:close/>
                </a:path>
                <a:path w="4736465" h="907415">
                  <a:moveTo>
                    <a:pt x="1392228" y="0"/>
                  </a:moveTo>
                  <a:lnTo>
                    <a:pt x="1370676" y="0"/>
                  </a:lnTo>
                  <a:lnTo>
                    <a:pt x="1370676" y="6465"/>
                  </a:lnTo>
                  <a:lnTo>
                    <a:pt x="1392228" y="6465"/>
                  </a:lnTo>
                  <a:lnTo>
                    <a:pt x="1392228" y="0"/>
                  </a:lnTo>
                  <a:close/>
                </a:path>
                <a:path w="4736465" h="907415">
                  <a:moveTo>
                    <a:pt x="1421322" y="0"/>
                  </a:moveTo>
                  <a:lnTo>
                    <a:pt x="1399771" y="0"/>
                  </a:lnTo>
                  <a:lnTo>
                    <a:pt x="1399771" y="6465"/>
                  </a:lnTo>
                  <a:lnTo>
                    <a:pt x="1421322" y="6465"/>
                  </a:lnTo>
                  <a:lnTo>
                    <a:pt x="1421322" y="0"/>
                  </a:lnTo>
                  <a:close/>
                </a:path>
                <a:path w="4736465" h="907415">
                  <a:moveTo>
                    <a:pt x="1450417" y="0"/>
                  </a:moveTo>
                  <a:lnTo>
                    <a:pt x="1428866" y="0"/>
                  </a:lnTo>
                  <a:lnTo>
                    <a:pt x="1428866" y="6465"/>
                  </a:lnTo>
                  <a:lnTo>
                    <a:pt x="1450417" y="6465"/>
                  </a:lnTo>
                  <a:lnTo>
                    <a:pt x="1450417" y="0"/>
                  </a:lnTo>
                  <a:close/>
                </a:path>
                <a:path w="4736465" h="907415">
                  <a:moveTo>
                    <a:pt x="1479512" y="0"/>
                  </a:moveTo>
                  <a:lnTo>
                    <a:pt x="1457960" y="0"/>
                  </a:lnTo>
                  <a:lnTo>
                    <a:pt x="1457960" y="6465"/>
                  </a:lnTo>
                  <a:lnTo>
                    <a:pt x="1479512" y="6465"/>
                  </a:lnTo>
                  <a:lnTo>
                    <a:pt x="1479512" y="0"/>
                  </a:lnTo>
                  <a:close/>
                </a:path>
                <a:path w="4736465" h="907415">
                  <a:moveTo>
                    <a:pt x="1508606" y="0"/>
                  </a:moveTo>
                  <a:lnTo>
                    <a:pt x="1487055" y="0"/>
                  </a:lnTo>
                  <a:lnTo>
                    <a:pt x="1487055" y="6465"/>
                  </a:lnTo>
                  <a:lnTo>
                    <a:pt x="1508606" y="6465"/>
                  </a:lnTo>
                  <a:lnTo>
                    <a:pt x="1508606" y="0"/>
                  </a:lnTo>
                  <a:close/>
                </a:path>
                <a:path w="4736465" h="907415">
                  <a:moveTo>
                    <a:pt x="1537701" y="0"/>
                  </a:moveTo>
                  <a:lnTo>
                    <a:pt x="1516149" y="0"/>
                  </a:lnTo>
                  <a:lnTo>
                    <a:pt x="1516149" y="6465"/>
                  </a:lnTo>
                  <a:lnTo>
                    <a:pt x="1537701" y="6465"/>
                  </a:lnTo>
                  <a:lnTo>
                    <a:pt x="1537701" y="0"/>
                  </a:lnTo>
                  <a:close/>
                </a:path>
                <a:path w="4736465" h="907415">
                  <a:moveTo>
                    <a:pt x="1566795" y="0"/>
                  </a:moveTo>
                  <a:lnTo>
                    <a:pt x="1545244" y="0"/>
                  </a:lnTo>
                  <a:lnTo>
                    <a:pt x="1545244" y="6465"/>
                  </a:lnTo>
                  <a:lnTo>
                    <a:pt x="1566795" y="6465"/>
                  </a:lnTo>
                  <a:lnTo>
                    <a:pt x="1566795" y="0"/>
                  </a:lnTo>
                  <a:close/>
                </a:path>
                <a:path w="4736465" h="907415">
                  <a:moveTo>
                    <a:pt x="1595890" y="0"/>
                  </a:moveTo>
                  <a:lnTo>
                    <a:pt x="1574338" y="0"/>
                  </a:lnTo>
                  <a:lnTo>
                    <a:pt x="1574338" y="6465"/>
                  </a:lnTo>
                  <a:lnTo>
                    <a:pt x="1595890" y="6465"/>
                  </a:lnTo>
                  <a:lnTo>
                    <a:pt x="1595890" y="0"/>
                  </a:lnTo>
                  <a:close/>
                </a:path>
                <a:path w="4736465" h="907415">
                  <a:moveTo>
                    <a:pt x="1624984" y="0"/>
                  </a:moveTo>
                  <a:lnTo>
                    <a:pt x="1603433" y="0"/>
                  </a:lnTo>
                  <a:lnTo>
                    <a:pt x="1603433" y="6465"/>
                  </a:lnTo>
                  <a:lnTo>
                    <a:pt x="1624984" y="6465"/>
                  </a:lnTo>
                  <a:lnTo>
                    <a:pt x="1624984" y="0"/>
                  </a:lnTo>
                  <a:close/>
                </a:path>
                <a:path w="4736465" h="907415">
                  <a:moveTo>
                    <a:pt x="1654079" y="0"/>
                  </a:moveTo>
                  <a:lnTo>
                    <a:pt x="1632527" y="0"/>
                  </a:lnTo>
                  <a:lnTo>
                    <a:pt x="1632527" y="6465"/>
                  </a:lnTo>
                  <a:lnTo>
                    <a:pt x="1654079" y="6465"/>
                  </a:lnTo>
                  <a:lnTo>
                    <a:pt x="1654079" y="0"/>
                  </a:lnTo>
                  <a:close/>
                </a:path>
                <a:path w="4736465" h="907415">
                  <a:moveTo>
                    <a:pt x="1683173" y="0"/>
                  </a:moveTo>
                  <a:lnTo>
                    <a:pt x="1661622" y="0"/>
                  </a:lnTo>
                  <a:lnTo>
                    <a:pt x="1661622" y="6465"/>
                  </a:lnTo>
                  <a:lnTo>
                    <a:pt x="1683173" y="6465"/>
                  </a:lnTo>
                  <a:lnTo>
                    <a:pt x="1683173" y="0"/>
                  </a:lnTo>
                  <a:close/>
                </a:path>
                <a:path w="4736465" h="907415">
                  <a:moveTo>
                    <a:pt x="1712268" y="0"/>
                  </a:moveTo>
                  <a:lnTo>
                    <a:pt x="1690717" y="0"/>
                  </a:lnTo>
                  <a:lnTo>
                    <a:pt x="1690717" y="6465"/>
                  </a:lnTo>
                  <a:lnTo>
                    <a:pt x="1712268" y="6465"/>
                  </a:lnTo>
                  <a:lnTo>
                    <a:pt x="1712268" y="0"/>
                  </a:lnTo>
                  <a:close/>
                </a:path>
                <a:path w="4736465" h="907415">
                  <a:moveTo>
                    <a:pt x="1741363" y="0"/>
                  </a:moveTo>
                  <a:lnTo>
                    <a:pt x="1719811" y="0"/>
                  </a:lnTo>
                  <a:lnTo>
                    <a:pt x="1719811" y="6465"/>
                  </a:lnTo>
                  <a:lnTo>
                    <a:pt x="1741363" y="6465"/>
                  </a:lnTo>
                  <a:lnTo>
                    <a:pt x="1741363" y="0"/>
                  </a:lnTo>
                  <a:close/>
                </a:path>
                <a:path w="4736465" h="907415">
                  <a:moveTo>
                    <a:pt x="1770457" y="0"/>
                  </a:moveTo>
                  <a:lnTo>
                    <a:pt x="1748906" y="0"/>
                  </a:lnTo>
                  <a:lnTo>
                    <a:pt x="1748906" y="6465"/>
                  </a:lnTo>
                  <a:lnTo>
                    <a:pt x="1770457" y="6465"/>
                  </a:lnTo>
                  <a:lnTo>
                    <a:pt x="1770457" y="0"/>
                  </a:lnTo>
                  <a:close/>
                </a:path>
                <a:path w="4736465" h="907415">
                  <a:moveTo>
                    <a:pt x="1799552" y="0"/>
                  </a:moveTo>
                  <a:lnTo>
                    <a:pt x="1778000" y="0"/>
                  </a:lnTo>
                  <a:lnTo>
                    <a:pt x="1778000" y="6465"/>
                  </a:lnTo>
                  <a:lnTo>
                    <a:pt x="1799552" y="6465"/>
                  </a:lnTo>
                  <a:lnTo>
                    <a:pt x="1799552" y="0"/>
                  </a:lnTo>
                  <a:close/>
                </a:path>
                <a:path w="4736465" h="907415">
                  <a:moveTo>
                    <a:pt x="1828646" y="0"/>
                  </a:moveTo>
                  <a:lnTo>
                    <a:pt x="1807095" y="0"/>
                  </a:lnTo>
                  <a:lnTo>
                    <a:pt x="1807095" y="6465"/>
                  </a:lnTo>
                  <a:lnTo>
                    <a:pt x="1828646" y="6465"/>
                  </a:lnTo>
                  <a:lnTo>
                    <a:pt x="1828646" y="0"/>
                  </a:lnTo>
                  <a:close/>
                </a:path>
                <a:path w="4736465" h="907415">
                  <a:moveTo>
                    <a:pt x="1857741" y="0"/>
                  </a:moveTo>
                  <a:lnTo>
                    <a:pt x="1836189" y="0"/>
                  </a:lnTo>
                  <a:lnTo>
                    <a:pt x="1836189" y="6465"/>
                  </a:lnTo>
                  <a:lnTo>
                    <a:pt x="1857741" y="6465"/>
                  </a:lnTo>
                  <a:lnTo>
                    <a:pt x="1857741" y="0"/>
                  </a:lnTo>
                  <a:close/>
                </a:path>
                <a:path w="4736465" h="907415">
                  <a:moveTo>
                    <a:pt x="1886835" y="0"/>
                  </a:moveTo>
                  <a:lnTo>
                    <a:pt x="1865284" y="0"/>
                  </a:lnTo>
                  <a:lnTo>
                    <a:pt x="1865284" y="6465"/>
                  </a:lnTo>
                  <a:lnTo>
                    <a:pt x="1886835" y="6465"/>
                  </a:lnTo>
                  <a:lnTo>
                    <a:pt x="1886835" y="0"/>
                  </a:lnTo>
                  <a:close/>
                </a:path>
                <a:path w="4736465" h="907415">
                  <a:moveTo>
                    <a:pt x="1915930" y="0"/>
                  </a:moveTo>
                  <a:lnTo>
                    <a:pt x="1894378" y="0"/>
                  </a:lnTo>
                  <a:lnTo>
                    <a:pt x="1894378" y="6465"/>
                  </a:lnTo>
                  <a:lnTo>
                    <a:pt x="1915930" y="6465"/>
                  </a:lnTo>
                  <a:lnTo>
                    <a:pt x="1915930" y="0"/>
                  </a:lnTo>
                  <a:close/>
                </a:path>
                <a:path w="4736465" h="907415">
                  <a:moveTo>
                    <a:pt x="1945024" y="0"/>
                  </a:moveTo>
                  <a:lnTo>
                    <a:pt x="1923473" y="0"/>
                  </a:lnTo>
                  <a:lnTo>
                    <a:pt x="1923473" y="6465"/>
                  </a:lnTo>
                  <a:lnTo>
                    <a:pt x="1945024" y="6465"/>
                  </a:lnTo>
                  <a:lnTo>
                    <a:pt x="1945024" y="0"/>
                  </a:lnTo>
                  <a:close/>
                </a:path>
                <a:path w="4736465" h="907415">
                  <a:moveTo>
                    <a:pt x="1974119" y="0"/>
                  </a:moveTo>
                  <a:lnTo>
                    <a:pt x="1952568" y="0"/>
                  </a:lnTo>
                  <a:lnTo>
                    <a:pt x="1952568" y="6465"/>
                  </a:lnTo>
                  <a:lnTo>
                    <a:pt x="1974119" y="6465"/>
                  </a:lnTo>
                  <a:lnTo>
                    <a:pt x="1974119" y="0"/>
                  </a:lnTo>
                  <a:close/>
                </a:path>
                <a:path w="4736465" h="907415">
                  <a:moveTo>
                    <a:pt x="2003214" y="0"/>
                  </a:moveTo>
                  <a:lnTo>
                    <a:pt x="1981662" y="0"/>
                  </a:lnTo>
                  <a:lnTo>
                    <a:pt x="1981662" y="6465"/>
                  </a:lnTo>
                  <a:lnTo>
                    <a:pt x="2003214" y="6465"/>
                  </a:lnTo>
                  <a:lnTo>
                    <a:pt x="2003214" y="0"/>
                  </a:lnTo>
                  <a:close/>
                </a:path>
                <a:path w="4736465" h="907415">
                  <a:moveTo>
                    <a:pt x="2032308" y="0"/>
                  </a:moveTo>
                  <a:lnTo>
                    <a:pt x="2010757" y="0"/>
                  </a:lnTo>
                  <a:lnTo>
                    <a:pt x="2010757" y="6465"/>
                  </a:lnTo>
                  <a:lnTo>
                    <a:pt x="2032308" y="6465"/>
                  </a:lnTo>
                  <a:lnTo>
                    <a:pt x="2032308" y="0"/>
                  </a:lnTo>
                  <a:close/>
                </a:path>
                <a:path w="4736465" h="907415">
                  <a:moveTo>
                    <a:pt x="2061403" y="0"/>
                  </a:moveTo>
                  <a:lnTo>
                    <a:pt x="2039851" y="0"/>
                  </a:lnTo>
                  <a:lnTo>
                    <a:pt x="2039851" y="6465"/>
                  </a:lnTo>
                  <a:lnTo>
                    <a:pt x="2061403" y="6465"/>
                  </a:lnTo>
                  <a:lnTo>
                    <a:pt x="2061403" y="0"/>
                  </a:lnTo>
                  <a:close/>
                </a:path>
                <a:path w="4736465" h="907415">
                  <a:moveTo>
                    <a:pt x="2090497" y="0"/>
                  </a:moveTo>
                  <a:lnTo>
                    <a:pt x="2068946" y="0"/>
                  </a:lnTo>
                  <a:lnTo>
                    <a:pt x="2068946" y="6465"/>
                  </a:lnTo>
                  <a:lnTo>
                    <a:pt x="2090497" y="6465"/>
                  </a:lnTo>
                  <a:lnTo>
                    <a:pt x="2090497" y="0"/>
                  </a:lnTo>
                  <a:close/>
                </a:path>
                <a:path w="4736465" h="907415">
                  <a:moveTo>
                    <a:pt x="2119592" y="0"/>
                  </a:moveTo>
                  <a:lnTo>
                    <a:pt x="2098040" y="0"/>
                  </a:lnTo>
                  <a:lnTo>
                    <a:pt x="2098040" y="6465"/>
                  </a:lnTo>
                  <a:lnTo>
                    <a:pt x="2119592" y="6465"/>
                  </a:lnTo>
                  <a:lnTo>
                    <a:pt x="2119592" y="0"/>
                  </a:lnTo>
                  <a:close/>
                </a:path>
                <a:path w="4736465" h="907415">
                  <a:moveTo>
                    <a:pt x="2148686" y="0"/>
                  </a:moveTo>
                  <a:lnTo>
                    <a:pt x="2127135" y="0"/>
                  </a:lnTo>
                  <a:lnTo>
                    <a:pt x="2127135" y="6465"/>
                  </a:lnTo>
                  <a:lnTo>
                    <a:pt x="2148686" y="6465"/>
                  </a:lnTo>
                  <a:lnTo>
                    <a:pt x="2148686" y="0"/>
                  </a:lnTo>
                  <a:close/>
                </a:path>
                <a:path w="4736465" h="907415">
                  <a:moveTo>
                    <a:pt x="2177781" y="0"/>
                  </a:moveTo>
                  <a:lnTo>
                    <a:pt x="2156229" y="0"/>
                  </a:lnTo>
                  <a:lnTo>
                    <a:pt x="2156229" y="6465"/>
                  </a:lnTo>
                  <a:lnTo>
                    <a:pt x="2177781" y="6465"/>
                  </a:lnTo>
                  <a:lnTo>
                    <a:pt x="2177781" y="0"/>
                  </a:lnTo>
                  <a:close/>
                </a:path>
                <a:path w="4736465" h="907415">
                  <a:moveTo>
                    <a:pt x="2206876" y="0"/>
                  </a:moveTo>
                  <a:lnTo>
                    <a:pt x="2185324" y="0"/>
                  </a:lnTo>
                  <a:lnTo>
                    <a:pt x="2185324" y="6465"/>
                  </a:lnTo>
                  <a:lnTo>
                    <a:pt x="2206876" y="6465"/>
                  </a:lnTo>
                  <a:lnTo>
                    <a:pt x="2206876" y="0"/>
                  </a:lnTo>
                  <a:close/>
                </a:path>
                <a:path w="4736465" h="907415">
                  <a:moveTo>
                    <a:pt x="2235970" y="0"/>
                  </a:moveTo>
                  <a:lnTo>
                    <a:pt x="2214419" y="0"/>
                  </a:lnTo>
                  <a:lnTo>
                    <a:pt x="2214419" y="6465"/>
                  </a:lnTo>
                  <a:lnTo>
                    <a:pt x="2235970" y="6465"/>
                  </a:lnTo>
                  <a:lnTo>
                    <a:pt x="2235970" y="0"/>
                  </a:lnTo>
                  <a:close/>
                </a:path>
                <a:path w="4736465" h="907415">
                  <a:moveTo>
                    <a:pt x="2265065" y="0"/>
                  </a:moveTo>
                  <a:lnTo>
                    <a:pt x="2242436" y="0"/>
                  </a:lnTo>
                  <a:lnTo>
                    <a:pt x="2242436" y="6465"/>
                  </a:lnTo>
                  <a:lnTo>
                    <a:pt x="2265065" y="6465"/>
                  </a:lnTo>
                  <a:lnTo>
                    <a:pt x="2265065" y="0"/>
                  </a:lnTo>
                  <a:close/>
                </a:path>
                <a:path w="4736465" h="907415">
                  <a:moveTo>
                    <a:pt x="2294159" y="0"/>
                  </a:moveTo>
                  <a:lnTo>
                    <a:pt x="2271530" y="0"/>
                  </a:lnTo>
                  <a:lnTo>
                    <a:pt x="2271530" y="6465"/>
                  </a:lnTo>
                  <a:lnTo>
                    <a:pt x="2294159" y="6465"/>
                  </a:lnTo>
                  <a:lnTo>
                    <a:pt x="2294159" y="0"/>
                  </a:lnTo>
                  <a:close/>
                </a:path>
                <a:path w="4736465" h="907415">
                  <a:moveTo>
                    <a:pt x="2323254" y="0"/>
                  </a:moveTo>
                  <a:lnTo>
                    <a:pt x="2300625" y="0"/>
                  </a:lnTo>
                  <a:lnTo>
                    <a:pt x="2300625" y="6465"/>
                  </a:lnTo>
                  <a:lnTo>
                    <a:pt x="2323254" y="6465"/>
                  </a:lnTo>
                  <a:lnTo>
                    <a:pt x="2323254" y="0"/>
                  </a:lnTo>
                  <a:close/>
                </a:path>
                <a:path w="4736465" h="907415">
                  <a:moveTo>
                    <a:pt x="2352348" y="0"/>
                  </a:moveTo>
                  <a:lnTo>
                    <a:pt x="2329719" y="0"/>
                  </a:lnTo>
                  <a:lnTo>
                    <a:pt x="2329719" y="6465"/>
                  </a:lnTo>
                  <a:lnTo>
                    <a:pt x="2352348" y="6465"/>
                  </a:lnTo>
                  <a:lnTo>
                    <a:pt x="2352348" y="0"/>
                  </a:lnTo>
                  <a:close/>
                </a:path>
                <a:path w="4736465" h="907415">
                  <a:moveTo>
                    <a:pt x="2381443" y="0"/>
                  </a:moveTo>
                  <a:lnTo>
                    <a:pt x="2358814" y="0"/>
                  </a:lnTo>
                  <a:lnTo>
                    <a:pt x="2358814" y="6465"/>
                  </a:lnTo>
                  <a:lnTo>
                    <a:pt x="2381443" y="6465"/>
                  </a:lnTo>
                  <a:lnTo>
                    <a:pt x="2381443" y="0"/>
                  </a:lnTo>
                  <a:close/>
                </a:path>
                <a:path w="4736465" h="907415">
                  <a:moveTo>
                    <a:pt x="2410537" y="0"/>
                  </a:moveTo>
                  <a:lnTo>
                    <a:pt x="2387908" y="0"/>
                  </a:lnTo>
                  <a:lnTo>
                    <a:pt x="2387908" y="6465"/>
                  </a:lnTo>
                  <a:lnTo>
                    <a:pt x="2410537" y="6465"/>
                  </a:lnTo>
                  <a:lnTo>
                    <a:pt x="2410537" y="0"/>
                  </a:lnTo>
                  <a:close/>
                </a:path>
                <a:path w="4736465" h="907415">
                  <a:moveTo>
                    <a:pt x="2439632" y="0"/>
                  </a:moveTo>
                  <a:lnTo>
                    <a:pt x="2417003" y="0"/>
                  </a:lnTo>
                  <a:lnTo>
                    <a:pt x="2417003" y="6465"/>
                  </a:lnTo>
                  <a:lnTo>
                    <a:pt x="2439632" y="6465"/>
                  </a:lnTo>
                  <a:lnTo>
                    <a:pt x="2439632" y="0"/>
                  </a:lnTo>
                  <a:close/>
                </a:path>
                <a:path w="4736465" h="907415">
                  <a:moveTo>
                    <a:pt x="2468727" y="0"/>
                  </a:moveTo>
                  <a:lnTo>
                    <a:pt x="2446097" y="0"/>
                  </a:lnTo>
                  <a:lnTo>
                    <a:pt x="2446097" y="6465"/>
                  </a:lnTo>
                  <a:lnTo>
                    <a:pt x="2468727" y="6465"/>
                  </a:lnTo>
                  <a:lnTo>
                    <a:pt x="2468727" y="0"/>
                  </a:lnTo>
                  <a:close/>
                </a:path>
                <a:path w="4736465" h="907415">
                  <a:moveTo>
                    <a:pt x="2497821" y="0"/>
                  </a:moveTo>
                  <a:lnTo>
                    <a:pt x="2475192" y="0"/>
                  </a:lnTo>
                  <a:lnTo>
                    <a:pt x="2475192" y="6465"/>
                  </a:lnTo>
                  <a:lnTo>
                    <a:pt x="2497821" y="6465"/>
                  </a:lnTo>
                  <a:lnTo>
                    <a:pt x="2497821" y="0"/>
                  </a:lnTo>
                  <a:close/>
                </a:path>
                <a:path w="4736465" h="907415">
                  <a:moveTo>
                    <a:pt x="2526916" y="0"/>
                  </a:moveTo>
                  <a:lnTo>
                    <a:pt x="2504287" y="0"/>
                  </a:lnTo>
                  <a:lnTo>
                    <a:pt x="2504287" y="6465"/>
                  </a:lnTo>
                  <a:lnTo>
                    <a:pt x="2526916" y="6465"/>
                  </a:lnTo>
                  <a:lnTo>
                    <a:pt x="2526916" y="0"/>
                  </a:lnTo>
                  <a:close/>
                </a:path>
                <a:path w="4736465" h="907415">
                  <a:moveTo>
                    <a:pt x="2556010" y="0"/>
                  </a:moveTo>
                  <a:lnTo>
                    <a:pt x="2533381" y="0"/>
                  </a:lnTo>
                  <a:lnTo>
                    <a:pt x="2533381" y="6465"/>
                  </a:lnTo>
                  <a:lnTo>
                    <a:pt x="2556010" y="6465"/>
                  </a:lnTo>
                  <a:lnTo>
                    <a:pt x="2556010" y="0"/>
                  </a:lnTo>
                  <a:close/>
                </a:path>
                <a:path w="4736465" h="907415">
                  <a:moveTo>
                    <a:pt x="2584027" y="0"/>
                  </a:moveTo>
                  <a:lnTo>
                    <a:pt x="2562476" y="0"/>
                  </a:lnTo>
                  <a:lnTo>
                    <a:pt x="2562476" y="6465"/>
                  </a:lnTo>
                  <a:lnTo>
                    <a:pt x="2584027" y="6465"/>
                  </a:lnTo>
                  <a:lnTo>
                    <a:pt x="2584027" y="0"/>
                  </a:lnTo>
                  <a:close/>
                </a:path>
                <a:path w="4736465" h="907415">
                  <a:moveTo>
                    <a:pt x="2613122" y="0"/>
                  </a:moveTo>
                  <a:lnTo>
                    <a:pt x="2591570" y="0"/>
                  </a:lnTo>
                  <a:lnTo>
                    <a:pt x="2591570" y="6465"/>
                  </a:lnTo>
                  <a:lnTo>
                    <a:pt x="2613122" y="6465"/>
                  </a:lnTo>
                  <a:lnTo>
                    <a:pt x="2613122" y="0"/>
                  </a:lnTo>
                  <a:close/>
                </a:path>
                <a:path w="4736465" h="907415">
                  <a:moveTo>
                    <a:pt x="2642216" y="0"/>
                  </a:moveTo>
                  <a:lnTo>
                    <a:pt x="2620665" y="0"/>
                  </a:lnTo>
                  <a:lnTo>
                    <a:pt x="2620665" y="6465"/>
                  </a:lnTo>
                  <a:lnTo>
                    <a:pt x="2642216" y="6465"/>
                  </a:lnTo>
                  <a:lnTo>
                    <a:pt x="2642216" y="0"/>
                  </a:lnTo>
                  <a:close/>
                </a:path>
                <a:path w="4736465" h="907415">
                  <a:moveTo>
                    <a:pt x="2671311" y="0"/>
                  </a:moveTo>
                  <a:lnTo>
                    <a:pt x="2649759" y="0"/>
                  </a:lnTo>
                  <a:lnTo>
                    <a:pt x="2649759" y="6465"/>
                  </a:lnTo>
                  <a:lnTo>
                    <a:pt x="2671311" y="6465"/>
                  </a:lnTo>
                  <a:lnTo>
                    <a:pt x="2671311" y="0"/>
                  </a:lnTo>
                  <a:close/>
                </a:path>
                <a:path w="4736465" h="907415">
                  <a:moveTo>
                    <a:pt x="2700405" y="0"/>
                  </a:moveTo>
                  <a:lnTo>
                    <a:pt x="2678854" y="0"/>
                  </a:lnTo>
                  <a:lnTo>
                    <a:pt x="2678854" y="6465"/>
                  </a:lnTo>
                  <a:lnTo>
                    <a:pt x="2700405" y="6465"/>
                  </a:lnTo>
                  <a:lnTo>
                    <a:pt x="2700405" y="0"/>
                  </a:lnTo>
                  <a:close/>
                </a:path>
                <a:path w="4736465" h="907415">
                  <a:moveTo>
                    <a:pt x="2729500" y="0"/>
                  </a:moveTo>
                  <a:lnTo>
                    <a:pt x="2707948" y="0"/>
                  </a:lnTo>
                  <a:lnTo>
                    <a:pt x="2707948" y="6465"/>
                  </a:lnTo>
                  <a:lnTo>
                    <a:pt x="2729500" y="6465"/>
                  </a:lnTo>
                  <a:lnTo>
                    <a:pt x="2729500" y="0"/>
                  </a:lnTo>
                  <a:close/>
                </a:path>
                <a:path w="4736465" h="907415">
                  <a:moveTo>
                    <a:pt x="2758595" y="0"/>
                  </a:moveTo>
                  <a:lnTo>
                    <a:pt x="2737043" y="0"/>
                  </a:lnTo>
                  <a:lnTo>
                    <a:pt x="2737043" y="6465"/>
                  </a:lnTo>
                  <a:lnTo>
                    <a:pt x="2758595" y="6465"/>
                  </a:lnTo>
                  <a:lnTo>
                    <a:pt x="2758595" y="0"/>
                  </a:lnTo>
                  <a:close/>
                </a:path>
                <a:path w="4736465" h="907415">
                  <a:moveTo>
                    <a:pt x="2787689" y="0"/>
                  </a:moveTo>
                  <a:lnTo>
                    <a:pt x="2766138" y="0"/>
                  </a:lnTo>
                  <a:lnTo>
                    <a:pt x="2766138" y="6465"/>
                  </a:lnTo>
                  <a:lnTo>
                    <a:pt x="2787689" y="6465"/>
                  </a:lnTo>
                  <a:lnTo>
                    <a:pt x="2787689" y="0"/>
                  </a:lnTo>
                  <a:close/>
                </a:path>
                <a:path w="4736465" h="907415">
                  <a:moveTo>
                    <a:pt x="2816784" y="0"/>
                  </a:moveTo>
                  <a:lnTo>
                    <a:pt x="2795232" y="0"/>
                  </a:lnTo>
                  <a:lnTo>
                    <a:pt x="2795232" y="6465"/>
                  </a:lnTo>
                  <a:lnTo>
                    <a:pt x="2816784" y="6465"/>
                  </a:lnTo>
                  <a:lnTo>
                    <a:pt x="2816784" y="0"/>
                  </a:lnTo>
                  <a:close/>
                </a:path>
                <a:path w="4736465" h="907415">
                  <a:moveTo>
                    <a:pt x="2845878" y="0"/>
                  </a:moveTo>
                  <a:lnTo>
                    <a:pt x="2824327" y="0"/>
                  </a:lnTo>
                  <a:lnTo>
                    <a:pt x="2824327" y="6465"/>
                  </a:lnTo>
                  <a:lnTo>
                    <a:pt x="2845878" y="6465"/>
                  </a:lnTo>
                  <a:lnTo>
                    <a:pt x="2845878" y="0"/>
                  </a:lnTo>
                  <a:close/>
                </a:path>
                <a:path w="4736465" h="907415">
                  <a:moveTo>
                    <a:pt x="2874973" y="0"/>
                  </a:moveTo>
                  <a:lnTo>
                    <a:pt x="2853421" y="0"/>
                  </a:lnTo>
                  <a:lnTo>
                    <a:pt x="2853421" y="6465"/>
                  </a:lnTo>
                  <a:lnTo>
                    <a:pt x="2874973" y="6465"/>
                  </a:lnTo>
                  <a:lnTo>
                    <a:pt x="2874973" y="0"/>
                  </a:lnTo>
                  <a:close/>
                </a:path>
                <a:path w="4736465" h="907415">
                  <a:moveTo>
                    <a:pt x="2904067" y="0"/>
                  </a:moveTo>
                  <a:lnTo>
                    <a:pt x="2882516" y="0"/>
                  </a:lnTo>
                  <a:lnTo>
                    <a:pt x="2882516" y="6465"/>
                  </a:lnTo>
                  <a:lnTo>
                    <a:pt x="2904067" y="6465"/>
                  </a:lnTo>
                  <a:lnTo>
                    <a:pt x="2904067" y="0"/>
                  </a:lnTo>
                  <a:close/>
                </a:path>
                <a:path w="4736465" h="907415">
                  <a:moveTo>
                    <a:pt x="2933162" y="0"/>
                  </a:moveTo>
                  <a:lnTo>
                    <a:pt x="2911610" y="0"/>
                  </a:lnTo>
                  <a:lnTo>
                    <a:pt x="2911610" y="6465"/>
                  </a:lnTo>
                  <a:lnTo>
                    <a:pt x="2933162" y="6465"/>
                  </a:lnTo>
                  <a:lnTo>
                    <a:pt x="2933162" y="0"/>
                  </a:lnTo>
                  <a:close/>
                </a:path>
                <a:path w="4736465" h="907415">
                  <a:moveTo>
                    <a:pt x="2962256" y="0"/>
                  </a:moveTo>
                  <a:lnTo>
                    <a:pt x="2940705" y="0"/>
                  </a:lnTo>
                  <a:lnTo>
                    <a:pt x="2940705" y="6465"/>
                  </a:lnTo>
                  <a:lnTo>
                    <a:pt x="2962256" y="6465"/>
                  </a:lnTo>
                  <a:lnTo>
                    <a:pt x="2962256" y="0"/>
                  </a:lnTo>
                  <a:close/>
                </a:path>
                <a:path w="4736465" h="907415">
                  <a:moveTo>
                    <a:pt x="2991351" y="0"/>
                  </a:moveTo>
                  <a:lnTo>
                    <a:pt x="2969799" y="0"/>
                  </a:lnTo>
                  <a:lnTo>
                    <a:pt x="2969799" y="6465"/>
                  </a:lnTo>
                  <a:lnTo>
                    <a:pt x="2991351" y="6465"/>
                  </a:lnTo>
                  <a:lnTo>
                    <a:pt x="2991351" y="0"/>
                  </a:lnTo>
                  <a:close/>
                </a:path>
                <a:path w="4736465" h="907415">
                  <a:moveTo>
                    <a:pt x="3020446" y="0"/>
                  </a:moveTo>
                  <a:lnTo>
                    <a:pt x="2998894" y="0"/>
                  </a:lnTo>
                  <a:lnTo>
                    <a:pt x="2998894" y="6465"/>
                  </a:lnTo>
                  <a:lnTo>
                    <a:pt x="3020446" y="6465"/>
                  </a:lnTo>
                  <a:lnTo>
                    <a:pt x="3020446" y="0"/>
                  </a:lnTo>
                  <a:close/>
                </a:path>
                <a:path w="4736465" h="907415">
                  <a:moveTo>
                    <a:pt x="3049540" y="0"/>
                  </a:moveTo>
                  <a:lnTo>
                    <a:pt x="3027989" y="0"/>
                  </a:lnTo>
                  <a:lnTo>
                    <a:pt x="3027989" y="6465"/>
                  </a:lnTo>
                  <a:lnTo>
                    <a:pt x="3049540" y="6465"/>
                  </a:lnTo>
                  <a:lnTo>
                    <a:pt x="3049540" y="0"/>
                  </a:lnTo>
                  <a:close/>
                </a:path>
                <a:path w="4736465" h="907415">
                  <a:moveTo>
                    <a:pt x="3078635" y="0"/>
                  </a:moveTo>
                  <a:lnTo>
                    <a:pt x="3057083" y="0"/>
                  </a:lnTo>
                  <a:lnTo>
                    <a:pt x="3057083" y="6465"/>
                  </a:lnTo>
                  <a:lnTo>
                    <a:pt x="3078635" y="6465"/>
                  </a:lnTo>
                  <a:lnTo>
                    <a:pt x="3078635" y="0"/>
                  </a:lnTo>
                  <a:close/>
                </a:path>
                <a:path w="4736465" h="907415">
                  <a:moveTo>
                    <a:pt x="3107729" y="0"/>
                  </a:moveTo>
                  <a:lnTo>
                    <a:pt x="3086178" y="0"/>
                  </a:lnTo>
                  <a:lnTo>
                    <a:pt x="3086178" y="6465"/>
                  </a:lnTo>
                  <a:lnTo>
                    <a:pt x="3107729" y="6465"/>
                  </a:lnTo>
                  <a:lnTo>
                    <a:pt x="3107729" y="0"/>
                  </a:lnTo>
                  <a:close/>
                </a:path>
                <a:path w="4736465" h="907415">
                  <a:moveTo>
                    <a:pt x="3136824" y="0"/>
                  </a:moveTo>
                  <a:lnTo>
                    <a:pt x="3115272" y="0"/>
                  </a:lnTo>
                  <a:lnTo>
                    <a:pt x="3115272" y="6465"/>
                  </a:lnTo>
                  <a:lnTo>
                    <a:pt x="3136824" y="6465"/>
                  </a:lnTo>
                  <a:lnTo>
                    <a:pt x="3136824" y="0"/>
                  </a:lnTo>
                  <a:close/>
                </a:path>
                <a:path w="4736465" h="907415">
                  <a:moveTo>
                    <a:pt x="3165918" y="0"/>
                  </a:moveTo>
                  <a:lnTo>
                    <a:pt x="3144367" y="0"/>
                  </a:lnTo>
                  <a:lnTo>
                    <a:pt x="3144367" y="6465"/>
                  </a:lnTo>
                  <a:lnTo>
                    <a:pt x="3165918" y="6465"/>
                  </a:lnTo>
                  <a:lnTo>
                    <a:pt x="3165918" y="0"/>
                  </a:lnTo>
                  <a:close/>
                </a:path>
                <a:path w="4736465" h="907415">
                  <a:moveTo>
                    <a:pt x="3195013" y="0"/>
                  </a:moveTo>
                  <a:lnTo>
                    <a:pt x="3173461" y="0"/>
                  </a:lnTo>
                  <a:lnTo>
                    <a:pt x="3173461" y="6465"/>
                  </a:lnTo>
                  <a:lnTo>
                    <a:pt x="3195013" y="6465"/>
                  </a:lnTo>
                  <a:lnTo>
                    <a:pt x="3195013" y="0"/>
                  </a:lnTo>
                  <a:close/>
                </a:path>
                <a:path w="4736465" h="907415">
                  <a:moveTo>
                    <a:pt x="3224107" y="0"/>
                  </a:moveTo>
                  <a:lnTo>
                    <a:pt x="3202556" y="0"/>
                  </a:lnTo>
                  <a:lnTo>
                    <a:pt x="3202556" y="6465"/>
                  </a:lnTo>
                  <a:lnTo>
                    <a:pt x="3224107" y="6465"/>
                  </a:lnTo>
                  <a:lnTo>
                    <a:pt x="3224107" y="0"/>
                  </a:lnTo>
                  <a:close/>
                </a:path>
                <a:path w="4736465" h="907415">
                  <a:moveTo>
                    <a:pt x="3253202" y="0"/>
                  </a:moveTo>
                  <a:lnTo>
                    <a:pt x="3231650" y="0"/>
                  </a:lnTo>
                  <a:lnTo>
                    <a:pt x="3231650" y="6465"/>
                  </a:lnTo>
                  <a:lnTo>
                    <a:pt x="3253202" y="6465"/>
                  </a:lnTo>
                  <a:lnTo>
                    <a:pt x="3253202" y="0"/>
                  </a:lnTo>
                  <a:close/>
                </a:path>
                <a:path w="4736465" h="907415">
                  <a:moveTo>
                    <a:pt x="3282297" y="0"/>
                  </a:moveTo>
                  <a:lnTo>
                    <a:pt x="3260745" y="0"/>
                  </a:lnTo>
                  <a:lnTo>
                    <a:pt x="3260745" y="6465"/>
                  </a:lnTo>
                  <a:lnTo>
                    <a:pt x="3282297" y="6465"/>
                  </a:lnTo>
                  <a:lnTo>
                    <a:pt x="3282297" y="0"/>
                  </a:lnTo>
                  <a:close/>
                </a:path>
                <a:path w="4736465" h="907415">
                  <a:moveTo>
                    <a:pt x="3311391" y="0"/>
                  </a:moveTo>
                  <a:lnTo>
                    <a:pt x="3289840" y="0"/>
                  </a:lnTo>
                  <a:lnTo>
                    <a:pt x="3289840" y="6465"/>
                  </a:lnTo>
                  <a:lnTo>
                    <a:pt x="3311391" y="6465"/>
                  </a:lnTo>
                  <a:lnTo>
                    <a:pt x="3311391" y="0"/>
                  </a:lnTo>
                  <a:close/>
                </a:path>
                <a:path w="4736465" h="907415">
                  <a:moveTo>
                    <a:pt x="3340486" y="0"/>
                  </a:moveTo>
                  <a:lnTo>
                    <a:pt x="3318934" y="0"/>
                  </a:lnTo>
                  <a:lnTo>
                    <a:pt x="3318934" y="6465"/>
                  </a:lnTo>
                  <a:lnTo>
                    <a:pt x="3340486" y="6465"/>
                  </a:lnTo>
                  <a:lnTo>
                    <a:pt x="3340486" y="0"/>
                  </a:lnTo>
                  <a:close/>
                </a:path>
                <a:path w="4736465" h="907415">
                  <a:moveTo>
                    <a:pt x="3369580" y="0"/>
                  </a:moveTo>
                  <a:lnTo>
                    <a:pt x="3348029" y="0"/>
                  </a:lnTo>
                  <a:lnTo>
                    <a:pt x="3348029" y="6465"/>
                  </a:lnTo>
                  <a:lnTo>
                    <a:pt x="3369580" y="6465"/>
                  </a:lnTo>
                  <a:lnTo>
                    <a:pt x="3369580" y="0"/>
                  </a:lnTo>
                  <a:close/>
                </a:path>
                <a:path w="4736465" h="907415">
                  <a:moveTo>
                    <a:pt x="3398675" y="0"/>
                  </a:moveTo>
                  <a:lnTo>
                    <a:pt x="3377123" y="0"/>
                  </a:lnTo>
                  <a:lnTo>
                    <a:pt x="3377123" y="6465"/>
                  </a:lnTo>
                  <a:lnTo>
                    <a:pt x="3398675" y="6465"/>
                  </a:lnTo>
                  <a:lnTo>
                    <a:pt x="3398675" y="0"/>
                  </a:lnTo>
                  <a:close/>
                </a:path>
                <a:path w="4736465" h="907415">
                  <a:moveTo>
                    <a:pt x="3427769" y="0"/>
                  </a:moveTo>
                  <a:lnTo>
                    <a:pt x="3406218" y="0"/>
                  </a:lnTo>
                  <a:lnTo>
                    <a:pt x="3406218" y="6465"/>
                  </a:lnTo>
                  <a:lnTo>
                    <a:pt x="3427769" y="6465"/>
                  </a:lnTo>
                  <a:lnTo>
                    <a:pt x="3427769" y="0"/>
                  </a:lnTo>
                  <a:close/>
                </a:path>
                <a:path w="4736465" h="907415">
                  <a:moveTo>
                    <a:pt x="3456864" y="0"/>
                  </a:moveTo>
                  <a:lnTo>
                    <a:pt x="3435312" y="0"/>
                  </a:lnTo>
                  <a:lnTo>
                    <a:pt x="3435312" y="6465"/>
                  </a:lnTo>
                  <a:lnTo>
                    <a:pt x="3456864" y="6465"/>
                  </a:lnTo>
                  <a:lnTo>
                    <a:pt x="3456864" y="0"/>
                  </a:lnTo>
                  <a:close/>
                </a:path>
                <a:path w="4736465" h="907415">
                  <a:moveTo>
                    <a:pt x="3485958" y="0"/>
                  </a:moveTo>
                  <a:lnTo>
                    <a:pt x="3464407" y="0"/>
                  </a:lnTo>
                  <a:lnTo>
                    <a:pt x="3464407" y="6465"/>
                  </a:lnTo>
                  <a:lnTo>
                    <a:pt x="3485958" y="6465"/>
                  </a:lnTo>
                  <a:lnTo>
                    <a:pt x="3485958" y="0"/>
                  </a:lnTo>
                  <a:close/>
                </a:path>
                <a:path w="4736465" h="907415">
                  <a:moveTo>
                    <a:pt x="3515053" y="0"/>
                  </a:moveTo>
                  <a:lnTo>
                    <a:pt x="3493501" y="0"/>
                  </a:lnTo>
                  <a:lnTo>
                    <a:pt x="3493501" y="6465"/>
                  </a:lnTo>
                  <a:lnTo>
                    <a:pt x="3515053" y="6465"/>
                  </a:lnTo>
                  <a:lnTo>
                    <a:pt x="3515053" y="0"/>
                  </a:lnTo>
                  <a:close/>
                </a:path>
                <a:path w="4736465" h="907415">
                  <a:moveTo>
                    <a:pt x="3544148" y="0"/>
                  </a:moveTo>
                  <a:lnTo>
                    <a:pt x="3522596" y="0"/>
                  </a:lnTo>
                  <a:lnTo>
                    <a:pt x="3522596" y="6465"/>
                  </a:lnTo>
                  <a:lnTo>
                    <a:pt x="3544148" y="6465"/>
                  </a:lnTo>
                  <a:lnTo>
                    <a:pt x="3544148" y="0"/>
                  </a:lnTo>
                  <a:close/>
                </a:path>
                <a:path w="4736465" h="907415">
                  <a:moveTo>
                    <a:pt x="3573242" y="0"/>
                  </a:moveTo>
                  <a:lnTo>
                    <a:pt x="3551691" y="0"/>
                  </a:lnTo>
                  <a:lnTo>
                    <a:pt x="3551691" y="6465"/>
                  </a:lnTo>
                  <a:lnTo>
                    <a:pt x="3573242" y="6465"/>
                  </a:lnTo>
                  <a:lnTo>
                    <a:pt x="3573242" y="0"/>
                  </a:lnTo>
                  <a:close/>
                </a:path>
                <a:path w="4736465" h="907415">
                  <a:moveTo>
                    <a:pt x="3602337" y="0"/>
                  </a:moveTo>
                  <a:lnTo>
                    <a:pt x="3580785" y="0"/>
                  </a:lnTo>
                  <a:lnTo>
                    <a:pt x="3580785" y="6465"/>
                  </a:lnTo>
                  <a:lnTo>
                    <a:pt x="3602337" y="6465"/>
                  </a:lnTo>
                  <a:lnTo>
                    <a:pt x="3602337" y="0"/>
                  </a:lnTo>
                  <a:close/>
                </a:path>
                <a:path w="4736465" h="907415">
                  <a:moveTo>
                    <a:pt x="3631431" y="0"/>
                  </a:moveTo>
                  <a:lnTo>
                    <a:pt x="3609880" y="0"/>
                  </a:lnTo>
                  <a:lnTo>
                    <a:pt x="3609880" y="6465"/>
                  </a:lnTo>
                  <a:lnTo>
                    <a:pt x="3631431" y="6465"/>
                  </a:lnTo>
                  <a:lnTo>
                    <a:pt x="3631431" y="0"/>
                  </a:lnTo>
                  <a:close/>
                </a:path>
                <a:path w="4736465" h="907415">
                  <a:moveTo>
                    <a:pt x="3660526" y="0"/>
                  </a:moveTo>
                  <a:lnTo>
                    <a:pt x="3637897" y="0"/>
                  </a:lnTo>
                  <a:lnTo>
                    <a:pt x="3637897" y="6465"/>
                  </a:lnTo>
                  <a:lnTo>
                    <a:pt x="3660526" y="6465"/>
                  </a:lnTo>
                  <a:lnTo>
                    <a:pt x="3660526" y="0"/>
                  </a:lnTo>
                  <a:close/>
                </a:path>
                <a:path w="4736465" h="907415">
                  <a:moveTo>
                    <a:pt x="3689620" y="0"/>
                  </a:moveTo>
                  <a:lnTo>
                    <a:pt x="3666991" y="0"/>
                  </a:lnTo>
                  <a:lnTo>
                    <a:pt x="3666991" y="6465"/>
                  </a:lnTo>
                  <a:lnTo>
                    <a:pt x="3689620" y="6465"/>
                  </a:lnTo>
                  <a:lnTo>
                    <a:pt x="3689620" y="0"/>
                  </a:lnTo>
                  <a:close/>
                </a:path>
                <a:path w="4736465" h="907415">
                  <a:moveTo>
                    <a:pt x="3718715" y="0"/>
                  </a:moveTo>
                  <a:lnTo>
                    <a:pt x="3696086" y="0"/>
                  </a:lnTo>
                  <a:lnTo>
                    <a:pt x="3696086" y="6465"/>
                  </a:lnTo>
                  <a:lnTo>
                    <a:pt x="3718715" y="6465"/>
                  </a:lnTo>
                  <a:lnTo>
                    <a:pt x="3718715" y="0"/>
                  </a:lnTo>
                  <a:close/>
                </a:path>
                <a:path w="4736465" h="907415">
                  <a:moveTo>
                    <a:pt x="3747809" y="0"/>
                  </a:moveTo>
                  <a:lnTo>
                    <a:pt x="3725180" y="0"/>
                  </a:lnTo>
                  <a:lnTo>
                    <a:pt x="3725180" y="6465"/>
                  </a:lnTo>
                  <a:lnTo>
                    <a:pt x="3747809" y="6465"/>
                  </a:lnTo>
                  <a:lnTo>
                    <a:pt x="3747809" y="0"/>
                  </a:lnTo>
                  <a:close/>
                </a:path>
                <a:path w="4736465" h="907415">
                  <a:moveTo>
                    <a:pt x="3776904" y="0"/>
                  </a:moveTo>
                  <a:lnTo>
                    <a:pt x="3754275" y="0"/>
                  </a:lnTo>
                  <a:lnTo>
                    <a:pt x="3754275" y="6465"/>
                  </a:lnTo>
                  <a:lnTo>
                    <a:pt x="3776904" y="6465"/>
                  </a:lnTo>
                  <a:lnTo>
                    <a:pt x="3776904" y="0"/>
                  </a:lnTo>
                  <a:close/>
                </a:path>
                <a:path w="4736465" h="907415">
                  <a:moveTo>
                    <a:pt x="3805999" y="0"/>
                  </a:moveTo>
                  <a:lnTo>
                    <a:pt x="3783369" y="0"/>
                  </a:lnTo>
                  <a:lnTo>
                    <a:pt x="3783369" y="6465"/>
                  </a:lnTo>
                  <a:lnTo>
                    <a:pt x="3805999" y="6465"/>
                  </a:lnTo>
                  <a:lnTo>
                    <a:pt x="3805999" y="0"/>
                  </a:lnTo>
                  <a:close/>
                </a:path>
                <a:path w="4736465" h="907415">
                  <a:moveTo>
                    <a:pt x="3835093" y="0"/>
                  </a:moveTo>
                  <a:lnTo>
                    <a:pt x="3812464" y="0"/>
                  </a:lnTo>
                  <a:lnTo>
                    <a:pt x="3812464" y="6465"/>
                  </a:lnTo>
                  <a:lnTo>
                    <a:pt x="3835093" y="6465"/>
                  </a:lnTo>
                  <a:lnTo>
                    <a:pt x="3835093" y="0"/>
                  </a:lnTo>
                  <a:close/>
                </a:path>
                <a:path w="4736465" h="907415">
                  <a:moveTo>
                    <a:pt x="3864188" y="0"/>
                  </a:moveTo>
                  <a:lnTo>
                    <a:pt x="3841559" y="0"/>
                  </a:lnTo>
                  <a:lnTo>
                    <a:pt x="3841559" y="6465"/>
                  </a:lnTo>
                  <a:lnTo>
                    <a:pt x="3864188" y="6465"/>
                  </a:lnTo>
                  <a:lnTo>
                    <a:pt x="3864188" y="0"/>
                  </a:lnTo>
                  <a:close/>
                </a:path>
                <a:path w="4736465" h="907415">
                  <a:moveTo>
                    <a:pt x="3893282" y="0"/>
                  </a:moveTo>
                  <a:lnTo>
                    <a:pt x="3870653" y="0"/>
                  </a:lnTo>
                  <a:lnTo>
                    <a:pt x="3870653" y="6465"/>
                  </a:lnTo>
                  <a:lnTo>
                    <a:pt x="3893282" y="6465"/>
                  </a:lnTo>
                  <a:lnTo>
                    <a:pt x="3893282" y="0"/>
                  </a:lnTo>
                  <a:close/>
                </a:path>
                <a:path w="4736465" h="907415">
                  <a:moveTo>
                    <a:pt x="3922377" y="0"/>
                  </a:moveTo>
                  <a:lnTo>
                    <a:pt x="3899748" y="0"/>
                  </a:lnTo>
                  <a:lnTo>
                    <a:pt x="3899748" y="6465"/>
                  </a:lnTo>
                  <a:lnTo>
                    <a:pt x="3922377" y="6465"/>
                  </a:lnTo>
                  <a:lnTo>
                    <a:pt x="3922377" y="0"/>
                  </a:lnTo>
                  <a:close/>
                </a:path>
                <a:path w="4736465" h="907415">
                  <a:moveTo>
                    <a:pt x="3951471" y="0"/>
                  </a:moveTo>
                  <a:lnTo>
                    <a:pt x="3928842" y="0"/>
                  </a:lnTo>
                  <a:lnTo>
                    <a:pt x="3928842" y="6465"/>
                  </a:lnTo>
                  <a:lnTo>
                    <a:pt x="3951471" y="6465"/>
                  </a:lnTo>
                  <a:lnTo>
                    <a:pt x="3951471" y="0"/>
                  </a:lnTo>
                  <a:close/>
                </a:path>
                <a:path w="4736465" h="907415">
                  <a:moveTo>
                    <a:pt x="3979488" y="0"/>
                  </a:moveTo>
                  <a:lnTo>
                    <a:pt x="3957937" y="0"/>
                  </a:lnTo>
                  <a:lnTo>
                    <a:pt x="3957937" y="6465"/>
                  </a:lnTo>
                  <a:lnTo>
                    <a:pt x="3979488" y="6465"/>
                  </a:lnTo>
                  <a:lnTo>
                    <a:pt x="3979488" y="0"/>
                  </a:lnTo>
                  <a:close/>
                </a:path>
                <a:path w="4736465" h="907415">
                  <a:moveTo>
                    <a:pt x="4008583" y="0"/>
                  </a:moveTo>
                  <a:lnTo>
                    <a:pt x="3987031" y="0"/>
                  </a:lnTo>
                  <a:lnTo>
                    <a:pt x="3987031" y="6465"/>
                  </a:lnTo>
                  <a:lnTo>
                    <a:pt x="4008583" y="6465"/>
                  </a:lnTo>
                  <a:lnTo>
                    <a:pt x="4008583" y="0"/>
                  </a:lnTo>
                  <a:close/>
                </a:path>
                <a:path w="4736465" h="907415">
                  <a:moveTo>
                    <a:pt x="4037677" y="0"/>
                  </a:moveTo>
                  <a:lnTo>
                    <a:pt x="4016126" y="0"/>
                  </a:lnTo>
                  <a:lnTo>
                    <a:pt x="4016126" y="6465"/>
                  </a:lnTo>
                  <a:lnTo>
                    <a:pt x="4037677" y="6465"/>
                  </a:lnTo>
                  <a:lnTo>
                    <a:pt x="4037677" y="0"/>
                  </a:lnTo>
                  <a:close/>
                </a:path>
                <a:path w="4736465" h="907415">
                  <a:moveTo>
                    <a:pt x="4066772" y="0"/>
                  </a:moveTo>
                  <a:lnTo>
                    <a:pt x="4045220" y="0"/>
                  </a:lnTo>
                  <a:lnTo>
                    <a:pt x="4045220" y="6465"/>
                  </a:lnTo>
                  <a:lnTo>
                    <a:pt x="4066772" y="6465"/>
                  </a:lnTo>
                  <a:lnTo>
                    <a:pt x="4066772" y="0"/>
                  </a:lnTo>
                  <a:close/>
                </a:path>
                <a:path w="4736465" h="907415">
                  <a:moveTo>
                    <a:pt x="4095867" y="0"/>
                  </a:moveTo>
                  <a:lnTo>
                    <a:pt x="4074315" y="0"/>
                  </a:lnTo>
                  <a:lnTo>
                    <a:pt x="4074315" y="6465"/>
                  </a:lnTo>
                  <a:lnTo>
                    <a:pt x="4095867" y="6465"/>
                  </a:lnTo>
                  <a:lnTo>
                    <a:pt x="4095867" y="0"/>
                  </a:lnTo>
                  <a:close/>
                </a:path>
                <a:path w="4736465" h="907415">
                  <a:moveTo>
                    <a:pt x="4124961" y="0"/>
                  </a:moveTo>
                  <a:lnTo>
                    <a:pt x="4103410" y="0"/>
                  </a:lnTo>
                  <a:lnTo>
                    <a:pt x="4103410" y="6465"/>
                  </a:lnTo>
                  <a:lnTo>
                    <a:pt x="4124961" y="6465"/>
                  </a:lnTo>
                  <a:lnTo>
                    <a:pt x="4124961" y="0"/>
                  </a:lnTo>
                  <a:close/>
                </a:path>
                <a:path w="4736465" h="907415">
                  <a:moveTo>
                    <a:pt x="4154056" y="0"/>
                  </a:moveTo>
                  <a:lnTo>
                    <a:pt x="4132504" y="0"/>
                  </a:lnTo>
                  <a:lnTo>
                    <a:pt x="4132504" y="6465"/>
                  </a:lnTo>
                  <a:lnTo>
                    <a:pt x="4154056" y="6465"/>
                  </a:lnTo>
                  <a:lnTo>
                    <a:pt x="4154056" y="0"/>
                  </a:lnTo>
                  <a:close/>
                </a:path>
                <a:path w="4736465" h="907415">
                  <a:moveTo>
                    <a:pt x="4183150" y="0"/>
                  </a:moveTo>
                  <a:lnTo>
                    <a:pt x="4161599" y="0"/>
                  </a:lnTo>
                  <a:lnTo>
                    <a:pt x="4161599" y="6465"/>
                  </a:lnTo>
                  <a:lnTo>
                    <a:pt x="4183150" y="6465"/>
                  </a:lnTo>
                  <a:lnTo>
                    <a:pt x="4183150" y="0"/>
                  </a:lnTo>
                  <a:close/>
                </a:path>
                <a:path w="4736465" h="907415">
                  <a:moveTo>
                    <a:pt x="4212245" y="0"/>
                  </a:moveTo>
                  <a:lnTo>
                    <a:pt x="4190693" y="0"/>
                  </a:lnTo>
                  <a:lnTo>
                    <a:pt x="4190693" y="6465"/>
                  </a:lnTo>
                  <a:lnTo>
                    <a:pt x="4212245" y="6465"/>
                  </a:lnTo>
                  <a:lnTo>
                    <a:pt x="4212245" y="0"/>
                  </a:lnTo>
                  <a:close/>
                </a:path>
                <a:path w="4736465" h="907415">
                  <a:moveTo>
                    <a:pt x="4241339" y="0"/>
                  </a:moveTo>
                  <a:lnTo>
                    <a:pt x="4219788" y="0"/>
                  </a:lnTo>
                  <a:lnTo>
                    <a:pt x="4219788" y="6465"/>
                  </a:lnTo>
                  <a:lnTo>
                    <a:pt x="4241339" y="6465"/>
                  </a:lnTo>
                  <a:lnTo>
                    <a:pt x="4241339" y="0"/>
                  </a:lnTo>
                  <a:close/>
                </a:path>
                <a:path w="4736465" h="907415">
                  <a:moveTo>
                    <a:pt x="4270434" y="0"/>
                  </a:moveTo>
                  <a:lnTo>
                    <a:pt x="4248882" y="0"/>
                  </a:lnTo>
                  <a:lnTo>
                    <a:pt x="4248882" y="6465"/>
                  </a:lnTo>
                  <a:lnTo>
                    <a:pt x="4270434" y="6465"/>
                  </a:lnTo>
                  <a:lnTo>
                    <a:pt x="4270434" y="0"/>
                  </a:lnTo>
                  <a:close/>
                </a:path>
                <a:path w="4736465" h="907415">
                  <a:moveTo>
                    <a:pt x="4299528" y="0"/>
                  </a:moveTo>
                  <a:lnTo>
                    <a:pt x="4277977" y="0"/>
                  </a:lnTo>
                  <a:lnTo>
                    <a:pt x="4277977" y="6465"/>
                  </a:lnTo>
                  <a:lnTo>
                    <a:pt x="4299528" y="6465"/>
                  </a:lnTo>
                  <a:lnTo>
                    <a:pt x="4299528" y="0"/>
                  </a:lnTo>
                  <a:close/>
                </a:path>
                <a:path w="4736465" h="907415">
                  <a:moveTo>
                    <a:pt x="4328623" y="0"/>
                  </a:moveTo>
                  <a:lnTo>
                    <a:pt x="4307071" y="0"/>
                  </a:lnTo>
                  <a:lnTo>
                    <a:pt x="4307071" y="6465"/>
                  </a:lnTo>
                  <a:lnTo>
                    <a:pt x="4328623" y="6465"/>
                  </a:lnTo>
                  <a:lnTo>
                    <a:pt x="4328623" y="0"/>
                  </a:lnTo>
                  <a:close/>
                </a:path>
                <a:path w="4736465" h="907415">
                  <a:moveTo>
                    <a:pt x="4357718" y="0"/>
                  </a:moveTo>
                  <a:lnTo>
                    <a:pt x="4336166" y="0"/>
                  </a:lnTo>
                  <a:lnTo>
                    <a:pt x="4336166" y="6465"/>
                  </a:lnTo>
                  <a:lnTo>
                    <a:pt x="4357718" y="6465"/>
                  </a:lnTo>
                  <a:lnTo>
                    <a:pt x="4357718" y="0"/>
                  </a:lnTo>
                  <a:close/>
                </a:path>
                <a:path w="4736465" h="907415">
                  <a:moveTo>
                    <a:pt x="4386812" y="0"/>
                  </a:moveTo>
                  <a:lnTo>
                    <a:pt x="4365261" y="0"/>
                  </a:lnTo>
                  <a:lnTo>
                    <a:pt x="4365261" y="6465"/>
                  </a:lnTo>
                  <a:lnTo>
                    <a:pt x="4386812" y="6465"/>
                  </a:lnTo>
                  <a:lnTo>
                    <a:pt x="4386812" y="0"/>
                  </a:lnTo>
                  <a:close/>
                </a:path>
                <a:path w="4736465" h="907415">
                  <a:moveTo>
                    <a:pt x="4415907" y="0"/>
                  </a:moveTo>
                  <a:lnTo>
                    <a:pt x="4394355" y="0"/>
                  </a:lnTo>
                  <a:lnTo>
                    <a:pt x="4394355" y="6465"/>
                  </a:lnTo>
                  <a:lnTo>
                    <a:pt x="4415907" y="6465"/>
                  </a:lnTo>
                  <a:lnTo>
                    <a:pt x="4415907" y="0"/>
                  </a:lnTo>
                  <a:close/>
                </a:path>
                <a:path w="4736465" h="907415">
                  <a:moveTo>
                    <a:pt x="4445001" y="0"/>
                  </a:moveTo>
                  <a:lnTo>
                    <a:pt x="4423450" y="0"/>
                  </a:lnTo>
                  <a:lnTo>
                    <a:pt x="4423450" y="6465"/>
                  </a:lnTo>
                  <a:lnTo>
                    <a:pt x="4445001" y="6465"/>
                  </a:lnTo>
                  <a:lnTo>
                    <a:pt x="4445001" y="0"/>
                  </a:lnTo>
                  <a:close/>
                </a:path>
                <a:path w="4736465" h="907415">
                  <a:moveTo>
                    <a:pt x="4474096" y="0"/>
                  </a:moveTo>
                  <a:lnTo>
                    <a:pt x="4452544" y="0"/>
                  </a:lnTo>
                  <a:lnTo>
                    <a:pt x="4452544" y="6465"/>
                  </a:lnTo>
                  <a:lnTo>
                    <a:pt x="4474096" y="6465"/>
                  </a:lnTo>
                  <a:lnTo>
                    <a:pt x="4474096" y="0"/>
                  </a:lnTo>
                  <a:close/>
                </a:path>
                <a:path w="4736465" h="907415">
                  <a:moveTo>
                    <a:pt x="4503190" y="0"/>
                  </a:moveTo>
                  <a:lnTo>
                    <a:pt x="4481639" y="0"/>
                  </a:lnTo>
                  <a:lnTo>
                    <a:pt x="4481639" y="6465"/>
                  </a:lnTo>
                  <a:lnTo>
                    <a:pt x="4503190" y="6465"/>
                  </a:lnTo>
                  <a:lnTo>
                    <a:pt x="4503190" y="0"/>
                  </a:lnTo>
                  <a:close/>
                </a:path>
                <a:path w="4736465" h="907415">
                  <a:moveTo>
                    <a:pt x="4532285" y="0"/>
                  </a:moveTo>
                  <a:lnTo>
                    <a:pt x="4510733" y="0"/>
                  </a:lnTo>
                  <a:lnTo>
                    <a:pt x="4510733" y="6465"/>
                  </a:lnTo>
                  <a:lnTo>
                    <a:pt x="4532285" y="6465"/>
                  </a:lnTo>
                  <a:lnTo>
                    <a:pt x="4532285" y="0"/>
                  </a:lnTo>
                  <a:close/>
                </a:path>
                <a:path w="4736465" h="907415">
                  <a:moveTo>
                    <a:pt x="4561379" y="0"/>
                  </a:moveTo>
                  <a:lnTo>
                    <a:pt x="4539828" y="0"/>
                  </a:lnTo>
                  <a:lnTo>
                    <a:pt x="4539828" y="6465"/>
                  </a:lnTo>
                  <a:lnTo>
                    <a:pt x="4561379" y="6465"/>
                  </a:lnTo>
                  <a:lnTo>
                    <a:pt x="4561379" y="0"/>
                  </a:lnTo>
                  <a:close/>
                </a:path>
                <a:path w="4736465" h="907415">
                  <a:moveTo>
                    <a:pt x="4590474" y="0"/>
                  </a:moveTo>
                  <a:lnTo>
                    <a:pt x="4568922" y="0"/>
                  </a:lnTo>
                  <a:lnTo>
                    <a:pt x="4568922" y="6465"/>
                  </a:lnTo>
                  <a:lnTo>
                    <a:pt x="4590474" y="6465"/>
                  </a:lnTo>
                  <a:lnTo>
                    <a:pt x="4590474" y="0"/>
                  </a:lnTo>
                  <a:close/>
                </a:path>
                <a:path w="4736465" h="907415">
                  <a:moveTo>
                    <a:pt x="4619569" y="0"/>
                  </a:moveTo>
                  <a:lnTo>
                    <a:pt x="4598017" y="0"/>
                  </a:lnTo>
                  <a:lnTo>
                    <a:pt x="4598017" y="6465"/>
                  </a:lnTo>
                  <a:lnTo>
                    <a:pt x="4619569" y="6465"/>
                  </a:lnTo>
                  <a:lnTo>
                    <a:pt x="4619569" y="0"/>
                  </a:lnTo>
                  <a:close/>
                </a:path>
                <a:path w="4736465" h="907415">
                  <a:moveTo>
                    <a:pt x="4648663" y="0"/>
                  </a:moveTo>
                  <a:lnTo>
                    <a:pt x="4627112" y="0"/>
                  </a:lnTo>
                  <a:lnTo>
                    <a:pt x="4627112" y="6465"/>
                  </a:lnTo>
                  <a:lnTo>
                    <a:pt x="4648663" y="6465"/>
                  </a:lnTo>
                  <a:lnTo>
                    <a:pt x="4648663" y="0"/>
                  </a:lnTo>
                  <a:close/>
                </a:path>
                <a:path w="4736465" h="907415">
                  <a:moveTo>
                    <a:pt x="4677758" y="0"/>
                  </a:moveTo>
                  <a:lnTo>
                    <a:pt x="4656206" y="0"/>
                  </a:lnTo>
                  <a:lnTo>
                    <a:pt x="4656206" y="6465"/>
                  </a:lnTo>
                  <a:lnTo>
                    <a:pt x="4677758" y="6465"/>
                  </a:lnTo>
                  <a:lnTo>
                    <a:pt x="4677758" y="0"/>
                  </a:lnTo>
                  <a:close/>
                </a:path>
                <a:path w="4736465" h="907415">
                  <a:moveTo>
                    <a:pt x="4706852" y="0"/>
                  </a:moveTo>
                  <a:lnTo>
                    <a:pt x="4685301" y="0"/>
                  </a:lnTo>
                  <a:lnTo>
                    <a:pt x="4685301" y="6465"/>
                  </a:lnTo>
                  <a:lnTo>
                    <a:pt x="4706852" y="6465"/>
                  </a:lnTo>
                  <a:lnTo>
                    <a:pt x="4706852" y="0"/>
                  </a:lnTo>
                  <a:close/>
                </a:path>
                <a:path w="4736465" h="907415">
                  <a:moveTo>
                    <a:pt x="4734869" y="0"/>
                  </a:moveTo>
                  <a:lnTo>
                    <a:pt x="4714395" y="0"/>
                  </a:lnTo>
                  <a:lnTo>
                    <a:pt x="4714395" y="6465"/>
                  </a:lnTo>
                  <a:lnTo>
                    <a:pt x="4729481" y="6465"/>
                  </a:lnTo>
                  <a:lnTo>
                    <a:pt x="4729481" y="3232"/>
                  </a:lnTo>
                  <a:lnTo>
                    <a:pt x="4735947" y="3232"/>
                  </a:lnTo>
                  <a:lnTo>
                    <a:pt x="4735947" y="1077"/>
                  </a:lnTo>
                  <a:lnTo>
                    <a:pt x="4734869" y="0"/>
                  </a:lnTo>
                  <a:close/>
                </a:path>
                <a:path w="4736465" h="907415">
                  <a:moveTo>
                    <a:pt x="4729481" y="3232"/>
                  </a:moveTo>
                  <a:lnTo>
                    <a:pt x="4729481" y="6465"/>
                  </a:lnTo>
                  <a:lnTo>
                    <a:pt x="4732714" y="6465"/>
                  </a:lnTo>
                  <a:lnTo>
                    <a:pt x="4729481" y="3232"/>
                  </a:lnTo>
                  <a:close/>
                </a:path>
                <a:path w="4736465" h="907415">
                  <a:moveTo>
                    <a:pt x="4735947" y="3232"/>
                  </a:moveTo>
                  <a:lnTo>
                    <a:pt x="4729481" y="3232"/>
                  </a:lnTo>
                  <a:lnTo>
                    <a:pt x="4732714" y="6465"/>
                  </a:lnTo>
                  <a:lnTo>
                    <a:pt x="4735947" y="6465"/>
                  </a:lnTo>
                  <a:lnTo>
                    <a:pt x="4735947" y="3232"/>
                  </a:lnTo>
                  <a:close/>
                </a:path>
                <a:path w="4736465" h="907415">
                  <a:moveTo>
                    <a:pt x="4735947" y="14008"/>
                  </a:moveTo>
                  <a:lnTo>
                    <a:pt x="4729481" y="14008"/>
                  </a:lnTo>
                  <a:lnTo>
                    <a:pt x="4729481" y="35560"/>
                  </a:lnTo>
                  <a:lnTo>
                    <a:pt x="4735947" y="35560"/>
                  </a:lnTo>
                  <a:lnTo>
                    <a:pt x="4735947" y="14008"/>
                  </a:lnTo>
                  <a:close/>
                </a:path>
                <a:path w="4736465" h="907415">
                  <a:moveTo>
                    <a:pt x="4735947" y="43103"/>
                  </a:moveTo>
                  <a:lnTo>
                    <a:pt x="4729481" y="43103"/>
                  </a:lnTo>
                  <a:lnTo>
                    <a:pt x="4729481" y="64654"/>
                  </a:lnTo>
                  <a:lnTo>
                    <a:pt x="4735947" y="64654"/>
                  </a:lnTo>
                  <a:lnTo>
                    <a:pt x="4735947" y="43103"/>
                  </a:lnTo>
                  <a:close/>
                </a:path>
                <a:path w="4736465" h="907415">
                  <a:moveTo>
                    <a:pt x="4735947" y="72197"/>
                  </a:moveTo>
                  <a:lnTo>
                    <a:pt x="4729481" y="72197"/>
                  </a:lnTo>
                  <a:lnTo>
                    <a:pt x="4729481" y="93749"/>
                  </a:lnTo>
                  <a:lnTo>
                    <a:pt x="4735947" y="93749"/>
                  </a:lnTo>
                  <a:lnTo>
                    <a:pt x="4735947" y="72197"/>
                  </a:lnTo>
                  <a:close/>
                </a:path>
                <a:path w="4736465" h="907415">
                  <a:moveTo>
                    <a:pt x="4735947" y="101292"/>
                  </a:moveTo>
                  <a:lnTo>
                    <a:pt x="4729481" y="101292"/>
                  </a:lnTo>
                  <a:lnTo>
                    <a:pt x="4729481" y="122843"/>
                  </a:lnTo>
                  <a:lnTo>
                    <a:pt x="4735947" y="122843"/>
                  </a:lnTo>
                  <a:lnTo>
                    <a:pt x="4735947" y="101292"/>
                  </a:lnTo>
                  <a:close/>
                </a:path>
                <a:path w="4736465" h="907415">
                  <a:moveTo>
                    <a:pt x="4735947" y="130386"/>
                  </a:moveTo>
                  <a:lnTo>
                    <a:pt x="4729481" y="130386"/>
                  </a:lnTo>
                  <a:lnTo>
                    <a:pt x="4729481" y="151938"/>
                  </a:lnTo>
                  <a:lnTo>
                    <a:pt x="4735947" y="151938"/>
                  </a:lnTo>
                  <a:lnTo>
                    <a:pt x="4735947" y="130386"/>
                  </a:lnTo>
                  <a:close/>
                </a:path>
                <a:path w="4736465" h="907415">
                  <a:moveTo>
                    <a:pt x="4735947" y="159481"/>
                  </a:moveTo>
                  <a:lnTo>
                    <a:pt x="4729481" y="159481"/>
                  </a:lnTo>
                  <a:lnTo>
                    <a:pt x="4729481" y="181032"/>
                  </a:lnTo>
                  <a:lnTo>
                    <a:pt x="4735947" y="181032"/>
                  </a:lnTo>
                  <a:lnTo>
                    <a:pt x="4735947" y="159481"/>
                  </a:lnTo>
                  <a:close/>
                </a:path>
                <a:path w="4736465" h="907415">
                  <a:moveTo>
                    <a:pt x="4735947" y="187498"/>
                  </a:moveTo>
                  <a:lnTo>
                    <a:pt x="4729481" y="187498"/>
                  </a:lnTo>
                  <a:lnTo>
                    <a:pt x="4729481" y="210127"/>
                  </a:lnTo>
                  <a:lnTo>
                    <a:pt x="4735947" y="210127"/>
                  </a:lnTo>
                  <a:lnTo>
                    <a:pt x="4735947" y="187498"/>
                  </a:lnTo>
                  <a:close/>
                </a:path>
                <a:path w="4736465" h="907415">
                  <a:moveTo>
                    <a:pt x="4735947" y="216592"/>
                  </a:moveTo>
                  <a:lnTo>
                    <a:pt x="4729481" y="216592"/>
                  </a:lnTo>
                  <a:lnTo>
                    <a:pt x="4729481" y="239221"/>
                  </a:lnTo>
                  <a:lnTo>
                    <a:pt x="4735947" y="239221"/>
                  </a:lnTo>
                  <a:lnTo>
                    <a:pt x="4735947" y="216592"/>
                  </a:lnTo>
                  <a:close/>
                </a:path>
                <a:path w="4736465" h="907415">
                  <a:moveTo>
                    <a:pt x="4735947" y="245687"/>
                  </a:moveTo>
                  <a:lnTo>
                    <a:pt x="4729481" y="245687"/>
                  </a:lnTo>
                  <a:lnTo>
                    <a:pt x="4729481" y="268316"/>
                  </a:lnTo>
                  <a:lnTo>
                    <a:pt x="4735947" y="268316"/>
                  </a:lnTo>
                  <a:lnTo>
                    <a:pt x="4735947" y="245687"/>
                  </a:lnTo>
                  <a:close/>
                </a:path>
                <a:path w="4736465" h="907415">
                  <a:moveTo>
                    <a:pt x="4735947" y="274781"/>
                  </a:moveTo>
                  <a:lnTo>
                    <a:pt x="4729481" y="274781"/>
                  </a:lnTo>
                  <a:lnTo>
                    <a:pt x="4729481" y="297411"/>
                  </a:lnTo>
                  <a:lnTo>
                    <a:pt x="4735947" y="297411"/>
                  </a:lnTo>
                  <a:lnTo>
                    <a:pt x="4735947" y="274781"/>
                  </a:lnTo>
                  <a:close/>
                </a:path>
                <a:path w="4736465" h="907415">
                  <a:moveTo>
                    <a:pt x="4735947" y="303876"/>
                  </a:moveTo>
                  <a:lnTo>
                    <a:pt x="4729481" y="303876"/>
                  </a:lnTo>
                  <a:lnTo>
                    <a:pt x="4729481" y="326505"/>
                  </a:lnTo>
                  <a:lnTo>
                    <a:pt x="4735947" y="326505"/>
                  </a:lnTo>
                  <a:lnTo>
                    <a:pt x="4735947" y="303876"/>
                  </a:lnTo>
                  <a:close/>
                </a:path>
                <a:path w="4736465" h="907415">
                  <a:moveTo>
                    <a:pt x="4735947" y="332971"/>
                  </a:moveTo>
                  <a:lnTo>
                    <a:pt x="4729481" y="332971"/>
                  </a:lnTo>
                  <a:lnTo>
                    <a:pt x="4729481" y="355600"/>
                  </a:lnTo>
                  <a:lnTo>
                    <a:pt x="4735947" y="355600"/>
                  </a:lnTo>
                  <a:lnTo>
                    <a:pt x="4735947" y="332971"/>
                  </a:lnTo>
                  <a:close/>
                </a:path>
                <a:path w="4736465" h="907415">
                  <a:moveTo>
                    <a:pt x="4735947" y="362065"/>
                  </a:moveTo>
                  <a:lnTo>
                    <a:pt x="4729481" y="362065"/>
                  </a:lnTo>
                  <a:lnTo>
                    <a:pt x="4729481" y="384694"/>
                  </a:lnTo>
                  <a:lnTo>
                    <a:pt x="4735947" y="384694"/>
                  </a:lnTo>
                  <a:lnTo>
                    <a:pt x="4735947" y="362065"/>
                  </a:lnTo>
                  <a:close/>
                </a:path>
                <a:path w="4736465" h="907415">
                  <a:moveTo>
                    <a:pt x="4735947" y="391160"/>
                  </a:moveTo>
                  <a:lnTo>
                    <a:pt x="4729481" y="391160"/>
                  </a:lnTo>
                  <a:lnTo>
                    <a:pt x="4729481" y="413789"/>
                  </a:lnTo>
                  <a:lnTo>
                    <a:pt x="4735947" y="413789"/>
                  </a:lnTo>
                  <a:lnTo>
                    <a:pt x="4735947" y="391160"/>
                  </a:lnTo>
                  <a:close/>
                </a:path>
                <a:path w="4736465" h="907415">
                  <a:moveTo>
                    <a:pt x="4735947" y="420254"/>
                  </a:moveTo>
                  <a:lnTo>
                    <a:pt x="4729481" y="420254"/>
                  </a:lnTo>
                  <a:lnTo>
                    <a:pt x="4729481" y="442883"/>
                  </a:lnTo>
                  <a:lnTo>
                    <a:pt x="4735947" y="442883"/>
                  </a:lnTo>
                  <a:lnTo>
                    <a:pt x="4735947" y="420254"/>
                  </a:lnTo>
                  <a:close/>
                </a:path>
                <a:path w="4736465" h="907415">
                  <a:moveTo>
                    <a:pt x="4735947" y="449349"/>
                  </a:moveTo>
                  <a:lnTo>
                    <a:pt x="4729481" y="449349"/>
                  </a:lnTo>
                  <a:lnTo>
                    <a:pt x="4729481" y="471978"/>
                  </a:lnTo>
                  <a:lnTo>
                    <a:pt x="4735947" y="471978"/>
                  </a:lnTo>
                  <a:lnTo>
                    <a:pt x="4735947" y="449349"/>
                  </a:lnTo>
                  <a:close/>
                </a:path>
                <a:path w="4736465" h="907415">
                  <a:moveTo>
                    <a:pt x="4735947" y="478443"/>
                  </a:moveTo>
                  <a:lnTo>
                    <a:pt x="4729481" y="478443"/>
                  </a:lnTo>
                  <a:lnTo>
                    <a:pt x="4729481" y="501072"/>
                  </a:lnTo>
                  <a:lnTo>
                    <a:pt x="4735947" y="501072"/>
                  </a:lnTo>
                  <a:lnTo>
                    <a:pt x="4735947" y="478443"/>
                  </a:lnTo>
                  <a:close/>
                </a:path>
                <a:path w="4736465" h="907415">
                  <a:moveTo>
                    <a:pt x="4735947" y="507538"/>
                  </a:moveTo>
                  <a:lnTo>
                    <a:pt x="4729481" y="507538"/>
                  </a:lnTo>
                  <a:lnTo>
                    <a:pt x="4729481" y="529089"/>
                  </a:lnTo>
                  <a:lnTo>
                    <a:pt x="4735947" y="529089"/>
                  </a:lnTo>
                  <a:lnTo>
                    <a:pt x="4735947" y="507538"/>
                  </a:lnTo>
                  <a:close/>
                </a:path>
                <a:path w="4736465" h="907415">
                  <a:moveTo>
                    <a:pt x="4735947" y="536632"/>
                  </a:moveTo>
                  <a:lnTo>
                    <a:pt x="4729481" y="536632"/>
                  </a:lnTo>
                  <a:lnTo>
                    <a:pt x="4729481" y="558184"/>
                  </a:lnTo>
                  <a:lnTo>
                    <a:pt x="4735947" y="558184"/>
                  </a:lnTo>
                  <a:lnTo>
                    <a:pt x="4735947" y="536632"/>
                  </a:lnTo>
                  <a:close/>
                </a:path>
                <a:path w="4736465" h="907415">
                  <a:moveTo>
                    <a:pt x="4735947" y="565727"/>
                  </a:moveTo>
                  <a:lnTo>
                    <a:pt x="4729481" y="565727"/>
                  </a:lnTo>
                  <a:lnTo>
                    <a:pt x="4729481" y="587279"/>
                  </a:lnTo>
                  <a:lnTo>
                    <a:pt x="4735947" y="587279"/>
                  </a:lnTo>
                  <a:lnTo>
                    <a:pt x="4735947" y="565727"/>
                  </a:lnTo>
                  <a:close/>
                </a:path>
                <a:path w="4736465" h="907415">
                  <a:moveTo>
                    <a:pt x="4735947" y="594822"/>
                  </a:moveTo>
                  <a:lnTo>
                    <a:pt x="4729481" y="594822"/>
                  </a:lnTo>
                  <a:lnTo>
                    <a:pt x="4729481" y="616373"/>
                  </a:lnTo>
                  <a:lnTo>
                    <a:pt x="4735947" y="616373"/>
                  </a:lnTo>
                  <a:lnTo>
                    <a:pt x="4735947" y="594822"/>
                  </a:lnTo>
                  <a:close/>
                </a:path>
                <a:path w="4736465" h="907415">
                  <a:moveTo>
                    <a:pt x="4735947" y="623916"/>
                  </a:moveTo>
                  <a:lnTo>
                    <a:pt x="4729481" y="623916"/>
                  </a:lnTo>
                  <a:lnTo>
                    <a:pt x="4729481" y="645468"/>
                  </a:lnTo>
                  <a:lnTo>
                    <a:pt x="4735947" y="645468"/>
                  </a:lnTo>
                  <a:lnTo>
                    <a:pt x="4735947" y="623916"/>
                  </a:lnTo>
                  <a:close/>
                </a:path>
                <a:path w="4736465" h="907415">
                  <a:moveTo>
                    <a:pt x="4735947" y="653011"/>
                  </a:moveTo>
                  <a:lnTo>
                    <a:pt x="4729481" y="653011"/>
                  </a:lnTo>
                  <a:lnTo>
                    <a:pt x="4729481" y="674562"/>
                  </a:lnTo>
                  <a:lnTo>
                    <a:pt x="4735947" y="674562"/>
                  </a:lnTo>
                  <a:lnTo>
                    <a:pt x="4735947" y="653011"/>
                  </a:lnTo>
                  <a:close/>
                </a:path>
                <a:path w="4736465" h="907415">
                  <a:moveTo>
                    <a:pt x="4735947" y="682105"/>
                  </a:moveTo>
                  <a:lnTo>
                    <a:pt x="4729481" y="682105"/>
                  </a:lnTo>
                  <a:lnTo>
                    <a:pt x="4729481" y="703657"/>
                  </a:lnTo>
                  <a:lnTo>
                    <a:pt x="4735947" y="703657"/>
                  </a:lnTo>
                  <a:lnTo>
                    <a:pt x="4735947" y="682105"/>
                  </a:lnTo>
                  <a:close/>
                </a:path>
                <a:path w="4736465" h="907415">
                  <a:moveTo>
                    <a:pt x="4735947" y="711200"/>
                  </a:moveTo>
                  <a:lnTo>
                    <a:pt x="4729481" y="711200"/>
                  </a:lnTo>
                  <a:lnTo>
                    <a:pt x="4729481" y="732751"/>
                  </a:lnTo>
                  <a:lnTo>
                    <a:pt x="4735947" y="732751"/>
                  </a:lnTo>
                  <a:lnTo>
                    <a:pt x="4735947" y="711200"/>
                  </a:lnTo>
                  <a:close/>
                </a:path>
                <a:path w="4736465" h="907415">
                  <a:moveTo>
                    <a:pt x="4735947" y="740294"/>
                  </a:moveTo>
                  <a:lnTo>
                    <a:pt x="4729481" y="740294"/>
                  </a:lnTo>
                  <a:lnTo>
                    <a:pt x="4729481" y="761846"/>
                  </a:lnTo>
                  <a:lnTo>
                    <a:pt x="4735947" y="761846"/>
                  </a:lnTo>
                  <a:lnTo>
                    <a:pt x="4735947" y="740294"/>
                  </a:lnTo>
                  <a:close/>
                </a:path>
                <a:path w="4736465" h="907415">
                  <a:moveTo>
                    <a:pt x="4735947" y="769389"/>
                  </a:moveTo>
                  <a:lnTo>
                    <a:pt x="4729481" y="769389"/>
                  </a:lnTo>
                  <a:lnTo>
                    <a:pt x="4729481" y="790940"/>
                  </a:lnTo>
                  <a:lnTo>
                    <a:pt x="4735947" y="790940"/>
                  </a:lnTo>
                  <a:lnTo>
                    <a:pt x="4735947" y="769389"/>
                  </a:lnTo>
                  <a:close/>
                </a:path>
                <a:path w="4736465" h="907415">
                  <a:moveTo>
                    <a:pt x="4735947" y="798483"/>
                  </a:moveTo>
                  <a:lnTo>
                    <a:pt x="4729481" y="798483"/>
                  </a:lnTo>
                  <a:lnTo>
                    <a:pt x="4729481" y="820035"/>
                  </a:lnTo>
                  <a:lnTo>
                    <a:pt x="4735947" y="820035"/>
                  </a:lnTo>
                  <a:lnTo>
                    <a:pt x="4735947" y="798483"/>
                  </a:lnTo>
                  <a:close/>
                </a:path>
                <a:path w="4736465" h="907415">
                  <a:moveTo>
                    <a:pt x="4735947" y="827578"/>
                  </a:moveTo>
                  <a:lnTo>
                    <a:pt x="4729481" y="827578"/>
                  </a:lnTo>
                  <a:lnTo>
                    <a:pt x="4729481" y="849130"/>
                  </a:lnTo>
                  <a:lnTo>
                    <a:pt x="4735947" y="849130"/>
                  </a:lnTo>
                  <a:lnTo>
                    <a:pt x="4735947" y="827578"/>
                  </a:lnTo>
                  <a:close/>
                </a:path>
                <a:path w="4736465" h="907415">
                  <a:moveTo>
                    <a:pt x="4735947" y="856673"/>
                  </a:moveTo>
                  <a:lnTo>
                    <a:pt x="4729481" y="856673"/>
                  </a:lnTo>
                  <a:lnTo>
                    <a:pt x="4729481" y="878224"/>
                  </a:lnTo>
                  <a:lnTo>
                    <a:pt x="4735947" y="878224"/>
                  </a:lnTo>
                  <a:lnTo>
                    <a:pt x="4735947" y="856673"/>
                  </a:lnTo>
                  <a:close/>
                </a:path>
                <a:path w="4736465" h="907415">
                  <a:moveTo>
                    <a:pt x="4735947" y="900853"/>
                  </a:moveTo>
                  <a:lnTo>
                    <a:pt x="4732714" y="900853"/>
                  </a:lnTo>
                  <a:lnTo>
                    <a:pt x="4729481" y="904086"/>
                  </a:lnTo>
                  <a:lnTo>
                    <a:pt x="4729481" y="907319"/>
                  </a:lnTo>
                  <a:lnTo>
                    <a:pt x="4734869" y="907319"/>
                  </a:lnTo>
                  <a:lnTo>
                    <a:pt x="4735947" y="906241"/>
                  </a:lnTo>
                  <a:lnTo>
                    <a:pt x="4735947" y="900853"/>
                  </a:lnTo>
                  <a:close/>
                </a:path>
                <a:path w="4736465" h="907415">
                  <a:moveTo>
                    <a:pt x="4735947" y="885767"/>
                  </a:moveTo>
                  <a:lnTo>
                    <a:pt x="4729481" y="885767"/>
                  </a:lnTo>
                  <a:lnTo>
                    <a:pt x="4729481" y="904086"/>
                  </a:lnTo>
                  <a:lnTo>
                    <a:pt x="4732714" y="900853"/>
                  </a:lnTo>
                  <a:lnTo>
                    <a:pt x="4735947" y="900853"/>
                  </a:lnTo>
                  <a:lnTo>
                    <a:pt x="4735947" y="885767"/>
                  </a:lnTo>
                  <a:close/>
                </a:path>
                <a:path w="4736465" h="907415">
                  <a:moveTo>
                    <a:pt x="4721938" y="900853"/>
                  </a:moveTo>
                  <a:lnTo>
                    <a:pt x="4700387" y="900853"/>
                  </a:lnTo>
                  <a:lnTo>
                    <a:pt x="4700387" y="907319"/>
                  </a:lnTo>
                  <a:lnTo>
                    <a:pt x="4721938" y="907319"/>
                  </a:lnTo>
                  <a:lnTo>
                    <a:pt x="4721938" y="900853"/>
                  </a:lnTo>
                  <a:close/>
                </a:path>
                <a:path w="4736465" h="907415">
                  <a:moveTo>
                    <a:pt x="4692844" y="900853"/>
                  </a:moveTo>
                  <a:lnTo>
                    <a:pt x="4671292" y="900853"/>
                  </a:lnTo>
                  <a:lnTo>
                    <a:pt x="4671292" y="907319"/>
                  </a:lnTo>
                  <a:lnTo>
                    <a:pt x="4692844" y="907319"/>
                  </a:lnTo>
                  <a:lnTo>
                    <a:pt x="4692844" y="900853"/>
                  </a:lnTo>
                  <a:close/>
                </a:path>
                <a:path w="4736465" h="907415">
                  <a:moveTo>
                    <a:pt x="4663749" y="900853"/>
                  </a:moveTo>
                  <a:lnTo>
                    <a:pt x="4642198" y="900853"/>
                  </a:lnTo>
                  <a:lnTo>
                    <a:pt x="4642198" y="907319"/>
                  </a:lnTo>
                  <a:lnTo>
                    <a:pt x="4663749" y="907319"/>
                  </a:lnTo>
                  <a:lnTo>
                    <a:pt x="4663749" y="900853"/>
                  </a:lnTo>
                  <a:close/>
                </a:path>
                <a:path w="4736465" h="907415">
                  <a:moveTo>
                    <a:pt x="4634655" y="900853"/>
                  </a:moveTo>
                  <a:lnTo>
                    <a:pt x="4613103" y="900853"/>
                  </a:lnTo>
                  <a:lnTo>
                    <a:pt x="4613103" y="907319"/>
                  </a:lnTo>
                  <a:lnTo>
                    <a:pt x="4634655" y="907319"/>
                  </a:lnTo>
                  <a:lnTo>
                    <a:pt x="4634655" y="900853"/>
                  </a:lnTo>
                  <a:close/>
                </a:path>
                <a:path w="4736465" h="907415">
                  <a:moveTo>
                    <a:pt x="4605560" y="900853"/>
                  </a:moveTo>
                  <a:lnTo>
                    <a:pt x="4584009" y="900853"/>
                  </a:lnTo>
                  <a:lnTo>
                    <a:pt x="4584009" y="907319"/>
                  </a:lnTo>
                  <a:lnTo>
                    <a:pt x="4605560" y="907319"/>
                  </a:lnTo>
                  <a:lnTo>
                    <a:pt x="4605560" y="900853"/>
                  </a:lnTo>
                  <a:close/>
                </a:path>
                <a:path w="4736465" h="907415">
                  <a:moveTo>
                    <a:pt x="4576466" y="900853"/>
                  </a:moveTo>
                  <a:lnTo>
                    <a:pt x="4554914" y="900853"/>
                  </a:lnTo>
                  <a:lnTo>
                    <a:pt x="4554914" y="907319"/>
                  </a:lnTo>
                  <a:lnTo>
                    <a:pt x="4576466" y="907319"/>
                  </a:lnTo>
                  <a:lnTo>
                    <a:pt x="4576466" y="900853"/>
                  </a:lnTo>
                  <a:close/>
                </a:path>
                <a:path w="4736465" h="907415">
                  <a:moveTo>
                    <a:pt x="4547371" y="900853"/>
                  </a:moveTo>
                  <a:lnTo>
                    <a:pt x="4525819" y="900853"/>
                  </a:lnTo>
                  <a:lnTo>
                    <a:pt x="4525819" y="907319"/>
                  </a:lnTo>
                  <a:lnTo>
                    <a:pt x="4547371" y="907319"/>
                  </a:lnTo>
                  <a:lnTo>
                    <a:pt x="4547371" y="900853"/>
                  </a:lnTo>
                  <a:close/>
                </a:path>
                <a:path w="4736465" h="907415">
                  <a:moveTo>
                    <a:pt x="4518276" y="900853"/>
                  </a:moveTo>
                  <a:lnTo>
                    <a:pt x="4496725" y="900853"/>
                  </a:lnTo>
                  <a:lnTo>
                    <a:pt x="4496725" y="907319"/>
                  </a:lnTo>
                  <a:lnTo>
                    <a:pt x="4518276" y="907319"/>
                  </a:lnTo>
                  <a:lnTo>
                    <a:pt x="4518276" y="900853"/>
                  </a:lnTo>
                  <a:close/>
                </a:path>
                <a:path w="4736465" h="907415">
                  <a:moveTo>
                    <a:pt x="4489182" y="900853"/>
                  </a:moveTo>
                  <a:lnTo>
                    <a:pt x="4467630" y="900853"/>
                  </a:lnTo>
                  <a:lnTo>
                    <a:pt x="4467630" y="907319"/>
                  </a:lnTo>
                  <a:lnTo>
                    <a:pt x="4489182" y="907319"/>
                  </a:lnTo>
                  <a:lnTo>
                    <a:pt x="4489182" y="900853"/>
                  </a:lnTo>
                  <a:close/>
                </a:path>
                <a:path w="4736465" h="907415">
                  <a:moveTo>
                    <a:pt x="4460087" y="900853"/>
                  </a:moveTo>
                  <a:lnTo>
                    <a:pt x="4438536" y="900853"/>
                  </a:lnTo>
                  <a:lnTo>
                    <a:pt x="4438536" y="907319"/>
                  </a:lnTo>
                  <a:lnTo>
                    <a:pt x="4460087" y="907319"/>
                  </a:lnTo>
                  <a:lnTo>
                    <a:pt x="4460087" y="900853"/>
                  </a:lnTo>
                  <a:close/>
                </a:path>
                <a:path w="4736465" h="907415">
                  <a:moveTo>
                    <a:pt x="4430993" y="900853"/>
                  </a:moveTo>
                  <a:lnTo>
                    <a:pt x="4409441" y="900853"/>
                  </a:lnTo>
                  <a:lnTo>
                    <a:pt x="4409441" y="907319"/>
                  </a:lnTo>
                  <a:lnTo>
                    <a:pt x="4430993" y="907319"/>
                  </a:lnTo>
                  <a:lnTo>
                    <a:pt x="4430993" y="900853"/>
                  </a:lnTo>
                  <a:close/>
                </a:path>
                <a:path w="4736465" h="907415">
                  <a:moveTo>
                    <a:pt x="4402976" y="900853"/>
                  </a:moveTo>
                  <a:lnTo>
                    <a:pt x="4380347" y="900853"/>
                  </a:lnTo>
                  <a:lnTo>
                    <a:pt x="4380347" y="907319"/>
                  </a:lnTo>
                  <a:lnTo>
                    <a:pt x="4402976" y="907319"/>
                  </a:lnTo>
                  <a:lnTo>
                    <a:pt x="4402976" y="900853"/>
                  </a:lnTo>
                  <a:close/>
                </a:path>
                <a:path w="4736465" h="907415">
                  <a:moveTo>
                    <a:pt x="4373881" y="900853"/>
                  </a:moveTo>
                  <a:lnTo>
                    <a:pt x="4351252" y="900853"/>
                  </a:lnTo>
                  <a:lnTo>
                    <a:pt x="4351252" y="907319"/>
                  </a:lnTo>
                  <a:lnTo>
                    <a:pt x="4373881" y="907319"/>
                  </a:lnTo>
                  <a:lnTo>
                    <a:pt x="4373881" y="900853"/>
                  </a:lnTo>
                  <a:close/>
                </a:path>
                <a:path w="4736465" h="907415">
                  <a:moveTo>
                    <a:pt x="4344787" y="900853"/>
                  </a:moveTo>
                  <a:lnTo>
                    <a:pt x="4322158" y="900853"/>
                  </a:lnTo>
                  <a:lnTo>
                    <a:pt x="4322158" y="907319"/>
                  </a:lnTo>
                  <a:lnTo>
                    <a:pt x="4344787" y="907319"/>
                  </a:lnTo>
                  <a:lnTo>
                    <a:pt x="4344787" y="900853"/>
                  </a:lnTo>
                  <a:close/>
                </a:path>
                <a:path w="4736465" h="907415">
                  <a:moveTo>
                    <a:pt x="4315692" y="900853"/>
                  </a:moveTo>
                  <a:lnTo>
                    <a:pt x="4293063" y="900853"/>
                  </a:lnTo>
                  <a:lnTo>
                    <a:pt x="4293063" y="907319"/>
                  </a:lnTo>
                  <a:lnTo>
                    <a:pt x="4315692" y="907319"/>
                  </a:lnTo>
                  <a:lnTo>
                    <a:pt x="4315692" y="900853"/>
                  </a:lnTo>
                  <a:close/>
                </a:path>
                <a:path w="4736465" h="907415">
                  <a:moveTo>
                    <a:pt x="4286598" y="900853"/>
                  </a:moveTo>
                  <a:lnTo>
                    <a:pt x="4263968" y="900853"/>
                  </a:lnTo>
                  <a:lnTo>
                    <a:pt x="4263968" y="907319"/>
                  </a:lnTo>
                  <a:lnTo>
                    <a:pt x="4286598" y="907319"/>
                  </a:lnTo>
                  <a:lnTo>
                    <a:pt x="4286598" y="900853"/>
                  </a:lnTo>
                  <a:close/>
                </a:path>
                <a:path w="4736465" h="907415">
                  <a:moveTo>
                    <a:pt x="4257503" y="900853"/>
                  </a:moveTo>
                  <a:lnTo>
                    <a:pt x="4234874" y="900853"/>
                  </a:lnTo>
                  <a:lnTo>
                    <a:pt x="4234874" y="907319"/>
                  </a:lnTo>
                  <a:lnTo>
                    <a:pt x="4257503" y="907319"/>
                  </a:lnTo>
                  <a:lnTo>
                    <a:pt x="4257503" y="900853"/>
                  </a:lnTo>
                  <a:close/>
                </a:path>
                <a:path w="4736465" h="907415">
                  <a:moveTo>
                    <a:pt x="4228408" y="900853"/>
                  </a:moveTo>
                  <a:lnTo>
                    <a:pt x="4205779" y="900853"/>
                  </a:lnTo>
                  <a:lnTo>
                    <a:pt x="4205779" y="907319"/>
                  </a:lnTo>
                  <a:lnTo>
                    <a:pt x="4228408" y="907319"/>
                  </a:lnTo>
                  <a:lnTo>
                    <a:pt x="4228408" y="900853"/>
                  </a:lnTo>
                  <a:close/>
                </a:path>
                <a:path w="4736465" h="907415">
                  <a:moveTo>
                    <a:pt x="4199314" y="900853"/>
                  </a:moveTo>
                  <a:lnTo>
                    <a:pt x="4176685" y="900853"/>
                  </a:lnTo>
                  <a:lnTo>
                    <a:pt x="4176685" y="907319"/>
                  </a:lnTo>
                  <a:lnTo>
                    <a:pt x="4199314" y="907319"/>
                  </a:lnTo>
                  <a:lnTo>
                    <a:pt x="4199314" y="900853"/>
                  </a:lnTo>
                  <a:close/>
                </a:path>
                <a:path w="4736465" h="907415">
                  <a:moveTo>
                    <a:pt x="4170219" y="900853"/>
                  </a:moveTo>
                  <a:lnTo>
                    <a:pt x="4147590" y="900853"/>
                  </a:lnTo>
                  <a:lnTo>
                    <a:pt x="4147590" y="907319"/>
                  </a:lnTo>
                  <a:lnTo>
                    <a:pt x="4170219" y="907319"/>
                  </a:lnTo>
                  <a:lnTo>
                    <a:pt x="4170219" y="900853"/>
                  </a:lnTo>
                  <a:close/>
                </a:path>
                <a:path w="4736465" h="907415">
                  <a:moveTo>
                    <a:pt x="4141125" y="900853"/>
                  </a:moveTo>
                  <a:lnTo>
                    <a:pt x="4118496" y="900853"/>
                  </a:lnTo>
                  <a:lnTo>
                    <a:pt x="4118496" y="907319"/>
                  </a:lnTo>
                  <a:lnTo>
                    <a:pt x="4141125" y="907319"/>
                  </a:lnTo>
                  <a:lnTo>
                    <a:pt x="4141125" y="900853"/>
                  </a:lnTo>
                  <a:close/>
                </a:path>
                <a:path w="4736465" h="907415">
                  <a:moveTo>
                    <a:pt x="4112030" y="900853"/>
                  </a:moveTo>
                  <a:lnTo>
                    <a:pt x="4089401" y="900853"/>
                  </a:lnTo>
                  <a:lnTo>
                    <a:pt x="4089401" y="907319"/>
                  </a:lnTo>
                  <a:lnTo>
                    <a:pt x="4112030" y="907319"/>
                  </a:lnTo>
                  <a:lnTo>
                    <a:pt x="4112030" y="900853"/>
                  </a:lnTo>
                  <a:close/>
                </a:path>
                <a:path w="4736465" h="907415">
                  <a:moveTo>
                    <a:pt x="4082936" y="900853"/>
                  </a:moveTo>
                  <a:lnTo>
                    <a:pt x="4060307" y="900853"/>
                  </a:lnTo>
                  <a:lnTo>
                    <a:pt x="4060307" y="907319"/>
                  </a:lnTo>
                  <a:lnTo>
                    <a:pt x="4082936" y="907319"/>
                  </a:lnTo>
                  <a:lnTo>
                    <a:pt x="4082936" y="900853"/>
                  </a:lnTo>
                  <a:close/>
                </a:path>
                <a:path w="4736465" h="907415">
                  <a:moveTo>
                    <a:pt x="4053841" y="900853"/>
                  </a:moveTo>
                  <a:lnTo>
                    <a:pt x="4032290" y="900853"/>
                  </a:lnTo>
                  <a:lnTo>
                    <a:pt x="4032290" y="907319"/>
                  </a:lnTo>
                  <a:lnTo>
                    <a:pt x="4053841" y="907319"/>
                  </a:lnTo>
                  <a:lnTo>
                    <a:pt x="4053841" y="900853"/>
                  </a:lnTo>
                  <a:close/>
                </a:path>
                <a:path w="4736465" h="907415">
                  <a:moveTo>
                    <a:pt x="4024747" y="900853"/>
                  </a:moveTo>
                  <a:lnTo>
                    <a:pt x="4003195" y="900853"/>
                  </a:lnTo>
                  <a:lnTo>
                    <a:pt x="4003195" y="907319"/>
                  </a:lnTo>
                  <a:lnTo>
                    <a:pt x="4024747" y="907319"/>
                  </a:lnTo>
                  <a:lnTo>
                    <a:pt x="4024747" y="900853"/>
                  </a:lnTo>
                  <a:close/>
                </a:path>
                <a:path w="4736465" h="907415">
                  <a:moveTo>
                    <a:pt x="3995652" y="900853"/>
                  </a:moveTo>
                  <a:lnTo>
                    <a:pt x="3974100" y="900853"/>
                  </a:lnTo>
                  <a:lnTo>
                    <a:pt x="3974100" y="907319"/>
                  </a:lnTo>
                  <a:lnTo>
                    <a:pt x="3995652" y="907319"/>
                  </a:lnTo>
                  <a:lnTo>
                    <a:pt x="3995652" y="900853"/>
                  </a:lnTo>
                  <a:close/>
                </a:path>
                <a:path w="4736465" h="907415">
                  <a:moveTo>
                    <a:pt x="3966557" y="900853"/>
                  </a:moveTo>
                  <a:lnTo>
                    <a:pt x="3945006" y="900853"/>
                  </a:lnTo>
                  <a:lnTo>
                    <a:pt x="3945006" y="907319"/>
                  </a:lnTo>
                  <a:lnTo>
                    <a:pt x="3966557" y="907319"/>
                  </a:lnTo>
                  <a:lnTo>
                    <a:pt x="3966557" y="900853"/>
                  </a:lnTo>
                  <a:close/>
                </a:path>
                <a:path w="4736465" h="907415">
                  <a:moveTo>
                    <a:pt x="3937463" y="900853"/>
                  </a:moveTo>
                  <a:lnTo>
                    <a:pt x="3915911" y="900853"/>
                  </a:lnTo>
                  <a:lnTo>
                    <a:pt x="3915911" y="907319"/>
                  </a:lnTo>
                  <a:lnTo>
                    <a:pt x="3937463" y="907319"/>
                  </a:lnTo>
                  <a:lnTo>
                    <a:pt x="3937463" y="900853"/>
                  </a:lnTo>
                  <a:close/>
                </a:path>
                <a:path w="4736465" h="907415">
                  <a:moveTo>
                    <a:pt x="3908368" y="900853"/>
                  </a:moveTo>
                  <a:lnTo>
                    <a:pt x="3886817" y="900853"/>
                  </a:lnTo>
                  <a:lnTo>
                    <a:pt x="3886817" y="907319"/>
                  </a:lnTo>
                  <a:lnTo>
                    <a:pt x="3908368" y="907319"/>
                  </a:lnTo>
                  <a:lnTo>
                    <a:pt x="3908368" y="900853"/>
                  </a:lnTo>
                  <a:close/>
                </a:path>
                <a:path w="4736465" h="907415">
                  <a:moveTo>
                    <a:pt x="3879274" y="900853"/>
                  </a:moveTo>
                  <a:lnTo>
                    <a:pt x="3857722" y="900853"/>
                  </a:lnTo>
                  <a:lnTo>
                    <a:pt x="3857722" y="907319"/>
                  </a:lnTo>
                  <a:lnTo>
                    <a:pt x="3879274" y="907319"/>
                  </a:lnTo>
                  <a:lnTo>
                    <a:pt x="3879274" y="900853"/>
                  </a:lnTo>
                  <a:close/>
                </a:path>
                <a:path w="4736465" h="907415">
                  <a:moveTo>
                    <a:pt x="3850179" y="900853"/>
                  </a:moveTo>
                  <a:lnTo>
                    <a:pt x="3828628" y="900853"/>
                  </a:lnTo>
                  <a:lnTo>
                    <a:pt x="3828628" y="907319"/>
                  </a:lnTo>
                  <a:lnTo>
                    <a:pt x="3850179" y="907319"/>
                  </a:lnTo>
                  <a:lnTo>
                    <a:pt x="3850179" y="900853"/>
                  </a:lnTo>
                  <a:close/>
                </a:path>
                <a:path w="4736465" h="907415">
                  <a:moveTo>
                    <a:pt x="3821085" y="900853"/>
                  </a:moveTo>
                  <a:lnTo>
                    <a:pt x="3799533" y="900853"/>
                  </a:lnTo>
                  <a:lnTo>
                    <a:pt x="3799533" y="907319"/>
                  </a:lnTo>
                  <a:lnTo>
                    <a:pt x="3821085" y="907319"/>
                  </a:lnTo>
                  <a:lnTo>
                    <a:pt x="3821085" y="900853"/>
                  </a:lnTo>
                  <a:close/>
                </a:path>
                <a:path w="4736465" h="907415">
                  <a:moveTo>
                    <a:pt x="3791990" y="900853"/>
                  </a:moveTo>
                  <a:lnTo>
                    <a:pt x="3770439" y="900853"/>
                  </a:lnTo>
                  <a:lnTo>
                    <a:pt x="3770439" y="907319"/>
                  </a:lnTo>
                  <a:lnTo>
                    <a:pt x="3791990" y="907319"/>
                  </a:lnTo>
                  <a:lnTo>
                    <a:pt x="3791990" y="900853"/>
                  </a:lnTo>
                  <a:close/>
                </a:path>
                <a:path w="4736465" h="907415">
                  <a:moveTo>
                    <a:pt x="3762895" y="900853"/>
                  </a:moveTo>
                  <a:lnTo>
                    <a:pt x="3741344" y="900853"/>
                  </a:lnTo>
                  <a:lnTo>
                    <a:pt x="3741344" y="907319"/>
                  </a:lnTo>
                  <a:lnTo>
                    <a:pt x="3762895" y="907319"/>
                  </a:lnTo>
                  <a:lnTo>
                    <a:pt x="3762895" y="900853"/>
                  </a:lnTo>
                  <a:close/>
                </a:path>
                <a:path w="4736465" h="907415">
                  <a:moveTo>
                    <a:pt x="3733801" y="900853"/>
                  </a:moveTo>
                  <a:lnTo>
                    <a:pt x="3712249" y="900853"/>
                  </a:lnTo>
                  <a:lnTo>
                    <a:pt x="3712249" y="907319"/>
                  </a:lnTo>
                  <a:lnTo>
                    <a:pt x="3733801" y="907319"/>
                  </a:lnTo>
                  <a:lnTo>
                    <a:pt x="3733801" y="900853"/>
                  </a:lnTo>
                  <a:close/>
                </a:path>
                <a:path w="4736465" h="907415">
                  <a:moveTo>
                    <a:pt x="3704706" y="900853"/>
                  </a:moveTo>
                  <a:lnTo>
                    <a:pt x="3683155" y="900853"/>
                  </a:lnTo>
                  <a:lnTo>
                    <a:pt x="3683155" y="907319"/>
                  </a:lnTo>
                  <a:lnTo>
                    <a:pt x="3704706" y="907319"/>
                  </a:lnTo>
                  <a:lnTo>
                    <a:pt x="3704706" y="900853"/>
                  </a:lnTo>
                  <a:close/>
                </a:path>
                <a:path w="4736465" h="907415">
                  <a:moveTo>
                    <a:pt x="3675612" y="900853"/>
                  </a:moveTo>
                  <a:lnTo>
                    <a:pt x="3654060" y="900853"/>
                  </a:lnTo>
                  <a:lnTo>
                    <a:pt x="3654060" y="907319"/>
                  </a:lnTo>
                  <a:lnTo>
                    <a:pt x="3675612" y="907319"/>
                  </a:lnTo>
                  <a:lnTo>
                    <a:pt x="3675612" y="900853"/>
                  </a:lnTo>
                  <a:close/>
                </a:path>
                <a:path w="4736465" h="907415">
                  <a:moveTo>
                    <a:pt x="3646517" y="900853"/>
                  </a:moveTo>
                  <a:lnTo>
                    <a:pt x="3624966" y="900853"/>
                  </a:lnTo>
                  <a:lnTo>
                    <a:pt x="3624966" y="907319"/>
                  </a:lnTo>
                  <a:lnTo>
                    <a:pt x="3646517" y="907319"/>
                  </a:lnTo>
                  <a:lnTo>
                    <a:pt x="3646517" y="900853"/>
                  </a:lnTo>
                  <a:close/>
                </a:path>
                <a:path w="4736465" h="907415">
                  <a:moveTo>
                    <a:pt x="3617423" y="900853"/>
                  </a:moveTo>
                  <a:lnTo>
                    <a:pt x="3595871" y="900853"/>
                  </a:lnTo>
                  <a:lnTo>
                    <a:pt x="3595871" y="907319"/>
                  </a:lnTo>
                  <a:lnTo>
                    <a:pt x="3617423" y="907319"/>
                  </a:lnTo>
                  <a:lnTo>
                    <a:pt x="3617423" y="900853"/>
                  </a:lnTo>
                  <a:close/>
                </a:path>
                <a:path w="4736465" h="907415">
                  <a:moveTo>
                    <a:pt x="3588328" y="900853"/>
                  </a:moveTo>
                  <a:lnTo>
                    <a:pt x="3566777" y="900853"/>
                  </a:lnTo>
                  <a:lnTo>
                    <a:pt x="3566777" y="907319"/>
                  </a:lnTo>
                  <a:lnTo>
                    <a:pt x="3588328" y="907319"/>
                  </a:lnTo>
                  <a:lnTo>
                    <a:pt x="3588328" y="900853"/>
                  </a:lnTo>
                  <a:close/>
                </a:path>
                <a:path w="4736465" h="907415">
                  <a:moveTo>
                    <a:pt x="3559234" y="900853"/>
                  </a:moveTo>
                  <a:lnTo>
                    <a:pt x="3537682" y="900853"/>
                  </a:lnTo>
                  <a:lnTo>
                    <a:pt x="3537682" y="907319"/>
                  </a:lnTo>
                  <a:lnTo>
                    <a:pt x="3559234" y="907319"/>
                  </a:lnTo>
                  <a:lnTo>
                    <a:pt x="3559234" y="900853"/>
                  </a:lnTo>
                  <a:close/>
                </a:path>
                <a:path w="4736465" h="907415">
                  <a:moveTo>
                    <a:pt x="3530139" y="900853"/>
                  </a:moveTo>
                  <a:lnTo>
                    <a:pt x="3508588" y="900853"/>
                  </a:lnTo>
                  <a:lnTo>
                    <a:pt x="3508588" y="907319"/>
                  </a:lnTo>
                  <a:lnTo>
                    <a:pt x="3530139" y="907319"/>
                  </a:lnTo>
                  <a:lnTo>
                    <a:pt x="3530139" y="900853"/>
                  </a:lnTo>
                  <a:close/>
                </a:path>
                <a:path w="4736465" h="907415">
                  <a:moveTo>
                    <a:pt x="3501044" y="900853"/>
                  </a:moveTo>
                  <a:lnTo>
                    <a:pt x="3479493" y="900853"/>
                  </a:lnTo>
                  <a:lnTo>
                    <a:pt x="3479493" y="907319"/>
                  </a:lnTo>
                  <a:lnTo>
                    <a:pt x="3501044" y="907319"/>
                  </a:lnTo>
                  <a:lnTo>
                    <a:pt x="3501044" y="900853"/>
                  </a:lnTo>
                  <a:close/>
                </a:path>
                <a:path w="4736465" h="907415">
                  <a:moveTo>
                    <a:pt x="3471950" y="900853"/>
                  </a:moveTo>
                  <a:lnTo>
                    <a:pt x="3450398" y="900853"/>
                  </a:lnTo>
                  <a:lnTo>
                    <a:pt x="3450398" y="907319"/>
                  </a:lnTo>
                  <a:lnTo>
                    <a:pt x="3471950" y="907319"/>
                  </a:lnTo>
                  <a:lnTo>
                    <a:pt x="3471950" y="900853"/>
                  </a:lnTo>
                  <a:close/>
                </a:path>
                <a:path w="4736465" h="907415">
                  <a:moveTo>
                    <a:pt x="3442855" y="900853"/>
                  </a:moveTo>
                  <a:lnTo>
                    <a:pt x="3421304" y="900853"/>
                  </a:lnTo>
                  <a:lnTo>
                    <a:pt x="3421304" y="907319"/>
                  </a:lnTo>
                  <a:lnTo>
                    <a:pt x="3442855" y="907319"/>
                  </a:lnTo>
                  <a:lnTo>
                    <a:pt x="3442855" y="900853"/>
                  </a:lnTo>
                  <a:close/>
                </a:path>
                <a:path w="4736465" h="907415">
                  <a:moveTo>
                    <a:pt x="3413761" y="900853"/>
                  </a:moveTo>
                  <a:lnTo>
                    <a:pt x="3392209" y="900853"/>
                  </a:lnTo>
                  <a:lnTo>
                    <a:pt x="3392209" y="907319"/>
                  </a:lnTo>
                  <a:lnTo>
                    <a:pt x="3413761" y="907319"/>
                  </a:lnTo>
                  <a:lnTo>
                    <a:pt x="3413761" y="900853"/>
                  </a:lnTo>
                  <a:close/>
                </a:path>
                <a:path w="4736465" h="907415">
                  <a:moveTo>
                    <a:pt x="3384666" y="900853"/>
                  </a:moveTo>
                  <a:lnTo>
                    <a:pt x="3363115" y="900853"/>
                  </a:lnTo>
                  <a:lnTo>
                    <a:pt x="3363115" y="907319"/>
                  </a:lnTo>
                  <a:lnTo>
                    <a:pt x="3384666" y="907319"/>
                  </a:lnTo>
                  <a:lnTo>
                    <a:pt x="3384666" y="900853"/>
                  </a:lnTo>
                  <a:close/>
                </a:path>
                <a:path w="4736465" h="907415">
                  <a:moveTo>
                    <a:pt x="3355572" y="900853"/>
                  </a:moveTo>
                  <a:lnTo>
                    <a:pt x="3334020" y="900853"/>
                  </a:lnTo>
                  <a:lnTo>
                    <a:pt x="3334020" y="907319"/>
                  </a:lnTo>
                  <a:lnTo>
                    <a:pt x="3355572" y="907319"/>
                  </a:lnTo>
                  <a:lnTo>
                    <a:pt x="3355572" y="900853"/>
                  </a:lnTo>
                  <a:close/>
                </a:path>
                <a:path w="4736465" h="907415">
                  <a:moveTo>
                    <a:pt x="3326477" y="900853"/>
                  </a:moveTo>
                  <a:lnTo>
                    <a:pt x="3304926" y="900853"/>
                  </a:lnTo>
                  <a:lnTo>
                    <a:pt x="3304926" y="907319"/>
                  </a:lnTo>
                  <a:lnTo>
                    <a:pt x="3326477" y="907319"/>
                  </a:lnTo>
                  <a:lnTo>
                    <a:pt x="3326477" y="900853"/>
                  </a:lnTo>
                  <a:close/>
                </a:path>
                <a:path w="4736465" h="907415">
                  <a:moveTo>
                    <a:pt x="3297383" y="900853"/>
                  </a:moveTo>
                  <a:lnTo>
                    <a:pt x="3275831" y="900853"/>
                  </a:lnTo>
                  <a:lnTo>
                    <a:pt x="3275831" y="907319"/>
                  </a:lnTo>
                  <a:lnTo>
                    <a:pt x="3297383" y="907319"/>
                  </a:lnTo>
                  <a:lnTo>
                    <a:pt x="3297383" y="900853"/>
                  </a:lnTo>
                  <a:close/>
                </a:path>
                <a:path w="4736465" h="907415">
                  <a:moveTo>
                    <a:pt x="3268288" y="900853"/>
                  </a:moveTo>
                  <a:lnTo>
                    <a:pt x="3246737" y="900853"/>
                  </a:lnTo>
                  <a:lnTo>
                    <a:pt x="3246737" y="907319"/>
                  </a:lnTo>
                  <a:lnTo>
                    <a:pt x="3268288" y="907319"/>
                  </a:lnTo>
                  <a:lnTo>
                    <a:pt x="3268288" y="900853"/>
                  </a:lnTo>
                  <a:close/>
                </a:path>
                <a:path w="4736465" h="907415">
                  <a:moveTo>
                    <a:pt x="3239193" y="900853"/>
                  </a:moveTo>
                  <a:lnTo>
                    <a:pt x="3217642" y="900853"/>
                  </a:lnTo>
                  <a:lnTo>
                    <a:pt x="3217642" y="907319"/>
                  </a:lnTo>
                  <a:lnTo>
                    <a:pt x="3239193" y="907319"/>
                  </a:lnTo>
                  <a:lnTo>
                    <a:pt x="3239193" y="900853"/>
                  </a:lnTo>
                  <a:close/>
                </a:path>
                <a:path w="4736465" h="907415">
                  <a:moveTo>
                    <a:pt x="3210099" y="900853"/>
                  </a:moveTo>
                  <a:lnTo>
                    <a:pt x="3188547" y="900853"/>
                  </a:lnTo>
                  <a:lnTo>
                    <a:pt x="3188547" y="907319"/>
                  </a:lnTo>
                  <a:lnTo>
                    <a:pt x="3210099" y="907319"/>
                  </a:lnTo>
                  <a:lnTo>
                    <a:pt x="3210099" y="900853"/>
                  </a:lnTo>
                  <a:close/>
                </a:path>
                <a:path w="4736465" h="907415">
                  <a:moveTo>
                    <a:pt x="3181004" y="900853"/>
                  </a:moveTo>
                  <a:lnTo>
                    <a:pt x="3159453" y="900853"/>
                  </a:lnTo>
                  <a:lnTo>
                    <a:pt x="3159453" y="907319"/>
                  </a:lnTo>
                  <a:lnTo>
                    <a:pt x="3181004" y="907319"/>
                  </a:lnTo>
                  <a:lnTo>
                    <a:pt x="3181004" y="900853"/>
                  </a:lnTo>
                  <a:close/>
                </a:path>
                <a:path w="4736465" h="907415">
                  <a:moveTo>
                    <a:pt x="3151910" y="900853"/>
                  </a:moveTo>
                  <a:lnTo>
                    <a:pt x="3130358" y="900853"/>
                  </a:lnTo>
                  <a:lnTo>
                    <a:pt x="3130358" y="907319"/>
                  </a:lnTo>
                  <a:lnTo>
                    <a:pt x="3151910" y="907319"/>
                  </a:lnTo>
                  <a:lnTo>
                    <a:pt x="3151910" y="900853"/>
                  </a:lnTo>
                  <a:close/>
                </a:path>
                <a:path w="4736465" h="907415">
                  <a:moveTo>
                    <a:pt x="3122815" y="900853"/>
                  </a:moveTo>
                  <a:lnTo>
                    <a:pt x="3101264" y="900853"/>
                  </a:lnTo>
                  <a:lnTo>
                    <a:pt x="3101264" y="907319"/>
                  </a:lnTo>
                  <a:lnTo>
                    <a:pt x="3122815" y="907319"/>
                  </a:lnTo>
                  <a:lnTo>
                    <a:pt x="3122815" y="900853"/>
                  </a:lnTo>
                  <a:close/>
                </a:path>
                <a:path w="4736465" h="907415">
                  <a:moveTo>
                    <a:pt x="3093721" y="900853"/>
                  </a:moveTo>
                  <a:lnTo>
                    <a:pt x="3072169" y="900853"/>
                  </a:lnTo>
                  <a:lnTo>
                    <a:pt x="3072169" y="907319"/>
                  </a:lnTo>
                  <a:lnTo>
                    <a:pt x="3093721" y="907319"/>
                  </a:lnTo>
                  <a:lnTo>
                    <a:pt x="3093721" y="900853"/>
                  </a:lnTo>
                  <a:close/>
                </a:path>
                <a:path w="4736465" h="907415">
                  <a:moveTo>
                    <a:pt x="3064626" y="900853"/>
                  </a:moveTo>
                  <a:lnTo>
                    <a:pt x="3043075" y="900853"/>
                  </a:lnTo>
                  <a:lnTo>
                    <a:pt x="3043075" y="907319"/>
                  </a:lnTo>
                  <a:lnTo>
                    <a:pt x="3064626" y="907319"/>
                  </a:lnTo>
                  <a:lnTo>
                    <a:pt x="3064626" y="900853"/>
                  </a:lnTo>
                  <a:close/>
                </a:path>
                <a:path w="4736465" h="907415">
                  <a:moveTo>
                    <a:pt x="3035532" y="900853"/>
                  </a:moveTo>
                  <a:lnTo>
                    <a:pt x="3013980" y="900853"/>
                  </a:lnTo>
                  <a:lnTo>
                    <a:pt x="3013980" y="907319"/>
                  </a:lnTo>
                  <a:lnTo>
                    <a:pt x="3035532" y="907319"/>
                  </a:lnTo>
                  <a:lnTo>
                    <a:pt x="3035532" y="900853"/>
                  </a:lnTo>
                  <a:close/>
                </a:path>
                <a:path w="4736465" h="907415">
                  <a:moveTo>
                    <a:pt x="3007515" y="900853"/>
                  </a:moveTo>
                  <a:lnTo>
                    <a:pt x="2984886" y="900853"/>
                  </a:lnTo>
                  <a:lnTo>
                    <a:pt x="2984886" y="907319"/>
                  </a:lnTo>
                  <a:lnTo>
                    <a:pt x="3007515" y="907319"/>
                  </a:lnTo>
                  <a:lnTo>
                    <a:pt x="3007515" y="900853"/>
                  </a:lnTo>
                  <a:close/>
                </a:path>
                <a:path w="4736465" h="907415">
                  <a:moveTo>
                    <a:pt x="2978420" y="900853"/>
                  </a:moveTo>
                  <a:lnTo>
                    <a:pt x="2955791" y="900853"/>
                  </a:lnTo>
                  <a:lnTo>
                    <a:pt x="2955791" y="907319"/>
                  </a:lnTo>
                  <a:lnTo>
                    <a:pt x="2978420" y="907319"/>
                  </a:lnTo>
                  <a:lnTo>
                    <a:pt x="2978420" y="900853"/>
                  </a:lnTo>
                  <a:close/>
                </a:path>
                <a:path w="4736465" h="907415">
                  <a:moveTo>
                    <a:pt x="2949325" y="900853"/>
                  </a:moveTo>
                  <a:lnTo>
                    <a:pt x="2926696" y="900853"/>
                  </a:lnTo>
                  <a:lnTo>
                    <a:pt x="2926696" y="907319"/>
                  </a:lnTo>
                  <a:lnTo>
                    <a:pt x="2949325" y="907319"/>
                  </a:lnTo>
                  <a:lnTo>
                    <a:pt x="2949325" y="900853"/>
                  </a:lnTo>
                  <a:close/>
                </a:path>
                <a:path w="4736465" h="907415">
                  <a:moveTo>
                    <a:pt x="2920231" y="900853"/>
                  </a:moveTo>
                  <a:lnTo>
                    <a:pt x="2897602" y="900853"/>
                  </a:lnTo>
                  <a:lnTo>
                    <a:pt x="2897602" y="907319"/>
                  </a:lnTo>
                  <a:lnTo>
                    <a:pt x="2920231" y="907319"/>
                  </a:lnTo>
                  <a:lnTo>
                    <a:pt x="2920231" y="900853"/>
                  </a:lnTo>
                  <a:close/>
                </a:path>
                <a:path w="4736465" h="907415">
                  <a:moveTo>
                    <a:pt x="2891136" y="900853"/>
                  </a:moveTo>
                  <a:lnTo>
                    <a:pt x="2868507" y="900853"/>
                  </a:lnTo>
                  <a:lnTo>
                    <a:pt x="2868507" y="907319"/>
                  </a:lnTo>
                  <a:lnTo>
                    <a:pt x="2891136" y="907319"/>
                  </a:lnTo>
                  <a:lnTo>
                    <a:pt x="2891136" y="900853"/>
                  </a:lnTo>
                  <a:close/>
                </a:path>
                <a:path w="4736465" h="907415">
                  <a:moveTo>
                    <a:pt x="2862042" y="900853"/>
                  </a:moveTo>
                  <a:lnTo>
                    <a:pt x="2839413" y="900853"/>
                  </a:lnTo>
                  <a:lnTo>
                    <a:pt x="2839413" y="907319"/>
                  </a:lnTo>
                  <a:lnTo>
                    <a:pt x="2862042" y="907319"/>
                  </a:lnTo>
                  <a:lnTo>
                    <a:pt x="2862042" y="900853"/>
                  </a:lnTo>
                  <a:close/>
                </a:path>
                <a:path w="4736465" h="907415">
                  <a:moveTo>
                    <a:pt x="2832947" y="900853"/>
                  </a:moveTo>
                  <a:lnTo>
                    <a:pt x="2810318" y="900853"/>
                  </a:lnTo>
                  <a:lnTo>
                    <a:pt x="2810318" y="907319"/>
                  </a:lnTo>
                  <a:lnTo>
                    <a:pt x="2832947" y="907319"/>
                  </a:lnTo>
                  <a:lnTo>
                    <a:pt x="2832947" y="900853"/>
                  </a:lnTo>
                  <a:close/>
                </a:path>
                <a:path w="4736465" h="907415">
                  <a:moveTo>
                    <a:pt x="2803853" y="900853"/>
                  </a:moveTo>
                  <a:lnTo>
                    <a:pt x="2781224" y="900853"/>
                  </a:lnTo>
                  <a:lnTo>
                    <a:pt x="2781224" y="907319"/>
                  </a:lnTo>
                  <a:lnTo>
                    <a:pt x="2803853" y="907319"/>
                  </a:lnTo>
                  <a:lnTo>
                    <a:pt x="2803853" y="900853"/>
                  </a:lnTo>
                  <a:close/>
                </a:path>
                <a:path w="4736465" h="907415">
                  <a:moveTo>
                    <a:pt x="2774758" y="900853"/>
                  </a:moveTo>
                  <a:lnTo>
                    <a:pt x="2752129" y="900853"/>
                  </a:lnTo>
                  <a:lnTo>
                    <a:pt x="2752129" y="907319"/>
                  </a:lnTo>
                  <a:lnTo>
                    <a:pt x="2774758" y="907319"/>
                  </a:lnTo>
                  <a:lnTo>
                    <a:pt x="2774758" y="900853"/>
                  </a:lnTo>
                  <a:close/>
                </a:path>
                <a:path w="4736465" h="907415">
                  <a:moveTo>
                    <a:pt x="2745664" y="900853"/>
                  </a:moveTo>
                  <a:lnTo>
                    <a:pt x="2723034" y="900853"/>
                  </a:lnTo>
                  <a:lnTo>
                    <a:pt x="2723034" y="907319"/>
                  </a:lnTo>
                  <a:lnTo>
                    <a:pt x="2745664" y="907319"/>
                  </a:lnTo>
                  <a:lnTo>
                    <a:pt x="2745664" y="900853"/>
                  </a:lnTo>
                  <a:close/>
                </a:path>
                <a:path w="4736465" h="907415">
                  <a:moveTo>
                    <a:pt x="2716569" y="900853"/>
                  </a:moveTo>
                  <a:lnTo>
                    <a:pt x="2693940" y="900853"/>
                  </a:lnTo>
                  <a:lnTo>
                    <a:pt x="2693940" y="907319"/>
                  </a:lnTo>
                  <a:lnTo>
                    <a:pt x="2716569" y="907319"/>
                  </a:lnTo>
                  <a:lnTo>
                    <a:pt x="2716569" y="900853"/>
                  </a:lnTo>
                  <a:close/>
                </a:path>
                <a:path w="4736465" h="907415">
                  <a:moveTo>
                    <a:pt x="2687474" y="900853"/>
                  </a:moveTo>
                  <a:lnTo>
                    <a:pt x="2664845" y="900853"/>
                  </a:lnTo>
                  <a:lnTo>
                    <a:pt x="2664845" y="907319"/>
                  </a:lnTo>
                  <a:lnTo>
                    <a:pt x="2687474" y="907319"/>
                  </a:lnTo>
                  <a:lnTo>
                    <a:pt x="2687474" y="900853"/>
                  </a:lnTo>
                  <a:close/>
                </a:path>
                <a:path w="4736465" h="907415">
                  <a:moveTo>
                    <a:pt x="2658380" y="900853"/>
                  </a:moveTo>
                  <a:lnTo>
                    <a:pt x="2636828" y="900853"/>
                  </a:lnTo>
                  <a:lnTo>
                    <a:pt x="2636828" y="907319"/>
                  </a:lnTo>
                  <a:lnTo>
                    <a:pt x="2658380" y="907319"/>
                  </a:lnTo>
                  <a:lnTo>
                    <a:pt x="2658380" y="900853"/>
                  </a:lnTo>
                  <a:close/>
                </a:path>
                <a:path w="4736465" h="907415">
                  <a:moveTo>
                    <a:pt x="2629285" y="900853"/>
                  </a:moveTo>
                  <a:lnTo>
                    <a:pt x="2607734" y="900853"/>
                  </a:lnTo>
                  <a:lnTo>
                    <a:pt x="2607734" y="907319"/>
                  </a:lnTo>
                  <a:lnTo>
                    <a:pt x="2629285" y="907319"/>
                  </a:lnTo>
                  <a:lnTo>
                    <a:pt x="2629285" y="900853"/>
                  </a:lnTo>
                  <a:close/>
                </a:path>
                <a:path w="4736465" h="907415">
                  <a:moveTo>
                    <a:pt x="2600191" y="900853"/>
                  </a:moveTo>
                  <a:lnTo>
                    <a:pt x="2578639" y="900853"/>
                  </a:lnTo>
                  <a:lnTo>
                    <a:pt x="2578639" y="907319"/>
                  </a:lnTo>
                  <a:lnTo>
                    <a:pt x="2600191" y="907319"/>
                  </a:lnTo>
                  <a:lnTo>
                    <a:pt x="2600191" y="900853"/>
                  </a:lnTo>
                  <a:close/>
                </a:path>
                <a:path w="4736465" h="907415">
                  <a:moveTo>
                    <a:pt x="2571096" y="900853"/>
                  </a:moveTo>
                  <a:lnTo>
                    <a:pt x="2549545" y="900853"/>
                  </a:lnTo>
                  <a:lnTo>
                    <a:pt x="2549545" y="907319"/>
                  </a:lnTo>
                  <a:lnTo>
                    <a:pt x="2571096" y="907319"/>
                  </a:lnTo>
                  <a:lnTo>
                    <a:pt x="2571096" y="900853"/>
                  </a:lnTo>
                  <a:close/>
                </a:path>
                <a:path w="4736465" h="907415">
                  <a:moveTo>
                    <a:pt x="2542002" y="900853"/>
                  </a:moveTo>
                  <a:lnTo>
                    <a:pt x="2520450" y="900853"/>
                  </a:lnTo>
                  <a:lnTo>
                    <a:pt x="2520450" y="907319"/>
                  </a:lnTo>
                  <a:lnTo>
                    <a:pt x="2542002" y="907319"/>
                  </a:lnTo>
                  <a:lnTo>
                    <a:pt x="2542002" y="900853"/>
                  </a:lnTo>
                  <a:close/>
                </a:path>
                <a:path w="4736465" h="907415">
                  <a:moveTo>
                    <a:pt x="2512907" y="900853"/>
                  </a:moveTo>
                  <a:lnTo>
                    <a:pt x="2491356" y="900853"/>
                  </a:lnTo>
                  <a:lnTo>
                    <a:pt x="2491356" y="907319"/>
                  </a:lnTo>
                  <a:lnTo>
                    <a:pt x="2512907" y="907319"/>
                  </a:lnTo>
                  <a:lnTo>
                    <a:pt x="2512907" y="900853"/>
                  </a:lnTo>
                  <a:close/>
                </a:path>
                <a:path w="4736465" h="907415">
                  <a:moveTo>
                    <a:pt x="2483813" y="900853"/>
                  </a:moveTo>
                  <a:lnTo>
                    <a:pt x="2462261" y="900853"/>
                  </a:lnTo>
                  <a:lnTo>
                    <a:pt x="2462261" y="907319"/>
                  </a:lnTo>
                  <a:lnTo>
                    <a:pt x="2483813" y="907319"/>
                  </a:lnTo>
                  <a:lnTo>
                    <a:pt x="2483813" y="900853"/>
                  </a:lnTo>
                  <a:close/>
                </a:path>
                <a:path w="4736465" h="907415">
                  <a:moveTo>
                    <a:pt x="2454718" y="900853"/>
                  </a:moveTo>
                  <a:lnTo>
                    <a:pt x="2433167" y="900853"/>
                  </a:lnTo>
                  <a:lnTo>
                    <a:pt x="2433167" y="907319"/>
                  </a:lnTo>
                  <a:lnTo>
                    <a:pt x="2454718" y="907319"/>
                  </a:lnTo>
                  <a:lnTo>
                    <a:pt x="2454718" y="900853"/>
                  </a:lnTo>
                  <a:close/>
                </a:path>
                <a:path w="4736465" h="907415">
                  <a:moveTo>
                    <a:pt x="2425623" y="900853"/>
                  </a:moveTo>
                  <a:lnTo>
                    <a:pt x="2404072" y="900853"/>
                  </a:lnTo>
                  <a:lnTo>
                    <a:pt x="2404072" y="907319"/>
                  </a:lnTo>
                  <a:lnTo>
                    <a:pt x="2425623" y="907319"/>
                  </a:lnTo>
                  <a:lnTo>
                    <a:pt x="2425623" y="900853"/>
                  </a:lnTo>
                  <a:close/>
                </a:path>
                <a:path w="4736465" h="907415">
                  <a:moveTo>
                    <a:pt x="2396529" y="900853"/>
                  </a:moveTo>
                  <a:lnTo>
                    <a:pt x="2374977" y="900853"/>
                  </a:lnTo>
                  <a:lnTo>
                    <a:pt x="2374977" y="907319"/>
                  </a:lnTo>
                  <a:lnTo>
                    <a:pt x="2396529" y="907319"/>
                  </a:lnTo>
                  <a:lnTo>
                    <a:pt x="2396529" y="900853"/>
                  </a:lnTo>
                  <a:close/>
                </a:path>
                <a:path w="4736465" h="907415">
                  <a:moveTo>
                    <a:pt x="2367434" y="900853"/>
                  </a:moveTo>
                  <a:lnTo>
                    <a:pt x="2345883" y="900853"/>
                  </a:lnTo>
                  <a:lnTo>
                    <a:pt x="2345883" y="907319"/>
                  </a:lnTo>
                  <a:lnTo>
                    <a:pt x="2367434" y="907319"/>
                  </a:lnTo>
                  <a:lnTo>
                    <a:pt x="2367434" y="900853"/>
                  </a:lnTo>
                  <a:close/>
                </a:path>
                <a:path w="4736465" h="907415">
                  <a:moveTo>
                    <a:pt x="2338340" y="900853"/>
                  </a:moveTo>
                  <a:lnTo>
                    <a:pt x="2316788" y="900853"/>
                  </a:lnTo>
                  <a:lnTo>
                    <a:pt x="2316788" y="907319"/>
                  </a:lnTo>
                  <a:lnTo>
                    <a:pt x="2338340" y="907319"/>
                  </a:lnTo>
                  <a:lnTo>
                    <a:pt x="2338340" y="900853"/>
                  </a:lnTo>
                  <a:close/>
                </a:path>
                <a:path w="4736465" h="907415">
                  <a:moveTo>
                    <a:pt x="2309245" y="900853"/>
                  </a:moveTo>
                  <a:lnTo>
                    <a:pt x="2287694" y="900853"/>
                  </a:lnTo>
                  <a:lnTo>
                    <a:pt x="2287694" y="907319"/>
                  </a:lnTo>
                  <a:lnTo>
                    <a:pt x="2309245" y="907319"/>
                  </a:lnTo>
                  <a:lnTo>
                    <a:pt x="2309245" y="900853"/>
                  </a:lnTo>
                  <a:close/>
                </a:path>
                <a:path w="4736465" h="907415">
                  <a:moveTo>
                    <a:pt x="2280151" y="900853"/>
                  </a:moveTo>
                  <a:lnTo>
                    <a:pt x="2258599" y="900853"/>
                  </a:lnTo>
                  <a:lnTo>
                    <a:pt x="2258599" y="907319"/>
                  </a:lnTo>
                  <a:lnTo>
                    <a:pt x="2280151" y="907319"/>
                  </a:lnTo>
                  <a:lnTo>
                    <a:pt x="2280151" y="900853"/>
                  </a:lnTo>
                  <a:close/>
                </a:path>
                <a:path w="4736465" h="907415">
                  <a:moveTo>
                    <a:pt x="2251056" y="900853"/>
                  </a:moveTo>
                  <a:lnTo>
                    <a:pt x="2229505" y="900853"/>
                  </a:lnTo>
                  <a:lnTo>
                    <a:pt x="2229505" y="907319"/>
                  </a:lnTo>
                  <a:lnTo>
                    <a:pt x="2251056" y="907319"/>
                  </a:lnTo>
                  <a:lnTo>
                    <a:pt x="2251056" y="900853"/>
                  </a:lnTo>
                  <a:close/>
                </a:path>
                <a:path w="4736465" h="907415">
                  <a:moveTo>
                    <a:pt x="2221962" y="900853"/>
                  </a:moveTo>
                  <a:lnTo>
                    <a:pt x="2200410" y="900853"/>
                  </a:lnTo>
                  <a:lnTo>
                    <a:pt x="2200410" y="907319"/>
                  </a:lnTo>
                  <a:lnTo>
                    <a:pt x="2221962" y="907319"/>
                  </a:lnTo>
                  <a:lnTo>
                    <a:pt x="2221962" y="900853"/>
                  </a:lnTo>
                  <a:close/>
                </a:path>
                <a:path w="4736465" h="907415">
                  <a:moveTo>
                    <a:pt x="2192867" y="900853"/>
                  </a:moveTo>
                  <a:lnTo>
                    <a:pt x="2171315" y="900853"/>
                  </a:lnTo>
                  <a:lnTo>
                    <a:pt x="2171315" y="907319"/>
                  </a:lnTo>
                  <a:lnTo>
                    <a:pt x="2192867" y="907319"/>
                  </a:lnTo>
                  <a:lnTo>
                    <a:pt x="2192867" y="900853"/>
                  </a:lnTo>
                  <a:close/>
                </a:path>
                <a:path w="4736465" h="907415">
                  <a:moveTo>
                    <a:pt x="2163772" y="900853"/>
                  </a:moveTo>
                  <a:lnTo>
                    <a:pt x="2142221" y="900853"/>
                  </a:lnTo>
                  <a:lnTo>
                    <a:pt x="2142221" y="907319"/>
                  </a:lnTo>
                  <a:lnTo>
                    <a:pt x="2163772" y="907319"/>
                  </a:lnTo>
                  <a:lnTo>
                    <a:pt x="2163772" y="900853"/>
                  </a:lnTo>
                  <a:close/>
                </a:path>
                <a:path w="4736465" h="907415">
                  <a:moveTo>
                    <a:pt x="2134678" y="900853"/>
                  </a:moveTo>
                  <a:lnTo>
                    <a:pt x="2113126" y="900853"/>
                  </a:lnTo>
                  <a:lnTo>
                    <a:pt x="2113126" y="907319"/>
                  </a:lnTo>
                  <a:lnTo>
                    <a:pt x="2134678" y="907319"/>
                  </a:lnTo>
                  <a:lnTo>
                    <a:pt x="2134678" y="900853"/>
                  </a:lnTo>
                  <a:close/>
                </a:path>
                <a:path w="4736465" h="907415">
                  <a:moveTo>
                    <a:pt x="2105583" y="900853"/>
                  </a:moveTo>
                  <a:lnTo>
                    <a:pt x="2084032" y="900853"/>
                  </a:lnTo>
                  <a:lnTo>
                    <a:pt x="2084032" y="907319"/>
                  </a:lnTo>
                  <a:lnTo>
                    <a:pt x="2105583" y="907319"/>
                  </a:lnTo>
                  <a:lnTo>
                    <a:pt x="2105583" y="900853"/>
                  </a:lnTo>
                  <a:close/>
                </a:path>
                <a:path w="4736465" h="907415">
                  <a:moveTo>
                    <a:pt x="2076489" y="900853"/>
                  </a:moveTo>
                  <a:lnTo>
                    <a:pt x="2054937" y="900853"/>
                  </a:lnTo>
                  <a:lnTo>
                    <a:pt x="2054937" y="907319"/>
                  </a:lnTo>
                  <a:lnTo>
                    <a:pt x="2076489" y="907319"/>
                  </a:lnTo>
                  <a:lnTo>
                    <a:pt x="2076489" y="900853"/>
                  </a:lnTo>
                  <a:close/>
                </a:path>
                <a:path w="4736465" h="907415">
                  <a:moveTo>
                    <a:pt x="2047394" y="900853"/>
                  </a:moveTo>
                  <a:lnTo>
                    <a:pt x="2025843" y="900853"/>
                  </a:lnTo>
                  <a:lnTo>
                    <a:pt x="2025843" y="907319"/>
                  </a:lnTo>
                  <a:lnTo>
                    <a:pt x="2047394" y="907319"/>
                  </a:lnTo>
                  <a:lnTo>
                    <a:pt x="2047394" y="900853"/>
                  </a:lnTo>
                  <a:close/>
                </a:path>
                <a:path w="4736465" h="907415">
                  <a:moveTo>
                    <a:pt x="2018300" y="900853"/>
                  </a:moveTo>
                  <a:lnTo>
                    <a:pt x="1996748" y="900853"/>
                  </a:lnTo>
                  <a:lnTo>
                    <a:pt x="1996748" y="907319"/>
                  </a:lnTo>
                  <a:lnTo>
                    <a:pt x="2018300" y="907319"/>
                  </a:lnTo>
                  <a:lnTo>
                    <a:pt x="2018300" y="900853"/>
                  </a:lnTo>
                  <a:close/>
                </a:path>
                <a:path w="4736465" h="907415">
                  <a:moveTo>
                    <a:pt x="1989205" y="900853"/>
                  </a:moveTo>
                  <a:lnTo>
                    <a:pt x="1967654" y="900853"/>
                  </a:lnTo>
                  <a:lnTo>
                    <a:pt x="1967654" y="907319"/>
                  </a:lnTo>
                  <a:lnTo>
                    <a:pt x="1989205" y="907319"/>
                  </a:lnTo>
                  <a:lnTo>
                    <a:pt x="1989205" y="900853"/>
                  </a:lnTo>
                  <a:close/>
                </a:path>
                <a:path w="4736465" h="907415">
                  <a:moveTo>
                    <a:pt x="1960111" y="900853"/>
                  </a:moveTo>
                  <a:lnTo>
                    <a:pt x="1938559" y="900853"/>
                  </a:lnTo>
                  <a:lnTo>
                    <a:pt x="1938559" y="907319"/>
                  </a:lnTo>
                  <a:lnTo>
                    <a:pt x="1960111" y="907319"/>
                  </a:lnTo>
                  <a:lnTo>
                    <a:pt x="1960111" y="900853"/>
                  </a:lnTo>
                  <a:close/>
                </a:path>
                <a:path w="4736465" h="907415">
                  <a:moveTo>
                    <a:pt x="1931016" y="900853"/>
                  </a:moveTo>
                  <a:lnTo>
                    <a:pt x="1909464" y="900853"/>
                  </a:lnTo>
                  <a:lnTo>
                    <a:pt x="1909464" y="907319"/>
                  </a:lnTo>
                  <a:lnTo>
                    <a:pt x="1931016" y="907319"/>
                  </a:lnTo>
                  <a:lnTo>
                    <a:pt x="1931016" y="900853"/>
                  </a:lnTo>
                  <a:close/>
                </a:path>
                <a:path w="4736465" h="907415">
                  <a:moveTo>
                    <a:pt x="1901921" y="900853"/>
                  </a:moveTo>
                  <a:lnTo>
                    <a:pt x="1880370" y="900853"/>
                  </a:lnTo>
                  <a:lnTo>
                    <a:pt x="1880370" y="907319"/>
                  </a:lnTo>
                  <a:lnTo>
                    <a:pt x="1901921" y="907319"/>
                  </a:lnTo>
                  <a:lnTo>
                    <a:pt x="1901921" y="900853"/>
                  </a:lnTo>
                  <a:close/>
                </a:path>
                <a:path w="4736465" h="907415">
                  <a:moveTo>
                    <a:pt x="1872827" y="900853"/>
                  </a:moveTo>
                  <a:lnTo>
                    <a:pt x="1851275" y="900853"/>
                  </a:lnTo>
                  <a:lnTo>
                    <a:pt x="1851275" y="907319"/>
                  </a:lnTo>
                  <a:lnTo>
                    <a:pt x="1872827" y="907319"/>
                  </a:lnTo>
                  <a:lnTo>
                    <a:pt x="1872827" y="900853"/>
                  </a:lnTo>
                  <a:close/>
                </a:path>
                <a:path w="4736465" h="907415">
                  <a:moveTo>
                    <a:pt x="1843732" y="900853"/>
                  </a:moveTo>
                  <a:lnTo>
                    <a:pt x="1822181" y="900853"/>
                  </a:lnTo>
                  <a:lnTo>
                    <a:pt x="1822181" y="907319"/>
                  </a:lnTo>
                  <a:lnTo>
                    <a:pt x="1843732" y="907319"/>
                  </a:lnTo>
                  <a:lnTo>
                    <a:pt x="1843732" y="900853"/>
                  </a:lnTo>
                  <a:close/>
                </a:path>
                <a:path w="4736465" h="907415">
                  <a:moveTo>
                    <a:pt x="1814638" y="900853"/>
                  </a:moveTo>
                  <a:lnTo>
                    <a:pt x="1793086" y="900853"/>
                  </a:lnTo>
                  <a:lnTo>
                    <a:pt x="1793086" y="907319"/>
                  </a:lnTo>
                  <a:lnTo>
                    <a:pt x="1814638" y="907319"/>
                  </a:lnTo>
                  <a:lnTo>
                    <a:pt x="1814638" y="900853"/>
                  </a:lnTo>
                  <a:close/>
                </a:path>
                <a:path w="4736465" h="907415">
                  <a:moveTo>
                    <a:pt x="1785543" y="900853"/>
                  </a:moveTo>
                  <a:lnTo>
                    <a:pt x="1763992" y="900853"/>
                  </a:lnTo>
                  <a:lnTo>
                    <a:pt x="1763992" y="907319"/>
                  </a:lnTo>
                  <a:lnTo>
                    <a:pt x="1785543" y="907319"/>
                  </a:lnTo>
                  <a:lnTo>
                    <a:pt x="1785543" y="900853"/>
                  </a:lnTo>
                  <a:close/>
                </a:path>
                <a:path w="4736465" h="907415">
                  <a:moveTo>
                    <a:pt x="1756449" y="900853"/>
                  </a:moveTo>
                  <a:lnTo>
                    <a:pt x="1734897" y="900853"/>
                  </a:lnTo>
                  <a:lnTo>
                    <a:pt x="1734897" y="907319"/>
                  </a:lnTo>
                  <a:lnTo>
                    <a:pt x="1756449" y="907319"/>
                  </a:lnTo>
                  <a:lnTo>
                    <a:pt x="1756449" y="900853"/>
                  </a:lnTo>
                  <a:close/>
                </a:path>
                <a:path w="4736465" h="907415">
                  <a:moveTo>
                    <a:pt x="1727354" y="900853"/>
                  </a:moveTo>
                  <a:lnTo>
                    <a:pt x="1705803" y="900853"/>
                  </a:lnTo>
                  <a:lnTo>
                    <a:pt x="1705803" y="907319"/>
                  </a:lnTo>
                  <a:lnTo>
                    <a:pt x="1727354" y="907319"/>
                  </a:lnTo>
                  <a:lnTo>
                    <a:pt x="1727354" y="900853"/>
                  </a:lnTo>
                  <a:close/>
                </a:path>
                <a:path w="4736465" h="907415">
                  <a:moveTo>
                    <a:pt x="1698260" y="900853"/>
                  </a:moveTo>
                  <a:lnTo>
                    <a:pt x="1676708" y="900853"/>
                  </a:lnTo>
                  <a:lnTo>
                    <a:pt x="1676708" y="907319"/>
                  </a:lnTo>
                  <a:lnTo>
                    <a:pt x="1698260" y="907319"/>
                  </a:lnTo>
                  <a:lnTo>
                    <a:pt x="1698260" y="900853"/>
                  </a:lnTo>
                  <a:close/>
                </a:path>
                <a:path w="4736465" h="907415">
                  <a:moveTo>
                    <a:pt x="1669165" y="900853"/>
                  </a:moveTo>
                  <a:lnTo>
                    <a:pt x="1647613" y="900853"/>
                  </a:lnTo>
                  <a:lnTo>
                    <a:pt x="1647613" y="907319"/>
                  </a:lnTo>
                  <a:lnTo>
                    <a:pt x="1669165" y="907319"/>
                  </a:lnTo>
                  <a:lnTo>
                    <a:pt x="1669165" y="900853"/>
                  </a:lnTo>
                  <a:close/>
                </a:path>
                <a:path w="4736465" h="907415">
                  <a:moveTo>
                    <a:pt x="1640070" y="900853"/>
                  </a:moveTo>
                  <a:lnTo>
                    <a:pt x="1618519" y="900853"/>
                  </a:lnTo>
                  <a:lnTo>
                    <a:pt x="1618519" y="907319"/>
                  </a:lnTo>
                  <a:lnTo>
                    <a:pt x="1640070" y="907319"/>
                  </a:lnTo>
                  <a:lnTo>
                    <a:pt x="1640070" y="900853"/>
                  </a:lnTo>
                  <a:close/>
                </a:path>
                <a:path w="4736465" h="907415">
                  <a:moveTo>
                    <a:pt x="1612053" y="900853"/>
                  </a:moveTo>
                  <a:lnTo>
                    <a:pt x="1589424" y="900853"/>
                  </a:lnTo>
                  <a:lnTo>
                    <a:pt x="1589424" y="907319"/>
                  </a:lnTo>
                  <a:lnTo>
                    <a:pt x="1612053" y="907319"/>
                  </a:lnTo>
                  <a:lnTo>
                    <a:pt x="1612053" y="900853"/>
                  </a:lnTo>
                  <a:close/>
                </a:path>
                <a:path w="4736465" h="907415">
                  <a:moveTo>
                    <a:pt x="1582959" y="900853"/>
                  </a:moveTo>
                  <a:lnTo>
                    <a:pt x="1560330" y="900853"/>
                  </a:lnTo>
                  <a:lnTo>
                    <a:pt x="1560330" y="907319"/>
                  </a:lnTo>
                  <a:lnTo>
                    <a:pt x="1582959" y="907319"/>
                  </a:lnTo>
                  <a:lnTo>
                    <a:pt x="1582959" y="900853"/>
                  </a:lnTo>
                  <a:close/>
                </a:path>
                <a:path w="4736465" h="907415">
                  <a:moveTo>
                    <a:pt x="1553864" y="900853"/>
                  </a:moveTo>
                  <a:lnTo>
                    <a:pt x="1531235" y="900853"/>
                  </a:lnTo>
                  <a:lnTo>
                    <a:pt x="1531235" y="907319"/>
                  </a:lnTo>
                  <a:lnTo>
                    <a:pt x="1553864" y="907319"/>
                  </a:lnTo>
                  <a:lnTo>
                    <a:pt x="1553864" y="900853"/>
                  </a:lnTo>
                  <a:close/>
                </a:path>
                <a:path w="4736465" h="907415">
                  <a:moveTo>
                    <a:pt x="1524770" y="900853"/>
                  </a:moveTo>
                  <a:lnTo>
                    <a:pt x="1502141" y="900853"/>
                  </a:lnTo>
                  <a:lnTo>
                    <a:pt x="1502141" y="907319"/>
                  </a:lnTo>
                  <a:lnTo>
                    <a:pt x="1524770" y="907319"/>
                  </a:lnTo>
                  <a:lnTo>
                    <a:pt x="1524770" y="900853"/>
                  </a:lnTo>
                  <a:close/>
                </a:path>
                <a:path w="4736465" h="907415">
                  <a:moveTo>
                    <a:pt x="1495675" y="900853"/>
                  </a:moveTo>
                  <a:lnTo>
                    <a:pt x="1473046" y="900853"/>
                  </a:lnTo>
                  <a:lnTo>
                    <a:pt x="1473046" y="907319"/>
                  </a:lnTo>
                  <a:lnTo>
                    <a:pt x="1495675" y="907319"/>
                  </a:lnTo>
                  <a:lnTo>
                    <a:pt x="1495675" y="900853"/>
                  </a:lnTo>
                  <a:close/>
                </a:path>
                <a:path w="4736465" h="907415">
                  <a:moveTo>
                    <a:pt x="1466581" y="900853"/>
                  </a:moveTo>
                  <a:lnTo>
                    <a:pt x="1443952" y="900853"/>
                  </a:lnTo>
                  <a:lnTo>
                    <a:pt x="1443952" y="907319"/>
                  </a:lnTo>
                  <a:lnTo>
                    <a:pt x="1466581" y="907319"/>
                  </a:lnTo>
                  <a:lnTo>
                    <a:pt x="1466581" y="900853"/>
                  </a:lnTo>
                  <a:close/>
                </a:path>
                <a:path w="4736465" h="907415">
                  <a:moveTo>
                    <a:pt x="1437486" y="900853"/>
                  </a:moveTo>
                  <a:lnTo>
                    <a:pt x="1414857" y="900853"/>
                  </a:lnTo>
                  <a:lnTo>
                    <a:pt x="1414857" y="907319"/>
                  </a:lnTo>
                  <a:lnTo>
                    <a:pt x="1437486" y="907319"/>
                  </a:lnTo>
                  <a:lnTo>
                    <a:pt x="1437486" y="900853"/>
                  </a:lnTo>
                  <a:close/>
                </a:path>
                <a:path w="4736465" h="907415">
                  <a:moveTo>
                    <a:pt x="1408392" y="900853"/>
                  </a:moveTo>
                  <a:lnTo>
                    <a:pt x="1385762" y="900853"/>
                  </a:lnTo>
                  <a:lnTo>
                    <a:pt x="1385762" y="907319"/>
                  </a:lnTo>
                  <a:lnTo>
                    <a:pt x="1408392" y="907319"/>
                  </a:lnTo>
                  <a:lnTo>
                    <a:pt x="1408392" y="900853"/>
                  </a:lnTo>
                  <a:close/>
                </a:path>
                <a:path w="4736465" h="907415">
                  <a:moveTo>
                    <a:pt x="1379297" y="900853"/>
                  </a:moveTo>
                  <a:lnTo>
                    <a:pt x="1356668" y="900853"/>
                  </a:lnTo>
                  <a:lnTo>
                    <a:pt x="1356668" y="907319"/>
                  </a:lnTo>
                  <a:lnTo>
                    <a:pt x="1379297" y="907319"/>
                  </a:lnTo>
                  <a:lnTo>
                    <a:pt x="1379297" y="900853"/>
                  </a:lnTo>
                  <a:close/>
                </a:path>
                <a:path w="4736465" h="907415">
                  <a:moveTo>
                    <a:pt x="1350202" y="900853"/>
                  </a:moveTo>
                  <a:lnTo>
                    <a:pt x="1327573" y="900853"/>
                  </a:lnTo>
                  <a:lnTo>
                    <a:pt x="1327573" y="907319"/>
                  </a:lnTo>
                  <a:lnTo>
                    <a:pt x="1350202" y="907319"/>
                  </a:lnTo>
                  <a:lnTo>
                    <a:pt x="1350202" y="900853"/>
                  </a:lnTo>
                  <a:close/>
                </a:path>
                <a:path w="4736465" h="907415">
                  <a:moveTo>
                    <a:pt x="1321108" y="900853"/>
                  </a:moveTo>
                  <a:lnTo>
                    <a:pt x="1298479" y="900853"/>
                  </a:lnTo>
                  <a:lnTo>
                    <a:pt x="1298479" y="907319"/>
                  </a:lnTo>
                  <a:lnTo>
                    <a:pt x="1321108" y="907319"/>
                  </a:lnTo>
                  <a:lnTo>
                    <a:pt x="1321108" y="900853"/>
                  </a:lnTo>
                  <a:close/>
                </a:path>
                <a:path w="4736465" h="907415">
                  <a:moveTo>
                    <a:pt x="1292013" y="900853"/>
                  </a:moveTo>
                  <a:lnTo>
                    <a:pt x="1269384" y="900853"/>
                  </a:lnTo>
                  <a:lnTo>
                    <a:pt x="1269384" y="907319"/>
                  </a:lnTo>
                  <a:lnTo>
                    <a:pt x="1292013" y="907319"/>
                  </a:lnTo>
                  <a:lnTo>
                    <a:pt x="1292013" y="900853"/>
                  </a:lnTo>
                  <a:close/>
                </a:path>
                <a:path w="4736465" h="907415">
                  <a:moveTo>
                    <a:pt x="1262919" y="900853"/>
                  </a:moveTo>
                  <a:lnTo>
                    <a:pt x="1241367" y="900853"/>
                  </a:lnTo>
                  <a:lnTo>
                    <a:pt x="1241367" y="907319"/>
                  </a:lnTo>
                  <a:lnTo>
                    <a:pt x="1262919" y="907319"/>
                  </a:lnTo>
                  <a:lnTo>
                    <a:pt x="1262919" y="900853"/>
                  </a:lnTo>
                  <a:close/>
                </a:path>
                <a:path w="4736465" h="907415">
                  <a:moveTo>
                    <a:pt x="1233824" y="900853"/>
                  </a:moveTo>
                  <a:lnTo>
                    <a:pt x="1212273" y="900853"/>
                  </a:lnTo>
                  <a:lnTo>
                    <a:pt x="1212273" y="907319"/>
                  </a:lnTo>
                  <a:lnTo>
                    <a:pt x="1233824" y="907319"/>
                  </a:lnTo>
                  <a:lnTo>
                    <a:pt x="1233824" y="900853"/>
                  </a:lnTo>
                  <a:close/>
                </a:path>
                <a:path w="4736465" h="907415">
                  <a:moveTo>
                    <a:pt x="1204730" y="900853"/>
                  </a:moveTo>
                  <a:lnTo>
                    <a:pt x="1183178" y="900853"/>
                  </a:lnTo>
                  <a:lnTo>
                    <a:pt x="1183178" y="907319"/>
                  </a:lnTo>
                  <a:lnTo>
                    <a:pt x="1204730" y="907319"/>
                  </a:lnTo>
                  <a:lnTo>
                    <a:pt x="1204730" y="900853"/>
                  </a:lnTo>
                  <a:close/>
                </a:path>
                <a:path w="4736465" h="907415">
                  <a:moveTo>
                    <a:pt x="1175635" y="900853"/>
                  </a:moveTo>
                  <a:lnTo>
                    <a:pt x="1154084" y="900853"/>
                  </a:lnTo>
                  <a:lnTo>
                    <a:pt x="1154084" y="907319"/>
                  </a:lnTo>
                  <a:lnTo>
                    <a:pt x="1175635" y="907319"/>
                  </a:lnTo>
                  <a:lnTo>
                    <a:pt x="1175635" y="900853"/>
                  </a:lnTo>
                  <a:close/>
                </a:path>
                <a:path w="4736465" h="907415">
                  <a:moveTo>
                    <a:pt x="1146541" y="900853"/>
                  </a:moveTo>
                  <a:lnTo>
                    <a:pt x="1124989" y="900853"/>
                  </a:lnTo>
                  <a:lnTo>
                    <a:pt x="1124989" y="907319"/>
                  </a:lnTo>
                  <a:lnTo>
                    <a:pt x="1146541" y="907319"/>
                  </a:lnTo>
                  <a:lnTo>
                    <a:pt x="1146541" y="900853"/>
                  </a:lnTo>
                  <a:close/>
                </a:path>
                <a:path w="4736465" h="907415">
                  <a:moveTo>
                    <a:pt x="1117446" y="900853"/>
                  </a:moveTo>
                  <a:lnTo>
                    <a:pt x="1095894" y="900853"/>
                  </a:lnTo>
                  <a:lnTo>
                    <a:pt x="1095894" y="907319"/>
                  </a:lnTo>
                  <a:lnTo>
                    <a:pt x="1117446" y="907319"/>
                  </a:lnTo>
                  <a:lnTo>
                    <a:pt x="1117446" y="900853"/>
                  </a:lnTo>
                  <a:close/>
                </a:path>
                <a:path w="4736465" h="907415">
                  <a:moveTo>
                    <a:pt x="1088351" y="900853"/>
                  </a:moveTo>
                  <a:lnTo>
                    <a:pt x="1066800" y="900853"/>
                  </a:lnTo>
                  <a:lnTo>
                    <a:pt x="1066800" y="907319"/>
                  </a:lnTo>
                  <a:lnTo>
                    <a:pt x="1088351" y="907319"/>
                  </a:lnTo>
                  <a:lnTo>
                    <a:pt x="1088351" y="900853"/>
                  </a:lnTo>
                  <a:close/>
                </a:path>
                <a:path w="4736465" h="907415">
                  <a:moveTo>
                    <a:pt x="1059257" y="900853"/>
                  </a:moveTo>
                  <a:lnTo>
                    <a:pt x="1037705" y="900853"/>
                  </a:lnTo>
                  <a:lnTo>
                    <a:pt x="1037705" y="907319"/>
                  </a:lnTo>
                  <a:lnTo>
                    <a:pt x="1059257" y="907319"/>
                  </a:lnTo>
                  <a:lnTo>
                    <a:pt x="1059257" y="900853"/>
                  </a:lnTo>
                  <a:close/>
                </a:path>
                <a:path w="4736465" h="907415">
                  <a:moveTo>
                    <a:pt x="1030162" y="900853"/>
                  </a:moveTo>
                  <a:lnTo>
                    <a:pt x="1008611" y="900853"/>
                  </a:lnTo>
                  <a:lnTo>
                    <a:pt x="1008611" y="907319"/>
                  </a:lnTo>
                  <a:lnTo>
                    <a:pt x="1030162" y="907319"/>
                  </a:lnTo>
                  <a:lnTo>
                    <a:pt x="1030162" y="900853"/>
                  </a:lnTo>
                  <a:close/>
                </a:path>
                <a:path w="4736465" h="907415">
                  <a:moveTo>
                    <a:pt x="1001068" y="900853"/>
                  </a:moveTo>
                  <a:lnTo>
                    <a:pt x="979516" y="900853"/>
                  </a:lnTo>
                  <a:lnTo>
                    <a:pt x="979516" y="907319"/>
                  </a:lnTo>
                  <a:lnTo>
                    <a:pt x="1001068" y="907319"/>
                  </a:lnTo>
                  <a:lnTo>
                    <a:pt x="1001068" y="900853"/>
                  </a:lnTo>
                  <a:close/>
                </a:path>
                <a:path w="4736465" h="907415">
                  <a:moveTo>
                    <a:pt x="971973" y="900853"/>
                  </a:moveTo>
                  <a:lnTo>
                    <a:pt x="950422" y="900853"/>
                  </a:lnTo>
                  <a:lnTo>
                    <a:pt x="950422" y="907319"/>
                  </a:lnTo>
                  <a:lnTo>
                    <a:pt x="971973" y="907319"/>
                  </a:lnTo>
                  <a:lnTo>
                    <a:pt x="971973" y="900853"/>
                  </a:lnTo>
                  <a:close/>
                </a:path>
                <a:path w="4736465" h="907415">
                  <a:moveTo>
                    <a:pt x="942879" y="900853"/>
                  </a:moveTo>
                  <a:lnTo>
                    <a:pt x="921327" y="900853"/>
                  </a:lnTo>
                  <a:lnTo>
                    <a:pt x="921327" y="907319"/>
                  </a:lnTo>
                  <a:lnTo>
                    <a:pt x="942879" y="907319"/>
                  </a:lnTo>
                  <a:lnTo>
                    <a:pt x="942879" y="900853"/>
                  </a:lnTo>
                  <a:close/>
                </a:path>
                <a:path w="4736465" h="907415">
                  <a:moveTo>
                    <a:pt x="913784" y="900853"/>
                  </a:moveTo>
                  <a:lnTo>
                    <a:pt x="892233" y="900853"/>
                  </a:lnTo>
                  <a:lnTo>
                    <a:pt x="892233" y="907319"/>
                  </a:lnTo>
                  <a:lnTo>
                    <a:pt x="913784" y="907319"/>
                  </a:lnTo>
                  <a:lnTo>
                    <a:pt x="913784" y="900853"/>
                  </a:lnTo>
                  <a:close/>
                </a:path>
                <a:path w="4736465" h="907415">
                  <a:moveTo>
                    <a:pt x="884690" y="900853"/>
                  </a:moveTo>
                  <a:lnTo>
                    <a:pt x="863138" y="900853"/>
                  </a:lnTo>
                  <a:lnTo>
                    <a:pt x="863138" y="907319"/>
                  </a:lnTo>
                  <a:lnTo>
                    <a:pt x="884690" y="907319"/>
                  </a:lnTo>
                  <a:lnTo>
                    <a:pt x="884690" y="900853"/>
                  </a:lnTo>
                  <a:close/>
                </a:path>
                <a:path w="4736465" h="907415">
                  <a:moveTo>
                    <a:pt x="855595" y="900853"/>
                  </a:moveTo>
                  <a:lnTo>
                    <a:pt x="834043" y="900853"/>
                  </a:lnTo>
                  <a:lnTo>
                    <a:pt x="834043" y="907319"/>
                  </a:lnTo>
                  <a:lnTo>
                    <a:pt x="855595" y="907319"/>
                  </a:lnTo>
                  <a:lnTo>
                    <a:pt x="855595" y="900853"/>
                  </a:lnTo>
                  <a:close/>
                </a:path>
                <a:path w="4736465" h="907415">
                  <a:moveTo>
                    <a:pt x="826500" y="900853"/>
                  </a:moveTo>
                  <a:lnTo>
                    <a:pt x="804949" y="900853"/>
                  </a:lnTo>
                  <a:lnTo>
                    <a:pt x="804949" y="907319"/>
                  </a:lnTo>
                  <a:lnTo>
                    <a:pt x="826500" y="907319"/>
                  </a:lnTo>
                  <a:lnTo>
                    <a:pt x="826500" y="900853"/>
                  </a:lnTo>
                  <a:close/>
                </a:path>
                <a:path w="4736465" h="907415">
                  <a:moveTo>
                    <a:pt x="797406" y="900853"/>
                  </a:moveTo>
                  <a:lnTo>
                    <a:pt x="775854" y="900853"/>
                  </a:lnTo>
                  <a:lnTo>
                    <a:pt x="775854" y="907319"/>
                  </a:lnTo>
                  <a:lnTo>
                    <a:pt x="797406" y="907319"/>
                  </a:lnTo>
                  <a:lnTo>
                    <a:pt x="797406" y="900853"/>
                  </a:lnTo>
                  <a:close/>
                </a:path>
                <a:path w="4736465" h="907415">
                  <a:moveTo>
                    <a:pt x="768311" y="900853"/>
                  </a:moveTo>
                  <a:lnTo>
                    <a:pt x="746760" y="900853"/>
                  </a:lnTo>
                  <a:lnTo>
                    <a:pt x="746760" y="907319"/>
                  </a:lnTo>
                  <a:lnTo>
                    <a:pt x="768311" y="907319"/>
                  </a:lnTo>
                  <a:lnTo>
                    <a:pt x="768311" y="900853"/>
                  </a:lnTo>
                  <a:close/>
                </a:path>
                <a:path w="4736465" h="907415">
                  <a:moveTo>
                    <a:pt x="739217" y="900853"/>
                  </a:moveTo>
                  <a:lnTo>
                    <a:pt x="717665" y="900853"/>
                  </a:lnTo>
                  <a:lnTo>
                    <a:pt x="717665" y="907319"/>
                  </a:lnTo>
                  <a:lnTo>
                    <a:pt x="739217" y="907319"/>
                  </a:lnTo>
                  <a:lnTo>
                    <a:pt x="739217" y="900853"/>
                  </a:lnTo>
                  <a:close/>
                </a:path>
                <a:path w="4736465" h="907415">
                  <a:moveTo>
                    <a:pt x="710122" y="900853"/>
                  </a:moveTo>
                  <a:lnTo>
                    <a:pt x="688571" y="900853"/>
                  </a:lnTo>
                  <a:lnTo>
                    <a:pt x="688571" y="907319"/>
                  </a:lnTo>
                  <a:lnTo>
                    <a:pt x="710122" y="907319"/>
                  </a:lnTo>
                  <a:lnTo>
                    <a:pt x="710122" y="900853"/>
                  </a:lnTo>
                  <a:close/>
                </a:path>
                <a:path w="4736465" h="907415">
                  <a:moveTo>
                    <a:pt x="681028" y="900853"/>
                  </a:moveTo>
                  <a:lnTo>
                    <a:pt x="659476" y="900853"/>
                  </a:lnTo>
                  <a:lnTo>
                    <a:pt x="659476" y="907319"/>
                  </a:lnTo>
                  <a:lnTo>
                    <a:pt x="681028" y="907319"/>
                  </a:lnTo>
                  <a:lnTo>
                    <a:pt x="681028" y="900853"/>
                  </a:lnTo>
                  <a:close/>
                </a:path>
                <a:path w="4736465" h="907415">
                  <a:moveTo>
                    <a:pt x="651933" y="900853"/>
                  </a:moveTo>
                  <a:lnTo>
                    <a:pt x="630382" y="900853"/>
                  </a:lnTo>
                  <a:lnTo>
                    <a:pt x="630382" y="907319"/>
                  </a:lnTo>
                  <a:lnTo>
                    <a:pt x="651933" y="907319"/>
                  </a:lnTo>
                  <a:lnTo>
                    <a:pt x="651933" y="900853"/>
                  </a:lnTo>
                  <a:close/>
                </a:path>
                <a:path w="4736465" h="907415">
                  <a:moveTo>
                    <a:pt x="622839" y="900853"/>
                  </a:moveTo>
                  <a:lnTo>
                    <a:pt x="601287" y="900853"/>
                  </a:lnTo>
                  <a:lnTo>
                    <a:pt x="601287" y="907319"/>
                  </a:lnTo>
                  <a:lnTo>
                    <a:pt x="622839" y="907319"/>
                  </a:lnTo>
                  <a:lnTo>
                    <a:pt x="622839" y="900853"/>
                  </a:lnTo>
                  <a:close/>
                </a:path>
                <a:path w="4736465" h="907415">
                  <a:moveTo>
                    <a:pt x="593744" y="900853"/>
                  </a:moveTo>
                  <a:lnTo>
                    <a:pt x="572192" y="900853"/>
                  </a:lnTo>
                  <a:lnTo>
                    <a:pt x="572192" y="907319"/>
                  </a:lnTo>
                  <a:lnTo>
                    <a:pt x="593744" y="907319"/>
                  </a:lnTo>
                  <a:lnTo>
                    <a:pt x="593744" y="900853"/>
                  </a:lnTo>
                  <a:close/>
                </a:path>
                <a:path w="4736465" h="907415">
                  <a:moveTo>
                    <a:pt x="564649" y="900853"/>
                  </a:moveTo>
                  <a:lnTo>
                    <a:pt x="543098" y="900853"/>
                  </a:lnTo>
                  <a:lnTo>
                    <a:pt x="543098" y="907319"/>
                  </a:lnTo>
                  <a:lnTo>
                    <a:pt x="564649" y="907319"/>
                  </a:lnTo>
                  <a:lnTo>
                    <a:pt x="564649" y="900853"/>
                  </a:lnTo>
                  <a:close/>
                </a:path>
                <a:path w="4736465" h="907415">
                  <a:moveTo>
                    <a:pt x="535555" y="900853"/>
                  </a:moveTo>
                  <a:lnTo>
                    <a:pt x="514003" y="900853"/>
                  </a:lnTo>
                  <a:lnTo>
                    <a:pt x="514003" y="907319"/>
                  </a:lnTo>
                  <a:lnTo>
                    <a:pt x="535555" y="907319"/>
                  </a:lnTo>
                  <a:lnTo>
                    <a:pt x="535555" y="900853"/>
                  </a:lnTo>
                  <a:close/>
                </a:path>
                <a:path w="4736465" h="907415">
                  <a:moveTo>
                    <a:pt x="506460" y="900853"/>
                  </a:moveTo>
                  <a:lnTo>
                    <a:pt x="484909" y="900853"/>
                  </a:lnTo>
                  <a:lnTo>
                    <a:pt x="484909" y="907319"/>
                  </a:lnTo>
                  <a:lnTo>
                    <a:pt x="506460" y="907319"/>
                  </a:lnTo>
                  <a:lnTo>
                    <a:pt x="506460" y="900853"/>
                  </a:lnTo>
                  <a:close/>
                </a:path>
                <a:path w="4736465" h="907415">
                  <a:moveTo>
                    <a:pt x="477366" y="900853"/>
                  </a:moveTo>
                  <a:lnTo>
                    <a:pt x="455814" y="900853"/>
                  </a:lnTo>
                  <a:lnTo>
                    <a:pt x="455814" y="907319"/>
                  </a:lnTo>
                  <a:lnTo>
                    <a:pt x="477366" y="907319"/>
                  </a:lnTo>
                  <a:lnTo>
                    <a:pt x="477366" y="900853"/>
                  </a:lnTo>
                  <a:close/>
                </a:path>
                <a:path w="4736465" h="907415">
                  <a:moveTo>
                    <a:pt x="448271" y="900853"/>
                  </a:moveTo>
                  <a:lnTo>
                    <a:pt x="426720" y="900853"/>
                  </a:lnTo>
                  <a:lnTo>
                    <a:pt x="426720" y="907319"/>
                  </a:lnTo>
                  <a:lnTo>
                    <a:pt x="448271" y="907319"/>
                  </a:lnTo>
                  <a:lnTo>
                    <a:pt x="448271" y="900853"/>
                  </a:lnTo>
                  <a:close/>
                </a:path>
                <a:path w="4736465" h="907415">
                  <a:moveTo>
                    <a:pt x="419177" y="900853"/>
                  </a:moveTo>
                  <a:lnTo>
                    <a:pt x="397625" y="900853"/>
                  </a:lnTo>
                  <a:lnTo>
                    <a:pt x="397625" y="907319"/>
                  </a:lnTo>
                  <a:lnTo>
                    <a:pt x="419177" y="907319"/>
                  </a:lnTo>
                  <a:lnTo>
                    <a:pt x="419177" y="900853"/>
                  </a:lnTo>
                  <a:close/>
                </a:path>
                <a:path w="4736465" h="907415">
                  <a:moveTo>
                    <a:pt x="390082" y="900853"/>
                  </a:moveTo>
                  <a:lnTo>
                    <a:pt x="368531" y="900853"/>
                  </a:lnTo>
                  <a:lnTo>
                    <a:pt x="368531" y="907319"/>
                  </a:lnTo>
                  <a:lnTo>
                    <a:pt x="390082" y="907319"/>
                  </a:lnTo>
                  <a:lnTo>
                    <a:pt x="390082" y="900853"/>
                  </a:lnTo>
                  <a:close/>
                </a:path>
                <a:path w="4736465" h="907415">
                  <a:moveTo>
                    <a:pt x="360988" y="900853"/>
                  </a:moveTo>
                  <a:lnTo>
                    <a:pt x="339436" y="900853"/>
                  </a:lnTo>
                  <a:lnTo>
                    <a:pt x="339436" y="907319"/>
                  </a:lnTo>
                  <a:lnTo>
                    <a:pt x="360988" y="907319"/>
                  </a:lnTo>
                  <a:lnTo>
                    <a:pt x="360988" y="900853"/>
                  </a:lnTo>
                  <a:close/>
                </a:path>
                <a:path w="4736465" h="907415">
                  <a:moveTo>
                    <a:pt x="331893" y="900853"/>
                  </a:moveTo>
                  <a:lnTo>
                    <a:pt x="310341" y="900853"/>
                  </a:lnTo>
                  <a:lnTo>
                    <a:pt x="310341" y="907319"/>
                  </a:lnTo>
                  <a:lnTo>
                    <a:pt x="331893" y="907319"/>
                  </a:lnTo>
                  <a:lnTo>
                    <a:pt x="331893" y="900853"/>
                  </a:lnTo>
                  <a:close/>
                </a:path>
                <a:path w="4736465" h="907415">
                  <a:moveTo>
                    <a:pt x="302798" y="900853"/>
                  </a:moveTo>
                  <a:lnTo>
                    <a:pt x="281247" y="900853"/>
                  </a:lnTo>
                  <a:lnTo>
                    <a:pt x="281247" y="907319"/>
                  </a:lnTo>
                  <a:lnTo>
                    <a:pt x="302798" y="907319"/>
                  </a:lnTo>
                  <a:lnTo>
                    <a:pt x="302798" y="900853"/>
                  </a:lnTo>
                  <a:close/>
                </a:path>
                <a:path w="4736465" h="907415">
                  <a:moveTo>
                    <a:pt x="273704" y="900853"/>
                  </a:moveTo>
                  <a:lnTo>
                    <a:pt x="252152" y="900853"/>
                  </a:lnTo>
                  <a:lnTo>
                    <a:pt x="252152" y="907319"/>
                  </a:lnTo>
                  <a:lnTo>
                    <a:pt x="273704" y="907319"/>
                  </a:lnTo>
                  <a:lnTo>
                    <a:pt x="273704" y="900853"/>
                  </a:lnTo>
                  <a:close/>
                </a:path>
                <a:path w="4736465" h="907415">
                  <a:moveTo>
                    <a:pt x="244609" y="900853"/>
                  </a:moveTo>
                  <a:lnTo>
                    <a:pt x="223058" y="900853"/>
                  </a:lnTo>
                  <a:lnTo>
                    <a:pt x="223058" y="907319"/>
                  </a:lnTo>
                  <a:lnTo>
                    <a:pt x="244609" y="907319"/>
                  </a:lnTo>
                  <a:lnTo>
                    <a:pt x="244609" y="900853"/>
                  </a:lnTo>
                  <a:close/>
                </a:path>
                <a:path w="4736465" h="907415">
                  <a:moveTo>
                    <a:pt x="216592" y="900853"/>
                  </a:moveTo>
                  <a:lnTo>
                    <a:pt x="193963" y="900853"/>
                  </a:lnTo>
                  <a:lnTo>
                    <a:pt x="193963" y="907319"/>
                  </a:lnTo>
                  <a:lnTo>
                    <a:pt x="216592" y="907319"/>
                  </a:lnTo>
                  <a:lnTo>
                    <a:pt x="216592" y="900853"/>
                  </a:lnTo>
                  <a:close/>
                </a:path>
                <a:path w="4736465" h="907415">
                  <a:moveTo>
                    <a:pt x="187498" y="900853"/>
                  </a:moveTo>
                  <a:lnTo>
                    <a:pt x="164869" y="900853"/>
                  </a:lnTo>
                  <a:lnTo>
                    <a:pt x="164869" y="907319"/>
                  </a:lnTo>
                  <a:lnTo>
                    <a:pt x="187498" y="907319"/>
                  </a:lnTo>
                  <a:lnTo>
                    <a:pt x="187498" y="900853"/>
                  </a:lnTo>
                  <a:close/>
                </a:path>
                <a:path w="4736465" h="907415">
                  <a:moveTo>
                    <a:pt x="158403" y="900853"/>
                  </a:moveTo>
                  <a:lnTo>
                    <a:pt x="135774" y="900853"/>
                  </a:lnTo>
                  <a:lnTo>
                    <a:pt x="135774" y="907319"/>
                  </a:lnTo>
                  <a:lnTo>
                    <a:pt x="158403" y="907319"/>
                  </a:lnTo>
                  <a:lnTo>
                    <a:pt x="158403" y="900853"/>
                  </a:lnTo>
                  <a:close/>
                </a:path>
                <a:path w="4736465" h="907415">
                  <a:moveTo>
                    <a:pt x="129309" y="900853"/>
                  </a:moveTo>
                  <a:lnTo>
                    <a:pt x="106680" y="900853"/>
                  </a:lnTo>
                  <a:lnTo>
                    <a:pt x="106680" y="907319"/>
                  </a:lnTo>
                  <a:lnTo>
                    <a:pt x="129309" y="907319"/>
                  </a:lnTo>
                  <a:lnTo>
                    <a:pt x="129309" y="900853"/>
                  </a:lnTo>
                  <a:close/>
                </a:path>
                <a:path w="4736465" h="907415">
                  <a:moveTo>
                    <a:pt x="100214" y="900853"/>
                  </a:moveTo>
                  <a:lnTo>
                    <a:pt x="77585" y="900853"/>
                  </a:lnTo>
                  <a:lnTo>
                    <a:pt x="77585" y="907319"/>
                  </a:lnTo>
                  <a:lnTo>
                    <a:pt x="100214" y="907319"/>
                  </a:lnTo>
                  <a:lnTo>
                    <a:pt x="100214" y="900853"/>
                  </a:lnTo>
                  <a:close/>
                </a:path>
                <a:path w="4736465" h="907415">
                  <a:moveTo>
                    <a:pt x="71120" y="900853"/>
                  </a:moveTo>
                  <a:lnTo>
                    <a:pt x="48490" y="900853"/>
                  </a:lnTo>
                  <a:lnTo>
                    <a:pt x="48490" y="907319"/>
                  </a:lnTo>
                  <a:lnTo>
                    <a:pt x="71120" y="907319"/>
                  </a:lnTo>
                  <a:lnTo>
                    <a:pt x="71120" y="900853"/>
                  </a:lnTo>
                  <a:close/>
                </a:path>
                <a:path w="4736465" h="907415">
                  <a:moveTo>
                    <a:pt x="42025" y="900853"/>
                  </a:moveTo>
                  <a:lnTo>
                    <a:pt x="19396" y="900853"/>
                  </a:lnTo>
                  <a:lnTo>
                    <a:pt x="19396" y="907319"/>
                  </a:lnTo>
                  <a:lnTo>
                    <a:pt x="42025" y="907319"/>
                  </a:lnTo>
                  <a:lnTo>
                    <a:pt x="42025" y="900853"/>
                  </a:lnTo>
                  <a:close/>
                </a:path>
              </a:pathLst>
            </a:custGeom>
            <a:solidFill>
              <a:srgbClr val="7E7E7E"/>
            </a:solidFill>
          </p:spPr>
          <p:txBody>
            <a:bodyPr wrap="square" lIns="0" tIns="0" rIns="0" bIns="0" rtlCol="0"/>
            <a:lstStyle/>
            <a:p>
              <a:endParaRPr sz="1749"/>
            </a:p>
          </p:txBody>
        </p:sp>
        <p:sp>
          <p:nvSpPr>
            <p:cNvPr id="165" name="object 165"/>
            <p:cNvSpPr/>
            <p:nvPr/>
          </p:nvSpPr>
          <p:spPr>
            <a:xfrm>
              <a:off x="5894754" y="783397"/>
              <a:ext cx="28575" cy="28575"/>
            </a:xfrm>
            <a:custGeom>
              <a:avLst/>
              <a:gdLst/>
              <a:ahLst/>
              <a:cxnLst/>
              <a:rect l="l" t="t" r="r" b="b"/>
              <a:pathLst>
                <a:path w="28575" h="28575">
                  <a:moveTo>
                    <a:pt x="17241" y="0"/>
                  </a:moveTo>
                  <a:lnTo>
                    <a:pt x="9698" y="0"/>
                  </a:lnTo>
                  <a:lnTo>
                    <a:pt x="6465" y="1077"/>
                  </a:lnTo>
                  <a:lnTo>
                    <a:pt x="1077" y="6465"/>
                  </a:lnTo>
                  <a:lnTo>
                    <a:pt x="0" y="10775"/>
                  </a:lnTo>
                  <a:lnTo>
                    <a:pt x="0" y="14008"/>
                  </a:lnTo>
                  <a:lnTo>
                    <a:pt x="0" y="18318"/>
                  </a:lnTo>
                  <a:lnTo>
                    <a:pt x="1077" y="21551"/>
                  </a:lnTo>
                  <a:lnTo>
                    <a:pt x="6465" y="26939"/>
                  </a:lnTo>
                  <a:lnTo>
                    <a:pt x="9698" y="28016"/>
                  </a:lnTo>
                  <a:lnTo>
                    <a:pt x="17241" y="28016"/>
                  </a:lnTo>
                  <a:lnTo>
                    <a:pt x="20473" y="26939"/>
                  </a:lnTo>
                  <a:lnTo>
                    <a:pt x="25861" y="21551"/>
                  </a:lnTo>
                  <a:lnTo>
                    <a:pt x="28016" y="18318"/>
                  </a:lnTo>
                  <a:lnTo>
                    <a:pt x="28016" y="10775"/>
                  </a:lnTo>
                  <a:lnTo>
                    <a:pt x="25861" y="6465"/>
                  </a:lnTo>
                  <a:lnTo>
                    <a:pt x="20473" y="1077"/>
                  </a:lnTo>
                  <a:lnTo>
                    <a:pt x="17241" y="0"/>
                  </a:lnTo>
                  <a:close/>
                </a:path>
              </a:pathLst>
            </a:custGeom>
            <a:solidFill>
              <a:srgbClr val="3F3F3F"/>
            </a:solidFill>
          </p:spPr>
          <p:txBody>
            <a:bodyPr wrap="square" lIns="0" tIns="0" rIns="0" bIns="0" rtlCol="0"/>
            <a:lstStyle/>
            <a:p>
              <a:endParaRPr sz="1749"/>
            </a:p>
          </p:txBody>
        </p:sp>
        <p:pic>
          <p:nvPicPr>
            <p:cNvPr id="166" name="object 166"/>
            <p:cNvPicPr/>
            <p:nvPr/>
          </p:nvPicPr>
          <p:blipFill>
            <a:blip r:embed="rId48" cstate="print"/>
            <a:stretch>
              <a:fillRect/>
            </a:stretch>
          </p:blipFill>
          <p:spPr>
            <a:xfrm>
              <a:off x="6022985" y="739217"/>
              <a:ext cx="4445001" cy="530167"/>
            </a:xfrm>
            <a:prstGeom prst="rect">
              <a:avLst/>
            </a:prstGeom>
          </p:spPr>
        </p:pic>
        <p:sp>
          <p:nvSpPr>
            <p:cNvPr id="167" name="object 167"/>
            <p:cNvSpPr/>
            <p:nvPr/>
          </p:nvSpPr>
          <p:spPr>
            <a:xfrm>
              <a:off x="5894743" y="1062494"/>
              <a:ext cx="3766185" cy="307340"/>
            </a:xfrm>
            <a:custGeom>
              <a:avLst/>
              <a:gdLst/>
              <a:ahLst/>
              <a:cxnLst/>
              <a:rect l="l" t="t" r="r" b="b"/>
              <a:pathLst>
                <a:path w="3766184" h="307340">
                  <a:moveTo>
                    <a:pt x="28016" y="289864"/>
                  </a:moveTo>
                  <a:lnTo>
                    <a:pt x="25869" y="285559"/>
                  </a:lnTo>
                  <a:lnTo>
                    <a:pt x="20485" y="280174"/>
                  </a:lnTo>
                  <a:lnTo>
                    <a:pt x="17246" y="279095"/>
                  </a:lnTo>
                  <a:lnTo>
                    <a:pt x="9702" y="279095"/>
                  </a:lnTo>
                  <a:lnTo>
                    <a:pt x="6464" y="280174"/>
                  </a:lnTo>
                  <a:lnTo>
                    <a:pt x="1079" y="285559"/>
                  </a:lnTo>
                  <a:lnTo>
                    <a:pt x="0" y="289864"/>
                  </a:lnTo>
                  <a:lnTo>
                    <a:pt x="0" y="293103"/>
                  </a:lnTo>
                  <a:lnTo>
                    <a:pt x="0" y="297408"/>
                  </a:lnTo>
                  <a:lnTo>
                    <a:pt x="1079" y="300647"/>
                  </a:lnTo>
                  <a:lnTo>
                    <a:pt x="6464" y="306031"/>
                  </a:lnTo>
                  <a:lnTo>
                    <a:pt x="9702" y="307111"/>
                  </a:lnTo>
                  <a:lnTo>
                    <a:pt x="17246" y="307111"/>
                  </a:lnTo>
                  <a:lnTo>
                    <a:pt x="20485" y="306031"/>
                  </a:lnTo>
                  <a:lnTo>
                    <a:pt x="25869" y="300647"/>
                  </a:lnTo>
                  <a:lnTo>
                    <a:pt x="28016" y="297408"/>
                  </a:lnTo>
                  <a:lnTo>
                    <a:pt x="28016" y="289864"/>
                  </a:lnTo>
                  <a:close/>
                </a:path>
                <a:path w="3766184" h="307340">
                  <a:moveTo>
                    <a:pt x="28016" y="10782"/>
                  </a:moveTo>
                  <a:lnTo>
                    <a:pt x="25869" y="6464"/>
                  </a:lnTo>
                  <a:lnTo>
                    <a:pt x="20485" y="1079"/>
                  </a:lnTo>
                  <a:lnTo>
                    <a:pt x="17246" y="0"/>
                  </a:lnTo>
                  <a:lnTo>
                    <a:pt x="9702" y="0"/>
                  </a:lnTo>
                  <a:lnTo>
                    <a:pt x="6464" y="1079"/>
                  </a:lnTo>
                  <a:lnTo>
                    <a:pt x="1079" y="6464"/>
                  </a:lnTo>
                  <a:lnTo>
                    <a:pt x="0" y="10782"/>
                  </a:lnTo>
                  <a:lnTo>
                    <a:pt x="0" y="14008"/>
                  </a:lnTo>
                  <a:lnTo>
                    <a:pt x="0" y="18326"/>
                  </a:lnTo>
                  <a:lnTo>
                    <a:pt x="1079" y="21551"/>
                  </a:lnTo>
                  <a:lnTo>
                    <a:pt x="6464" y="26936"/>
                  </a:lnTo>
                  <a:lnTo>
                    <a:pt x="9702" y="28016"/>
                  </a:lnTo>
                  <a:lnTo>
                    <a:pt x="17246" y="28016"/>
                  </a:lnTo>
                  <a:lnTo>
                    <a:pt x="20485" y="26936"/>
                  </a:lnTo>
                  <a:lnTo>
                    <a:pt x="25869" y="21551"/>
                  </a:lnTo>
                  <a:lnTo>
                    <a:pt x="28016" y="18326"/>
                  </a:lnTo>
                  <a:lnTo>
                    <a:pt x="28016" y="10782"/>
                  </a:lnTo>
                  <a:close/>
                </a:path>
                <a:path w="3766184" h="307340">
                  <a:moveTo>
                    <a:pt x="3766134" y="205816"/>
                  </a:moveTo>
                  <a:lnTo>
                    <a:pt x="621766" y="205816"/>
                  </a:lnTo>
                  <a:lnTo>
                    <a:pt x="621766" y="211201"/>
                  </a:lnTo>
                  <a:lnTo>
                    <a:pt x="3766134" y="211201"/>
                  </a:lnTo>
                  <a:lnTo>
                    <a:pt x="3766134" y="205816"/>
                  </a:lnTo>
                  <a:close/>
                </a:path>
              </a:pathLst>
            </a:custGeom>
            <a:solidFill>
              <a:srgbClr val="3F3F3F"/>
            </a:solidFill>
          </p:spPr>
          <p:txBody>
            <a:bodyPr wrap="square" lIns="0" tIns="0" rIns="0" bIns="0" rtlCol="0"/>
            <a:lstStyle/>
            <a:p>
              <a:endParaRPr sz="1749"/>
            </a:p>
          </p:txBody>
        </p:sp>
        <p:pic>
          <p:nvPicPr>
            <p:cNvPr id="168" name="object 168"/>
            <p:cNvPicPr/>
            <p:nvPr/>
          </p:nvPicPr>
          <p:blipFill>
            <a:blip r:embed="rId49" cstate="print"/>
            <a:stretch>
              <a:fillRect/>
            </a:stretch>
          </p:blipFill>
          <p:spPr>
            <a:xfrm>
              <a:off x="6022985" y="1297401"/>
              <a:ext cx="4495647" cy="249997"/>
            </a:xfrm>
            <a:prstGeom prst="rect">
              <a:avLst/>
            </a:prstGeom>
          </p:spPr>
        </p:pic>
      </p:grpSp>
      <p:grpSp>
        <p:nvGrpSpPr>
          <p:cNvPr id="169" name="object 169"/>
          <p:cNvGrpSpPr/>
          <p:nvPr/>
        </p:nvGrpSpPr>
        <p:grpSpPr>
          <a:xfrm>
            <a:off x="4619546" y="195478"/>
            <a:ext cx="4474804" cy="187333"/>
            <a:chOff x="5402302" y="0"/>
            <a:chExt cx="5233035" cy="219075"/>
          </a:xfrm>
        </p:grpSpPr>
        <p:sp>
          <p:nvSpPr>
            <p:cNvPr id="170" name="object 170"/>
            <p:cNvSpPr/>
            <p:nvPr/>
          </p:nvSpPr>
          <p:spPr>
            <a:xfrm>
              <a:off x="5402302" y="0"/>
              <a:ext cx="5233035" cy="219075"/>
            </a:xfrm>
            <a:custGeom>
              <a:avLst/>
              <a:gdLst/>
              <a:ahLst/>
              <a:cxnLst/>
              <a:rect l="l" t="t" r="r" b="b"/>
              <a:pathLst>
                <a:path w="5233034" h="219075">
                  <a:moveTo>
                    <a:pt x="5232710" y="0"/>
                  </a:moveTo>
                  <a:lnTo>
                    <a:pt x="0" y="0"/>
                  </a:lnTo>
                  <a:lnTo>
                    <a:pt x="0" y="218747"/>
                  </a:lnTo>
                  <a:lnTo>
                    <a:pt x="5232710" y="218747"/>
                  </a:lnTo>
                  <a:lnTo>
                    <a:pt x="5232710" y="0"/>
                  </a:lnTo>
                  <a:close/>
                </a:path>
              </a:pathLst>
            </a:custGeom>
            <a:solidFill>
              <a:srgbClr val="7E7E7E"/>
            </a:solidFill>
          </p:spPr>
          <p:txBody>
            <a:bodyPr wrap="square" lIns="0" tIns="0" rIns="0" bIns="0" rtlCol="0"/>
            <a:lstStyle/>
            <a:p>
              <a:endParaRPr sz="1749"/>
            </a:p>
          </p:txBody>
        </p:sp>
        <p:sp>
          <p:nvSpPr>
            <p:cNvPr id="171" name="object 171"/>
            <p:cNvSpPr/>
            <p:nvPr/>
          </p:nvSpPr>
          <p:spPr>
            <a:xfrm>
              <a:off x="5478809" y="70042"/>
              <a:ext cx="56515" cy="93345"/>
            </a:xfrm>
            <a:custGeom>
              <a:avLst/>
              <a:gdLst/>
              <a:ahLst/>
              <a:cxnLst/>
              <a:rect l="l" t="t" r="r" b="b"/>
              <a:pathLst>
                <a:path w="56514" h="93345">
                  <a:moveTo>
                    <a:pt x="34482" y="0"/>
                  </a:moveTo>
                  <a:lnTo>
                    <a:pt x="26939" y="0"/>
                  </a:lnTo>
                  <a:lnTo>
                    <a:pt x="19396" y="1077"/>
                  </a:lnTo>
                  <a:lnTo>
                    <a:pt x="11853" y="4310"/>
                  </a:lnTo>
                  <a:lnTo>
                    <a:pt x="7543" y="10775"/>
                  </a:lnTo>
                  <a:lnTo>
                    <a:pt x="3232" y="15086"/>
                  </a:lnTo>
                  <a:lnTo>
                    <a:pt x="2155" y="20473"/>
                  </a:lnTo>
                  <a:lnTo>
                    <a:pt x="2155" y="34482"/>
                  </a:lnTo>
                  <a:lnTo>
                    <a:pt x="3232" y="39870"/>
                  </a:lnTo>
                  <a:lnTo>
                    <a:pt x="7543" y="43103"/>
                  </a:lnTo>
                  <a:lnTo>
                    <a:pt x="9698" y="46335"/>
                  </a:lnTo>
                  <a:lnTo>
                    <a:pt x="12930" y="47413"/>
                  </a:lnTo>
                  <a:lnTo>
                    <a:pt x="15086" y="49568"/>
                  </a:lnTo>
                  <a:lnTo>
                    <a:pt x="34482" y="57111"/>
                  </a:lnTo>
                  <a:lnTo>
                    <a:pt x="38792" y="59266"/>
                  </a:lnTo>
                  <a:lnTo>
                    <a:pt x="40947" y="62499"/>
                  </a:lnTo>
                  <a:lnTo>
                    <a:pt x="40947" y="72197"/>
                  </a:lnTo>
                  <a:lnTo>
                    <a:pt x="38792" y="76507"/>
                  </a:lnTo>
                  <a:lnTo>
                    <a:pt x="34482" y="78663"/>
                  </a:lnTo>
                  <a:lnTo>
                    <a:pt x="30172" y="79740"/>
                  </a:lnTo>
                  <a:lnTo>
                    <a:pt x="25861" y="79740"/>
                  </a:lnTo>
                  <a:lnTo>
                    <a:pt x="22629" y="77585"/>
                  </a:lnTo>
                  <a:lnTo>
                    <a:pt x="19396" y="76507"/>
                  </a:lnTo>
                  <a:lnTo>
                    <a:pt x="17241" y="75430"/>
                  </a:lnTo>
                  <a:lnTo>
                    <a:pt x="16163" y="72197"/>
                  </a:lnTo>
                  <a:lnTo>
                    <a:pt x="15086" y="70042"/>
                  </a:lnTo>
                  <a:lnTo>
                    <a:pt x="14008" y="66809"/>
                  </a:lnTo>
                  <a:lnTo>
                    <a:pt x="14008" y="62499"/>
                  </a:lnTo>
                  <a:lnTo>
                    <a:pt x="0" y="62499"/>
                  </a:lnTo>
                  <a:lnTo>
                    <a:pt x="25558" y="93210"/>
                  </a:lnTo>
                  <a:lnTo>
                    <a:pt x="32596" y="93210"/>
                  </a:lnTo>
                  <a:lnTo>
                    <a:pt x="56033" y="71120"/>
                  </a:lnTo>
                  <a:lnTo>
                    <a:pt x="56033" y="59266"/>
                  </a:lnTo>
                  <a:lnTo>
                    <a:pt x="53878" y="53878"/>
                  </a:lnTo>
                  <a:lnTo>
                    <a:pt x="50646" y="49568"/>
                  </a:lnTo>
                  <a:lnTo>
                    <a:pt x="47413" y="47413"/>
                  </a:lnTo>
                  <a:lnTo>
                    <a:pt x="45258" y="45258"/>
                  </a:lnTo>
                  <a:lnTo>
                    <a:pt x="40947" y="43103"/>
                  </a:lnTo>
                  <a:lnTo>
                    <a:pt x="25861" y="36637"/>
                  </a:lnTo>
                  <a:lnTo>
                    <a:pt x="22629" y="35560"/>
                  </a:lnTo>
                  <a:lnTo>
                    <a:pt x="20473" y="34482"/>
                  </a:lnTo>
                  <a:lnTo>
                    <a:pt x="19396" y="32327"/>
                  </a:lnTo>
                  <a:lnTo>
                    <a:pt x="17241" y="30172"/>
                  </a:lnTo>
                  <a:lnTo>
                    <a:pt x="16163" y="28016"/>
                  </a:lnTo>
                  <a:lnTo>
                    <a:pt x="16163" y="21551"/>
                  </a:lnTo>
                  <a:lnTo>
                    <a:pt x="18318" y="18318"/>
                  </a:lnTo>
                  <a:lnTo>
                    <a:pt x="20473" y="16163"/>
                  </a:lnTo>
                  <a:lnTo>
                    <a:pt x="23706" y="14008"/>
                  </a:lnTo>
                  <a:lnTo>
                    <a:pt x="26939" y="12930"/>
                  </a:lnTo>
                  <a:lnTo>
                    <a:pt x="36637" y="16163"/>
                  </a:lnTo>
                  <a:lnTo>
                    <a:pt x="39870" y="21551"/>
                  </a:lnTo>
                  <a:lnTo>
                    <a:pt x="40947" y="29094"/>
                  </a:lnTo>
                  <a:lnTo>
                    <a:pt x="53878" y="29094"/>
                  </a:lnTo>
                  <a:lnTo>
                    <a:pt x="53878" y="20473"/>
                  </a:lnTo>
                  <a:lnTo>
                    <a:pt x="51723" y="14008"/>
                  </a:lnTo>
                  <a:lnTo>
                    <a:pt x="40947" y="3232"/>
                  </a:lnTo>
                  <a:lnTo>
                    <a:pt x="34482" y="0"/>
                  </a:lnTo>
                  <a:close/>
                </a:path>
              </a:pathLst>
            </a:custGeom>
            <a:solidFill>
              <a:srgbClr val="FFFFFF"/>
            </a:solidFill>
          </p:spPr>
          <p:txBody>
            <a:bodyPr wrap="square" lIns="0" tIns="0" rIns="0" bIns="0" rtlCol="0"/>
            <a:lstStyle/>
            <a:p>
              <a:endParaRPr sz="1749"/>
            </a:p>
          </p:txBody>
        </p:sp>
        <p:pic>
          <p:nvPicPr>
            <p:cNvPr id="172" name="object 172"/>
            <p:cNvPicPr/>
            <p:nvPr/>
          </p:nvPicPr>
          <p:blipFill>
            <a:blip r:embed="rId8" cstate="print"/>
            <a:stretch>
              <a:fillRect/>
            </a:stretch>
          </p:blipFill>
          <p:spPr>
            <a:xfrm>
              <a:off x="5544542" y="65732"/>
              <a:ext cx="1100205" cy="105602"/>
            </a:xfrm>
            <a:prstGeom prst="rect">
              <a:avLst/>
            </a:prstGeom>
          </p:spPr>
        </p:pic>
      </p:grpSp>
      <p:grpSp>
        <p:nvGrpSpPr>
          <p:cNvPr id="173" name="object 173"/>
          <p:cNvGrpSpPr/>
          <p:nvPr/>
        </p:nvGrpSpPr>
        <p:grpSpPr>
          <a:xfrm>
            <a:off x="4619546" y="3311797"/>
            <a:ext cx="4474804" cy="188419"/>
            <a:chOff x="5402302" y="3644362"/>
            <a:chExt cx="5233035" cy="220345"/>
          </a:xfrm>
        </p:grpSpPr>
        <p:sp>
          <p:nvSpPr>
            <p:cNvPr id="174" name="object 174"/>
            <p:cNvSpPr/>
            <p:nvPr/>
          </p:nvSpPr>
          <p:spPr>
            <a:xfrm>
              <a:off x="5402302" y="3644362"/>
              <a:ext cx="5233035" cy="220345"/>
            </a:xfrm>
            <a:custGeom>
              <a:avLst/>
              <a:gdLst/>
              <a:ahLst/>
              <a:cxnLst/>
              <a:rect l="l" t="t" r="r" b="b"/>
              <a:pathLst>
                <a:path w="5233034" h="220345">
                  <a:moveTo>
                    <a:pt x="5232710" y="0"/>
                  </a:moveTo>
                  <a:lnTo>
                    <a:pt x="0" y="0"/>
                  </a:lnTo>
                  <a:lnTo>
                    <a:pt x="0" y="219825"/>
                  </a:lnTo>
                  <a:lnTo>
                    <a:pt x="5232710" y="219825"/>
                  </a:lnTo>
                  <a:lnTo>
                    <a:pt x="5232710" y="0"/>
                  </a:lnTo>
                  <a:close/>
                </a:path>
              </a:pathLst>
            </a:custGeom>
            <a:solidFill>
              <a:srgbClr val="7E7E7E"/>
            </a:solidFill>
          </p:spPr>
          <p:txBody>
            <a:bodyPr wrap="square" lIns="0" tIns="0" rIns="0" bIns="0" rtlCol="0"/>
            <a:lstStyle/>
            <a:p>
              <a:endParaRPr sz="1749"/>
            </a:p>
          </p:txBody>
        </p:sp>
        <p:sp>
          <p:nvSpPr>
            <p:cNvPr id="175" name="object 175"/>
            <p:cNvSpPr/>
            <p:nvPr/>
          </p:nvSpPr>
          <p:spPr>
            <a:xfrm>
              <a:off x="5478809" y="3716560"/>
              <a:ext cx="56515" cy="93345"/>
            </a:xfrm>
            <a:custGeom>
              <a:avLst/>
              <a:gdLst/>
              <a:ahLst/>
              <a:cxnLst/>
              <a:rect l="l" t="t" r="r" b="b"/>
              <a:pathLst>
                <a:path w="56514" h="93345">
                  <a:moveTo>
                    <a:pt x="34482" y="0"/>
                  </a:moveTo>
                  <a:lnTo>
                    <a:pt x="26939" y="0"/>
                  </a:lnTo>
                  <a:lnTo>
                    <a:pt x="19396" y="1077"/>
                  </a:lnTo>
                  <a:lnTo>
                    <a:pt x="11853" y="4310"/>
                  </a:lnTo>
                  <a:lnTo>
                    <a:pt x="7543" y="10775"/>
                  </a:lnTo>
                  <a:lnTo>
                    <a:pt x="3232" y="15086"/>
                  </a:lnTo>
                  <a:lnTo>
                    <a:pt x="2155" y="20473"/>
                  </a:lnTo>
                  <a:lnTo>
                    <a:pt x="2155" y="34482"/>
                  </a:lnTo>
                  <a:lnTo>
                    <a:pt x="3232" y="39870"/>
                  </a:lnTo>
                  <a:lnTo>
                    <a:pt x="7543" y="43103"/>
                  </a:lnTo>
                  <a:lnTo>
                    <a:pt x="9698" y="46335"/>
                  </a:lnTo>
                  <a:lnTo>
                    <a:pt x="12930" y="47413"/>
                  </a:lnTo>
                  <a:lnTo>
                    <a:pt x="15086" y="49568"/>
                  </a:lnTo>
                  <a:lnTo>
                    <a:pt x="34482" y="57111"/>
                  </a:lnTo>
                  <a:lnTo>
                    <a:pt x="38792" y="59266"/>
                  </a:lnTo>
                  <a:lnTo>
                    <a:pt x="40947" y="62499"/>
                  </a:lnTo>
                  <a:lnTo>
                    <a:pt x="40947" y="72197"/>
                  </a:lnTo>
                  <a:lnTo>
                    <a:pt x="38792" y="76507"/>
                  </a:lnTo>
                  <a:lnTo>
                    <a:pt x="34482" y="78663"/>
                  </a:lnTo>
                  <a:lnTo>
                    <a:pt x="30172" y="79740"/>
                  </a:lnTo>
                  <a:lnTo>
                    <a:pt x="25861" y="79740"/>
                  </a:lnTo>
                  <a:lnTo>
                    <a:pt x="22629" y="77585"/>
                  </a:lnTo>
                  <a:lnTo>
                    <a:pt x="19396" y="76507"/>
                  </a:lnTo>
                  <a:lnTo>
                    <a:pt x="17241" y="75430"/>
                  </a:lnTo>
                  <a:lnTo>
                    <a:pt x="16163" y="72197"/>
                  </a:lnTo>
                  <a:lnTo>
                    <a:pt x="15086" y="70042"/>
                  </a:lnTo>
                  <a:lnTo>
                    <a:pt x="14008" y="66809"/>
                  </a:lnTo>
                  <a:lnTo>
                    <a:pt x="14008" y="62499"/>
                  </a:lnTo>
                  <a:lnTo>
                    <a:pt x="0" y="62499"/>
                  </a:lnTo>
                  <a:lnTo>
                    <a:pt x="25558" y="93210"/>
                  </a:lnTo>
                  <a:lnTo>
                    <a:pt x="32596" y="93210"/>
                  </a:lnTo>
                  <a:lnTo>
                    <a:pt x="56033" y="71120"/>
                  </a:lnTo>
                  <a:lnTo>
                    <a:pt x="56033" y="59266"/>
                  </a:lnTo>
                  <a:lnTo>
                    <a:pt x="53878" y="53878"/>
                  </a:lnTo>
                  <a:lnTo>
                    <a:pt x="50646" y="49568"/>
                  </a:lnTo>
                  <a:lnTo>
                    <a:pt x="47413" y="47413"/>
                  </a:lnTo>
                  <a:lnTo>
                    <a:pt x="45258" y="45258"/>
                  </a:lnTo>
                  <a:lnTo>
                    <a:pt x="40947" y="43103"/>
                  </a:lnTo>
                  <a:lnTo>
                    <a:pt x="25861" y="36637"/>
                  </a:lnTo>
                  <a:lnTo>
                    <a:pt x="22629" y="35560"/>
                  </a:lnTo>
                  <a:lnTo>
                    <a:pt x="20473" y="34482"/>
                  </a:lnTo>
                  <a:lnTo>
                    <a:pt x="19396" y="32327"/>
                  </a:lnTo>
                  <a:lnTo>
                    <a:pt x="17241" y="30172"/>
                  </a:lnTo>
                  <a:lnTo>
                    <a:pt x="16163" y="28016"/>
                  </a:lnTo>
                  <a:lnTo>
                    <a:pt x="16163" y="21551"/>
                  </a:lnTo>
                  <a:lnTo>
                    <a:pt x="18318" y="18318"/>
                  </a:lnTo>
                  <a:lnTo>
                    <a:pt x="20473" y="16163"/>
                  </a:lnTo>
                  <a:lnTo>
                    <a:pt x="23706" y="14008"/>
                  </a:lnTo>
                  <a:lnTo>
                    <a:pt x="26939" y="12930"/>
                  </a:lnTo>
                  <a:lnTo>
                    <a:pt x="36637" y="16163"/>
                  </a:lnTo>
                  <a:lnTo>
                    <a:pt x="39870" y="21551"/>
                  </a:lnTo>
                  <a:lnTo>
                    <a:pt x="40947" y="29094"/>
                  </a:lnTo>
                  <a:lnTo>
                    <a:pt x="53878" y="29094"/>
                  </a:lnTo>
                  <a:lnTo>
                    <a:pt x="53878" y="20473"/>
                  </a:lnTo>
                  <a:lnTo>
                    <a:pt x="51723" y="14008"/>
                  </a:lnTo>
                  <a:lnTo>
                    <a:pt x="40947" y="3232"/>
                  </a:lnTo>
                  <a:lnTo>
                    <a:pt x="34482" y="0"/>
                  </a:lnTo>
                  <a:close/>
                </a:path>
              </a:pathLst>
            </a:custGeom>
            <a:solidFill>
              <a:srgbClr val="FFFFFF"/>
            </a:solidFill>
          </p:spPr>
          <p:txBody>
            <a:bodyPr wrap="square" lIns="0" tIns="0" rIns="0" bIns="0" rtlCol="0"/>
            <a:lstStyle/>
            <a:p>
              <a:endParaRPr sz="1749"/>
            </a:p>
          </p:txBody>
        </p:sp>
        <p:pic>
          <p:nvPicPr>
            <p:cNvPr id="176" name="object 176"/>
            <p:cNvPicPr/>
            <p:nvPr/>
          </p:nvPicPr>
          <p:blipFill>
            <a:blip r:embed="rId50" cstate="print"/>
            <a:stretch>
              <a:fillRect/>
            </a:stretch>
          </p:blipFill>
          <p:spPr>
            <a:xfrm>
              <a:off x="5544542" y="3712250"/>
              <a:ext cx="1100205" cy="105602"/>
            </a:xfrm>
            <a:prstGeom prst="rect">
              <a:avLst/>
            </a:prstGeom>
          </p:spPr>
        </p:pic>
        <p:sp>
          <p:nvSpPr>
            <p:cNvPr id="177" name="object 177"/>
            <p:cNvSpPr/>
            <p:nvPr/>
          </p:nvSpPr>
          <p:spPr>
            <a:xfrm>
              <a:off x="6893667" y="3671302"/>
              <a:ext cx="0" cy="165100"/>
            </a:xfrm>
            <a:custGeom>
              <a:avLst/>
              <a:gdLst/>
              <a:ahLst/>
              <a:cxnLst/>
              <a:rect l="l" t="t" r="r" b="b"/>
              <a:pathLst>
                <a:path h="165100">
                  <a:moveTo>
                    <a:pt x="0" y="0"/>
                  </a:moveTo>
                  <a:lnTo>
                    <a:pt x="0" y="164869"/>
                  </a:lnTo>
                </a:path>
              </a:pathLst>
            </a:custGeom>
            <a:ln w="7543">
              <a:solidFill>
                <a:srgbClr val="FFFFFF"/>
              </a:solidFill>
            </a:ln>
          </p:spPr>
          <p:txBody>
            <a:bodyPr wrap="square" lIns="0" tIns="0" rIns="0" bIns="0" rtlCol="0"/>
            <a:lstStyle/>
            <a:p>
              <a:endParaRPr sz="1749"/>
            </a:p>
          </p:txBody>
        </p:sp>
        <p:sp>
          <p:nvSpPr>
            <p:cNvPr id="178" name="object 178"/>
            <p:cNvSpPr/>
            <p:nvPr/>
          </p:nvSpPr>
          <p:spPr>
            <a:xfrm>
              <a:off x="6893667" y="3671302"/>
              <a:ext cx="0" cy="165100"/>
            </a:xfrm>
            <a:custGeom>
              <a:avLst/>
              <a:gdLst/>
              <a:ahLst/>
              <a:cxnLst/>
              <a:rect l="l" t="t" r="r" b="b"/>
              <a:pathLst>
                <a:path h="165100">
                  <a:moveTo>
                    <a:pt x="0" y="0"/>
                  </a:moveTo>
                  <a:lnTo>
                    <a:pt x="0" y="164869"/>
                  </a:lnTo>
                </a:path>
              </a:pathLst>
            </a:custGeom>
            <a:ln w="3175">
              <a:solidFill>
                <a:srgbClr val="FFFFFF"/>
              </a:solidFill>
            </a:ln>
          </p:spPr>
          <p:txBody>
            <a:bodyPr wrap="square" lIns="0" tIns="0" rIns="0" bIns="0" rtlCol="0"/>
            <a:lstStyle/>
            <a:p>
              <a:endParaRPr sz="1749"/>
            </a:p>
          </p:txBody>
        </p:sp>
        <p:pic>
          <p:nvPicPr>
            <p:cNvPr id="179" name="object 179"/>
            <p:cNvPicPr/>
            <p:nvPr/>
          </p:nvPicPr>
          <p:blipFill>
            <a:blip r:embed="rId51" cstate="print"/>
            <a:stretch>
              <a:fillRect/>
            </a:stretch>
          </p:blipFill>
          <p:spPr>
            <a:xfrm>
              <a:off x="6970175" y="3709017"/>
              <a:ext cx="2485968" cy="108835"/>
            </a:xfrm>
            <a:prstGeom prst="rect">
              <a:avLst/>
            </a:prstGeom>
          </p:spPr>
        </p:pic>
        <p:sp>
          <p:nvSpPr>
            <p:cNvPr id="180" name="object 180"/>
            <p:cNvSpPr/>
            <p:nvPr/>
          </p:nvSpPr>
          <p:spPr>
            <a:xfrm>
              <a:off x="10161956" y="3673457"/>
              <a:ext cx="384810" cy="160655"/>
            </a:xfrm>
            <a:custGeom>
              <a:avLst/>
              <a:gdLst/>
              <a:ahLst/>
              <a:cxnLst/>
              <a:rect l="l" t="t" r="r" b="b"/>
              <a:pathLst>
                <a:path w="384809" h="160654">
                  <a:moveTo>
                    <a:pt x="357755" y="0"/>
                  </a:moveTo>
                  <a:lnTo>
                    <a:pt x="26939" y="0"/>
                  </a:lnTo>
                  <a:lnTo>
                    <a:pt x="16365" y="2239"/>
                  </a:lnTo>
                  <a:lnTo>
                    <a:pt x="7812" y="8216"/>
                  </a:lnTo>
                  <a:lnTo>
                    <a:pt x="2087" y="16820"/>
                  </a:lnTo>
                  <a:lnTo>
                    <a:pt x="0" y="26939"/>
                  </a:lnTo>
                  <a:lnTo>
                    <a:pt x="0" y="134697"/>
                  </a:lnTo>
                  <a:lnTo>
                    <a:pt x="2087" y="144647"/>
                  </a:lnTo>
                  <a:lnTo>
                    <a:pt x="7812" y="152881"/>
                  </a:lnTo>
                  <a:lnTo>
                    <a:pt x="16365" y="158487"/>
                  </a:lnTo>
                  <a:lnTo>
                    <a:pt x="26939" y="160558"/>
                  </a:lnTo>
                  <a:lnTo>
                    <a:pt x="357755" y="160558"/>
                  </a:lnTo>
                  <a:lnTo>
                    <a:pt x="368329" y="158487"/>
                  </a:lnTo>
                  <a:lnTo>
                    <a:pt x="376882" y="152881"/>
                  </a:lnTo>
                  <a:lnTo>
                    <a:pt x="382606" y="144647"/>
                  </a:lnTo>
                  <a:lnTo>
                    <a:pt x="384694" y="134697"/>
                  </a:lnTo>
                  <a:lnTo>
                    <a:pt x="384694" y="26939"/>
                  </a:lnTo>
                  <a:lnTo>
                    <a:pt x="382606" y="16820"/>
                  </a:lnTo>
                  <a:lnTo>
                    <a:pt x="376882" y="8216"/>
                  </a:lnTo>
                  <a:lnTo>
                    <a:pt x="368329" y="2239"/>
                  </a:lnTo>
                  <a:lnTo>
                    <a:pt x="357755" y="0"/>
                  </a:lnTo>
                  <a:close/>
                </a:path>
              </a:pathLst>
            </a:custGeom>
            <a:solidFill>
              <a:srgbClr val="FFFFFF"/>
            </a:solidFill>
          </p:spPr>
          <p:txBody>
            <a:bodyPr wrap="square" lIns="0" tIns="0" rIns="0" bIns="0" rtlCol="0"/>
            <a:lstStyle/>
            <a:p>
              <a:endParaRPr sz="1749"/>
            </a:p>
          </p:txBody>
        </p:sp>
        <p:pic>
          <p:nvPicPr>
            <p:cNvPr id="181" name="object 181"/>
            <p:cNvPicPr/>
            <p:nvPr/>
          </p:nvPicPr>
          <p:blipFill>
            <a:blip r:embed="rId52" cstate="print"/>
            <a:stretch>
              <a:fillRect/>
            </a:stretch>
          </p:blipFill>
          <p:spPr>
            <a:xfrm>
              <a:off x="10219067" y="3720870"/>
              <a:ext cx="267238" cy="87283"/>
            </a:xfrm>
            <a:prstGeom prst="rect">
              <a:avLst/>
            </a:prstGeom>
          </p:spPr>
        </p:pic>
      </p:grpSp>
      <p:grpSp>
        <p:nvGrpSpPr>
          <p:cNvPr id="182" name="object 182"/>
          <p:cNvGrpSpPr/>
          <p:nvPr/>
        </p:nvGrpSpPr>
        <p:grpSpPr>
          <a:xfrm>
            <a:off x="5891597" y="217591"/>
            <a:ext cx="6516" cy="141178"/>
            <a:chOff x="6889896" y="25861"/>
            <a:chExt cx="7620" cy="165100"/>
          </a:xfrm>
        </p:grpSpPr>
        <p:sp>
          <p:nvSpPr>
            <p:cNvPr id="183" name="object 183"/>
            <p:cNvSpPr/>
            <p:nvPr/>
          </p:nvSpPr>
          <p:spPr>
            <a:xfrm>
              <a:off x="6893668" y="25861"/>
              <a:ext cx="0" cy="165100"/>
            </a:xfrm>
            <a:custGeom>
              <a:avLst/>
              <a:gdLst/>
              <a:ahLst/>
              <a:cxnLst/>
              <a:rect l="l" t="t" r="r" b="b"/>
              <a:pathLst>
                <a:path h="165100">
                  <a:moveTo>
                    <a:pt x="0" y="0"/>
                  </a:moveTo>
                  <a:lnTo>
                    <a:pt x="0" y="164869"/>
                  </a:lnTo>
                </a:path>
              </a:pathLst>
            </a:custGeom>
            <a:ln w="7543">
              <a:solidFill>
                <a:srgbClr val="FFFFFF"/>
              </a:solidFill>
            </a:ln>
          </p:spPr>
          <p:txBody>
            <a:bodyPr wrap="square" lIns="0" tIns="0" rIns="0" bIns="0" rtlCol="0"/>
            <a:lstStyle/>
            <a:p>
              <a:endParaRPr sz="1749"/>
            </a:p>
          </p:txBody>
        </p:sp>
        <p:sp>
          <p:nvSpPr>
            <p:cNvPr id="184" name="object 184"/>
            <p:cNvSpPr/>
            <p:nvPr/>
          </p:nvSpPr>
          <p:spPr>
            <a:xfrm>
              <a:off x="6893668" y="25861"/>
              <a:ext cx="0" cy="165100"/>
            </a:xfrm>
            <a:custGeom>
              <a:avLst/>
              <a:gdLst/>
              <a:ahLst/>
              <a:cxnLst/>
              <a:rect l="l" t="t" r="r" b="b"/>
              <a:pathLst>
                <a:path h="165100">
                  <a:moveTo>
                    <a:pt x="0" y="0"/>
                  </a:moveTo>
                  <a:lnTo>
                    <a:pt x="0" y="164869"/>
                  </a:lnTo>
                </a:path>
              </a:pathLst>
            </a:custGeom>
            <a:ln w="3175">
              <a:solidFill>
                <a:srgbClr val="FFFFFF"/>
              </a:solidFill>
            </a:ln>
          </p:spPr>
          <p:txBody>
            <a:bodyPr wrap="square" lIns="0" tIns="0" rIns="0" bIns="0" rtlCol="0"/>
            <a:lstStyle/>
            <a:p>
              <a:endParaRPr sz="1749"/>
            </a:p>
          </p:txBody>
        </p:sp>
      </p:grpSp>
      <p:grpSp>
        <p:nvGrpSpPr>
          <p:cNvPr id="185" name="object 185"/>
          <p:cNvGrpSpPr/>
          <p:nvPr/>
        </p:nvGrpSpPr>
        <p:grpSpPr>
          <a:xfrm>
            <a:off x="5956560" y="237863"/>
            <a:ext cx="2207266" cy="93395"/>
            <a:chOff x="6965865" y="49568"/>
            <a:chExt cx="2581275" cy="109220"/>
          </a:xfrm>
        </p:grpSpPr>
        <p:pic>
          <p:nvPicPr>
            <p:cNvPr id="186" name="object 186"/>
            <p:cNvPicPr/>
            <p:nvPr/>
          </p:nvPicPr>
          <p:blipFill>
            <a:blip r:embed="rId53" cstate="print"/>
            <a:stretch>
              <a:fillRect/>
            </a:stretch>
          </p:blipFill>
          <p:spPr>
            <a:xfrm>
              <a:off x="6965865" y="49568"/>
              <a:ext cx="1531235" cy="107757"/>
            </a:xfrm>
            <a:prstGeom prst="rect">
              <a:avLst/>
            </a:prstGeom>
          </p:spPr>
        </p:pic>
        <p:pic>
          <p:nvPicPr>
            <p:cNvPr id="187" name="object 187"/>
            <p:cNvPicPr/>
            <p:nvPr/>
          </p:nvPicPr>
          <p:blipFill>
            <a:blip r:embed="rId54" cstate="print"/>
            <a:stretch>
              <a:fillRect/>
            </a:stretch>
          </p:blipFill>
          <p:spPr>
            <a:xfrm>
              <a:off x="8508954" y="53878"/>
              <a:ext cx="1037705" cy="104524"/>
            </a:xfrm>
            <a:prstGeom prst="rect">
              <a:avLst/>
            </a:prstGeom>
          </p:spPr>
        </p:pic>
      </p:grpSp>
      <p:grpSp>
        <p:nvGrpSpPr>
          <p:cNvPr id="188" name="object 188"/>
          <p:cNvGrpSpPr/>
          <p:nvPr/>
        </p:nvGrpSpPr>
        <p:grpSpPr>
          <a:xfrm>
            <a:off x="8689558" y="219435"/>
            <a:ext cx="329054" cy="137377"/>
            <a:chOff x="10161956" y="28016"/>
            <a:chExt cx="384810" cy="160655"/>
          </a:xfrm>
        </p:grpSpPr>
        <p:sp>
          <p:nvSpPr>
            <p:cNvPr id="189" name="object 189"/>
            <p:cNvSpPr/>
            <p:nvPr/>
          </p:nvSpPr>
          <p:spPr>
            <a:xfrm>
              <a:off x="10161956" y="28016"/>
              <a:ext cx="384810" cy="160655"/>
            </a:xfrm>
            <a:custGeom>
              <a:avLst/>
              <a:gdLst/>
              <a:ahLst/>
              <a:cxnLst/>
              <a:rect l="l" t="t" r="r" b="b"/>
              <a:pathLst>
                <a:path w="384809" h="160655">
                  <a:moveTo>
                    <a:pt x="357755" y="0"/>
                  </a:moveTo>
                  <a:lnTo>
                    <a:pt x="26939" y="0"/>
                  </a:lnTo>
                  <a:lnTo>
                    <a:pt x="16365" y="2087"/>
                  </a:lnTo>
                  <a:lnTo>
                    <a:pt x="7812" y="7812"/>
                  </a:lnTo>
                  <a:lnTo>
                    <a:pt x="2087" y="16365"/>
                  </a:lnTo>
                  <a:lnTo>
                    <a:pt x="0" y="26939"/>
                  </a:lnTo>
                  <a:lnTo>
                    <a:pt x="0" y="133619"/>
                  </a:lnTo>
                  <a:lnTo>
                    <a:pt x="2087" y="144193"/>
                  </a:lnTo>
                  <a:lnTo>
                    <a:pt x="7812" y="152746"/>
                  </a:lnTo>
                  <a:lnTo>
                    <a:pt x="16365" y="158471"/>
                  </a:lnTo>
                  <a:lnTo>
                    <a:pt x="26939" y="160558"/>
                  </a:lnTo>
                  <a:lnTo>
                    <a:pt x="357755" y="160558"/>
                  </a:lnTo>
                  <a:lnTo>
                    <a:pt x="368329" y="158471"/>
                  </a:lnTo>
                  <a:lnTo>
                    <a:pt x="376882" y="152746"/>
                  </a:lnTo>
                  <a:lnTo>
                    <a:pt x="382606" y="144193"/>
                  </a:lnTo>
                  <a:lnTo>
                    <a:pt x="384694" y="133619"/>
                  </a:lnTo>
                  <a:lnTo>
                    <a:pt x="384694" y="26939"/>
                  </a:lnTo>
                  <a:lnTo>
                    <a:pt x="382606" y="16365"/>
                  </a:lnTo>
                  <a:lnTo>
                    <a:pt x="376882" y="7812"/>
                  </a:lnTo>
                  <a:lnTo>
                    <a:pt x="368329" y="2087"/>
                  </a:lnTo>
                  <a:lnTo>
                    <a:pt x="357755" y="0"/>
                  </a:lnTo>
                  <a:close/>
                </a:path>
              </a:pathLst>
            </a:custGeom>
            <a:solidFill>
              <a:srgbClr val="FFFFFF"/>
            </a:solidFill>
          </p:spPr>
          <p:txBody>
            <a:bodyPr wrap="square" lIns="0" tIns="0" rIns="0" bIns="0" rtlCol="0"/>
            <a:lstStyle/>
            <a:p>
              <a:endParaRPr sz="1749"/>
            </a:p>
          </p:txBody>
        </p:sp>
        <p:pic>
          <p:nvPicPr>
            <p:cNvPr id="190" name="object 190"/>
            <p:cNvPicPr/>
            <p:nvPr/>
          </p:nvPicPr>
          <p:blipFill>
            <a:blip r:embed="rId55" cstate="print"/>
            <a:stretch>
              <a:fillRect/>
            </a:stretch>
          </p:blipFill>
          <p:spPr>
            <a:xfrm>
              <a:off x="10219067" y="77585"/>
              <a:ext cx="266161" cy="85128"/>
            </a:xfrm>
            <a:prstGeom prst="rect">
              <a:avLst/>
            </a:prstGeom>
          </p:spPr>
        </p:pic>
      </p:grpSp>
      <p:graphicFrame>
        <p:nvGraphicFramePr>
          <p:cNvPr id="191" name="object 191"/>
          <p:cNvGraphicFramePr>
            <a:graphicFrameLocks noGrp="1"/>
          </p:cNvGraphicFramePr>
          <p:nvPr/>
        </p:nvGraphicFramePr>
        <p:xfrm>
          <a:off x="4970155" y="1635232"/>
          <a:ext cx="4048011" cy="1512236"/>
        </p:xfrm>
        <a:graphic>
          <a:graphicData uri="http://schemas.openxmlformats.org/drawingml/2006/table">
            <a:tbl>
              <a:tblPr firstRow="1" bandRow="1">
                <a:tableStyleId>{2D5ABB26-0587-4C30-8999-92F81FD0307C}</a:tableStyleId>
              </a:tblPr>
              <a:tblGrid>
                <a:gridCol w="1065895">
                  <a:extLst>
                    <a:ext uri="{9D8B030D-6E8A-4147-A177-3AD203B41FA5}">
                      <a16:colId xmlns:a16="http://schemas.microsoft.com/office/drawing/2014/main" val="20000"/>
                    </a:ext>
                  </a:extLst>
                </a:gridCol>
                <a:gridCol w="1292323">
                  <a:extLst>
                    <a:ext uri="{9D8B030D-6E8A-4147-A177-3AD203B41FA5}">
                      <a16:colId xmlns:a16="http://schemas.microsoft.com/office/drawing/2014/main" val="20001"/>
                    </a:ext>
                  </a:extLst>
                </a:gridCol>
                <a:gridCol w="844353">
                  <a:extLst>
                    <a:ext uri="{9D8B030D-6E8A-4147-A177-3AD203B41FA5}">
                      <a16:colId xmlns:a16="http://schemas.microsoft.com/office/drawing/2014/main" val="20002"/>
                    </a:ext>
                  </a:extLst>
                </a:gridCol>
                <a:gridCol w="845440">
                  <a:extLst>
                    <a:ext uri="{9D8B030D-6E8A-4147-A177-3AD203B41FA5}">
                      <a16:colId xmlns:a16="http://schemas.microsoft.com/office/drawing/2014/main" val="20003"/>
                    </a:ext>
                  </a:extLst>
                </a:gridCol>
              </a:tblGrid>
              <a:tr h="198735">
                <a:tc>
                  <a:txBody>
                    <a:bodyPr/>
                    <a:lstStyle/>
                    <a:p>
                      <a:pPr>
                        <a:lnSpc>
                          <a:spcPct val="100000"/>
                        </a:lnSpc>
                      </a:pPr>
                      <a:endParaRPr sz="100">
                        <a:latin typeface="Times New Roman"/>
                        <a:cs typeface="Times New Roman"/>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solidFill>
                      <a:srgbClr val="7E7E7E"/>
                    </a:solidFill>
                  </a:tcPr>
                </a:tc>
                <a:tc>
                  <a:txBody>
                    <a:bodyPr/>
                    <a:lstStyle/>
                    <a:p>
                      <a:pPr>
                        <a:lnSpc>
                          <a:spcPct val="100000"/>
                        </a:lnSpc>
                      </a:pPr>
                      <a:endParaRPr sz="100">
                        <a:latin typeface="Times New Roman"/>
                        <a:cs typeface="Times New Roman"/>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solidFill>
                      <a:srgbClr val="7E7E7E"/>
                    </a:solidFill>
                  </a:tcPr>
                </a:tc>
                <a:tc>
                  <a:txBody>
                    <a:bodyPr/>
                    <a:lstStyle/>
                    <a:p>
                      <a:pPr>
                        <a:lnSpc>
                          <a:spcPct val="100000"/>
                        </a:lnSpc>
                      </a:pPr>
                      <a:endParaRPr sz="100">
                        <a:latin typeface="Times New Roman"/>
                        <a:cs typeface="Times New Roman"/>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solidFill>
                      <a:srgbClr val="7E7E7E"/>
                    </a:solidFill>
                  </a:tcPr>
                </a:tc>
                <a:tc>
                  <a:txBody>
                    <a:bodyPr/>
                    <a:lstStyle/>
                    <a:p>
                      <a:pPr>
                        <a:lnSpc>
                          <a:spcPct val="100000"/>
                        </a:lnSpc>
                      </a:pPr>
                      <a:endParaRPr sz="100">
                        <a:latin typeface="Times New Roman"/>
                        <a:cs typeface="Times New Roman"/>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solidFill>
                      <a:srgbClr val="7E7E7E"/>
                    </a:solidFill>
                  </a:tcPr>
                </a:tc>
                <a:extLst>
                  <a:ext uri="{0D108BD9-81ED-4DB2-BD59-A6C34878D82A}">
                    <a16:rowId xmlns:a16="http://schemas.microsoft.com/office/drawing/2014/main" val="10000"/>
                  </a:ext>
                </a:extLst>
              </a:tr>
              <a:tr h="163984">
                <a:tc rowSpan="6">
                  <a:txBody>
                    <a:bodyPr/>
                    <a:lstStyle/>
                    <a:p>
                      <a:pPr>
                        <a:lnSpc>
                          <a:spcPct val="100000"/>
                        </a:lnSpc>
                      </a:pPr>
                      <a:endParaRPr sz="100">
                        <a:latin typeface="Times New Roman"/>
                        <a:cs typeface="Times New Roman"/>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extLst>
                  <a:ext uri="{0D108BD9-81ED-4DB2-BD59-A6C34878D82A}">
                    <a16:rowId xmlns:a16="http://schemas.microsoft.com/office/drawing/2014/main" val="10001"/>
                  </a:ext>
                </a:extLst>
              </a:tr>
              <a:tr h="164527">
                <a:tc vMerge="1">
                  <a:txBody>
                    <a:bodyPr/>
                    <a:lstStyle/>
                    <a:p>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extLst>
                  <a:ext uri="{0D108BD9-81ED-4DB2-BD59-A6C34878D82A}">
                    <a16:rowId xmlns:a16="http://schemas.microsoft.com/office/drawing/2014/main" val="10002"/>
                  </a:ext>
                </a:extLst>
              </a:tr>
              <a:tr h="163984">
                <a:tc vMerge="1">
                  <a:txBody>
                    <a:bodyPr/>
                    <a:lstStyle/>
                    <a:p>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extLst>
                  <a:ext uri="{0D108BD9-81ED-4DB2-BD59-A6C34878D82A}">
                    <a16:rowId xmlns:a16="http://schemas.microsoft.com/office/drawing/2014/main" val="10003"/>
                  </a:ext>
                </a:extLst>
              </a:tr>
              <a:tr h="163984">
                <a:tc vMerge="1">
                  <a:txBody>
                    <a:bodyPr/>
                    <a:lstStyle/>
                    <a:p>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extLst>
                  <a:ext uri="{0D108BD9-81ED-4DB2-BD59-A6C34878D82A}">
                    <a16:rowId xmlns:a16="http://schemas.microsoft.com/office/drawing/2014/main" val="10004"/>
                  </a:ext>
                </a:extLst>
              </a:tr>
              <a:tr h="164527">
                <a:tc vMerge="1">
                  <a:txBody>
                    <a:bodyPr/>
                    <a:lstStyle/>
                    <a:p>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extLst>
                  <a:ext uri="{0D108BD9-81ED-4DB2-BD59-A6C34878D82A}">
                    <a16:rowId xmlns:a16="http://schemas.microsoft.com/office/drawing/2014/main" val="10005"/>
                  </a:ext>
                </a:extLst>
              </a:tr>
              <a:tr h="163984">
                <a:tc vMerge="1">
                  <a:txBody>
                    <a:bodyPr/>
                    <a:lstStyle/>
                    <a:p>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extLst>
                  <a:ext uri="{0D108BD9-81ED-4DB2-BD59-A6C34878D82A}">
                    <a16:rowId xmlns:a16="http://schemas.microsoft.com/office/drawing/2014/main" val="10006"/>
                  </a:ext>
                </a:extLst>
              </a:tr>
              <a:tr h="164527">
                <a:tc rowSpan="2">
                  <a:txBody>
                    <a:bodyPr/>
                    <a:lstStyle/>
                    <a:p>
                      <a:pPr>
                        <a:lnSpc>
                          <a:spcPct val="100000"/>
                        </a:lnSpc>
                      </a:pPr>
                      <a:endParaRPr sz="100">
                        <a:latin typeface="Times New Roman"/>
                        <a:cs typeface="Times New Roman"/>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extLst>
                  <a:ext uri="{0D108BD9-81ED-4DB2-BD59-A6C34878D82A}">
                    <a16:rowId xmlns:a16="http://schemas.microsoft.com/office/drawing/2014/main" val="10007"/>
                  </a:ext>
                </a:extLst>
              </a:tr>
              <a:tr h="163984">
                <a:tc vMerge="1">
                  <a:txBody>
                    <a:bodyPr/>
                    <a:lstStyle/>
                    <a:p>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tc>
                  <a:txBody>
                    <a:bodyPr/>
                    <a:lstStyle/>
                    <a:p>
                      <a:pPr>
                        <a:lnSpc>
                          <a:spcPct val="100000"/>
                        </a:lnSpc>
                      </a:pPr>
                      <a:endParaRPr sz="100">
                        <a:latin typeface="Times New Roman"/>
                        <a:cs typeface="Times New Roman"/>
                      </a:endParaRPr>
                    </a:p>
                  </a:txBody>
                  <a:tcPr marL="0" marR="0" marT="0" marB="0">
                    <a:lnL w="12700">
                      <a:solidFill>
                        <a:srgbClr val="BFBFBF"/>
                      </a:solidFill>
                      <a:prstDash val="solid"/>
                    </a:lnL>
                    <a:lnR w="12700">
                      <a:solidFill>
                        <a:srgbClr val="BFBFBF"/>
                      </a:solidFill>
                      <a:prstDash val="solid"/>
                    </a:lnR>
                    <a:lnT w="12700">
                      <a:solidFill>
                        <a:srgbClr val="BFBFBF"/>
                      </a:solidFill>
                      <a:prstDash val="solid"/>
                    </a:lnT>
                    <a:lnB w="12700">
                      <a:solidFill>
                        <a:srgbClr val="BFBFBF"/>
                      </a:solidFill>
                      <a:prstDash val="solid"/>
                    </a:lnB>
                  </a:tcPr>
                </a:tc>
                <a:extLst>
                  <a:ext uri="{0D108BD9-81ED-4DB2-BD59-A6C34878D82A}">
                    <a16:rowId xmlns:a16="http://schemas.microsoft.com/office/drawing/2014/main" val="10008"/>
                  </a:ext>
                </a:extLst>
              </a:tr>
            </a:tbl>
          </a:graphicData>
        </a:graphic>
      </p:graphicFrame>
      <p:pic>
        <p:nvPicPr>
          <p:cNvPr id="192" name="object 192"/>
          <p:cNvPicPr/>
          <p:nvPr/>
        </p:nvPicPr>
        <p:blipFill>
          <a:blip r:embed="rId56" cstate="print"/>
          <a:stretch>
            <a:fillRect/>
          </a:stretch>
        </p:blipFill>
        <p:spPr>
          <a:xfrm>
            <a:off x="8441690" y="1706644"/>
            <a:ext cx="319740" cy="82008"/>
          </a:xfrm>
          <a:prstGeom prst="rect">
            <a:avLst/>
          </a:prstGeom>
        </p:spPr>
      </p:pic>
      <p:grpSp>
        <p:nvGrpSpPr>
          <p:cNvPr id="193" name="object 193"/>
          <p:cNvGrpSpPr/>
          <p:nvPr/>
        </p:nvGrpSpPr>
        <p:grpSpPr>
          <a:xfrm>
            <a:off x="7601335" y="1706644"/>
            <a:ext cx="308963" cy="82535"/>
            <a:chOff x="8889338" y="1767225"/>
            <a:chExt cx="361315" cy="96520"/>
          </a:xfrm>
        </p:grpSpPr>
        <p:pic>
          <p:nvPicPr>
            <p:cNvPr id="194" name="object 194"/>
            <p:cNvPicPr/>
            <p:nvPr/>
          </p:nvPicPr>
          <p:blipFill>
            <a:blip r:embed="rId57" cstate="print"/>
            <a:stretch>
              <a:fillRect/>
            </a:stretch>
          </p:blipFill>
          <p:spPr>
            <a:xfrm>
              <a:off x="8889338" y="1767225"/>
              <a:ext cx="140085" cy="94826"/>
            </a:xfrm>
            <a:prstGeom prst="rect">
              <a:avLst/>
            </a:prstGeom>
          </p:spPr>
        </p:pic>
        <p:pic>
          <p:nvPicPr>
            <p:cNvPr id="195" name="object 195"/>
            <p:cNvPicPr/>
            <p:nvPr/>
          </p:nvPicPr>
          <p:blipFill>
            <a:blip r:embed="rId58" cstate="print"/>
            <a:stretch>
              <a:fillRect/>
            </a:stretch>
          </p:blipFill>
          <p:spPr>
            <a:xfrm>
              <a:off x="9053130" y="1767225"/>
              <a:ext cx="197196" cy="95904"/>
            </a:xfrm>
            <a:prstGeom prst="rect">
              <a:avLst/>
            </a:prstGeom>
          </p:spPr>
        </p:pic>
      </p:grpSp>
      <p:sp>
        <p:nvSpPr>
          <p:cNvPr id="196" name="object 196"/>
          <p:cNvSpPr/>
          <p:nvPr/>
        </p:nvSpPr>
        <p:spPr>
          <a:xfrm>
            <a:off x="6409901" y="1706648"/>
            <a:ext cx="556568" cy="81449"/>
          </a:xfrm>
          <a:custGeom>
            <a:avLst/>
            <a:gdLst/>
            <a:ahLst/>
            <a:cxnLst/>
            <a:rect l="l" t="t" r="r" b="b"/>
            <a:pathLst>
              <a:path w="650875" h="95250">
                <a:moveTo>
                  <a:pt x="73279" y="14008"/>
                </a:moveTo>
                <a:lnTo>
                  <a:pt x="62509" y="14008"/>
                </a:lnTo>
                <a:lnTo>
                  <a:pt x="62509" y="23710"/>
                </a:lnTo>
                <a:lnTo>
                  <a:pt x="62509" y="35560"/>
                </a:lnTo>
                <a:lnTo>
                  <a:pt x="62509" y="44183"/>
                </a:lnTo>
                <a:lnTo>
                  <a:pt x="62509" y="57111"/>
                </a:lnTo>
                <a:lnTo>
                  <a:pt x="62509" y="64655"/>
                </a:lnTo>
                <a:lnTo>
                  <a:pt x="62509" y="78663"/>
                </a:lnTo>
                <a:lnTo>
                  <a:pt x="10782" y="78663"/>
                </a:lnTo>
                <a:lnTo>
                  <a:pt x="10782" y="64655"/>
                </a:lnTo>
                <a:lnTo>
                  <a:pt x="62509" y="64655"/>
                </a:lnTo>
                <a:lnTo>
                  <a:pt x="62509" y="57111"/>
                </a:lnTo>
                <a:lnTo>
                  <a:pt x="10782" y="57111"/>
                </a:lnTo>
                <a:lnTo>
                  <a:pt x="10782" y="44183"/>
                </a:lnTo>
                <a:lnTo>
                  <a:pt x="62509" y="44183"/>
                </a:lnTo>
                <a:lnTo>
                  <a:pt x="62509" y="35560"/>
                </a:lnTo>
                <a:lnTo>
                  <a:pt x="10782" y="35560"/>
                </a:lnTo>
                <a:lnTo>
                  <a:pt x="10782" y="23710"/>
                </a:lnTo>
                <a:lnTo>
                  <a:pt x="62509" y="23710"/>
                </a:lnTo>
                <a:lnTo>
                  <a:pt x="62509" y="14008"/>
                </a:lnTo>
                <a:lnTo>
                  <a:pt x="37719" y="14008"/>
                </a:lnTo>
                <a:lnTo>
                  <a:pt x="38798" y="10782"/>
                </a:lnTo>
                <a:lnTo>
                  <a:pt x="40957" y="6464"/>
                </a:lnTo>
                <a:lnTo>
                  <a:pt x="42024" y="3238"/>
                </a:lnTo>
                <a:lnTo>
                  <a:pt x="30175" y="1079"/>
                </a:lnTo>
                <a:lnTo>
                  <a:pt x="29095" y="5384"/>
                </a:lnTo>
                <a:lnTo>
                  <a:pt x="26949" y="9702"/>
                </a:lnTo>
                <a:lnTo>
                  <a:pt x="25869" y="14008"/>
                </a:lnTo>
                <a:lnTo>
                  <a:pt x="0" y="14008"/>
                </a:lnTo>
                <a:lnTo>
                  <a:pt x="0" y="94830"/>
                </a:lnTo>
                <a:lnTo>
                  <a:pt x="10782" y="94830"/>
                </a:lnTo>
                <a:lnTo>
                  <a:pt x="10782" y="88366"/>
                </a:lnTo>
                <a:lnTo>
                  <a:pt x="62509" y="88366"/>
                </a:lnTo>
                <a:lnTo>
                  <a:pt x="62509" y="94830"/>
                </a:lnTo>
                <a:lnTo>
                  <a:pt x="73279" y="94830"/>
                </a:lnTo>
                <a:lnTo>
                  <a:pt x="73279" y="88366"/>
                </a:lnTo>
                <a:lnTo>
                  <a:pt x="73279" y="78663"/>
                </a:lnTo>
                <a:lnTo>
                  <a:pt x="73279" y="23710"/>
                </a:lnTo>
                <a:lnTo>
                  <a:pt x="73279" y="14008"/>
                </a:lnTo>
                <a:close/>
              </a:path>
              <a:path w="650875" h="95250">
                <a:moveTo>
                  <a:pt x="113207" y="41033"/>
                </a:moveTo>
                <a:lnTo>
                  <a:pt x="108839" y="34480"/>
                </a:lnTo>
                <a:lnTo>
                  <a:pt x="98069" y="25857"/>
                </a:lnTo>
                <a:lnTo>
                  <a:pt x="90525" y="33401"/>
                </a:lnTo>
                <a:lnTo>
                  <a:pt x="94830" y="36639"/>
                </a:lnTo>
                <a:lnTo>
                  <a:pt x="100215" y="42024"/>
                </a:lnTo>
                <a:lnTo>
                  <a:pt x="105600" y="48488"/>
                </a:lnTo>
                <a:lnTo>
                  <a:pt x="113068" y="41033"/>
                </a:lnTo>
                <a:lnTo>
                  <a:pt x="113207" y="41033"/>
                </a:lnTo>
                <a:close/>
              </a:path>
              <a:path w="650875" h="95250">
                <a:moveTo>
                  <a:pt x="117462" y="60350"/>
                </a:moveTo>
                <a:lnTo>
                  <a:pt x="109918" y="53886"/>
                </a:lnTo>
                <a:lnTo>
                  <a:pt x="105232" y="63169"/>
                </a:lnTo>
                <a:lnTo>
                  <a:pt x="100761" y="71666"/>
                </a:lnTo>
                <a:lnTo>
                  <a:pt x="96278" y="79336"/>
                </a:lnTo>
                <a:lnTo>
                  <a:pt x="91592" y="86207"/>
                </a:lnTo>
                <a:lnTo>
                  <a:pt x="100215" y="94830"/>
                </a:lnTo>
                <a:lnTo>
                  <a:pt x="105029" y="86715"/>
                </a:lnTo>
                <a:lnTo>
                  <a:pt x="109651" y="78397"/>
                </a:lnTo>
                <a:lnTo>
                  <a:pt x="113855" y="69672"/>
                </a:lnTo>
                <a:lnTo>
                  <a:pt x="117462" y="60350"/>
                </a:lnTo>
                <a:close/>
              </a:path>
              <a:path w="650875" h="95250">
                <a:moveTo>
                  <a:pt x="117462" y="16167"/>
                </a:moveTo>
                <a:lnTo>
                  <a:pt x="113144" y="10782"/>
                </a:lnTo>
                <a:lnTo>
                  <a:pt x="107759" y="5384"/>
                </a:lnTo>
                <a:lnTo>
                  <a:pt x="102374" y="1079"/>
                </a:lnTo>
                <a:lnTo>
                  <a:pt x="94830" y="8623"/>
                </a:lnTo>
                <a:lnTo>
                  <a:pt x="101295" y="12928"/>
                </a:lnTo>
                <a:lnTo>
                  <a:pt x="109918" y="23710"/>
                </a:lnTo>
                <a:lnTo>
                  <a:pt x="117462" y="16167"/>
                </a:lnTo>
                <a:close/>
              </a:path>
              <a:path w="650875" h="95250">
                <a:moveTo>
                  <a:pt x="177800" y="51727"/>
                </a:moveTo>
                <a:lnTo>
                  <a:pt x="167030" y="51727"/>
                </a:lnTo>
                <a:lnTo>
                  <a:pt x="167030" y="60350"/>
                </a:lnTo>
                <a:lnTo>
                  <a:pt x="167030" y="79743"/>
                </a:lnTo>
                <a:lnTo>
                  <a:pt x="131470" y="79743"/>
                </a:lnTo>
                <a:lnTo>
                  <a:pt x="131470" y="60350"/>
                </a:lnTo>
                <a:lnTo>
                  <a:pt x="167030" y="60350"/>
                </a:lnTo>
                <a:lnTo>
                  <a:pt x="167030" y="51727"/>
                </a:lnTo>
                <a:lnTo>
                  <a:pt x="121767" y="51727"/>
                </a:lnTo>
                <a:lnTo>
                  <a:pt x="121767" y="94830"/>
                </a:lnTo>
                <a:lnTo>
                  <a:pt x="131470" y="94830"/>
                </a:lnTo>
                <a:lnTo>
                  <a:pt x="131470" y="89446"/>
                </a:lnTo>
                <a:lnTo>
                  <a:pt x="167030" y="89446"/>
                </a:lnTo>
                <a:lnTo>
                  <a:pt x="167030" y="94830"/>
                </a:lnTo>
                <a:lnTo>
                  <a:pt x="177800" y="94830"/>
                </a:lnTo>
                <a:lnTo>
                  <a:pt x="177800" y="89446"/>
                </a:lnTo>
                <a:lnTo>
                  <a:pt x="177800" y="79743"/>
                </a:lnTo>
                <a:lnTo>
                  <a:pt x="177800" y="60350"/>
                </a:lnTo>
                <a:lnTo>
                  <a:pt x="177800" y="51727"/>
                </a:lnTo>
                <a:close/>
              </a:path>
              <a:path w="650875" h="95250">
                <a:moveTo>
                  <a:pt x="186423" y="39865"/>
                </a:moveTo>
                <a:lnTo>
                  <a:pt x="184264" y="36639"/>
                </a:lnTo>
                <a:lnTo>
                  <a:pt x="181571" y="32626"/>
                </a:lnTo>
                <a:lnTo>
                  <a:pt x="180619" y="31254"/>
                </a:lnTo>
                <a:lnTo>
                  <a:pt x="176720" y="25590"/>
                </a:lnTo>
                <a:lnTo>
                  <a:pt x="171881" y="18961"/>
                </a:lnTo>
                <a:lnTo>
                  <a:pt x="167030" y="12928"/>
                </a:lnTo>
                <a:lnTo>
                  <a:pt x="158407" y="16167"/>
                </a:lnTo>
                <a:lnTo>
                  <a:pt x="161645" y="20472"/>
                </a:lnTo>
                <a:lnTo>
                  <a:pt x="163703" y="24599"/>
                </a:lnTo>
                <a:lnTo>
                  <a:pt x="163791" y="24790"/>
                </a:lnTo>
                <a:lnTo>
                  <a:pt x="167030" y="29095"/>
                </a:lnTo>
                <a:lnTo>
                  <a:pt x="164871" y="29095"/>
                </a:lnTo>
                <a:lnTo>
                  <a:pt x="155168" y="30175"/>
                </a:lnTo>
                <a:lnTo>
                  <a:pt x="146558" y="31254"/>
                </a:lnTo>
                <a:lnTo>
                  <a:pt x="136855" y="31254"/>
                </a:lnTo>
                <a:lnTo>
                  <a:pt x="140779" y="24790"/>
                </a:lnTo>
                <a:lnTo>
                  <a:pt x="144932" y="17640"/>
                </a:lnTo>
                <a:lnTo>
                  <a:pt x="148983" y="10490"/>
                </a:lnTo>
                <a:lnTo>
                  <a:pt x="153022" y="3238"/>
                </a:lnTo>
                <a:lnTo>
                  <a:pt x="142240" y="0"/>
                </a:lnTo>
                <a:lnTo>
                  <a:pt x="138645" y="8077"/>
                </a:lnTo>
                <a:lnTo>
                  <a:pt x="134429" y="16167"/>
                </a:lnTo>
                <a:lnTo>
                  <a:pt x="129603" y="24599"/>
                </a:lnTo>
                <a:lnTo>
                  <a:pt x="125006" y="32334"/>
                </a:lnTo>
                <a:lnTo>
                  <a:pt x="114223" y="32334"/>
                </a:lnTo>
                <a:lnTo>
                  <a:pt x="117462" y="42024"/>
                </a:lnTo>
                <a:lnTo>
                  <a:pt x="134226" y="41033"/>
                </a:lnTo>
                <a:lnTo>
                  <a:pt x="148983" y="39738"/>
                </a:lnTo>
                <a:lnTo>
                  <a:pt x="161709" y="38239"/>
                </a:lnTo>
                <a:lnTo>
                  <a:pt x="172415" y="36639"/>
                </a:lnTo>
                <a:lnTo>
                  <a:pt x="173443" y="39738"/>
                </a:lnTo>
                <a:lnTo>
                  <a:pt x="173494" y="39865"/>
                </a:lnTo>
                <a:lnTo>
                  <a:pt x="175653" y="43103"/>
                </a:lnTo>
                <a:lnTo>
                  <a:pt x="176720" y="46342"/>
                </a:lnTo>
                <a:lnTo>
                  <a:pt x="186423" y="39865"/>
                </a:lnTo>
                <a:close/>
              </a:path>
              <a:path w="650875" h="95250">
                <a:moveTo>
                  <a:pt x="221983" y="2159"/>
                </a:moveTo>
                <a:lnTo>
                  <a:pt x="212280" y="0"/>
                </a:lnTo>
                <a:lnTo>
                  <a:pt x="210134" y="7543"/>
                </a:lnTo>
                <a:lnTo>
                  <a:pt x="207975" y="14008"/>
                </a:lnTo>
                <a:lnTo>
                  <a:pt x="205816" y="18326"/>
                </a:lnTo>
                <a:lnTo>
                  <a:pt x="202552" y="26035"/>
                </a:lnTo>
                <a:lnTo>
                  <a:pt x="199085" y="33134"/>
                </a:lnTo>
                <a:lnTo>
                  <a:pt x="195186" y="39865"/>
                </a:lnTo>
                <a:lnTo>
                  <a:pt x="190728" y="46342"/>
                </a:lnTo>
                <a:lnTo>
                  <a:pt x="196126" y="57111"/>
                </a:lnTo>
                <a:lnTo>
                  <a:pt x="199351" y="52806"/>
                </a:lnTo>
                <a:lnTo>
                  <a:pt x="201510" y="48488"/>
                </a:lnTo>
                <a:lnTo>
                  <a:pt x="203669" y="45262"/>
                </a:lnTo>
                <a:lnTo>
                  <a:pt x="203669" y="94830"/>
                </a:lnTo>
                <a:lnTo>
                  <a:pt x="214439" y="94830"/>
                </a:lnTo>
                <a:lnTo>
                  <a:pt x="214439" y="45262"/>
                </a:lnTo>
                <a:lnTo>
                  <a:pt x="214439" y="23710"/>
                </a:lnTo>
                <a:lnTo>
                  <a:pt x="217678" y="18326"/>
                </a:lnTo>
                <a:lnTo>
                  <a:pt x="219824" y="10782"/>
                </a:lnTo>
                <a:lnTo>
                  <a:pt x="221983" y="2159"/>
                </a:lnTo>
                <a:close/>
              </a:path>
              <a:path w="650875" h="95250">
                <a:moveTo>
                  <a:pt x="287718" y="66814"/>
                </a:moveTo>
                <a:lnTo>
                  <a:pt x="264553" y="39865"/>
                </a:lnTo>
                <a:lnTo>
                  <a:pt x="259702" y="30175"/>
                </a:lnTo>
                <a:lnTo>
                  <a:pt x="285559" y="30175"/>
                </a:lnTo>
                <a:lnTo>
                  <a:pt x="285559" y="20472"/>
                </a:lnTo>
                <a:lnTo>
                  <a:pt x="256463" y="20472"/>
                </a:lnTo>
                <a:lnTo>
                  <a:pt x="256463" y="1079"/>
                </a:lnTo>
                <a:lnTo>
                  <a:pt x="245694" y="1079"/>
                </a:lnTo>
                <a:lnTo>
                  <a:pt x="245694" y="20472"/>
                </a:lnTo>
                <a:lnTo>
                  <a:pt x="218757" y="20472"/>
                </a:lnTo>
                <a:lnTo>
                  <a:pt x="218757" y="30175"/>
                </a:lnTo>
                <a:lnTo>
                  <a:pt x="242455" y="30175"/>
                </a:lnTo>
                <a:lnTo>
                  <a:pt x="236588" y="42913"/>
                </a:lnTo>
                <a:lnTo>
                  <a:pt x="230200" y="53746"/>
                </a:lnTo>
                <a:lnTo>
                  <a:pt x="223215" y="62750"/>
                </a:lnTo>
                <a:lnTo>
                  <a:pt x="215519" y="70040"/>
                </a:lnTo>
                <a:lnTo>
                  <a:pt x="221983" y="79743"/>
                </a:lnTo>
                <a:lnTo>
                  <a:pt x="229641" y="71259"/>
                </a:lnTo>
                <a:lnTo>
                  <a:pt x="236397" y="61963"/>
                </a:lnTo>
                <a:lnTo>
                  <a:pt x="242138" y="51854"/>
                </a:lnTo>
                <a:lnTo>
                  <a:pt x="246773" y="40944"/>
                </a:lnTo>
                <a:lnTo>
                  <a:pt x="246773" y="66814"/>
                </a:lnTo>
                <a:lnTo>
                  <a:pt x="233832" y="66814"/>
                </a:lnTo>
                <a:lnTo>
                  <a:pt x="233832" y="75425"/>
                </a:lnTo>
                <a:lnTo>
                  <a:pt x="245694" y="75425"/>
                </a:lnTo>
                <a:lnTo>
                  <a:pt x="245694" y="94830"/>
                </a:lnTo>
                <a:lnTo>
                  <a:pt x="256463" y="94830"/>
                </a:lnTo>
                <a:lnTo>
                  <a:pt x="256463" y="75425"/>
                </a:lnTo>
                <a:lnTo>
                  <a:pt x="269392" y="75425"/>
                </a:lnTo>
                <a:lnTo>
                  <a:pt x="269392" y="66814"/>
                </a:lnTo>
                <a:lnTo>
                  <a:pt x="256463" y="66814"/>
                </a:lnTo>
                <a:lnTo>
                  <a:pt x="256463" y="40944"/>
                </a:lnTo>
                <a:lnTo>
                  <a:pt x="256463" y="39865"/>
                </a:lnTo>
                <a:lnTo>
                  <a:pt x="261112" y="50761"/>
                </a:lnTo>
                <a:lnTo>
                  <a:pt x="266979" y="60744"/>
                </a:lnTo>
                <a:lnTo>
                  <a:pt x="274040" y="69723"/>
                </a:lnTo>
                <a:lnTo>
                  <a:pt x="282333" y="77584"/>
                </a:lnTo>
                <a:lnTo>
                  <a:pt x="287718" y="66814"/>
                </a:lnTo>
                <a:close/>
              </a:path>
              <a:path w="650875" h="95250">
                <a:moveTo>
                  <a:pt x="332968" y="1079"/>
                </a:moveTo>
                <a:lnTo>
                  <a:pt x="324358" y="1079"/>
                </a:lnTo>
                <a:lnTo>
                  <a:pt x="318960" y="5384"/>
                </a:lnTo>
                <a:lnTo>
                  <a:pt x="302806" y="47409"/>
                </a:lnTo>
                <a:lnTo>
                  <a:pt x="303212" y="54521"/>
                </a:lnTo>
                <a:lnTo>
                  <a:pt x="324358" y="94830"/>
                </a:lnTo>
                <a:lnTo>
                  <a:pt x="332968" y="94830"/>
                </a:lnTo>
                <a:lnTo>
                  <a:pt x="324358" y="84048"/>
                </a:lnTo>
                <a:lnTo>
                  <a:pt x="317957" y="71666"/>
                </a:lnTo>
                <a:lnTo>
                  <a:pt x="314921" y="63576"/>
                </a:lnTo>
                <a:lnTo>
                  <a:pt x="313105" y="55499"/>
                </a:lnTo>
                <a:lnTo>
                  <a:pt x="312496" y="47409"/>
                </a:lnTo>
                <a:lnTo>
                  <a:pt x="313270" y="39166"/>
                </a:lnTo>
                <a:lnTo>
                  <a:pt x="315468" y="30708"/>
                </a:lnTo>
                <a:lnTo>
                  <a:pt x="318871" y="22263"/>
                </a:lnTo>
                <a:lnTo>
                  <a:pt x="323278" y="14008"/>
                </a:lnTo>
                <a:lnTo>
                  <a:pt x="325437" y="10782"/>
                </a:lnTo>
                <a:lnTo>
                  <a:pt x="328663" y="5384"/>
                </a:lnTo>
                <a:lnTo>
                  <a:pt x="332968" y="1079"/>
                </a:lnTo>
                <a:close/>
              </a:path>
              <a:path w="650875" h="95250">
                <a:moveTo>
                  <a:pt x="427799" y="75425"/>
                </a:moveTo>
                <a:lnTo>
                  <a:pt x="391160" y="75425"/>
                </a:lnTo>
                <a:lnTo>
                  <a:pt x="391160" y="23710"/>
                </a:lnTo>
                <a:lnTo>
                  <a:pt x="422414" y="23710"/>
                </a:lnTo>
                <a:lnTo>
                  <a:pt x="422414" y="12928"/>
                </a:lnTo>
                <a:lnTo>
                  <a:pt x="349135" y="12928"/>
                </a:lnTo>
                <a:lnTo>
                  <a:pt x="349135" y="23710"/>
                </a:lnTo>
                <a:lnTo>
                  <a:pt x="380390" y="23710"/>
                </a:lnTo>
                <a:lnTo>
                  <a:pt x="380390" y="75425"/>
                </a:lnTo>
                <a:lnTo>
                  <a:pt x="343750" y="75425"/>
                </a:lnTo>
                <a:lnTo>
                  <a:pt x="343750" y="85128"/>
                </a:lnTo>
                <a:lnTo>
                  <a:pt x="427799" y="85128"/>
                </a:lnTo>
                <a:lnTo>
                  <a:pt x="427799" y="75425"/>
                </a:lnTo>
                <a:close/>
              </a:path>
              <a:path w="650875" h="95250">
                <a:moveTo>
                  <a:pt x="454736" y="5384"/>
                </a:moveTo>
                <a:lnTo>
                  <a:pt x="443966" y="5384"/>
                </a:lnTo>
                <a:lnTo>
                  <a:pt x="443966" y="58191"/>
                </a:lnTo>
                <a:lnTo>
                  <a:pt x="454736" y="58191"/>
                </a:lnTo>
                <a:lnTo>
                  <a:pt x="454736" y="5384"/>
                </a:lnTo>
                <a:close/>
              </a:path>
              <a:path w="650875" h="95250">
                <a:moveTo>
                  <a:pt x="505383" y="4305"/>
                </a:moveTo>
                <a:lnTo>
                  <a:pt x="493534" y="4305"/>
                </a:lnTo>
                <a:lnTo>
                  <a:pt x="493534" y="50647"/>
                </a:lnTo>
                <a:lnTo>
                  <a:pt x="492455" y="57111"/>
                </a:lnTo>
                <a:lnTo>
                  <a:pt x="461200" y="81902"/>
                </a:lnTo>
                <a:lnTo>
                  <a:pt x="466598" y="91592"/>
                </a:lnTo>
                <a:lnTo>
                  <a:pt x="502158" y="65735"/>
                </a:lnTo>
                <a:lnTo>
                  <a:pt x="505383" y="38798"/>
                </a:lnTo>
                <a:lnTo>
                  <a:pt x="505383" y="4305"/>
                </a:lnTo>
                <a:close/>
              </a:path>
              <a:path w="650875" h="95250">
                <a:moveTo>
                  <a:pt x="565734" y="31254"/>
                </a:moveTo>
                <a:lnTo>
                  <a:pt x="554951" y="31254"/>
                </a:lnTo>
                <a:lnTo>
                  <a:pt x="554951" y="53886"/>
                </a:lnTo>
                <a:lnTo>
                  <a:pt x="552805" y="62496"/>
                </a:lnTo>
                <a:lnTo>
                  <a:pt x="551726" y="65735"/>
                </a:lnTo>
                <a:lnTo>
                  <a:pt x="545261" y="74358"/>
                </a:lnTo>
                <a:lnTo>
                  <a:pt x="540943" y="77584"/>
                </a:lnTo>
                <a:lnTo>
                  <a:pt x="533400" y="81902"/>
                </a:lnTo>
                <a:lnTo>
                  <a:pt x="542023" y="89446"/>
                </a:lnTo>
                <a:lnTo>
                  <a:pt x="564921" y="56845"/>
                </a:lnTo>
                <a:lnTo>
                  <a:pt x="565645" y="43637"/>
                </a:lnTo>
                <a:lnTo>
                  <a:pt x="565734" y="31254"/>
                </a:lnTo>
                <a:close/>
              </a:path>
              <a:path w="650875" h="95250">
                <a:moveTo>
                  <a:pt x="605599" y="16167"/>
                </a:moveTo>
                <a:lnTo>
                  <a:pt x="600214" y="10782"/>
                </a:lnTo>
                <a:lnTo>
                  <a:pt x="523709" y="10782"/>
                </a:lnTo>
                <a:lnTo>
                  <a:pt x="523709" y="20472"/>
                </a:lnTo>
                <a:lnTo>
                  <a:pt x="593750" y="20472"/>
                </a:lnTo>
                <a:lnTo>
                  <a:pt x="592670" y="24790"/>
                </a:lnTo>
                <a:lnTo>
                  <a:pt x="590511" y="28016"/>
                </a:lnTo>
                <a:lnTo>
                  <a:pt x="587286" y="31254"/>
                </a:lnTo>
                <a:lnTo>
                  <a:pt x="581888" y="37719"/>
                </a:lnTo>
                <a:lnTo>
                  <a:pt x="576503" y="40944"/>
                </a:lnTo>
                <a:lnTo>
                  <a:pt x="568960" y="43103"/>
                </a:lnTo>
                <a:lnTo>
                  <a:pt x="574357" y="51727"/>
                </a:lnTo>
                <a:lnTo>
                  <a:pt x="604520" y="22631"/>
                </a:lnTo>
                <a:lnTo>
                  <a:pt x="605599" y="16167"/>
                </a:lnTo>
                <a:close/>
              </a:path>
              <a:path w="650875" h="95250">
                <a:moveTo>
                  <a:pt x="650862" y="47409"/>
                </a:moveTo>
                <a:lnTo>
                  <a:pt x="635774" y="6464"/>
                </a:lnTo>
                <a:lnTo>
                  <a:pt x="629310" y="1079"/>
                </a:lnTo>
                <a:lnTo>
                  <a:pt x="619607" y="1079"/>
                </a:lnTo>
                <a:lnTo>
                  <a:pt x="624992" y="6464"/>
                </a:lnTo>
                <a:lnTo>
                  <a:pt x="628230" y="11849"/>
                </a:lnTo>
                <a:lnTo>
                  <a:pt x="640080" y="47409"/>
                </a:lnTo>
                <a:lnTo>
                  <a:pt x="639483" y="56121"/>
                </a:lnTo>
                <a:lnTo>
                  <a:pt x="637654" y="64516"/>
                </a:lnTo>
                <a:lnTo>
                  <a:pt x="634631" y="72720"/>
                </a:lnTo>
                <a:lnTo>
                  <a:pt x="628230" y="85128"/>
                </a:lnTo>
                <a:lnTo>
                  <a:pt x="623925" y="89446"/>
                </a:lnTo>
                <a:lnTo>
                  <a:pt x="619607" y="94830"/>
                </a:lnTo>
                <a:lnTo>
                  <a:pt x="629310" y="94830"/>
                </a:lnTo>
                <a:lnTo>
                  <a:pt x="634695" y="90512"/>
                </a:lnTo>
                <a:lnTo>
                  <a:pt x="650265" y="55333"/>
                </a:lnTo>
                <a:lnTo>
                  <a:pt x="650862" y="47409"/>
                </a:lnTo>
                <a:close/>
              </a:path>
            </a:pathLst>
          </a:custGeom>
          <a:solidFill>
            <a:srgbClr val="FFFFFF"/>
          </a:solidFill>
        </p:spPr>
        <p:txBody>
          <a:bodyPr wrap="square" lIns="0" tIns="0" rIns="0" bIns="0" rtlCol="0"/>
          <a:lstStyle/>
          <a:p>
            <a:endParaRPr sz="1749"/>
          </a:p>
        </p:txBody>
      </p:sp>
      <p:pic>
        <p:nvPicPr>
          <p:cNvPr id="197" name="object 197"/>
          <p:cNvPicPr/>
          <p:nvPr/>
        </p:nvPicPr>
        <p:blipFill>
          <a:blip r:embed="rId59" cstate="print"/>
          <a:stretch>
            <a:fillRect/>
          </a:stretch>
        </p:blipFill>
        <p:spPr>
          <a:xfrm>
            <a:off x="8531991" y="1888168"/>
            <a:ext cx="141902" cy="81086"/>
          </a:xfrm>
          <a:prstGeom prst="rect">
            <a:avLst/>
          </a:prstGeom>
        </p:spPr>
      </p:pic>
      <p:sp>
        <p:nvSpPr>
          <p:cNvPr id="198" name="object 198"/>
          <p:cNvSpPr/>
          <p:nvPr/>
        </p:nvSpPr>
        <p:spPr>
          <a:xfrm>
            <a:off x="7576456" y="1893696"/>
            <a:ext cx="26064" cy="70046"/>
          </a:xfrm>
          <a:custGeom>
            <a:avLst/>
            <a:gdLst/>
            <a:ahLst/>
            <a:cxnLst/>
            <a:rect l="l" t="t" r="r" b="b"/>
            <a:pathLst>
              <a:path w="30479" h="81914">
                <a:moveTo>
                  <a:pt x="30172" y="0"/>
                </a:moveTo>
                <a:lnTo>
                  <a:pt x="23706" y="0"/>
                </a:lnTo>
                <a:lnTo>
                  <a:pt x="18318" y="3232"/>
                </a:lnTo>
                <a:lnTo>
                  <a:pt x="0" y="8620"/>
                </a:lnTo>
                <a:lnTo>
                  <a:pt x="2155" y="16163"/>
                </a:lnTo>
                <a:lnTo>
                  <a:pt x="9698" y="14008"/>
                </a:lnTo>
                <a:lnTo>
                  <a:pt x="16163" y="11853"/>
                </a:lnTo>
                <a:lnTo>
                  <a:pt x="21551" y="9698"/>
                </a:lnTo>
                <a:lnTo>
                  <a:pt x="21551" y="81895"/>
                </a:lnTo>
                <a:lnTo>
                  <a:pt x="30172" y="81895"/>
                </a:lnTo>
                <a:lnTo>
                  <a:pt x="30172" y="0"/>
                </a:lnTo>
                <a:close/>
              </a:path>
            </a:pathLst>
          </a:custGeom>
          <a:solidFill>
            <a:srgbClr val="000000"/>
          </a:solidFill>
        </p:spPr>
        <p:txBody>
          <a:bodyPr wrap="square" lIns="0" tIns="0" rIns="0" bIns="0" rtlCol="0"/>
          <a:lstStyle/>
          <a:p>
            <a:endParaRPr sz="1749"/>
          </a:p>
        </p:txBody>
      </p:sp>
      <p:grpSp>
        <p:nvGrpSpPr>
          <p:cNvPr id="199" name="object 199"/>
          <p:cNvGrpSpPr/>
          <p:nvPr/>
        </p:nvGrpSpPr>
        <p:grpSpPr>
          <a:xfrm>
            <a:off x="7625292" y="1888167"/>
            <a:ext cx="301361" cy="81449"/>
            <a:chOff x="8917355" y="1979507"/>
            <a:chExt cx="352425" cy="95250"/>
          </a:xfrm>
        </p:grpSpPr>
        <p:pic>
          <p:nvPicPr>
            <p:cNvPr id="200" name="object 200"/>
            <p:cNvPicPr/>
            <p:nvPr/>
          </p:nvPicPr>
          <p:blipFill>
            <a:blip r:embed="rId60" cstate="print"/>
            <a:stretch>
              <a:fillRect/>
            </a:stretch>
          </p:blipFill>
          <p:spPr>
            <a:xfrm>
              <a:off x="8917355" y="1979507"/>
              <a:ext cx="256463" cy="94826"/>
            </a:xfrm>
            <a:prstGeom prst="rect">
              <a:avLst/>
            </a:prstGeom>
          </p:spPr>
        </p:pic>
        <p:pic>
          <p:nvPicPr>
            <p:cNvPr id="201" name="object 201"/>
            <p:cNvPicPr/>
            <p:nvPr/>
          </p:nvPicPr>
          <p:blipFill>
            <a:blip r:embed="rId61" cstate="print"/>
            <a:stretch>
              <a:fillRect/>
            </a:stretch>
          </p:blipFill>
          <p:spPr>
            <a:xfrm>
              <a:off x="9195370" y="1983817"/>
              <a:ext cx="74352" cy="90516"/>
            </a:xfrm>
            <a:prstGeom prst="rect">
              <a:avLst/>
            </a:prstGeom>
          </p:spPr>
        </p:pic>
      </p:grpSp>
      <p:pic>
        <p:nvPicPr>
          <p:cNvPr id="202" name="object 202"/>
          <p:cNvPicPr/>
          <p:nvPr/>
        </p:nvPicPr>
        <p:blipFill>
          <a:blip r:embed="rId62" cstate="print"/>
          <a:stretch>
            <a:fillRect/>
          </a:stretch>
        </p:blipFill>
        <p:spPr>
          <a:xfrm>
            <a:off x="6114126" y="1889089"/>
            <a:ext cx="1003451" cy="80165"/>
          </a:xfrm>
          <a:prstGeom prst="rect">
            <a:avLst/>
          </a:prstGeom>
        </p:spPr>
      </p:pic>
      <p:pic>
        <p:nvPicPr>
          <p:cNvPr id="203" name="object 203"/>
          <p:cNvPicPr/>
          <p:nvPr/>
        </p:nvPicPr>
        <p:blipFill>
          <a:blip r:embed="rId63" cstate="print"/>
          <a:stretch>
            <a:fillRect/>
          </a:stretch>
        </p:blipFill>
        <p:spPr>
          <a:xfrm>
            <a:off x="5057231" y="2299131"/>
            <a:ext cx="678182" cy="81086"/>
          </a:xfrm>
          <a:prstGeom prst="rect">
            <a:avLst/>
          </a:prstGeom>
        </p:spPr>
      </p:pic>
      <p:pic>
        <p:nvPicPr>
          <p:cNvPr id="204" name="object 204"/>
          <p:cNvPicPr/>
          <p:nvPr/>
        </p:nvPicPr>
        <p:blipFill>
          <a:blip r:embed="rId64" cstate="print"/>
          <a:stretch>
            <a:fillRect/>
          </a:stretch>
        </p:blipFill>
        <p:spPr>
          <a:xfrm>
            <a:off x="8531991" y="2052185"/>
            <a:ext cx="141902" cy="81086"/>
          </a:xfrm>
          <a:prstGeom prst="rect">
            <a:avLst/>
          </a:prstGeom>
        </p:spPr>
      </p:pic>
      <p:pic>
        <p:nvPicPr>
          <p:cNvPr id="205" name="object 205"/>
          <p:cNvPicPr/>
          <p:nvPr/>
        </p:nvPicPr>
        <p:blipFill>
          <a:blip r:embed="rId65" cstate="print"/>
          <a:stretch>
            <a:fillRect/>
          </a:stretch>
        </p:blipFill>
        <p:spPr>
          <a:xfrm>
            <a:off x="7539598" y="2052185"/>
            <a:ext cx="178759" cy="81086"/>
          </a:xfrm>
          <a:prstGeom prst="rect">
            <a:avLst/>
          </a:prstGeom>
        </p:spPr>
      </p:pic>
      <p:sp>
        <p:nvSpPr>
          <p:cNvPr id="206" name="object 206"/>
          <p:cNvSpPr/>
          <p:nvPr/>
        </p:nvSpPr>
        <p:spPr>
          <a:xfrm>
            <a:off x="7734944" y="2070614"/>
            <a:ext cx="48326" cy="48326"/>
          </a:xfrm>
          <a:custGeom>
            <a:avLst/>
            <a:gdLst/>
            <a:ahLst/>
            <a:cxnLst/>
            <a:rect l="l" t="t" r="r" b="b"/>
            <a:pathLst>
              <a:path w="56515" h="56514">
                <a:moveTo>
                  <a:pt x="51723" y="0"/>
                </a:moveTo>
                <a:lnTo>
                  <a:pt x="28016" y="23706"/>
                </a:lnTo>
                <a:lnTo>
                  <a:pt x="4310" y="0"/>
                </a:lnTo>
                <a:lnTo>
                  <a:pt x="0" y="4310"/>
                </a:lnTo>
                <a:lnTo>
                  <a:pt x="23706" y="28016"/>
                </a:lnTo>
                <a:lnTo>
                  <a:pt x="0" y="51723"/>
                </a:lnTo>
                <a:lnTo>
                  <a:pt x="4310" y="56033"/>
                </a:lnTo>
                <a:lnTo>
                  <a:pt x="28016" y="32327"/>
                </a:lnTo>
                <a:lnTo>
                  <a:pt x="51723" y="56033"/>
                </a:lnTo>
                <a:lnTo>
                  <a:pt x="56033" y="51723"/>
                </a:lnTo>
                <a:lnTo>
                  <a:pt x="32327" y="28016"/>
                </a:lnTo>
                <a:lnTo>
                  <a:pt x="56033" y="4310"/>
                </a:lnTo>
                <a:lnTo>
                  <a:pt x="51723" y="0"/>
                </a:lnTo>
                <a:close/>
              </a:path>
            </a:pathLst>
          </a:custGeom>
          <a:solidFill>
            <a:srgbClr val="000000"/>
          </a:solidFill>
        </p:spPr>
        <p:txBody>
          <a:bodyPr wrap="square" lIns="0" tIns="0" rIns="0" bIns="0" rtlCol="0"/>
          <a:lstStyle/>
          <a:p>
            <a:endParaRPr sz="1749"/>
          </a:p>
        </p:txBody>
      </p:sp>
      <p:pic>
        <p:nvPicPr>
          <p:cNvPr id="207" name="object 207"/>
          <p:cNvPicPr/>
          <p:nvPr/>
        </p:nvPicPr>
        <p:blipFill>
          <a:blip r:embed="rId66" cstate="print"/>
          <a:stretch>
            <a:fillRect/>
          </a:stretch>
        </p:blipFill>
        <p:spPr>
          <a:xfrm>
            <a:off x="7803131" y="2055870"/>
            <a:ext cx="166781" cy="77401"/>
          </a:xfrm>
          <a:prstGeom prst="rect">
            <a:avLst/>
          </a:prstGeom>
        </p:spPr>
      </p:pic>
      <p:pic>
        <p:nvPicPr>
          <p:cNvPr id="208" name="object 208"/>
          <p:cNvPicPr/>
          <p:nvPr/>
        </p:nvPicPr>
        <p:blipFill>
          <a:blip r:embed="rId67" cstate="print"/>
          <a:stretch>
            <a:fillRect/>
          </a:stretch>
        </p:blipFill>
        <p:spPr>
          <a:xfrm>
            <a:off x="6115968" y="2053106"/>
            <a:ext cx="839434" cy="80165"/>
          </a:xfrm>
          <a:prstGeom prst="rect">
            <a:avLst/>
          </a:prstGeom>
        </p:spPr>
      </p:pic>
      <p:pic>
        <p:nvPicPr>
          <p:cNvPr id="209" name="object 209"/>
          <p:cNvPicPr/>
          <p:nvPr/>
        </p:nvPicPr>
        <p:blipFill>
          <a:blip r:embed="rId68" cstate="print"/>
          <a:stretch>
            <a:fillRect/>
          </a:stretch>
        </p:blipFill>
        <p:spPr>
          <a:xfrm>
            <a:off x="8534756" y="2217123"/>
            <a:ext cx="139137" cy="81086"/>
          </a:xfrm>
          <a:prstGeom prst="rect">
            <a:avLst/>
          </a:prstGeom>
        </p:spPr>
      </p:pic>
      <p:pic>
        <p:nvPicPr>
          <p:cNvPr id="210" name="object 210"/>
          <p:cNvPicPr/>
          <p:nvPr/>
        </p:nvPicPr>
        <p:blipFill>
          <a:blip r:embed="rId69" cstate="print"/>
          <a:stretch>
            <a:fillRect/>
          </a:stretch>
        </p:blipFill>
        <p:spPr>
          <a:xfrm>
            <a:off x="7688872" y="2217123"/>
            <a:ext cx="139137" cy="81086"/>
          </a:xfrm>
          <a:prstGeom prst="rect">
            <a:avLst/>
          </a:prstGeom>
        </p:spPr>
      </p:pic>
      <p:pic>
        <p:nvPicPr>
          <p:cNvPr id="211" name="object 211"/>
          <p:cNvPicPr/>
          <p:nvPr/>
        </p:nvPicPr>
        <p:blipFill>
          <a:blip r:embed="rId70" cstate="print"/>
          <a:stretch>
            <a:fillRect/>
          </a:stretch>
        </p:blipFill>
        <p:spPr>
          <a:xfrm>
            <a:off x="6114127" y="2217123"/>
            <a:ext cx="1127846" cy="81086"/>
          </a:xfrm>
          <a:prstGeom prst="rect">
            <a:avLst/>
          </a:prstGeom>
        </p:spPr>
      </p:pic>
      <p:sp>
        <p:nvSpPr>
          <p:cNvPr id="212" name="object 212"/>
          <p:cNvSpPr/>
          <p:nvPr/>
        </p:nvSpPr>
        <p:spPr>
          <a:xfrm>
            <a:off x="8573457" y="2418919"/>
            <a:ext cx="55384" cy="5973"/>
          </a:xfrm>
          <a:custGeom>
            <a:avLst/>
            <a:gdLst/>
            <a:ahLst/>
            <a:cxnLst/>
            <a:rect l="l" t="t" r="r" b="b"/>
            <a:pathLst>
              <a:path w="64770" h="6985">
                <a:moveTo>
                  <a:pt x="64654" y="0"/>
                </a:moveTo>
                <a:lnTo>
                  <a:pt x="0" y="0"/>
                </a:lnTo>
                <a:lnTo>
                  <a:pt x="0" y="6465"/>
                </a:lnTo>
                <a:lnTo>
                  <a:pt x="64654" y="6465"/>
                </a:lnTo>
                <a:lnTo>
                  <a:pt x="64654" y="0"/>
                </a:lnTo>
                <a:close/>
              </a:path>
            </a:pathLst>
          </a:custGeom>
          <a:solidFill>
            <a:srgbClr val="000000"/>
          </a:solidFill>
        </p:spPr>
        <p:txBody>
          <a:bodyPr wrap="square" lIns="0" tIns="0" rIns="0" bIns="0" rtlCol="0"/>
          <a:lstStyle/>
          <a:p>
            <a:endParaRPr sz="1749"/>
          </a:p>
        </p:txBody>
      </p:sp>
      <p:pic>
        <p:nvPicPr>
          <p:cNvPr id="213" name="object 213"/>
          <p:cNvPicPr/>
          <p:nvPr/>
        </p:nvPicPr>
        <p:blipFill>
          <a:blip r:embed="rId59" cstate="print"/>
          <a:stretch>
            <a:fillRect/>
          </a:stretch>
        </p:blipFill>
        <p:spPr>
          <a:xfrm>
            <a:off x="7686107" y="2381139"/>
            <a:ext cx="141902" cy="81086"/>
          </a:xfrm>
          <a:prstGeom prst="rect">
            <a:avLst/>
          </a:prstGeom>
        </p:spPr>
      </p:pic>
      <p:pic>
        <p:nvPicPr>
          <p:cNvPr id="214" name="object 214"/>
          <p:cNvPicPr/>
          <p:nvPr/>
        </p:nvPicPr>
        <p:blipFill>
          <a:blip r:embed="rId71" cstate="print"/>
          <a:stretch>
            <a:fillRect/>
          </a:stretch>
        </p:blipFill>
        <p:spPr>
          <a:xfrm>
            <a:off x="6115969" y="2382062"/>
            <a:ext cx="835748" cy="80165"/>
          </a:xfrm>
          <a:prstGeom prst="rect">
            <a:avLst/>
          </a:prstGeom>
        </p:spPr>
      </p:pic>
      <p:pic>
        <p:nvPicPr>
          <p:cNvPr id="215" name="object 215"/>
          <p:cNvPicPr/>
          <p:nvPr/>
        </p:nvPicPr>
        <p:blipFill>
          <a:blip r:embed="rId72" cstate="print"/>
          <a:stretch>
            <a:fillRect/>
          </a:stretch>
        </p:blipFill>
        <p:spPr>
          <a:xfrm>
            <a:off x="8534756" y="2545157"/>
            <a:ext cx="139137" cy="81086"/>
          </a:xfrm>
          <a:prstGeom prst="rect">
            <a:avLst/>
          </a:prstGeom>
        </p:spPr>
      </p:pic>
      <p:sp>
        <p:nvSpPr>
          <p:cNvPr id="216" name="object 216"/>
          <p:cNvSpPr/>
          <p:nvPr/>
        </p:nvSpPr>
        <p:spPr>
          <a:xfrm>
            <a:off x="7693479" y="2550685"/>
            <a:ext cx="26064" cy="70046"/>
          </a:xfrm>
          <a:custGeom>
            <a:avLst/>
            <a:gdLst/>
            <a:ahLst/>
            <a:cxnLst/>
            <a:rect l="l" t="t" r="r" b="b"/>
            <a:pathLst>
              <a:path w="30479" h="81914">
                <a:moveTo>
                  <a:pt x="30172" y="0"/>
                </a:moveTo>
                <a:lnTo>
                  <a:pt x="23706" y="0"/>
                </a:lnTo>
                <a:lnTo>
                  <a:pt x="18318" y="3232"/>
                </a:lnTo>
                <a:lnTo>
                  <a:pt x="0" y="8620"/>
                </a:lnTo>
                <a:lnTo>
                  <a:pt x="2155" y="16163"/>
                </a:lnTo>
                <a:lnTo>
                  <a:pt x="9698" y="14008"/>
                </a:lnTo>
                <a:lnTo>
                  <a:pt x="16163" y="11853"/>
                </a:lnTo>
                <a:lnTo>
                  <a:pt x="21551" y="9698"/>
                </a:lnTo>
                <a:lnTo>
                  <a:pt x="21551" y="81895"/>
                </a:lnTo>
                <a:lnTo>
                  <a:pt x="30172" y="81895"/>
                </a:lnTo>
                <a:lnTo>
                  <a:pt x="30172" y="0"/>
                </a:lnTo>
                <a:close/>
              </a:path>
            </a:pathLst>
          </a:custGeom>
          <a:solidFill>
            <a:srgbClr val="000000"/>
          </a:solidFill>
        </p:spPr>
        <p:txBody>
          <a:bodyPr wrap="square" lIns="0" tIns="0" rIns="0" bIns="0" rtlCol="0"/>
          <a:lstStyle/>
          <a:p>
            <a:endParaRPr sz="1749"/>
          </a:p>
        </p:txBody>
      </p:sp>
      <p:pic>
        <p:nvPicPr>
          <p:cNvPr id="217" name="object 217"/>
          <p:cNvPicPr/>
          <p:nvPr/>
        </p:nvPicPr>
        <p:blipFill>
          <a:blip r:embed="rId73" cstate="print"/>
          <a:stretch>
            <a:fillRect/>
          </a:stretch>
        </p:blipFill>
        <p:spPr>
          <a:xfrm>
            <a:off x="7742315" y="2545157"/>
            <a:ext cx="80165" cy="81086"/>
          </a:xfrm>
          <a:prstGeom prst="rect">
            <a:avLst/>
          </a:prstGeom>
        </p:spPr>
      </p:pic>
      <p:sp>
        <p:nvSpPr>
          <p:cNvPr id="218" name="object 218"/>
          <p:cNvSpPr/>
          <p:nvPr/>
        </p:nvSpPr>
        <p:spPr>
          <a:xfrm>
            <a:off x="6113199" y="2545159"/>
            <a:ext cx="254664" cy="81449"/>
          </a:xfrm>
          <a:custGeom>
            <a:avLst/>
            <a:gdLst/>
            <a:ahLst/>
            <a:cxnLst/>
            <a:rect l="l" t="t" r="r" b="b"/>
            <a:pathLst>
              <a:path w="297815" h="95250">
                <a:moveTo>
                  <a:pt x="38798" y="54965"/>
                </a:moveTo>
                <a:lnTo>
                  <a:pt x="34747" y="51727"/>
                </a:lnTo>
                <a:lnTo>
                  <a:pt x="33401" y="50647"/>
                </a:lnTo>
                <a:lnTo>
                  <a:pt x="29095" y="47421"/>
                </a:lnTo>
                <a:lnTo>
                  <a:pt x="23710" y="44183"/>
                </a:lnTo>
                <a:lnTo>
                  <a:pt x="23710" y="43103"/>
                </a:lnTo>
                <a:lnTo>
                  <a:pt x="27546" y="37452"/>
                </a:lnTo>
                <a:lnTo>
                  <a:pt x="30975" y="31788"/>
                </a:lnTo>
                <a:lnTo>
                  <a:pt x="34010" y="26136"/>
                </a:lnTo>
                <a:lnTo>
                  <a:pt x="36639" y="20472"/>
                </a:lnTo>
                <a:lnTo>
                  <a:pt x="33401" y="17246"/>
                </a:lnTo>
                <a:lnTo>
                  <a:pt x="23710" y="17246"/>
                </a:lnTo>
                <a:lnTo>
                  <a:pt x="23710" y="1079"/>
                </a:lnTo>
                <a:lnTo>
                  <a:pt x="16167" y="1079"/>
                </a:lnTo>
                <a:lnTo>
                  <a:pt x="16167" y="17246"/>
                </a:lnTo>
                <a:lnTo>
                  <a:pt x="2159" y="17246"/>
                </a:lnTo>
                <a:lnTo>
                  <a:pt x="2159" y="23710"/>
                </a:lnTo>
                <a:lnTo>
                  <a:pt x="26936" y="23710"/>
                </a:lnTo>
                <a:lnTo>
                  <a:pt x="24790" y="29095"/>
                </a:lnTo>
                <a:lnTo>
                  <a:pt x="0" y="58191"/>
                </a:lnTo>
                <a:lnTo>
                  <a:pt x="4305" y="64655"/>
                </a:lnTo>
                <a:lnTo>
                  <a:pt x="8623" y="61429"/>
                </a:lnTo>
                <a:lnTo>
                  <a:pt x="12928" y="57111"/>
                </a:lnTo>
                <a:lnTo>
                  <a:pt x="16167" y="52806"/>
                </a:lnTo>
                <a:lnTo>
                  <a:pt x="16167" y="94830"/>
                </a:lnTo>
                <a:lnTo>
                  <a:pt x="23710" y="94830"/>
                </a:lnTo>
                <a:lnTo>
                  <a:pt x="23710" y="52806"/>
                </a:lnTo>
                <a:lnTo>
                  <a:pt x="23710" y="51727"/>
                </a:lnTo>
                <a:lnTo>
                  <a:pt x="33401" y="61429"/>
                </a:lnTo>
                <a:lnTo>
                  <a:pt x="38798" y="54965"/>
                </a:lnTo>
                <a:close/>
              </a:path>
              <a:path w="297815" h="95250">
                <a:moveTo>
                  <a:pt x="87287" y="18326"/>
                </a:moveTo>
                <a:lnTo>
                  <a:pt x="79743" y="18326"/>
                </a:lnTo>
                <a:lnTo>
                  <a:pt x="79743" y="23710"/>
                </a:lnTo>
                <a:lnTo>
                  <a:pt x="79743" y="36639"/>
                </a:lnTo>
                <a:lnTo>
                  <a:pt x="50647" y="36639"/>
                </a:lnTo>
                <a:lnTo>
                  <a:pt x="50647" y="23710"/>
                </a:lnTo>
                <a:lnTo>
                  <a:pt x="79743" y="23710"/>
                </a:lnTo>
                <a:lnTo>
                  <a:pt x="79743" y="18326"/>
                </a:lnTo>
                <a:lnTo>
                  <a:pt x="44183" y="18326"/>
                </a:lnTo>
                <a:lnTo>
                  <a:pt x="44183" y="42024"/>
                </a:lnTo>
                <a:lnTo>
                  <a:pt x="87287" y="42024"/>
                </a:lnTo>
                <a:lnTo>
                  <a:pt x="87287" y="36639"/>
                </a:lnTo>
                <a:lnTo>
                  <a:pt x="87287" y="23710"/>
                </a:lnTo>
                <a:lnTo>
                  <a:pt x="87287" y="18326"/>
                </a:lnTo>
                <a:close/>
              </a:path>
              <a:path w="297815" h="95250">
                <a:moveTo>
                  <a:pt x="92671" y="49568"/>
                </a:moveTo>
                <a:lnTo>
                  <a:pt x="85128" y="49568"/>
                </a:lnTo>
                <a:lnTo>
                  <a:pt x="85128" y="54965"/>
                </a:lnTo>
                <a:lnTo>
                  <a:pt x="85128" y="66814"/>
                </a:lnTo>
                <a:lnTo>
                  <a:pt x="85128" y="72199"/>
                </a:lnTo>
                <a:lnTo>
                  <a:pt x="85128" y="84048"/>
                </a:lnTo>
                <a:lnTo>
                  <a:pt x="68961" y="84048"/>
                </a:lnTo>
                <a:lnTo>
                  <a:pt x="68961" y="72199"/>
                </a:lnTo>
                <a:lnTo>
                  <a:pt x="85128" y="72199"/>
                </a:lnTo>
                <a:lnTo>
                  <a:pt x="85128" y="66814"/>
                </a:lnTo>
                <a:lnTo>
                  <a:pt x="68961" y="66814"/>
                </a:lnTo>
                <a:lnTo>
                  <a:pt x="68961" y="54965"/>
                </a:lnTo>
                <a:lnTo>
                  <a:pt x="85128" y="54965"/>
                </a:lnTo>
                <a:lnTo>
                  <a:pt x="85128" y="49568"/>
                </a:lnTo>
                <a:lnTo>
                  <a:pt x="62496" y="49568"/>
                </a:lnTo>
                <a:lnTo>
                  <a:pt x="62496" y="54965"/>
                </a:lnTo>
                <a:lnTo>
                  <a:pt x="62496" y="66814"/>
                </a:lnTo>
                <a:lnTo>
                  <a:pt x="62496" y="72199"/>
                </a:lnTo>
                <a:lnTo>
                  <a:pt x="62496" y="84048"/>
                </a:lnTo>
                <a:lnTo>
                  <a:pt x="46342" y="84048"/>
                </a:lnTo>
                <a:lnTo>
                  <a:pt x="46342" y="72199"/>
                </a:lnTo>
                <a:lnTo>
                  <a:pt x="62496" y="72199"/>
                </a:lnTo>
                <a:lnTo>
                  <a:pt x="62496" y="66814"/>
                </a:lnTo>
                <a:lnTo>
                  <a:pt x="46342" y="66814"/>
                </a:lnTo>
                <a:lnTo>
                  <a:pt x="46342" y="54965"/>
                </a:lnTo>
                <a:lnTo>
                  <a:pt x="62496" y="54965"/>
                </a:lnTo>
                <a:lnTo>
                  <a:pt x="62496" y="49568"/>
                </a:lnTo>
                <a:lnTo>
                  <a:pt x="38798" y="49568"/>
                </a:lnTo>
                <a:lnTo>
                  <a:pt x="38798" y="54965"/>
                </a:lnTo>
                <a:lnTo>
                  <a:pt x="38798" y="94830"/>
                </a:lnTo>
                <a:lnTo>
                  <a:pt x="46342" y="94830"/>
                </a:lnTo>
                <a:lnTo>
                  <a:pt x="46342" y="90525"/>
                </a:lnTo>
                <a:lnTo>
                  <a:pt x="85128" y="90525"/>
                </a:lnTo>
                <a:lnTo>
                  <a:pt x="85128" y="94830"/>
                </a:lnTo>
                <a:lnTo>
                  <a:pt x="92671" y="94830"/>
                </a:lnTo>
                <a:lnTo>
                  <a:pt x="92671" y="90525"/>
                </a:lnTo>
                <a:lnTo>
                  <a:pt x="92671" y="84048"/>
                </a:lnTo>
                <a:lnTo>
                  <a:pt x="92671" y="72199"/>
                </a:lnTo>
                <a:lnTo>
                  <a:pt x="92671" y="66814"/>
                </a:lnTo>
                <a:lnTo>
                  <a:pt x="92671" y="54965"/>
                </a:lnTo>
                <a:lnTo>
                  <a:pt x="92671" y="49568"/>
                </a:lnTo>
                <a:close/>
              </a:path>
              <a:path w="297815" h="95250">
                <a:moveTo>
                  <a:pt x="93751" y="5384"/>
                </a:moveTo>
                <a:lnTo>
                  <a:pt x="37719" y="5384"/>
                </a:lnTo>
                <a:lnTo>
                  <a:pt x="37719" y="11861"/>
                </a:lnTo>
                <a:lnTo>
                  <a:pt x="93751" y="11861"/>
                </a:lnTo>
                <a:lnTo>
                  <a:pt x="93751" y="5384"/>
                </a:lnTo>
                <a:close/>
              </a:path>
              <a:path w="297815" h="95250">
                <a:moveTo>
                  <a:pt x="196113" y="45262"/>
                </a:moveTo>
                <a:lnTo>
                  <a:pt x="121767" y="45262"/>
                </a:lnTo>
                <a:lnTo>
                  <a:pt x="121767" y="39878"/>
                </a:lnTo>
                <a:lnTo>
                  <a:pt x="181038" y="39878"/>
                </a:lnTo>
                <a:lnTo>
                  <a:pt x="181038" y="33413"/>
                </a:lnTo>
                <a:lnTo>
                  <a:pt x="181038" y="26936"/>
                </a:lnTo>
                <a:lnTo>
                  <a:pt x="181038" y="21551"/>
                </a:lnTo>
                <a:lnTo>
                  <a:pt x="181038" y="15087"/>
                </a:lnTo>
                <a:lnTo>
                  <a:pt x="181038" y="9702"/>
                </a:lnTo>
                <a:lnTo>
                  <a:pt x="173494" y="9702"/>
                </a:lnTo>
                <a:lnTo>
                  <a:pt x="173494" y="15087"/>
                </a:lnTo>
                <a:lnTo>
                  <a:pt x="173494" y="21551"/>
                </a:lnTo>
                <a:lnTo>
                  <a:pt x="173494" y="26936"/>
                </a:lnTo>
                <a:lnTo>
                  <a:pt x="173494" y="33413"/>
                </a:lnTo>
                <a:lnTo>
                  <a:pt x="121767" y="33413"/>
                </a:lnTo>
                <a:lnTo>
                  <a:pt x="121767" y="26936"/>
                </a:lnTo>
                <a:lnTo>
                  <a:pt x="173494" y="26936"/>
                </a:lnTo>
                <a:lnTo>
                  <a:pt x="173494" y="21551"/>
                </a:lnTo>
                <a:lnTo>
                  <a:pt x="121767" y="21551"/>
                </a:lnTo>
                <a:lnTo>
                  <a:pt x="121767" y="15087"/>
                </a:lnTo>
                <a:lnTo>
                  <a:pt x="173494" y="15087"/>
                </a:lnTo>
                <a:lnTo>
                  <a:pt x="173494" y="9702"/>
                </a:lnTo>
                <a:lnTo>
                  <a:pt x="146545" y="9702"/>
                </a:lnTo>
                <a:lnTo>
                  <a:pt x="148704" y="7543"/>
                </a:lnTo>
                <a:lnTo>
                  <a:pt x="150863" y="4318"/>
                </a:lnTo>
                <a:lnTo>
                  <a:pt x="151942" y="2159"/>
                </a:lnTo>
                <a:lnTo>
                  <a:pt x="143319" y="0"/>
                </a:lnTo>
                <a:lnTo>
                  <a:pt x="142240" y="3238"/>
                </a:lnTo>
                <a:lnTo>
                  <a:pt x="137934" y="9702"/>
                </a:lnTo>
                <a:lnTo>
                  <a:pt x="114223" y="9702"/>
                </a:lnTo>
                <a:lnTo>
                  <a:pt x="114223" y="63576"/>
                </a:lnTo>
                <a:lnTo>
                  <a:pt x="133616" y="63576"/>
                </a:lnTo>
                <a:lnTo>
                  <a:pt x="133616" y="78663"/>
                </a:lnTo>
                <a:lnTo>
                  <a:pt x="114223" y="78663"/>
                </a:lnTo>
                <a:lnTo>
                  <a:pt x="114223" y="67894"/>
                </a:lnTo>
                <a:lnTo>
                  <a:pt x="106680" y="67894"/>
                </a:lnTo>
                <a:lnTo>
                  <a:pt x="106680" y="90525"/>
                </a:lnTo>
                <a:lnTo>
                  <a:pt x="114223" y="90525"/>
                </a:lnTo>
                <a:lnTo>
                  <a:pt x="114223" y="84048"/>
                </a:lnTo>
                <a:lnTo>
                  <a:pt x="167030" y="84048"/>
                </a:lnTo>
                <a:lnTo>
                  <a:pt x="167030" y="78663"/>
                </a:lnTo>
                <a:lnTo>
                  <a:pt x="167030" y="67894"/>
                </a:lnTo>
                <a:lnTo>
                  <a:pt x="160553" y="67894"/>
                </a:lnTo>
                <a:lnTo>
                  <a:pt x="160553" y="78663"/>
                </a:lnTo>
                <a:lnTo>
                  <a:pt x="141160" y="78663"/>
                </a:lnTo>
                <a:lnTo>
                  <a:pt x="141160" y="63576"/>
                </a:lnTo>
                <a:lnTo>
                  <a:pt x="184264" y="63576"/>
                </a:lnTo>
                <a:lnTo>
                  <a:pt x="183184" y="75438"/>
                </a:lnTo>
                <a:lnTo>
                  <a:pt x="182105" y="82981"/>
                </a:lnTo>
                <a:lnTo>
                  <a:pt x="181038" y="86207"/>
                </a:lnTo>
                <a:lnTo>
                  <a:pt x="179959" y="87287"/>
                </a:lnTo>
                <a:lnTo>
                  <a:pt x="168097" y="87287"/>
                </a:lnTo>
                <a:lnTo>
                  <a:pt x="163791" y="86207"/>
                </a:lnTo>
                <a:lnTo>
                  <a:pt x="164871" y="93751"/>
                </a:lnTo>
                <a:lnTo>
                  <a:pt x="169176" y="94830"/>
                </a:lnTo>
                <a:lnTo>
                  <a:pt x="182105" y="94830"/>
                </a:lnTo>
                <a:lnTo>
                  <a:pt x="183184" y="93751"/>
                </a:lnTo>
                <a:lnTo>
                  <a:pt x="186423" y="92671"/>
                </a:lnTo>
                <a:lnTo>
                  <a:pt x="188582" y="88366"/>
                </a:lnTo>
                <a:lnTo>
                  <a:pt x="188925" y="87287"/>
                </a:lnTo>
                <a:lnTo>
                  <a:pt x="189953" y="84048"/>
                </a:lnTo>
                <a:lnTo>
                  <a:pt x="191808" y="58191"/>
                </a:lnTo>
                <a:lnTo>
                  <a:pt x="121767" y="58191"/>
                </a:lnTo>
                <a:lnTo>
                  <a:pt x="121767" y="51727"/>
                </a:lnTo>
                <a:lnTo>
                  <a:pt x="196113" y="51727"/>
                </a:lnTo>
                <a:lnTo>
                  <a:pt x="196113" y="45262"/>
                </a:lnTo>
                <a:close/>
              </a:path>
              <a:path w="297815" h="95250">
                <a:moveTo>
                  <a:pt x="235991" y="72199"/>
                </a:moveTo>
                <a:lnTo>
                  <a:pt x="229527" y="67894"/>
                </a:lnTo>
                <a:lnTo>
                  <a:pt x="224472" y="73952"/>
                </a:lnTo>
                <a:lnTo>
                  <a:pt x="219024" y="79209"/>
                </a:lnTo>
                <a:lnTo>
                  <a:pt x="213156" y="83654"/>
                </a:lnTo>
                <a:lnTo>
                  <a:pt x="206895" y="87287"/>
                </a:lnTo>
                <a:lnTo>
                  <a:pt x="212280" y="93751"/>
                </a:lnTo>
                <a:lnTo>
                  <a:pt x="218719" y="89319"/>
                </a:lnTo>
                <a:lnTo>
                  <a:pt x="224942" y="84188"/>
                </a:lnTo>
                <a:lnTo>
                  <a:pt x="230771" y="78447"/>
                </a:lnTo>
                <a:lnTo>
                  <a:pt x="235991" y="72199"/>
                </a:lnTo>
                <a:close/>
              </a:path>
              <a:path w="297815" h="95250">
                <a:moveTo>
                  <a:pt x="283400" y="4318"/>
                </a:moveTo>
                <a:lnTo>
                  <a:pt x="275856" y="4318"/>
                </a:lnTo>
                <a:lnTo>
                  <a:pt x="275856" y="9702"/>
                </a:lnTo>
                <a:lnTo>
                  <a:pt x="275856" y="17246"/>
                </a:lnTo>
                <a:lnTo>
                  <a:pt x="275856" y="22631"/>
                </a:lnTo>
                <a:lnTo>
                  <a:pt x="275856" y="30175"/>
                </a:lnTo>
                <a:lnTo>
                  <a:pt x="275856" y="36639"/>
                </a:lnTo>
                <a:lnTo>
                  <a:pt x="275856" y="44183"/>
                </a:lnTo>
                <a:lnTo>
                  <a:pt x="234911" y="44183"/>
                </a:lnTo>
                <a:lnTo>
                  <a:pt x="234911" y="36639"/>
                </a:lnTo>
                <a:lnTo>
                  <a:pt x="275856" y="36639"/>
                </a:lnTo>
                <a:lnTo>
                  <a:pt x="275856" y="30175"/>
                </a:lnTo>
                <a:lnTo>
                  <a:pt x="234911" y="30175"/>
                </a:lnTo>
                <a:lnTo>
                  <a:pt x="234911" y="22631"/>
                </a:lnTo>
                <a:lnTo>
                  <a:pt x="275856" y="22631"/>
                </a:lnTo>
                <a:lnTo>
                  <a:pt x="275856" y="17246"/>
                </a:lnTo>
                <a:lnTo>
                  <a:pt x="234911" y="17246"/>
                </a:lnTo>
                <a:lnTo>
                  <a:pt x="234911" y="9702"/>
                </a:lnTo>
                <a:lnTo>
                  <a:pt x="275856" y="9702"/>
                </a:lnTo>
                <a:lnTo>
                  <a:pt x="275856" y="4318"/>
                </a:lnTo>
                <a:lnTo>
                  <a:pt x="227368" y="4318"/>
                </a:lnTo>
                <a:lnTo>
                  <a:pt x="227368" y="50647"/>
                </a:lnTo>
                <a:lnTo>
                  <a:pt x="283400" y="50647"/>
                </a:lnTo>
                <a:lnTo>
                  <a:pt x="283400" y="44183"/>
                </a:lnTo>
                <a:lnTo>
                  <a:pt x="283400" y="36639"/>
                </a:lnTo>
                <a:lnTo>
                  <a:pt x="283400" y="30175"/>
                </a:lnTo>
                <a:lnTo>
                  <a:pt x="283400" y="22631"/>
                </a:lnTo>
                <a:lnTo>
                  <a:pt x="283400" y="17246"/>
                </a:lnTo>
                <a:lnTo>
                  <a:pt x="283400" y="9702"/>
                </a:lnTo>
                <a:lnTo>
                  <a:pt x="283400" y="4318"/>
                </a:lnTo>
                <a:close/>
              </a:path>
              <a:path w="297815" h="95250">
                <a:moveTo>
                  <a:pt x="296329" y="86207"/>
                </a:moveTo>
                <a:lnTo>
                  <a:pt x="290512" y="80759"/>
                </a:lnTo>
                <a:lnTo>
                  <a:pt x="284480" y="75704"/>
                </a:lnTo>
                <a:lnTo>
                  <a:pt x="278447" y="71056"/>
                </a:lnTo>
                <a:lnTo>
                  <a:pt x="272630" y="66814"/>
                </a:lnTo>
                <a:lnTo>
                  <a:pt x="267233" y="72199"/>
                </a:lnTo>
                <a:lnTo>
                  <a:pt x="273507" y="76441"/>
                </a:lnTo>
                <a:lnTo>
                  <a:pt x="279361" y="81089"/>
                </a:lnTo>
                <a:lnTo>
                  <a:pt x="284873" y="86207"/>
                </a:lnTo>
                <a:lnTo>
                  <a:pt x="289864" y="91592"/>
                </a:lnTo>
                <a:lnTo>
                  <a:pt x="296329" y="86207"/>
                </a:lnTo>
                <a:close/>
              </a:path>
              <a:path w="297815" h="95250">
                <a:moveTo>
                  <a:pt x="297408" y="58191"/>
                </a:moveTo>
                <a:lnTo>
                  <a:pt x="215519" y="58191"/>
                </a:lnTo>
                <a:lnTo>
                  <a:pt x="215519" y="10782"/>
                </a:lnTo>
                <a:lnTo>
                  <a:pt x="207975" y="10782"/>
                </a:lnTo>
                <a:lnTo>
                  <a:pt x="207975" y="64655"/>
                </a:lnTo>
                <a:lnTo>
                  <a:pt x="248920" y="64655"/>
                </a:lnTo>
                <a:lnTo>
                  <a:pt x="248920" y="94830"/>
                </a:lnTo>
                <a:lnTo>
                  <a:pt x="256463" y="94830"/>
                </a:lnTo>
                <a:lnTo>
                  <a:pt x="256463" y="64655"/>
                </a:lnTo>
                <a:lnTo>
                  <a:pt x="297408" y="64655"/>
                </a:lnTo>
                <a:lnTo>
                  <a:pt x="297408" y="58191"/>
                </a:lnTo>
                <a:close/>
              </a:path>
            </a:pathLst>
          </a:custGeom>
          <a:solidFill>
            <a:srgbClr val="000000"/>
          </a:solidFill>
        </p:spPr>
        <p:txBody>
          <a:bodyPr wrap="square" lIns="0" tIns="0" rIns="0" bIns="0" rtlCol="0"/>
          <a:lstStyle/>
          <a:p>
            <a:endParaRPr sz="1749"/>
          </a:p>
        </p:txBody>
      </p:sp>
      <p:sp>
        <p:nvSpPr>
          <p:cNvPr id="219" name="object 219"/>
          <p:cNvSpPr/>
          <p:nvPr/>
        </p:nvSpPr>
        <p:spPr>
          <a:xfrm>
            <a:off x="6383188" y="2548842"/>
            <a:ext cx="24435" cy="77648"/>
          </a:xfrm>
          <a:custGeom>
            <a:avLst/>
            <a:gdLst/>
            <a:ahLst/>
            <a:cxnLst/>
            <a:rect l="l" t="t" r="r" b="b"/>
            <a:pathLst>
              <a:path w="28575" h="90805">
                <a:moveTo>
                  <a:pt x="28016" y="0"/>
                </a:moveTo>
                <a:lnTo>
                  <a:pt x="20473" y="0"/>
                </a:lnTo>
                <a:lnTo>
                  <a:pt x="16163" y="4310"/>
                </a:lnTo>
                <a:lnTo>
                  <a:pt x="0" y="45258"/>
                </a:lnTo>
                <a:lnTo>
                  <a:pt x="404" y="51723"/>
                </a:lnTo>
                <a:lnTo>
                  <a:pt x="20473" y="90516"/>
                </a:lnTo>
                <a:lnTo>
                  <a:pt x="28016" y="90516"/>
                </a:lnTo>
                <a:lnTo>
                  <a:pt x="22629" y="85128"/>
                </a:lnTo>
                <a:lnTo>
                  <a:pt x="19396" y="79740"/>
                </a:lnTo>
                <a:lnTo>
                  <a:pt x="17241" y="75430"/>
                </a:lnTo>
                <a:lnTo>
                  <a:pt x="13166" y="68139"/>
                </a:lnTo>
                <a:lnTo>
                  <a:pt x="10506" y="60748"/>
                </a:lnTo>
                <a:lnTo>
                  <a:pt x="9058" y="53154"/>
                </a:lnTo>
                <a:lnTo>
                  <a:pt x="8620" y="45258"/>
                </a:lnTo>
                <a:lnTo>
                  <a:pt x="9226" y="37176"/>
                </a:lnTo>
                <a:lnTo>
                  <a:pt x="11045" y="29094"/>
                </a:lnTo>
                <a:lnTo>
                  <a:pt x="14075" y="21012"/>
                </a:lnTo>
                <a:lnTo>
                  <a:pt x="18318" y="12930"/>
                </a:lnTo>
                <a:lnTo>
                  <a:pt x="20473" y="9698"/>
                </a:lnTo>
                <a:lnTo>
                  <a:pt x="23706" y="4310"/>
                </a:lnTo>
                <a:lnTo>
                  <a:pt x="28016" y="0"/>
                </a:lnTo>
                <a:close/>
              </a:path>
            </a:pathLst>
          </a:custGeom>
          <a:solidFill>
            <a:srgbClr val="000000"/>
          </a:solidFill>
        </p:spPr>
        <p:txBody>
          <a:bodyPr wrap="square" lIns="0" tIns="0" rIns="0" bIns="0" rtlCol="0"/>
          <a:lstStyle/>
          <a:p>
            <a:endParaRPr sz="1749"/>
          </a:p>
        </p:txBody>
      </p:sp>
      <p:sp>
        <p:nvSpPr>
          <p:cNvPr id="220" name="object 220"/>
          <p:cNvSpPr/>
          <p:nvPr/>
        </p:nvSpPr>
        <p:spPr>
          <a:xfrm>
            <a:off x="6418198" y="2548852"/>
            <a:ext cx="156925" cy="77648"/>
          </a:xfrm>
          <a:custGeom>
            <a:avLst/>
            <a:gdLst/>
            <a:ahLst/>
            <a:cxnLst/>
            <a:rect l="l" t="t" r="r" b="b"/>
            <a:pathLst>
              <a:path w="183515" h="90805">
                <a:moveTo>
                  <a:pt x="78663" y="59258"/>
                </a:moveTo>
                <a:lnTo>
                  <a:pt x="71120" y="59258"/>
                </a:lnTo>
                <a:lnTo>
                  <a:pt x="71120" y="64655"/>
                </a:lnTo>
                <a:lnTo>
                  <a:pt x="71120" y="78663"/>
                </a:lnTo>
                <a:lnTo>
                  <a:pt x="12928" y="78663"/>
                </a:lnTo>
                <a:lnTo>
                  <a:pt x="12928" y="64655"/>
                </a:lnTo>
                <a:lnTo>
                  <a:pt x="71120" y="64655"/>
                </a:lnTo>
                <a:lnTo>
                  <a:pt x="71120" y="59258"/>
                </a:lnTo>
                <a:lnTo>
                  <a:pt x="39865" y="59258"/>
                </a:lnTo>
                <a:lnTo>
                  <a:pt x="42024" y="54952"/>
                </a:lnTo>
                <a:lnTo>
                  <a:pt x="44183" y="48488"/>
                </a:lnTo>
                <a:lnTo>
                  <a:pt x="70040" y="48488"/>
                </a:lnTo>
                <a:lnTo>
                  <a:pt x="70040" y="43103"/>
                </a:lnTo>
                <a:lnTo>
                  <a:pt x="70040" y="31242"/>
                </a:lnTo>
                <a:lnTo>
                  <a:pt x="70040" y="25857"/>
                </a:lnTo>
                <a:lnTo>
                  <a:pt x="62496" y="25857"/>
                </a:lnTo>
                <a:lnTo>
                  <a:pt x="62496" y="31242"/>
                </a:lnTo>
                <a:lnTo>
                  <a:pt x="62496" y="43103"/>
                </a:lnTo>
                <a:lnTo>
                  <a:pt x="20472" y="43103"/>
                </a:lnTo>
                <a:lnTo>
                  <a:pt x="20472" y="31242"/>
                </a:lnTo>
                <a:lnTo>
                  <a:pt x="62496" y="31242"/>
                </a:lnTo>
                <a:lnTo>
                  <a:pt x="62496" y="25857"/>
                </a:lnTo>
                <a:lnTo>
                  <a:pt x="12928" y="25857"/>
                </a:lnTo>
                <a:lnTo>
                  <a:pt x="12928" y="48488"/>
                </a:lnTo>
                <a:lnTo>
                  <a:pt x="36639" y="48488"/>
                </a:lnTo>
                <a:lnTo>
                  <a:pt x="34480" y="54952"/>
                </a:lnTo>
                <a:lnTo>
                  <a:pt x="32321" y="59258"/>
                </a:lnTo>
                <a:lnTo>
                  <a:pt x="5384" y="59258"/>
                </a:lnTo>
                <a:lnTo>
                  <a:pt x="5384" y="90512"/>
                </a:lnTo>
                <a:lnTo>
                  <a:pt x="12928" y="90512"/>
                </a:lnTo>
                <a:lnTo>
                  <a:pt x="12928" y="85128"/>
                </a:lnTo>
                <a:lnTo>
                  <a:pt x="71120" y="85128"/>
                </a:lnTo>
                <a:lnTo>
                  <a:pt x="71120" y="90512"/>
                </a:lnTo>
                <a:lnTo>
                  <a:pt x="78663" y="90512"/>
                </a:lnTo>
                <a:lnTo>
                  <a:pt x="78663" y="85128"/>
                </a:lnTo>
                <a:lnTo>
                  <a:pt x="78663" y="78663"/>
                </a:lnTo>
                <a:lnTo>
                  <a:pt x="78663" y="64655"/>
                </a:lnTo>
                <a:lnTo>
                  <a:pt x="78663" y="59258"/>
                </a:lnTo>
                <a:close/>
              </a:path>
              <a:path w="183515" h="90805">
                <a:moveTo>
                  <a:pt x="82969" y="9690"/>
                </a:moveTo>
                <a:lnTo>
                  <a:pt x="45262" y="9690"/>
                </a:lnTo>
                <a:lnTo>
                  <a:pt x="45262" y="0"/>
                </a:lnTo>
                <a:lnTo>
                  <a:pt x="37719" y="0"/>
                </a:lnTo>
                <a:lnTo>
                  <a:pt x="37719" y="9690"/>
                </a:lnTo>
                <a:lnTo>
                  <a:pt x="0" y="9690"/>
                </a:lnTo>
                <a:lnTo>
                  <a:pt x="0" y="29095"/>
                </a:lnTo>
                <a:lnTo>
                  <a:pt x="7543" y="29095"/>
                </a:lnTo>
                <a:lnTo>
                  <a:pt x="7543" y="16154"/>
                </a:lnTo>
                <a:lnTo>
                  <a:pt x="75425" y="16154"/>
                </a:lnTo>
                <a:lnTo>
                  <a:pt x="75425" y="29095"/>
                </a:lnTo>
                <a:lnTo>
                  <a:pt x="82969" y="29095"/>
                </a:lnTo>
                <a:lnTo>
                  <a:pt x="82969" y="16154"/>
                </a:lnTo>
                <a:lnTo>
                  <a:pt x="82969" y="9690"/>
                </a:lnTo>
                <a:close/>
              </a:path>
              <a:path w="183515" h="90805">
                <a:moveTo>
                  <a:pt x="183184" y="6464"/>
                </a:moveTo>
                <a:lnTo>
                  <a:pt x="94830" y="6464"/>
                </a:lnTo>
                <a:lnTo>
                  <a:pt x="94830" y="12928"/>
                </a:lnTo>
                <a:lnTo>
                  <a:pt x="132537" y="12928"/>
                </a:lnTo>
                <a:lnTo>
                  <a:pt x="132537" y="90512"/>
                </a:lnTo>
                <a:lnTo>
                  <a:pt x="141160" y="90512"/>
                </a:lnTo>
                <a:lnTo>
                  <a:pt x="141160" y="35560"/>
                </a:lnTo>
                <a:lnTo>
                  <a:pt x="157187" y="45250"/>
                </a:lnTo>
                <a:lnTo>
                  <a:pt x="164947" y="50101"/>
                </a:lnTo>
                <a:lnTo>
                  <a:pt x="172415" y="54952"/>
                </a:lnTo>
                <a:lnTo>
                  <a:pt x="177800" y="48488"/>
                </a:lnTo>
                <a:lnTo>
                  <a:pt x="168300" y="42405"/>
                </a:lnTo>
                <a:lnTo>
                  <a:pt x="159207" y="37033"/>
                </a:lnTo>
                <a:lnTo>
                  <a:pt x="156514" y="35560"/>
                </a:lnTo>
                <a:lnTo>
                  <a:pt x="150520" y="32270"/>
                </a:lnTo>
                <a:lnTo>
                  <a:pt x="142240" y="28016"/>
                </a:lnTo>
                <a:lnTo>
                  <a:pt x="141160" y="28016"/>
                </a:lnTo>
                <a:lnTo>
                  <a:pt x="141160" y="12928"/>
                </a:lnTo>
                <a:lnTo>
                  <a:pt x="183184" y="12928"/>
                </a:lnTo>
                <a:lnTo>
                  <a:pt x="183184" y="6464"/>
                </a:lnTo>
                <a:close/>
              </a:path>
            </a:pathLst>
          </a:custGeom>
          <a:solidFill>
            <a:srgbClr val="000000"/>
          </a:solidFill>
        </p:spPr>
        <p:txBody>
          <a:bodyPr wrap="square" lIns="0" tIns="0" rIns="0" bIns="0" rtlCol="0"/>
          <a:lstStyle/>
          <a:p>
            <a:endParaRPr sz="1749"/>
          </a:p>
        </p:txBody>
      </p:sp>
      <p:sp>
        <p:nvSpPr>
          <p:cNvPr id="221" name="object 221"/>
          <p:cNvSpPr/>
          <p:nvPr/>
        </p:nvSpPr>
        <p:spPr>
          <a:xfrm>
            <a:off x="6581291" y="2549644"/>
            <a:ext cx="77648" cy="70589"/>
          </a:xfrm>
          <a:custGeom>
            <a:avLst/>
            <a:gdLst/>
            <a:ahLst/>
            <a:cxnLst/>
            <a:rect l="l" t="t" r="r" b="b"/>
            <a:pathLst>
              <a:path w="90804" h="82550">
                <a:moveTo>
                  <a:pt x="90512" y="76200"/>
                </a:moveTo>
                <a:lnTo>
                  <a:pt x="48488" y="76200"/>
                </a:lnTo>
                <a:lnTo>
                  <a:pt x="48488" y="33020"/>
                </a:lnTo>
                <a:lnTo>
                  <a:pt x="84048" y="33020"/>
                </a:lnTo>
                <a:lnTo>
                  <a:pt x="84048" y="25400"/>
                </a:lnTo>
                <a:lnTo>
                  <a:pt x="48488" y="25400"/>
                </a:lnTo>
                <a:lnTo>
                  <a:pt x="48488" y="0"/>
                </a:lnTo>
                <a:lnTo>
                  <a:pt x="40944" y="0"/>
                </a:lnTo>
                <a:lnTo>
                  <a:pt x="40944" y="25400"/>
                </a:lnTo>
                <a:lnTo>
                  <a:pt x="6464" y="25400"/>
                </a:lnTo>
                <a:lnTo>
                  <a:pt x="6464" y="33020"/>
                </a:lnTo>
                <a:lnTo>
                  <a:pt x="40944" y="33020"/>
                </a:lnTo>
                <a:lnTo>
                  <a:pt x="40944" y="76200"/>
                </a:lnTo>
                <a:lnTo>
                  <a:pt x="0" y="76200"/>
                </a:lnTo>
                <a:lnTo>
                  <a:pt x="0" y="82550"/>
                </a:lnTo>
                <a:lnTo>
                  <a:pt x="90512" y="82550"/>
                </a:lnTo>
                <a:lnTo>
                  <a:pt x="90512" y="76200"/>
                </a:lnTo>
                <a:close/>
              </a:path>
            </a:pathLst>
          </a:custGeom>
          <a:solidFill>
            <a:srgbClr val="000000"/>
          </a:solidFill>
        </p:spPr>
        <p:txBody>
          <a:bodyPr wrap="square" lIns="0" tIns="0" rIns="0" bIns="0" rtlCol="0"/>
          <a:lstStyle/>
          <a:p>
            <a:endParaRPr sz="1749"/>
          </a:p>
        </p:txBody>
      </p:sp>
      <p:sp>
        <p:nvSpPr>
          <p:cNvPr id="222" name="object 222"/>
          <p:cNvSpPr/>
          <p:nvPr/>
        </p:nvSpPr>
        <p:spPr>
          <a:xfrm>
            <a:off x="6664227" y="2548842"/>
            <a:ext cx="77648" cy="77648"/>
          </a:xfrm>
          <a:custGeom>
            <a:avLst/>
            <a:gdLst/>
            <a:ahLst/>
            <a:cxnLst/>
            <a:rect l="l" t="t" r="r" b="b"/>
            <a:pathLst>
              <a:path w="90804" h="90805">
                <a:moveTo>
                  <a:pt x="48490" y="0"/>
                </a:moveTo>
                <a:lnTo>
                  <a:pt x="40947" y="0"/>
                </a:lnTo>
                <a:lnTo>
                  <a:pt x="40947" y="19396"/>
                </a:lnTo>
                <a:lnTo>
                  <a:pt x="2155" y="19396"/>
                </a:lnTo>
                <a:lnTo>
                  <a:pt x="2155" y="26939"/>
                </a:lnTo>
                <a:lnTo>
                  <a:pt x="38792" y="26939"/>
                </a:lnTo>
                <a:lnTo>
                  <a:pt x="31519" y="40510"/>
                </a:lnTo>
                <a:lnTo>
                  <a:pt x="22629" y="52262"/>
                </a:lnTo>
                <a:lnTo>
                  <a:pt x="12122" y="62398"/>
                </a:lnTo>
                <a:lnTo>
                  <a:pt x="0" y="71120"/>
                </a:lnTo>
                <a:lnTo>
                  <a:pt x="5387" y="77585"/>
                </a:lnTo>
                <a:lnTo>
                  <a:pt x="33404" y="50646"/>
                </a:lnTo>
                <a:lnTo>
                  <a:pt x="40947" y="36637"/>
                </a:lnTo>
                <a:lnTo>
                  <a:pt x="40947" y="90516"/>
                </a:lnTo>
                <a:lnTo>
                  <a:pt x="48490" y="90516"/>
                </a:lnTo>
                <a:lnTo>
                  <a:pt x="48490" y="35560"/>
                </a:lnTo>
                <a:lnTo>
                  <a:pt x="55730" y="46638"/>
                </a:lnTo>
                <a:lnTo>
                  <a:pt x="64385" y="57111"/>
                </a:lnTo>
                <a:lnTo>
                  <a:pt x="74251" y="66776"/>
                </a:lnTo>
                <a:lnTo>
                  <a:pt x="85128" y="75430"/>
                </a:lnTo>
                <a:lnTo>
                  <a:pt x="90516" y="67887"/>
                </a:lnTo>
                <a:lnTo>
                  <a:pt x="78376" y="59822"/>
                </a:lnTo>
                <a:lnTo>
                  <a:pt x="67752" y="50241"/>
                </a:lnTo>
                <a:lnTo>
                  <a:pt x="58542" y="39247"/>
                </a:lnTo>
                <a:lnTo>
                  <a:pt x="50646" y="26939"/>
                </a:lnTo>
                <a:lnTo>
                  <a:pt x="87283" y="26939"/>
                </a:lnTo>
                <a:lnTo>
                  <a:pt x="87283" y="19396"/>
                </a:lnTo>
                <a:lnTo>
                  <a:pt x="48490" y="19396"/>
                </a:lnTo>
                <a:lnTo>
                  <a:pt x="48490" y="0"/>
                </a:lnTo>
                <a:close/>
              </a:path>
            </a:pathLst>
          </a:custGeom>
          <a:solidFill>
            <a:srgbClr val="000000"/>
          </a:solidFill>
        </p:spPr>
        <p:txBody>
          <a:bodyPr wrap="square" lIns="0" tIns="0" rIns="0" bIns="0" rtlCol="0"/>
          <a:lstStyle/>
          <a:p>
            <a:endParaRPr sz="1749"/>
          </a:p>
        </p:txBody>
      </p:sp>
      <p:sp>
        <p:nvSpPr>
          <p:cNvPr id="223" name="object 223"/>
          <p:cNvSpPr/>
          <p:nvPr/>
        </p:nvSpPr>
        <p:spPr>
          <a:xfrm>
            <a:off x="6747154" y="2548851"/>
            <a:ext cx="77648" cy="77105"/>
          </a:xfrm>
          <a:custGeom>
            <a:avLst/>
            <a:gdLst/>
            <a:ahLst/>
            <a:cxnLst/>
            <a:rect l="l" t="t" r="r" b="b"/>
            <a:pathLst>
              <a:path w="90804" h="90169">
                <a:moveTo>
                  <a:pt x="80810" y="61887"/>
                </a:moveTo>
                <a:lnTo>
                  <a:pt x="74345" y="61887"/>
                </a:lnTo>
                <a:lnTo>
                  <a:pt x="74345" y="68237"/>
                </a:lnTo>
                <a:lnTo>
                  <a:pt x="7543" y="68237"/>
                </a:lnTo>
                <a:lnTo>
                  <a:pt x="7543" y="74587"/>
                </a:lnTo>
                <a:lnTo>
                  <a:pt x="40944" y="74587"/>
                </a:lnTo>
                <a:lnTo>
                  <a:pt x="40944" y="83477"/>
                </a:lnTo>
                <a:lnTo>
                  <a:pt x="27127" y="83477"/>
                </a:lnTo>
                <a:lnTo>
                  <a:pt x="27127" y="84747"/>
                </a:lnTo>
                <a:lnTo>
                  <a:pt x="27444" y="84747"/>
                </a:lnTo>
                <a:lnTo>
                  <a:pt x="27444" y="87287"/>
                </a:lnTo>
                <a:lnTo>
                  <a:pt x="27762" y="87287"/>
                </a:lnTo>
                <a:lnTo>
                  <a:pt x="27762" y="88557"/>
                </a:lnTo>
                <a:lnTo>
                  <a:pt x="27978" y="88557"/>
                </a:lnTo>
                <a:lnTo>
                  <a:pt x="27978" y="89827"/>
                </a:lnTo>
                <a:lnTo>
                  <a:pt x="45758" y="89827"/>
                </a:lnTo>
                <a:lnTo>
                  <a:pt x="45758" y="88557"/>
                </a:lnTo>
                <a:lnTo>
                  <a:pt x="47409" y="88557"/>
                </a:lnTo>
                <a:lnTo>
                  <a:pt x="47409" y="87287"/>
                </a:lnTo>
                <a:lnTo>
                  <a:pt x="48044" y="87287"/>
                </a:lnTo>
                <a:lnTo>
                  <a:pt x="48044" y="84747"/>
                </a:lnTo>
                <a:lnTo>
                  <a:pt x="48488" y="84747"/>
                </a:lnTo>
                <a:lnTo>
                  <a:pt x="48488" y="83477"/>
                </a:lnTo>
                <a:lnTo>
                  <a:pt x="48488" y="74587"/>
                </a:lnTo>
                <a:lnTo>
                  <a:pt x="74345" y="74587"/>
                </a:lnTo>
                <a:lnTo>
                  <a:pt x="74345" y="78397"/>
                </a:lnTo>
                <a:lnTo>
                  <a:pt x="80810" y="78397"/>
                </a:lnTo>
                <a:lnTo>
                  <a:pt x="80810" y="74587"/>
                </a:lnTo>
                <a:lnTo>
                  <a:pt x="80810" y="68237"/>
                </a:lnTo>
                <a:lnTo>
                  <a:pt x="80810" y="61887"/>
                </a:lnTo>
                <a:close/>
              </a:path>
              <a:path w="90804" h="90169">
                <a:moveTo>
                  <a:pt x="87287" y="7543"/>
                </a:moveTo>
                <a:lnTo>
                  <a:pt x="48488" y="7543"/>
                </a:lnTo>
                <a:lnTo>
                  <a:pt x="48488" y="0"/>
                </a:lnTo>
                <a:lnTo>
                  <a:pt x="40944" y="0"/>
                </a:lnTo>
                <a:lnTo>
                  <a:pt x="40944" y="7543"/>
                </a:lnTo>
                <a:lnTo>
                  <a:pt x="2159" y="7543"/>
                </a:lnTo>
                <a:lnTo>
                  <a:pt x="2159" y="12928"/>
                </a:lnTo>
                <a:lnTo>
                  <a:pt x="40944" y="12928"/>
                </a:lnTo>
                <a:lnTo>
                  <a:pt x="40944" y="19392"/>
                </a:lnTo>
                <a:lnTo>
                  <a:pt x="48488" y="19392"/>
                </a:lnTo>
                <a:lnTo>
                  <a:pt x="48488" y="12928"/>
                </a:lnTo>
                <a:lnTo>
                  <a:pt x="87287" y="12928"/>
                </a:lnTo>
                <a:lnTo>
                  <a:pt x="87287" y="7543"/>
                </a:lnTo>
                <a:close/>
              </a:path>
              <a:path w="90804" h="90169">
                <a:moveTo>
                  <a:pt x="90512" y="54952"/>
                </a:moveTo>
                <a:lnTo>
                  <a:pt x="80810" y="54952"/>
                </a:lnTo>
                <a:lnTo>
                  <a:pt x="80810" y="47917"/>
                </a:lnTo>
                <a:lnTo>
                  <a:pt x="80810" y="42837"/>
                </a:lnTo>
                <a:lnTo>
                  <a:pt x="48488" y="42837"/>
                </a:lnTo>
                <a:lnTo>
                  <a:pt x="48488" y="37757"/>
                </a:lnTo>
                <a:lnTo>
                  <a:pt x="79743" y="37757"/>
                </a:lnTo>
                <a:lnTo>
                  <a:pt x="79743" y="32677"/>
                </a:lnTo>
                <a:lnTo>
                  <a:pt x="18313" y="32677"/>
                </a:lnTo>
                <a:lnTo>
                  <a:pt x="18313" y="23787"/>
                </a:lnTo>
                <a:lnTo>
                  <a:pt x="40944" y="23787"/>
                </a:lnTo>
                <a:lnTo>
                  <a:pt x="40944" y="32321"/>
                </a:lnTo>
                <a:lnTo>
                  <a:pt x="48488" y="32321"/>
                </a:lnTo>
                <a:lnTo>
                  <a:pt x="48488" y="23787"/>
                </a:lnTo>
                <a:lnTo>
                  <a:pt x="72199" y="23787"/>
                </a:lnTo>
                <a:lnTo>
                  <a:pt x="72199" y="32321"/>
                </a:lnTo>
                <a:lnTo>
                  <a:pt x="79743" y="32321"/>
                </a:lnTo>
                <a:lnTo>
                  <a:pt x="79743" y="23787"/>
                </a:lnTo>
                <a:lnTo>
                  <a:pt x="79743" y="19977"/>
                </a:lnTo>
                <a:lnTo>
                  <a:pt x="10769" y="19977"/>
                </a:lnTo>
                <a:lnTo>
                  <a:pt x="10769" y="23787"/>
                </a:lnTo>
                <a:lnTo>
                  <a:pt x="10769" y="32677"/>
                </a:lnTo>
                <a:lnTo>
                  <a:pt x="10769" y="37757"/>
                </a:lnTo>
                <a:lnTo>
                  <a:pt x="40944" y="37757"/>
                </a:lnTo>
                <a:lnTo>
                  <a:pt x="40944" y="42837"/>
                </a:lnTo>
                <a:lnTo>
                  <a:pt x="7543" y="42837"/>
                </a:lnTo>
                <a:lnTo>
                  <a:pt x="7543" y="47917"/>
                </a:lnTo>
                <a:lnTo>
                  <a:pt x="74345" y="47917"/>
                </a:lnTo>
                <a:lnTo>
                  <a:pt x="74345" y="54952"/>
                </a:lnTo>
                <a:lnTo>
                  <a:pt x="48488" y="54952"/>
                </a:lnTo>
                <a:lnTo>
                  <a:pt x="48488" y="48488"/>
                </a:lnTo>
                <a:lnTo>
                  <a:pt x="40944" y="48488"/>
                </a:lnTo>
                <a:lnTo>
                  <a:pt x="40944" y="54952"/>
                </a:lnTo>
                <a:lnTo>
                  <a:pt x="0" y="54952"/>
                </a:lnTo>
                <a:lnTo>
                  <a:pt x="0" y="61417"/>
                </a:lnTo>
                <a:lnTo>
                  <a:pt x="40944" y="61417"/>
                </a:lnTo>
                <a:lnTo>
                  <a:pt x="40944" y="67881"/>
                </a:lnTo>
                <a:lnTo>
                  <a:pt x="48488" y="67881"/>
                </a:lnTo>
                <a:lnTo>
                  <a:pt x="48488" y="61417"/>
                </a:lnTo>
                <a:lnTo>
                  <a:pt x="90512" y="61417"/>
                </a:lnTo>
                <a:lnTo>
                  <a:pt x="90512" y="54952"/>
                </a:lnTo>
                <a:close/>
              </a:path>
            </a:pathLst>
          </a:custGeom>
          <a:solidFill>
            <a:srgbClr val="000000"/>
          </a:solidFill>
        </p:spPr>
        <p:txBody>
          <a:bodyPr wrap="square" lIns="0" tIns="0" rIns="0" bIns="0" rtlCol="0"/>
          <a:lstStyle/>
          <a:p>
            <a:endParaRPr sz="1749"/>
          </a:p>
        </p:txBody>
      </p:sp>
      <p:sp>
        <p:nvSpPr>
          <p:cNvPr id="224" name="object 224"/>
          <p:cNvSpPr/>
          <p:nvPr/>
        </p:nvSpPr>
        <p:spPr>
          <a:xfrm>
            <a:off x="6829157" y="2548852"/>
            <a:ext cx="161269" cy="77648"/>
          </a:xfrm>
          <a:custGeom>
            <a:avLst/>
            <a:gdLst/>
            <a:ahLst/>
            <a:cxnLst/>
            <a:rect l="l" t="t" r="r" b="b"/>
            <a:pathLst>
              <a:path w="188595" h="90805">
                <a:moveTo>
                  <a:pt x="42024" y="8610"/>
                </a:moveTo>
                <a:lnTo>
                  <a:pt x="37719" y="4305"/>
                </a:lnTo>
                <a:lnTo>
                  <a:pt x="3238" y="4305"/>
                </a:lnTo>
                <a:lnTo>
                  <a:pt x="3238" y="10769"/>
                </a:lnTo>
                <a:lnTo>
                  <a:pt x="31254" y="10769"/>
                </a:lnTo>
                <a:lnTo>
                  <a:pt x="29095" y="14008"/>
                </a:lnTo>
                <a:lnTo>
                  <a:pt x="25869" y="17233"/>
                </a:lnTo>
                <a:lnTo>
                  <a:pt x="21551" y="20472"/>
                </a:lnTo>
                <a:lnTo>
                  <a:pt x="18326" y="17233"/>
                </a:lnTo>
                <a:lnTo>
                  <a:pt x="15087" y="15087"/>
                </a:lnTo>
                <a:lnTo>
                  <a:pt x="12941" y="14008"/>
                </a:lnTo>
                <a:lnTo>
                  <a:pt x="8623" y="18313"/>
                </a:lnTo>
                <a:lnTo>
                  <a:pt x="15087" y="22618"/>
                </a:lnTo>
                <a:lnTo>
                  <a:pt x="20472" y="28016"/>
                </a:lnTo>
                <a:lnTo>
                  <a:pt x="24790" y="33401"/>
                </a:lnTo>
                <a:lnTo>
                  <a:pt x="1079" y="33401"/>
                </a:lnTo>
                <a:lnTo>
                  <a:pt x="1079" y="39865"/>
                </a:lnTo>
                <a:lnTo>
                  <a:pt x="18326" y="39865"/>
                </a:lnTo>
                <a:lnTo>
                  <a:pt x="14706" y="48348"/>
                </a:lnTo>
                <a:lnTo>
                  <a:pt x="10375" y="56032"/>
                </a:lnTo>
                <a:lnTo>
                  <a:pt x="5448" y="62903"/>
                </a:lnTo>
                <a:lnTo>
                  <a:pt x="0" y="68961"/>
                </a:lnTo>
                <a:lnTo>
                  <a:pt x="4318" y="75425"/>
                </a:lnTo>
                <a:lnTo>
                  <a:pt x="8966" y="70167"/>
                </a:lnTo>
                <a:lnTo>
                  <a:pt x="13208" y="64109"/>
                </a:lnTo>
                <a:lnTo>
                  <a:pt x="17043" y="57238"/>
                </a:lnTo>
                <a:lnTo>
                  <a:pt x="20472" y="49568"/>
                </a:lnTo>
                <a:lnTo>
                  <a:pt x="20472" y="81889"/>
                </a:lnTo>
                <a:lnTo>
                  <a:pt x="19405" y="82969"/>
                </a:lnTo>
                <a:lnTo>
                  <a:pt x="11861" y="82969"/>
                </a:lnTo>
                <a:lnTo>
                  <a:pt x="8623" y="81889"/>
                </a:lnTo>
                <a:lnTo>
                  <a:pt x="9702" y="89433"/>
                </a:lnTo>
                <a:lnTo>
                  <a:pt x="23710" y="89433"/>
                </a:lnTo>
                <a:lnTo>
                  <a:pt x="24790" y="88353"/>
                </a:lnTo>
                <a:lnTo>
                  <a:pt x="26949" y="87274"/>
                </a:lnTo>
                <a:lnTo>
                  <a:pt x="26949" y="82969"/>
                </a:lnTo>
                <a:lnTo>
                  <a:pt x="26949" y="49568"/>
                </a:lnTo>
                <a:lnTo>
                  <a:pt x="26949" y="39865"/>
                </a:lnTo>
                <a:lnTo>
                  <a:pt x="34493" y="39865"/>
                </a:lnTo>
                <a:lnTo>
                  <a:pt x="33413" y="44170"/>
                </a:lnTo>
                <a:lnTo>
                  <a:pt x="29095" y="52793"/>
                </a:lnTo>
                <a:lnTo>
                  <a:pt x="35560" y="54952"/>
                </a:lnTo>
                <a:lnTo>
                  <a:pt x="37719" y="50647"/>
                </a:lnTo>
                <a:lnTo>
                  <a:pt x="39878" y="44170"/>
                </a:lnTo>
                <a:lnTo>
                  <a:pt x="42024" y="36626"/>
                </a:lnTo>
                <a:lnTo>
                  <a:pt x="38798" y="33401"/>
                </a:lnTo>
                <a:lnTo>
                  <a:pt x="25869" y="33401"/>
                </a:lnTo>
                <a:lnTo>
                  <a:pt x="30175" y="29095"/>
                </a:lnTo>
                <a:lnTo>
                  <a:pt x="29095" y="28016"/>
                </a:lnTo>
                <a:lnTo>
                  <a:pt x="28016" y="25857"/>
                </a:lnTo>
                <a:lnTo>
                  <a:pt x="25869" y="24777"/>
                </a:lnTo>
                <a:lnTo>
                  <a:pt x="31254" y="20472"/>
                </a:lnTo>
                <a:lnTo>
                  <a:pt x="36639" y="15087"/>
                </a:lnTo>
                <a:lnTo>
                  <a:pt x="42024" y="8610"/>
                </a:lnTo>
                <a:close/>
              </a:path>
              <a:path w="188595" h="90805">
                <a:moveTo>
                  <a:pt x="87287" y="52793"/>
                </a:moveTo>
                <a:lnTo>
                  <a:pt x="66814" y="52793"/>
                </a:lnTo>
                <a:lnTo>
                  <a:pt x="67767" y="44170"/>
                </a:lnTo>
                <a:lnTo>
                  <a:pt x="67894" y="43103"/>
                </a:lnTo>
                <a:lnTo>
                  <a:pt x="60350" y="43103"/>
                </a:lnTo>
                <a:lnTo>
                  <a:pt x="60350" y="52793"/>
                </a:lnTo>
                <a:lnTo>
                  <a:pt x="42024" y="52793"/>
                </a:lnTo>
                <a:lnTo>
                  <a:pt x="42024" y="59258"/>
                </a:lnTo>
                <a:lnTo>
                  <a:pt x="59270" y="59258"/>
                </a:lnTo>
                <a:lnTo>
                  <a:pt x="58191" y="65722"/>
                </a:lnTo>
                <a:lnTo>
                  <a:pt x="54965" y="72186"/>
                </a:lnTo>
                <a:lnTo>
                  <a:pt x="47421" y="79730"/>
                </a:lnTo>
                <a:lnTo>
                  <a:pt x="43103" y="81889"/>
                </a:lnTo>
                <a:lnTo>
                  <a:pt x="36639" y="84048"/>
                </a:lnTo>
                <a:lnTo>
                  <a:pt x="40957" y="89433"/>
                </a:lnTo>
                <a:lnTo>
                  <a:pt x="48501" y="86207"/>
                </a:lnTo>
                <a:lnTo>
                  <a:pt x="54965" y="82969"/>
                </a:lnTo>
                <a:lnTo>
                  <a:pt x="58191" y="77584"/>
                </a:lnTo>
                <a:lnTo>
                  <a:pt x="62509" y="73266"/>
                </a:lnTo>
                <a:lnTo>
                  <a:pt x="64655" y="66802"/>
                </a:lnTo>
                <a:lnTo>
                  <a:pt x="65735" y="59258"/>
                </a:lnTo>
                <a:lnTo>
                  <a:pt x="80822" y="59258"/>
                </a:lnTo>
                <a:lnTo>
                  <a:pt x="79946" y="68961"/>
                </a:lnTo>
                <a:lnTo>
                  <a:pt x="79832" y="70167"/>
                </a:lnTo>
                <a:lnTo>
                  <a:pt x="79743" y="71120"/>
                </a:lnTo>
                <a:lnTo>
                  <a:pt x="78663" y="77584"/>
                </a:lnTo>
                <a:lnTo>
                  <a:pt x="77584" y="79730"/>
                </a:lnTo>
                <a:lnTo>
                  <a:pt x="77584" y="81889"/>
                </a:lnTo>
                <a:lnTo>
                  <a:pt x="63576" y="81889"/>
                </a:lnTo>
                <a:lnTo>
                  <a:pt x="65735" y="88353"/>
                </a:lnTo>
                <a:lnTo>
                  <a:pt x="80822" y="88353"/>
                </a:lnTo>
                <a:lnTo>
                  <a:pt x="82981" y="87274"/>
                </a:lnTo>
                <a:lnTo>
                  <a:pt x="84061" y="86207"/>
                </a:lnTo>
                <a:lnTo>
                  <a:pt x="85128" y="82969"/>
                </a:lnTo>
                <a:lnTo>
                  <a:pt x="85801" y="79730"/>
                </a:lnTo>
                <a:lnTo>
                  <a:pt x="85928" y="79159"/>
                </a:lnTo>
                <a:lnTo>
                  <a:pt x="86563" y="73266"/>
                </a:lnTo>
                <a:lnTo>
                  <a:pt x="86639" y="72186"/>
                </a:lnTo>
                <a:lnTo>
                  <a:pt x="86753" y="70167"/>
                </a:lnTo>
                <a:lnTo>
                  <a:pt x="86817" y="68961"/>
                </a:lnTo>
                <a:lnTo>
                  <a:pt x="86944" y="66802"/>
                </a:lnTo>
                <a:lnTo>
                  <a:pt x="86995" y="65722"/>
                </a:lnTo>
                <a:lnTo>
                  <a:pt x="87122" y="62903"/>
                </a:lnTo>
                <a:lnTo>
                  <a:pt x="87236" y="56032"/>
                </a:lnTo>
                <a:lnTo>
                  <a:pt x="87287" y="52793"/>
                </a:lnTo>
                <a:close/>
              </a:path>
              <a:path w="188595" h="90805">
                <a:moveTo>
                  <a:pt x="91592" y="39865"/>
                </a:moveTo>
                <a:lnTo>
                  <a:pt x="84061" y="37706"/>
                </a:lnTo>
                <a:lnTo>
                  <a:pt x="80822" y="36626"/>
                </a:lnTo>
                <a:lnTo>
                  <a:pt x="77584" y="35560"/>
                </a:lnTo>
                <a:lnTo>
                  <a:pt x="72199" y="32321"/>
                </a:lnTo>
                <a:lnTo>
                  <a:pt x="74358" y="29095"/>
                </a:lnTo>
                <a:lnTo>
                  <a:pt x="75438" y="28016"/>
                </a:lnTo>
                <a:lnTo>
                  <a:pt x="78663" y="24777"/>
                </a:lnTo>
                <a:lnTo>
                  <a:pt x="79743" y="22618"/>
                </a:lnTo>
                <a:lnTo>
                  <a:pt x="81902" y="16154"/>
                </a:lnTo>
                <a:lnTo>
                  <a:pt x="89446" y="16154"/>
                </a:lnTo>
                <a:lnTo>
                  <a:pt x="89446" y="9690"/>
                </a:lnTo>
                <a:lnTo>
                  <a:pt x="75438" y="9690"/>
                </a:lnTo>
                <a:lnTo>
                  <a:pt x="75438" y="16154"/>
                </a:lnTo>
                <a:lnTo>
                  <a:pt x="73279" y="20472"/>
                </a:lnTo>
                <a:lnTo>
                  <a:pt x="70053" y="24777"/>
                </a:lnTo>
                <a:lnTo>
                  <a:pt x="66814" y="28016"/>
                </a:lnTo>
                <a:lnTo>
                  <a:pt x="62509" y="24777"/>
                </a:lnTo>
                <a:lnTo>
                  <a:pt x="58191" y="20472"/>
                </a:lnTo>
                <a:lnTo>
                  <a:pt x="54965" y="16154"/>
                </a:lnTo>
                <a:lnTo>
                  <a:pt x="75438" y="16154"/>
                </a:lnTo>
                <a:lnTo>
                  <a:pt x="75438" y="9690"/>
                </a:lnTo>
                <a:lnTo>
                  <a:pt x="57111" y="9690"/>
                </a:lnTo>
                <a:lnTo>
                  <a:pt x="58191" y="7543"/>
                </a:lnTo>
                <a:lnTo>
                  <a:pt x="60350" y="1066"/>
                </a:lnTo>
                <a:lnTo>
                  <a:pt x="53886" y="0"/>
                </a:lnTo>
                <a:lnTo>
                  <a:pt x="51244" y="6883"/>
                </a:lnTo>
                <a:lnTo>
                  <a:pt x="48094" y="13055"/>
                </a:lnTo>
                <a:lnTo>
                  <a:pt x="44335" y="18630"/>
                </a:lnTo>
                <a:lnTo>
                  <a:pt x="39878" y="23698"/>
                </a:lnTo>
                <a:lnTo>
                  <a:pt x="45262" y="28016"/>
                </a:lnTo>
                <a:lnTo>
                  <a:pt x="46342" y="25857"/>
                </a:lnTo>
                <a:lnTo>
                  <a:pt x="51727" y="20472"/>
                </a:lnTo>
                <a:lnTo>
                  <a:pt x="53886" y="24777"/>
                </a:lnTo>
                <a:lnTo>
                  <a:pt x="57111" y="29095"/>
                </a:lnTo>
                <a:lnTo>
                  <a:pt x="62509" y="32321"/>
                </a:lnTo>
                <a:lnTo>
                  <a:pt x="56032" y="36626"/>
                </a:lnTo>
                <a:lnTo>
                  <a:pt x="49568" y="39865"/>
                </a:lnTo>
                <a:lnTo>
                  <a:pt x="40957" y="42024"/>
                </a:lnTo>
                <a:lnTo>
                  <a:pt x="45262" y="47409"/>
                </a:lnTo>
                <a:lnTo>
                  <a:pt x="53886" y="44170"/>
                </a:lnTo>
                <a:lnTo>
                  <a:pt x="61429" y="40944"/>
                </a:lnTo>
                <a:lnTo>
                  <a:pt x="66814" y="36626"/>
                </a:lnTo>
                <a:lnTo>
                  <a:pt x="70053" y="38785"/>
                </a:lnTo>
                <a:lnTo>
                  <a:pt x="72199" y="39865"/>
                </a:lnTo>
                <a:lnTo>
                  <a:pt x="73279" y="39865"/>
                </a:lnTo>
                <a:lnTo>
                  <a:pt x="81902" y="44170"/>
                </a:lnTo>
                <a:lnTo>
                  <a:pt x="87287" y="46329"/>
                </a:lnTo>
                <a:lnTo>
                  <a:pt x="91592" y="39865"/>
                </a:lnTo>
                <a:close/>
              </a:path>
              <a:path w="188595" h="90805">
                <a:moveTo>
                  <a:pt x="137934" y="22618"/>
                </a:moveTo>
                <a:lnTo>
                  <a:pt x="130390" y="22618"/>
                </a:lnTo>
                <a:lnTo>
                  <a:pt x="130390" y="29095"/>
                </a:lnTo>
                <a:lnTo>
                  <a:pt x="130390" y="46329"/>
                </a:lnTo>
                <a:lnTo>
                  <a:pt x="110998" y="46329"/>
                </a:lnTo>
                <a:lnTo>
                  <a:pt x="110998" y="29095"/>
                </a:lnTo>
                <a:lnTo>
                  <a:pt x="130390" y="29095"/>
                </a:lnTo>
                <a:lnTo>
                  <a:pt x="130390" y="22618"/>
                </a:lnTo>
                <a:lnTo>
                  <a:pt x="103454" y="22618"/>
                </a:lnTo>
                <a:lnTo>
                  <a:pt x="103428" y="63741"/>
                </a:lnTo>
                <a:lnTo>
                  <a:pt x="102374" y="71120"/>
                </a:lnTo>
                <a:lnTo>
                  <a:pt x="101295" y="77584"/>
                </a:lnTo>
                <a:lnTo>
                  <a:pt x="98069" y="84048"/>
                </a:lnTo>
                <a:lnTo>
                  <a:pt x="103454" y="89433"/>
                </a:lnTo>
                <a:lnTo>
                  <a:pt x="110998" y="52793"/>
                </a:lnTo>
                <a:lnTo>
                  <a:pt x="130390" y="52793"/>
                </a:lnTo>
                <a:lnTo>
                  <a:pt x="130390" y="58178"/>
                </a:lnTo>
                <a:lnTo>
                  <a:pt x="137934" y="58178"/>
                </a:lnTo>
                <a:lnTo>
                  <a:pt x="137934" y="52793"/>
                </a:lnTo>
                <a:lnTo>
                  <a:pt x="137934" y="46329"/>
                </a:lnTo>
                <a:lnTo>
                  <a:pt x="137934" y="29095"/>
                </a:lnTo>
                <a:lnTo>
                  <a:pt x="137934" y="22618"/>
                </a:lnTo>
                <a:close/>
              </a:path>
              <a:path w="188595" h="90805">
                <a:moveTo>
                  <a:pt x="142240" y="4305"/>
                </a:moveTo>
                <a:lnTo>
                  <a:pt x="100215" y="4305"/>
                </a:lnTo>
                <a:lnTo>
                  <a:pt x="100215" y="10769"/>
                </a:lnTo>
                <a:lnTo>
                  <a:pt x="142240" y="10769"/>
                </a:lnTo>
                <a:lnTo>
                  <a:pt x="142240" y="4305"/>
                </a:lnTo>
                <a:close/>
              </a:path>
              <a:path w="188595" h="90805">
                <a:moveTo>
                  <a:pt x="188582" y="31242"/>
                </a:moveTo>
                <a:lnTo>
                  <a:pt x="153022" y="31242"/>
                </a:lnTo>
                <a:lnTo>
                  <a:pt x="153022" y="12928"/>
                </a:lnTo>
                <a:lnTo>
                  <a:pt x="161086" y="11912"/>
                </a:lnTo>
                <a:lnTo>
                  <a:pt x="169049" y="10502"/>
                </a:lnTo>
                <a:lnTo>
                  <a:pt x="176809" y="8686"/>
                </a:lnTo>
                <a:lnTo>
                  <a:pt x="184099" y="6515"/>
                </a:lnTo>
                <a:lnTo>
                  <a:pt x="184302" y="6515"/>
                </a:lnTo>
                <a:lnTo>
                  <a:pt x="179959" y="0"/>
                </a:lnTo>
                <a:lnTo>
                  <a:pt x="171843" y="2844"/>
                </a:lnTo>
                <a:lnTo>
                  <a:pt x="163525" y="4978"/>
                </a:lnTo>
                <a:lnTo>
                  <a:pt x="154800" y="6515"/>
                </a:lnTo>
                <a:lnTo>
                  <a:pt x="145478" y="7543"/>
                </a:lnTo>
                <a:lnTo>
                  <a:pt x="145440" y="37706"/>
                </a:lnTo>
                <a:lnTo>
                  <a:pt x="145288" y="46024"/>
                </a:lnTo>
                <a:lnTo>
                  <a:pt x="145275" y="46697"/>
                </a:lnTo>
                <a:lnTo>
                  <a:pt x="144665" y="56032"/>
                </a:lnTo>
                <a:lnTo>
                  <a:pt x="143675" y="63576"/>
                </a:lnTo>
                <a:lnTo>
                  <a:pt x="143662" y="63741"/>
                </a:lnTo>
                <a:lnTo>
                  <a:pt x="142240" y="70040"/>
                </a:lnTo>
                <a:lnTo>
                  <a:pt x="140093" y="75425"/>
                </a:lnTo>
                <a:lnTo>
                  <a:pt x="137934" y="79730"/>
                </a:lnTo>
                <a:lnTo>
                  <a:pt x="133629" y="84048"/>
                </a:lnTo>
                <a:lnTo>
                  <a:pt x="139014" y="89433"/>
                </a:lnTo>
                <a:lnTo>
                  <a:pt x="152349" y="53340"/>
                </a:lnTo>
                <a:lnTo>
                  <a:pt x="153022" y="37706"/>
                </a:lnTo>
                <a:lnTo>
                  <a:pt x="168109" y="37706"/>
                </a:lnTo>
                <a:lnTo>
                  <a:pt x="168109" y="90512"/>
                </a:lnTo>
                <a:lnTo>
                  <a:pt x="175653" y="90512"/>
                </a:lnTo>
                <a:lnTo>
                  <a:pt x="175653" y="37706"/>
                </a:lnTo>
                <a:lnTo>
                  <a:pt x="188582" y="37706"/>
                </a:lnTo>
                <a:lnTo>
                  <a:pt x="188582" y="31242"/>
                </a:lnTo>
                <a:close/>
              </a:path>
            </a:pathLst>
          </a:custGeom>
          <a:solidFill>
            <a:srgbClr val="000000"/>
          </a:solidFill>
        </p:spPr>
        <p:txBody>
          <a:bodyPr wrap="square" lIns="0" tIns="0" rIns="0" bIns="0" rtlCol="0"/>
          <a:lstStyle/>
          <a:p>
            <a:endParaRPr sz="1749"/>
          </a:p>
        </p:txBody>
      </p:sp>
      <p:sp>
        <p:nvSpPr>
          <p:cNvPr id="225" name="object 225"/>
          <p:cNvSpPr/>
          <p:nvPr/>
        </p:nvSpPr>
        <p:spPr>
          <a:xfrm>
            <a:off x="6999632" y="2548842"/>
            <a:ext cx="24435" cy="77648"/>
          </a:xfrm>
          <a:custGeom>
            <a:avLst/>
            <a:gdLst/>
            <a:ahLst/>
            <a:cxnLst/>
            <a:rect l="l" t="t" r="r" b="b"/>
            <a:pathLst>
              <a:path w="28575" h="90805">
                <a:moveTo>
                  <a:pt x="7543" y="0"/>
                </a:moveTo>
                <a:lnTo>
                  <a:pt x="0" y="0"/>
                </a:lnTo>
                <a:lnTo>
                  <a:pt x="8620" y="10775"/>
                </a:lnTo>
                <a:lnTo>
                  <a:pt x="10775" y="15086"/>
                </a:lnTo>
                <a:lnTo>
                  <a:pt x="14850" y="22376"/>
                </a:lnTo>
                <a:lnTo>
                  <a:pt x="17510" y="29768"/>
                </a:lnTo>
                <a:lnTo>
                  <a:pt x="18958" y="37361"/>
                </a:lnTo>
                <a:lnTo>
                  <a:pt x="19396" y="45258"/>
                </a:lnTo>
                <a:lnTo>
                  <a:pt x="18790" y="53323"/>
                </a:lnTo>
                <a:lnTo>
                  <a:pt x="16971" y="61287"/>
                </a:lnTo>
                <a:lnTo>
                  <a:pt x="13941" y="69049"/>
                </a:lnTo>
                <a:lnTo>
                  <a:pt x="9698" y="76507"/>
                </a:lnTo>
                <a:lnTo>
                  <a:pt x="7543" y="80818"/>
                </a:lnTo>
                <a:lnTo>
                  <a:pt x="4310" y="85128"/>
                </a:lnTo>
                <a:lnTo>
                  <a:pt x="0" y="90516"/>
                </a:lnTo>
                <a:lnTo>
                  <a:pt x="7543" y="90516"/>
                </a:lnTo>
                <a:lnTo>
                  <a:pt x="27427" y="52531"/>
                </a:lnTo>
                <a:lnTo>
                  <a:pt x="28016" y="45258"/>
                </a:lnTo>
                <a:lnTo>
                  <a:pt x="27596" y="38775"/>
                </a:lnTo>
                <a:lnTo>
                  <a:pt x="26265" y="32192"/>
                </a:lnTo>
                <a:lnTo>
                  <a:pt x="23925" y="25407"/>
                </a:lnTo>
                <a:lnTo>
                  <a:pt x="17241" y="11853"/>
                </a:lnTo>
                <a:lnTo>
                  <a:pt x="12930" y="5387"/>
                </a:lnTo>
                <a:lnTo>
                  <a:pt x="7543" y="0"/>
                </a:lnTo>
                <a:close/>
              </a:path>
            </a:pathLst>
          </a:custGeom>
          <a:solidFill>
            <a:srgbClr val="000000"/>
          </a:solidFill>
        </p:spPr>
        <p:txBody>
          <a:bodyPr wrap="square" lIns="0" tIns="0" rIns="0" bIns="0" rtlCol="0"/>
          <a:lstStyle/>
          <a:p>
            <a:endParaRPr sz="1749"/>
          </a:p>
        </p:txBody>
      </p:sp>
      <p:sp>
        <p:nvSpPr>
          <p:cNvPr id="226" name="object 226"/>
          <p:cNvSpPr/>
          <p:nvPr/>
        </p:nvSpPr>
        <p:spPr>
          <a:xfrm>
            <a:off x="8422340" y="2715623"/>
            <a:ext cx="26064" cy="70046"/>
          </a:xfrm>
          <a:custGeom>
            <a:avLst/>
            <a:gdLst/>
            <a:ahLst/>
            <a:cxnLst/>
            <a:rect l="l" t="t" r="r" b="b"/>
            <a:pathLst>
              <a:path w="30479" h="81914">
                <a:moveTo>
                  <a:pt x="30172" y="0"/>
                </a:moveTo>
                <a:lnTo>
                  <a:pt x="23706" y="0"/>
                </a:lnTo>
                <a:lnTo>
                  <a:pt x="18318" y="3232"/>
                </a:lnTo>
                <a:lnTo>
                  <a:pt x="0" y="8620"/>
                </a:lnTo>
                <a:lnTo>
                  <a:pt x="2155" y="16163"/>
                </a:lnTo>
                <a:lnTo>
                  <a:pt x="9698" y="14008"/>
                </a:lnTo>
                <a:lnTo>
                  <a:pt x="16163" y="11853"/>
                </a:lnTo>
                <a:lnTo>
                  <a:pt x="21551" y="9698"/>
                </a:lnTo>
                <a:lnTo>
                  <a:pt x="21551" y="81895"/>
                </a:lnTo>
                <a:lnTo>
                  <a:pt x="30172" y="81895"/>
                </a:lnTo>
                <a:lnTo>
                  <a:pt x="30172" y="0"/>
                </a:lnTo>
                <a:close/>
              </a:path>
            </a:pathLst>
          </a:custGeom>
          <a:solidFill>
            <a:srgbClr val="000000"/>
          </a:solidFill>
        </p:spPr>
        <p:txBody>
          <a:bodyPr wrap="square" lIns="0" tIns="0" rIns="0" bIns="0" rtlCol="0"/>
          <a:lstStyle/>
          <a:p>
            <a:endParaRPr sz="1749"/>
          </a:p>
        </p:txBody>
      </p:sp>
      <p:grpSp>
        <p:nvGrpSpPr>
          <p:cNvPr id="227" name="object 227"/>
          <p:cNvGrpSpPr/>
          <p:nvPr/>
        </p:nvGrpSpPr>
        <p:grpSpPr>
          <a:xfrm>
            <a:off x="8471177" y="2710095"/>
            <a:ext cx="301361" cy="81449"/>
            <a:chOff x="9906570" y="2940705"/>
            <a:chExt cx="352425" cy="95250"/>
          </a:xfrm>
        </p:grpSpPr>
        <p:pic>
          <p:nvPicPr>
            <p:cNvPr id="228" name="object 228"/>
            <p:cNvPicPr/>
            <p:nvPr/>
          </p:nvPicPr>
          <p:blipFill>
            <a:blip r:embed="rId74" cstate="print"/>
            <a:stretch>
              <a:fillRect/>
            </a:stretch>
          </p:blipFill>
          <p:spPr>
            <a:xfrm>
              <a:off x="9906570" y="2940705"/>
              <a:ext cx="256463" cy="94826"/>
            </a:xfrm>
            <a:prstGeom prst="rect">
              <a:avLst/>
            </a:prstGeom>
          </p:spPr>
        </p:pic>
        <p:pic>
          <p:nvPicPr>
            <p:cNvPr id="229" name="object 229"/>
            <p:cNvPicPr/>
            <p:nvPr/>
          </p:nvPicPr>
          <p:blipFill>
            <a:blip r:embed="rId75" cstate="print"/>
            <a:stretch>
              <a:fillRect/>
            </a:stretch>
          </p:blipFill>
          <p:spPr>
            <a:xfrm>
              <a:off x="10184585" y="2945015"/>
              <a:ext cx="74352" cy="90516"/>
            </a:xfrm>
            <a:prstGeom prst="rect">
              <a:avLst/>
            </a:prstGeom>
          </p:spPr>
        </p:pic>
      </p:grpSp>
      <p:grpSp>
        <p:nvGrpSpPr>
          <p:cNvPr id="230" name="object 230"/>
          <p:cNvGrpSpPr/>
          <p:nvPr/>
        </p:nvGrpSpPr>
        <p:grpSpPr>
          <a:xfrm>
            <a:off x="7650171" y="2713780"/>
            <a:ext cx="203079" cy="77648"/>
            <a:chOff x="8946450" y="2945015"/>
            <a:chExt cx="237490" cy="90805"/>
          </a:xfrm>
        </p:grpSpPr>
        <p:pic>
          <p:nvPicPr>
            <p:cNvPr id="231" name="object 231"/>
            <p:cNvPicPr/>
            <p:nvPr/>
          </p:nvPicPr>
          <p:blipFill>
            <a:blip r:embed="rId76" cstate="print"/>
            <a:stretch>
              <a:fillRect/>
            </a:stretch>
          </p:blipFill>
          <p:spPr>
            <a:xfrm>
              <a:off x="8946450" y="2945015"/>
              <a:ext cx="143317" cy="86205"/>
            </a:xfrm>
            <a:prstGeom prst="rect">
              <a:avLst/>
            </a:prstGeom>
          </p:spPr>
        </p:pic>
        <p:pic>
          <p:nvPicPr>
            <p:cNvPr id="232" name="object 232"/>
            <p:cNvPicPr/>
            <p:nvPr/>
          </p:nvPicPr>
          <p:blipFill>
            <a:blip r:embed="rId61" cstate="print"/>
            <a:stretch>
              <a:fillRect/>
            </a:stretch>
          </p:blipFill>
          <p:spPr>
            <a:xfrm>
              <a:off x="9109164" y="2945015"/>
              <a:ext cx="74352" cy="90516"/>
            </a:xfrm>
            <a:prstGeom prst="rect">
              <a:avLst/>
            </a:prstGeom>
          </p:spPr>
        </p:pic>
      </p:grpSp>
      <p:sp>
        <p:nvSpPr>
          <p:cNvPr id="233" name="object 233"/>
          <p:cNvSpPr/>
          <p:nvPr/>
        </p:nvSpPr>
        <p:spPr>
          <a:xfrm>
            <a:off x="6113199" y="2711021"/>
            <a:ext cx="254664" cy="80363"/>
          </a:xfrm>
          <a:custGeom>
            <a:avLst/>
            <a:gdLst/>
            <a:ahLst/>
            <a:cxnLst/>
            <a:rect l="l" t="t" r="r" b="b"/>
            <a:pathLst>
              <a:path w="297815" h="93980">
                <a:moveTo>
                  <a:pt x="37719" y="49568"/>
                </a:moveTo>
                <a:lnTo>
                  <a:pt x="33401" y="45262"/>
                </a:lnTo>
                <a:lnTo>
                  <a:pt x="31254" y="43103"/>
                </a:lnTo>
                <a:lnTo>
                  <a:pt x="29095" y="40944"/>
                </a:lnTo>
                <a:lnTo>
                  <a:pt x="23710" y="36639"/>
                </a:lnTo>
                <a:lnTo>
                  <a:pt x="23710" y="28016"/>
                </a:lnTo>
                <a:lnTo>
                  <a:pt x="36639" y="28016"/>
                </a:lnTo>
                <a:lnTo>
                  <a:pt x="36639" y="20472"/>
                </a:lnTo>
                <a:lnTo>
                  <a:pt x="23710" y="20472"/>
                </a:lnTo>
                <a:lnTo>
                  <a:pt x="23710" y="0"/>
                </a:lnTo>
                <a:lnTo>
                  <a:pt x="17246" y="0"/>
                </a:lnTo>
                <a:lnTo>
                  <a:pt x="17246" y="20472"/>
                </a:lnTo>
                <a:lnTo>
                  <a:pt x="2159" y="20472"/>
                </a:lnTo>
                <a:lnTo>
                  <a:pt x="2159" y="28016"/>
                </a:lnTo>
                <a:lnTo>
                  <a:pt x="16167" y="28016"/>
                </a:lnTo>
                <a:lnTo>
                  <a:pt x="14008" y="34480"/>
                </a:lnTo>
                <a:lnTo>
                  <a:pt x="11849" y="42024"/>
                </a:lnTo>
                <a:lnTo>
                  <a:pt x="8623" y="49568"/>
                </a:lnTo>
                <a:lnTo>
                  <a:pt x="6464" y="53873"/>
                </a:lnTo>
                <a:lnTo>
                  <a:pt x="3238" y="59270"/>
                </a:lnTo>
                <a:lnTo>
                  <a:pt x="0" y="63576"/>
                </a:lnTo>
                <a:lnTo>
                  <a:pt x="4305" y="71120"/>
                </a:lnTo>
                <a:lnTo>
                  <a:pt x="8153" y="65074"/>
                </a:lnTo>
                <a:lnTo>
                  <a:pt x="11582" y="58318"/>
                </a:lnTo>
                <a:lnTo>
                  <a:pt x="14617" y="50965"/>
                </a:lnTo>
                <a:lnTo>
                  <a:pt x="17246" y="43103"/>
                </a:lnTo>
                <a:lnTo>
                  <a:pt x="17246" y="93751"/>
                </a:lnTo>
                <a:lnTo>
                  <a:pt x="23710" y="93751"/>
                </a:lnTo>
                <a:lnTo>
                  <a:pt x="23710" y="45262"/>
                </a:lnTo>
                <a:lnTo>
                  <a:pt x="31254" y="52806"/>
                </a:lnTo>
                <a:lnTo>
                  <a:pt x="33401" y="56032"/>
                </a:lnTo>
                <a:lnTo>
                  <a:pt x="37719" y="49568"/>
                </a:lnTo>
                <a:close/>
              </a:path>
              <a:path w="297815" h="93980">
                <a:moveTo>
                  <a:pt x="94830" y="26936"/>
                </a:moveTo>
                <a:lnTo>
                  <a:pt x="47409" y="26936"/>
                </a:lnTo>
                <a:lnTo>
                  <a:pt x="47409" y="14008"/>
                </a:lnTo>
                <a:lnTo>
                  <a:pt x="49568" y="14008"/>
                </a:lnTo>
                <a:lnTo>
                  <a:pt x="60515" y="12992"/>
                </a:lnTo>
                <a:lnTo>
                  <a:pt x="70853" y="11582"/>
                </a:lnTo>
                <a:lnTo>
                  <a:pt x="80784" y="9766"/>
                </a:lnTo>
                <a:lnTo>
                  <a:pt x="90220" y="7607"/>
                </a:lnTo>
                <a:lnTo>
                  <a:pt x="90589" y="7607"/>
                </a:lnTo>
                <a:lnTo>
                  <a:pt x="85128" y="2159"/>
                </a:lnTo>
                <a:lnTo>
                  <a:pt x="74599" y="4381"/>
                </a:lnTo>
                <a:lnTo>
                  <a:pt x="63982" y="6197"/>
                </a:lnTo>
                <a:lnTo>
                  <a:pt x="53149" y="7607"/>
                </a:lnTo>
                <a:lnTo>
                  <a:pt x="42024" y="8623"/>
                </a:lnTo>
                <a:lnTo>
                  <a:pt x="39865" y="8623"/>
                </a:lnTo>
                <a:lnTo>
                  <a:pt x="39865" y="56032"/>
                </a:lnTo>
                <a:lnTo>
                  <a:pt x="38798" y="62496"/>
                </a:lnTo>
                <a:lnTo>
                  <a:pt x="37769" y="68364"/>
                </a:lnTo>
                <a:lnTo>
                  <a:pt x="37655" y="68961"/>
                </a:lnTo>
                <a:lnTo>
                  <a:pt x="37579" y="69405"/>
                </a:lnTo>
                <a:lnTo>
                  <a:pt x="35560" y="75704"/>
                </a:lnTo>
                <a:lnTo>
                  <a:pt x="32727" y="81597"/>
                </a:lnTo>
                <a:lnTo>
                  <a:pt x="29095" y="87287"/>
                </a:lnTo>
                <a:lnTo>
                  <a:pt x="34480" y="92671"/>
                </a:lnTo>
                <a:lnTo>
                  <a:pt x="46710" y="56032"/>
                </a:lnTo>
                <a:lnTo>
                  <a:pt x="46913" y="52806"/>
                </a:lnTo>
                <a:lnTo>
                  <a:pt x="47028" y="50965"/>
                </a:lnTo>
                <a:lnTo>
                  <a:pt x="47104" y="49568"/>
                </a:lnTo>
                <a:lnTo>
                  <a:pt x="47231" y="47447"/>
                </a:lnTo>
                <a:lnTo>
                  <a:pt x="47358" y="40944"/>
                </a:lnTo>
                <a:lnTo>
                  <a:pt x="47409" y="33401"/>
                </a:lnTo>
                <a:lnTo>
                  <a:pt x="60350" y="33401"/>
                </a:lnTo>
                <a:lnTo>
                  <a:pt x="60261" y="36639"/>
                </a:lnTo>
                <a:lnTo>
                  <a:pt x="60159" y="40944"/>
                </a:lnTo>
                <a:lnTo>
                  <a:pt x="59702" y="47447"/>
                </a:lnTo>
                <a:lnTo>
                  <a:pt x="59677" y="47955"/>
                </a:lnTo>
                <a:lnTo>
                  <a:pt x="59118" y="52806"/>
                </a:lnTo>
                <a:lnTo>
                  <a:pt x="43103" y="88366"/>
                </a:lnTo>
                <a:lnTo>
                  <a:pt x="48488" y="93751"/>
                </a:lnTo>
                <a:lnTo>
                  <a:pt x="54356" y="87706"/>
                </a:lnTo>
                <a:lnTo>
                  <a:pt x="58966" y="81000"/>
                </a:lnTo>
                <a:lnTo>
                  <a:pt x="62433" y="73596"/>
                </a:lnTo>
                <a:lnTo>
                  <a:pt x="64579" y="66014"/>
                </a:lnTo>
                <a:lnTo>
                  <a:pt x="65608" y="62865"/>
                </a:lnTo>
                <a:lnTo>
                  <a:pt x="65735" y="59270"/>
                </a:lnTo>
                <a:lnTo>
                  <a:pt x="66789" y="54013"/>
                </a:lnTo>
                <a:lnTo>
                  <a:pt x="66814" y="53873"/>
                </a:lnTo>
                <a:lnTo>
                  <a:pt x="82969" y="53873"/>
                </a:lnTo>
                <a:lnTo>
                  <a:pt x="82880" y="59270"/>
                </a:lnTo>
                <a:lnTo>
                  <a:pt x="82765" y="66014"/>
                </a:lnTo>
                <a:lnTo>
                  <a:pt x="82257" y="73596"/>
                </a:lnTo>
                <a:lnTo>
                  <a:pt x="82169" y="75031"/>
                </a:lnTo>
                <a:lnTo>
                  <a:pt x="81153" y="81000"/>
                </a:lnTo>
                <a:lnTo>
                  <a:pt x="79743" y="84048"/>
                </a:lnTo>
                <a:lnTo>
                  <a:pt x="78663" y="85128"/>
                </a:lnTo>
                <a:lnTo>
                  <a:pt x="68961" y="85128"/>
                </a:lnTo>
                <a:lnTo>
                  <a:pt x="64655" y="84048"/>
                </a:lnTo>
                <a:lnTo>
                  <a:pt x="65735" y="91592"/>
                </a:lnTo>
                <a:lnTo>
                  <a:pt x="70040" y="92671"/>
                </a:lnTo>
                <a:lnTo>
                  <a:pt x="79743" y="92671"/>
                </a:lnTo>
                <a:lnTo>
                  <a:pt x="82969" y="91592"/>
                </a:lnTo>
                <a:lnTo>
                  <a:pt x="84048" y="90512"/>
                </a:lnTo>
                <a:lnTo>
                  <a:pt x="86207" y="89433"/>
                </a:lnTo>
                <a:lnTo>
                  <a:pt x="87287" y="88366"/>
                </a:lnTo>
                <a:lnTo>
                  <a:pt x="87287" y="85128"/>
                </a:lnTo>
                <a:lnTo>
                  <a:pt x="88696" y="79692"/>
                </a:lnTo>
                <a:lnTo>
                  <a:pt x="89712" y="71526"/>
                </a:lnTo>
                <a:lnTo>
                  <a:pt x="90017" y="66014"/>
                </a:lnTo>
                <a:lnTo>
                  <a:pt x="90068" y="65074"/>
                </a:lnTo>
                <a:lnTo>
                  <a:pt x="90195" y="62865"/>
                </a:lnTo>
                <a:lnTo>
                  <a:pt x="90309" y="60731"/>
                </a:lnTo>
                <a:lnTo>
                  <a:pt x="90424" y="53873"/>
                </a:lnTo>
                <a:lnTo>
                  <a:pt x="90512" y="47447"/>
                </a:lnTo>
                <a:lnTo>
                  <a:pt x="66814" y="47447"/>
                </a:lnTo>
                <a:lnTo>
                  <a:pt x="66814" y="33401"/>
                </a:lnTo>
                <a:lnTo>
                  <a:pt x="94830" y="33401"/>
                </a:lnTo>
                <a:lnTo>
                  <a:pt x="94830" y="26936"/>
                </a:lnTo>
                <a:close/>
              </a:path>
              <a:path w="297815" h="93980">
                <a:moveTo>
                  <a:pt x="197192" y="71120"/>
                </a:moveTo>
                <a:lnTo>
                  <a:pt x="184264" y="62268"/>
                </a:lnTo>
                <a:lnTo>
                  <a:pt x="172948" y="51993"/>
                </a:lnTo>
                <a:lnTo>
                  <a:pt x="163258" y="40513"/>
                </a:lnTo>
                <a:lnTo>
                  <a:pt x="155168" y="28016"/>
                </a:lnTo>
                <a:lnTo>
                  <a:pt x="193967" y="28016"/>
                </a:lnTo>
                <a:lnTo>
                  <a:pt x="193967" y="20472"/>
                </a:lnTo>
                <a:lnTo>
                  <a:pt x="153022" y="20472"/>
                </a:lnTo>
                <a:lnTo>
                  <a:pt x="153022" y="0"/>
                </a:lnTo>
                <a:lnTo>
                  <a:pt x="145478" y="0"/>
                </a:lnTo>
                <a:lnTo>
                  <a:pt x="145478" y="20472"/>
                </a:lnTo>
                <a:lnTo>
                  <a:pt x="105600" y="20472"/>
                </a:lnTo>
                <a:lnTo>
                  <a:pt x="105600" y="28016"/>
                </a:lnTo>
                <a:lnTo>
                  <a:pt x="143319" y="28016"/>
                </a:lnTo>
                <a:lnTo>
                  <a:pt x="135255" y="41910"/>
                </a:lnTo>
                <a:lnTo>
                  <a:pt x="125679" y="54279"/>
                </a:lnTo>
                <a:lnTo>
                  <a:pt x="114681" y="64833"/>
                </a:lnTo>
                <a:lnTo>
                  <a:pt x="102374" y="73279"/>
                </a:lnTo>
                <a:lnTo>
                  <a:pt x="107759" y="79743"/>
                </a:lnTo>
                <a:lnTo>
                  <a:pt x="142227" y="43205"/>
                </a:lnTo>
                <a:lnTo>
                  <a:pt x="145478" y="37719"/>
                </a:lnTo>
                <a:lnTo>
                  <a:pt x="145478" y="93751"/>
                </a:lnTo>
                <a:lnTo>
                  <a:pt x="153022" y="93751"/>
                </a:lnTo>
                <a:lnTo>
                  <a:pt x="153022" y="36639"/>
                </a:lnTo>
                <a:lnTo>
                  <a:pt x="160896" y="48361"/>
                </a:lnTo>
                <a:lnTo>
                  <a:pt x="169989" y="59270"/>
                </a:lnTo>
                <a:lnTo>
                  <a:pt x="180289" y="69367"/>
                </a:lnTo>
                <a:lnTo>
                  <a:pt x="191808" y="78663"/>
                </a:lnTo>
                <a:lnTo>
                  <a:pt x="197192" y="71120"/>
                </a:lnTo>
                <a:close/>
              </a:path>
              <a:path w="297815" h="93980">
                <a:moveTo>
                  <a:pt x="235991" y="71120"/>
                </a:moveTo>
                <a:lnTo>
                  <a:pt x="229527" y="66814"/>
                </a:lnTo>
                <a:lnTo>
                  <a:pt x="224472" y="72872"/>
                </a:lnTo>
                <a:lnTo>
                  <a:pt x="219024" y="78117"/>
                </a:lnTo>
                <a:lnTo>
                  <a:pt x="213156" y="82562"/>
                </a:lnTo>
                <a:lnTo>
                  <a:pt x="206895" y="86207"/>
                </a:lnTo>
                <a:lnTo>
                  <a:pt x="212280" y="92671"/>
                </a:lnTo>
                <a:lnTo>
                  <a:pt x="218719" y="88239"/>
                </a:lnTo>
                <a:lnTo>
                  <a:pt x="224942" y="83108"/>
                </a:lnTo>
                <a:lnTo>
                  <a:pt x="230771" y="77368"/>
                </a:lnTo>
                <a:lnTo>
                  <a:pt x="235991" y="71120"/>
                </a:lnTo>
                <a:close/>
              </a:path>
              <a:path w="297815" h="93980">
                <a:moveTo>
                  <a:pt x="283400" y="3238"/>
                </a:moveTo>
                <a:lnTo>
                  <a:pt x="275856" y="3238"/>
                </a:lnTo>
                <a:lnTo>
                  <a:pt x="275856" y="8623"/>
                </a:lnTo>
                <a:lnTo>
                  <a:pt x="275856" y="16167"/>
                </a:lnTo>
                <a:lnTo>
                  <a:pt x="275856" y="21551"/>
                </a:lnTo>
                <a:lnTo>
                  <a:pt x="275856" y="29095"/>
                </a:lnTo>
                <a:lnTo>
                  <a:pt x="275856" y="35560"/>
                </a:lnTo>
                <a:lnTo>
                  <a:pt x="275856" y="43103"/>
                </a:lnTo>
                <a:lnTo>
                  <a:pt x="234911" y="43103"/>
                </a:lnTo>
                <a:lnTo>
                  <a:pt x="234911" y="35560"/>
                </a:lnTo>
                <a:lnTo>
                  <a:pt x="275856" y="35560"/>
                </a:lnTo>
                <a:lnTo>
                  <a:pt x="275856" y="29095"/>
                </a:lnTo>
                <a:lnTo>
                  <a:pt x="234911" y="29095"/>
                </a:lnTo>
                <a:lnTo>
                  <a:pt x="234911" y="21551"/>
                </a:lnTo>
                <a:lnTo>
                  <a:pt x="275856" y="21551"/>
                </a:lnTo>
                <a:lnTo>
                  <a:pt x="275856" y="16167"/>
                </a:lnTo>
                <a:lnTo>
                  <a:pt x="234911" y="16167"/>
                </a:lnTo>
                <a:lnTo>
                  <a:pt x="234911" y="8623"/>
                </a:lnTo>
                <a:lnTo>
                  <a:pt x="275856" y="8623"/>
                </a:lnTo>
                <a:lnTo>
                  <a:pt x="275856" y="3238"/>
                </a:lnTo>
                <a:lnTo>
                  <a:pt x="227368" y="3238"/>
                </a:lnTo>
                <a:lnTo>
                  <a:pt x="227368" y="49568"/>
                </a:lnTo>
                <a:lnTo>
                  <a:pt x="283400" y="49568"/>
                </a:lnTo>
                <a:lnTo>
                  <a:pt x="283400" y="43103"/>
                </a:lnTo>
                <a:lnTo>
                  <a:pt x="283400" y="35560"/>
                </a:lnTo>
                <a:lnTo>
                  <a:pt x="283400" y="29095"/>
                </a:lnTo>
                <a:lnTo>
                  <a:pt x="283400" y="21551"/>
                </a:lnTo>
                <a:lnTo>
                  <a:pt x="283400" y="16167"/>
                </a:lnTo>
                <a:lnTo>
                  <a:pt x="283400" y="8623"/>
                </a:lnTo>
                <a:lnTo>
                  <a:pt x="283400" y="3238"/>
                </a:lnTo>
                <a:close/>
              </a:path>
              <a:path w="297815" h="93980">
                <a:moveTo>
                  <a:pt x="296329" y="85128"/>
                </a:moveTo>
                <a:lnTo>
                  <a:pt x="290512" y="79667"/>
                </a:lnTo>
                <a:lnTo>
                  <a:pt x="284480" y="74625"/>
                </a:lnTo>
                <a:lnTo>
                  <a:pt x="278447" y="69977"/>
                </a:lnTo>
                <a:lnTo>
                  <a:pt x="272630" y="65735"/>
                </a:lnTo>
                <a:lnTo>
                  <a:pt x="267233" y="71120"/>
                </a:lnTo>
                <a:lnTo>
                  <a:pt x="273507" y="75361"/>
                </a:lnTo>
                <a:lnTo>
                  <a:pt x="279361" y="80010"/>
                </a:lnTo>
                <a:lnTo>
                  <a:pt x="284873" y="85128"/>
                </a:lnTo>
                <a:lnTo>
                  <a:pt x="289864" y="90512"/>
                </a:lnTo>
                <a:lnTo>
                  <a:pt x="296329" y="85128"/>
                </a:lnTo>
                <a:close/>
              </a:path>
              <a:path w="297815" h="93980">
                <a:moveTo>
                  <a:pt x="297408" y="57111"/>
                </a:moveTo>
                <a:lnTo>
                  <a:pt x="215519" y="57111"/>
                </a:lnTo>
                <a:lnTo>
                  <a:pt x="215519" y="9702"/>
                </a:lnTo>
                <a:lnTo>
                  <a:pt x="207975" y="9702"/>
                </a:lnTo>
                <a:lnTo>
                  <a:pt x="207975" y="63576"/>
                </a:lnTo>
                <a:lnTo>
                  <a:pt x="248920" y="63576"/>
                </a:lnTo>
                <a:lnTo>
                  <a:pt x="248920" y="93751"/>
                </a:lnTo>
                <a:lnTo>
                  <a:pt x="256463" y="93751"/>
                </a:lnTo>
                <a:lnTo>
                  <a:pt x="256463" y="63576"/>
                </a:lnTo>
                <a:lnTo>
                  <a:pt x="297408" y="63576"/>
                </a:lnTo>
                <a:lnTo>
                  <a:pt x="297408" y="57111"/>
                </a:lnTo>
                <a:close/>
              </a:path>
            </a:pathLst>
          </a:custGeom>
          <a:solidFill>
            <a:srgbClr val="000000"/>
          </a:solidFill>
        </p:spPr>
        <p:txBody>
          <a:bodyPr wrap="square" lIns="0" tIns="0" rIns="0" bIns="0" rtlCol="0"/>
          <a:lstStyle/>
          <a:p>
            <a:endParaRPr sz="1749"/>
          </a:p>
        </p:txBody>
      </p:sp>
      <p:sp>
        <p:nvSpPr>
          <p:cNvPr id="234" name="object 234"/>
          <p:cNvSpPr/>
          <p:nvPr/>
        </p:nvSpPr>
        <p:spPr>
          <a:xfrm>
            <a:off x="6383188" y="2713780"/>
            <a:ext cx="24435" cy="77648"/>
          </a:xfrm>
          <a:custGeom>
            <a:avLst/>
            <a:gdLst/>
            <a:ahLst/>
            <a:cxnLst/>
            <a:rect l="l" t="t" r="r" b="b"/>
            <a:pathLst>
              <a:path w="28575" h="90805">
                <a:moveTo>
                  <a:pt x="28016" y="0"/>
                </a:moveTo>
                <a:lnTo>
                  <a:pt x="20473" y="0"/>
                </a:lnTo>
                <a:lnTo>
                  <a:pt x="16163" y="4310"/>
                </a:lnTo>
                <a:lnTo>
                  <a:pt x="0" y="45258"/>
                </a:lnTo>
                <a:lnTo>
                  <a:pt x="404" y="51723"/>
                </a:lnTo>
                <a:lnTo>
                  <a:pt x="20473" y="90516"/>
                </a:lnTo>
                <a:lnTo>
                  <a:pt x="28016" y="90516"/>
                </a:lnTo>
                <a:lnTo>
                  <a:pt x="22629" y="85128"/>
                </a:lnTo>
                <a:lnTo>
                  <a:pt x="19396" y="79740"/>
                </a:lnTo>
                <a:lnTo>
                  <a:pt x="17241" y="75430"/>
                </a:lnTo>
                <a:lnTo>
                  <a:pt x="13166" y="68139"/>
                </a:lnTo>
                <a:lnTo>
                  <a:pt x="10506" y="60748"/>
                </a:lnTo>
                <a:lnTo>
                  <a:pt x="9058" y="53154"/>
                </a:lnTo>
                <a:lnTo>
                  <a:pt x="8620" y="45258"/>
                </a:lnTo>
                <a:lnTo>
                  <a:pt x="9226" y="37176"/>
                </a:lnTo>
                <a:lnTo>
                  <a:pt x="11045" y="29094"/>
                </a:lnTo>
                <a:lnTo>
                  <a:pt x="14075" y="21012"/>
                </a:lnTo>
                <a:lnTo>
                  <a:pt x="18318" y="12930"/>
                </a:lnTo>
                <a:lnTo>
                  <a:pt x="20473" y="9698"/>
                </a:lnTo>
                <a:lnTo>
                  <a:pt x="23706" y="4310"/>
                </a:lnTo>
                <a:lnTo>
                  <a:pt x="28016" y="0"/>
                </a:lnTo>
                <a:close/>
              </a:path>
            </a:pathLst>
          </a:custGeom>
          <a:solidFill>
            <a:srgbClr val="000000"/>
          </a:solidFill>
        </p:spPr>
        <p:txBody>
          <a:bodyPr wrap="square" lIns="0" tIns="0" rIns="0" bIns="0" rtlCol="0"/>
          <a:lstStyle/>
          <a:p>
            <a:endParaRPr sz="1749"/>
          </a:p>
        </p:txBody>
      </p:sp>
      <p:sp>
        <p:nvSpPr>
          <p:cNvPr id="235" name="object 235"/>
          <p:cNvSpPr/>
          <p:nvPr/>
        </p:nvSpPr>
        <p:spPr>
          <a:xfrm>
            <a:off x="6414516" y="2713792"/>
            <a:ext cx="161269" cy="77648"/>
          </a:xfrm>
          <a:custGeom>
            <a:avLst/>
            <a:gdLst/>
            <a:ahLst/>
            <a:cxnLst/>
            <a:rect l="l" t="t" r="r" b="b"/>
            <a:pathLst>
              <a:path w="188595" h="90805">
                <a:moveTo>
                  <a:pt x="35560" y="47409"/>
                </a:moveTo>
                <a:lnTo>
                  <a:pt x="32321" y="43091"/>
                </a:lnTo>
                <a:lnTo>
                  <a:pt x="30886" y="42024"/>
                </a:lnTo>
                <a:lnTo>
                  <a:pt x="28016" y="39865"/>
                </a:lnTo>
                <a:lnTo>
                  <a:pt x="22618" y="35560"/>
                </a:lnTo>
                <a:lnTo>
                  <a:pt x="22618" y="26936"/>
                </a:lnTo>
                <a:lnTo>
                  <a:pt x="34480" y="26936"/>
                </a:lnTo>
                <a:lnTo>
                  <a:pt x="34480" y="20472"/>
                </a:lnTo>
                <a:lnTo>
                  <a:pt x="22618" y="20472"/>
                </a:lnTo>
                <a:lnTo>
                  <a:pt x="22618" y="0"/>
                </a:lnTo>
                <a:lnTo>
                  <a:pt x="16154" y="0"/>
                </a:lnTo>
                <a:lnTo>
                  <a:pt x="16154" y="20472"/>
                </a:lnTo>
                <a:lnTo>
                  <a:pt x="1066" y="20472"/>
                </a:lnTo>
                <a:lnTo>
                  <a:pt x="1066" y="26936"/>
                </a:lnTo>
                <a:lnTo>
                  <a:pt x="15074" y="26936"/>
                </a:lnTo>
                <a:lnTo>
                  <a:pt x="14008" y="33401"/>
                </a:lnTo>
                <a:lnTo>
                  <a:pt x="0" y="61417"/>
                </a:lnTo>
                <a:lnTo>
                  <a:pt x="4305" y="68961"/>
                </a:lnTo>
                <a:lnTo>
                  <a:pt x="7518" y="62928"/>
                </a:lnTo>
                <a:lnTo>
                  <a:pt x="10629" y="56299"/>
                </a:lnTo>
                <a:lnTo>
                  <a:pt x="13550" y="49263"/>
                </a:lnTo>
                <a:lnTo>
                  <a:pt x="16154" y="42024"/>
                </a:lnTo>
                <a:lnTo>
                  <a:pt x="16154" y="90512"/>
                </a:lnTo>
                <a:lnTo>
                  <a:pt x="22618" y="90512"/>
                </a:lnTo>
                <a:lnTo>
                  <a:pt x="22618" y="43091"/>
                </a:lnTo>
                <a:lnTo>
                  <a:pt x="26936" y="47409"/>
                </a:lnTo>
                <a:lnTo>
                  <a:pt x="29083" y="50634"/>
                </a:lnTo>
                <a:lnTo>
                  <a:pt x="32321" y="54952"/>
                </a:lnTo>
                <a:lnTo>
                  <a:pt x="35560" y="47409"/>
                </a:lnTo>
                <a:close/>
              </a:path>
              <a:path w="188595" h="90805">
                <a:moveTo>
                  <a:pt x="91592" y="26936"/>
                </a:moveTo>
                <a:lnTo>
                  <a:pt x="45250" y="26936"/>
                </a:lnTo>
                <a:lnTo>
                  <a:pt x="45250" y="14008"/>
                </a:lnTo>
                <a:lnTo>
                  <a:pt x="47409" y="14008"/>
                </a:lnTo>
                <a:lnTo>
                  <a:pt x="57708" y="12992"/>
                </a:lnTo>
                <a:lnTo>
                  <a:pt x="67614" y="11582"/>
                </a:lnTo>
                <a:lnTo>
                  <a:pt x="77114" y="9753"/>
                </a:lnTo>
                <a:lnTo>
                  <a:pt x="85928" y="7607"/>
                </a:lnTo>
                <a:lnTo>
                  <a:pt x="86271" y="7607"/>
                </a:lnTo>
                <a:lnTo>
                  <a:pt x="80810" y="2146"/>
                </a:lnTo>
                <a:lnTo>
                  <a:pt x="71551" y="4368"/>
                </a:lnTo>
                <a:lnTo>
                  <a:pt x="61683" y="6184"/>
                </a:lnTo>
                <a:lnTo>
                  <a:pt x="51409" y="7607"/>
                </a:lnTo>
                <a:lnTo>
                  <a:pt x="40944" y="8610"/>
                </a:lnTo>
                <a:lnTo>
                  <a:pt x="38785" y="8610"/>
                </a:lnTo>
                <a:lnTo>
                  <a:pt x="38785" y="46329"/>
                </a:lnTo>
                <a:lnTo>
                  <a:pt x="37731" y="53733"/>
                </a:lnTo>
                <a:lnTo>
                  <a:pt x="36626" y="60337"/>
                </a:lnTo>
                <a:lnTo>
                  <a:pt x="35623" y="68414"/>
                </a:lnTo>
                <a:lnTo>
                  <a:pt x="35560" y="68961"/>
                </a:lnTo>
                <a:lnTo>
                  <a:pt x="32321" y="76504"/>
                </a:lnTo>
                <a:lnTo>
                  <a:pt x="28016" y="82969"/>
                </a:lnTo>
                <a:lnTo>
                  <a:pt x="33401" y="88353"/>
                </a:lnTo>
                <a:lnTo>
                  <a:pt x="44704" y="51714"/>
                </a:lnTo>
                <a:lnTo>
                  <a:pt x="44767" y="50634"/>
                </a:lnTo>
                <a:lnTo>
                  <a:pt x="44856" y="49263"/>
                </a:lnTo>
                <a:lnTo>
                  <a:pt x="44970" y="47409"/>
                </a:lnTo>
                <a:lnTo>
                  <a:pt x="45072" y="45250"/>
                </a:lnTo>
                <a:lnTo>
                  <a:pt x="45186" y="39865"/>
                </a:lnTo>
                <a:lnTo>
                  <a:pt x="45250" y="32321"/>
                </a:lnTo>
                <a:lnTo>
                  <a:pt x="57111" y="32321"/>
                </a:lnTo>
                <a:lnTo>
                  <a:pt x="57111" y="50634"/>
                </a:lnTo>
                <a:lnTo>
                  <a:pt x="56032" y="57099"/>
                </a:lnTo>
                <a:lnTo>
                  <a:pt x="53822" y="65570"/>
                </a:lnTo>
                <a:lnTo>
                  <a:pt x="50507" y="73139"/>
                </a:lnTo>
                <a:lnTo>
                  <a:pt x="46177" y="79679"/>
                </a:lnTo>
                <a:lnTo>
                  <a:pt x="40944" y="85128"/>
                </a:lnTo>
                <a:lnTo>
                  <a:pt x="46329" y="90512"/>
                </a:lnTo>
                <a:lnTo>
                  <a:pt x="51562" y="84632"/>
                </a:lnTo>
                <a:lnTo>
                  <a:pt x="55892" y="78257"/>
                </a:lnTo>
                <a:lnTo>
                  <a:pt x="59207" y="71259"/>
                </a:lnTo>
                <a:lnTo>
                  <a:pt x="61417" y="63576"/>
                </a:lnTo>
                <a:lnTo>
                  <a:pt x="63576" y="57099"/>
                </a:lnTo>
                <a:lnTo>
                  <a:pt x="63576" y="51714"/>
                </a:lnTo>
                <a:lnTo>
                  <a:pt x="79730" y="51714"/>
                </a:lnTo>
                <a:lnTo>
                  <a:pt x="75425" y="81889"/>
                </a:lnTo>
                <a:lnTo>
                  <a:pt x="65722" y="81889"/>
                </a:lnTo>
                <a:lnTo>
                  <a:pt x="61417" y="80810"/>
                </a:lnTo>
                <a:lnTo>
                  <a:pt x="62496" y="88353"/>
                </a:lnTo>
                <a:lnTo>
                  <a:pt x="66802" y="88353"/>
                </a:lnTo>
                <a:lnTo>
                  <a:pt x="70040" y="89433"/>
                </a:lnTo>
                <a:lnTo>
                  <a:pt x="76504" y="89433"/>
                </a:lnTo>
                <a:lnTo>
                  <a:pt x="86106" y="51714"/>
                </a:lnTo>
                <a:lnTo>
                  <a:pt x="86194" y="45250"/>
                </a:lnTo>
                <a:lnTo>
                  <a:pt x="63576" y="45250"/>
                </a:lnTo>
                <a:lnTo>
                  <a:pt x="64643" y="43091"/>
                </a:lnTo>
                <a:lnTo>
                  <a:pt x="64643" y="32321"/>
                </a:lnTo>
                <a:lnTo>
                  <a:pt x="91592" y="32321"/>
                </a:lnTo>
                <a:lnTo>
                  <a:pt x="91592" y="26936"/>
                </a:lnTo>
                <a:close/>
              </a:path>
              <a:path w="188595" h="90805">
                <a:moveTo>
                  <a:pt x="188569" y="67881"/>
                </a:moveTo>
                <a:lnTo>
                  <a:pt x="176428" y="59817"/>
                </a:lnTo>
                <a:lnTo>
                  <a:pt x="165811" y="50241"/>
                </a:lnTo>
                <a:lnTo>
                  <a:pt x="156591" y="39243"/>
                </a:lnTo>
                <a:lnTo>
                  <a:pt x="148704" y="26936"/>
                </a:lnTo>
                <a:lnTo>
                  <a:pt x="185331" y="26936"/>
                </a:lnTo>
                <a:lnTo>
                  <a:pt x="185331" y="19392"/>
                </a:lnTo>
                <a:lnTo>
                  <a:pt x="146545" y="19392"/>
                </a:lnTo>
                <a:lnTo>
                  <a:pt x="146545" y="0"/>
                </a:lnTo>
                <a:lnTo>
                  <a:pt x="139001" y="0"/>
                </a:lnTo>
                <a:lnTo>
                  <a:pt x="139001" y="19392"/>
                </a:lnTo>
                <a:lnTo>
                  <a:pt x="100203" y="19392"/>
                </a:lnTo>
                <a:lnTo>
                  <a:pt x="100203" y="26936"/>
                </a:lnTo>
                <a:lnTo>
                  <a:pt x="136842" y="26936"/>
                </a:lnTo>
                <a:lnTo>
                  <a:pt x="129578" y="40500"/>
                </a:lnTo>
                <a:lnTo>
                  <a:pt x="120688" y="52260"/>
                </a:lnTo>
                <a:lnTo>
                  <a:pt x="110172" y="62395"/>
                </a:lnTo>
                <a:lnTo>
                  <a:pt x="98056" y="71120"/>
                </a:lnTo>
                <a:lnTo>
                  <a:pt x="103441" y="77584"/>
                </a:lnTo>
                <a:lnTo>
                  <a:pt x="131457" y="50634"/>
                </a:lnTo>
                <a:lnTo>
                  <a:pt x="139001" y="36626"/>
                </a:lnTo>
                <a:lnTo>
                  <a:pt x="139001" y="90512"/>
                </a:lnTo>
                <a:lnTo>
                  <a:pt x="146545" y="90512"/>
                </a:lnTo>
                <a:lnTo>
                  <a:pt x="146545" y="35560"/>
                </a:lnTo>
                <a:lnTo>
                  <a:pt x="153784" y="46634"/>
                </a:lnTo>
                <a:lnTo>
                  <a:pt x="162433" y="57099"/>
                </a:lnTo>
                <a:lnTo>
                  <a:pt x="172300" y="66763"/>
                </a:lnTo>
                <a:lnTo>
                  <a:pt x="183184" y="75425"/>
                </a:lnTo>
                <a:lnTo>
                  <a:pt x="188569" y="67881"/>
                </a:lnTo>
                <a:close/>
              </a:path>
            </a:pathLst>
          </a:custGeom>
          <a:solidFill>
            <a:srgbClr val="000000"/>
          </a:solidFill>
        </p:spPr>
        <p:txBody>
          <a:bodyPr wrap="square" lIns="0" tIns="0" rIns="0" bIns="0" rtlCol="0"/>
          <a:lstStyle/>
          <a:p>
            <a:endParaRPr sz="1749"/>
          </a:p>
        </p:txBody>
      </p:sp>
      <p:sp>
        <p:nvSpPr>
          <p:cNvPr id="236" name="object 236"/>
          <p:cNvSpPr/>
          <p:nvPr/>
        </p:nvSpPr>
        <p:spPr>
          <a:xfrm>
            <a:off x="6581291" y="2714714"/>
            <a:ext cx="77648" cy="69503"/>
          </a:xfrm>
          <a:custGeom>
            <a:avLst/>
            <a:gdLst/>
            <a:ahLst/>
            <a:cxnLst/>
            <a:rect l="l" t="t" r="r" b="b"/>
            <a:pathLst>
              <a:path w="90804" h="81280">
                <a:moveTo>
                  <a:pt x="90512" y="74930"/>
                </a:moveTo>
                <a:lnTo>
                  <a:pt x="48488" y="74930"/>
                </a:lnTo>
                <a:lnTo>
                  <a:pt x="48488" y="31750"/>
                </a:lnTo>
                <a:lnTo>
                  <a:pt x="84048" y="31750"/>
                </a:lnTo>
                <a:lnTo>
                  <a:pt x="84048" y="25400"/>
                </a:lnTo>
                <a:lnTo>
                  <a:pt x="48488" y="25400"/>
                </a:lnTo>
                <a:lnTo>
                  <a:pt x="48488" y="0"/>
                </a:lnTo>
                <a:lnTo>
                  <a:pt x="40944" y="0"/>
                </a:lnTo>
                <a:lnTo>
                  <a:pt x="40944" y="25400"/>
                </a:lnTo>
                <a:lnTo>
                  <a:pt x="6464" y="25400"/>
                </a:lnTo>
                <a:lnTo>
                  <a:pt x="6464" y="31750"/>
                </a:lnTo>
                <a:lnTo>
                  <a:pt x="40944" y="31750"/>
                </a:lnTo>
                <a:lnTo>
                  <a:pt x="40944" y="74930"/>
                </a:lnTo>
                <a:lnTo>
                  <a:pt x="0" y="74930"/>
                </a:lnTo>
                <a:lnTo>
                  <a:pt x="0" y="81280"/>
                </a:lnTo>
                <a:lnTo>
                  <a:pt x="90512" y="81280"/>
                </a:lnTo>
                <a:lnTo>
                  <a:pt x="90512" y="74930"/>
                </a:lnTo>
                <a:close/>
              </a:path>
            </a:pathLst>
          </a:custGeom>
          <a:solidFill>
            <a:srgbClr val="000000"/>
          </a:solidFill>
        </p:spPr>
        <p:txBody>
          <a:bodyPr wrap="square" lIns="0" tIns="0" rIns="0" bIns="0" rtlCol="0"/>
          <a:lstStyle/>
          <a:p>
            <a:endParaRPr sz="1749"/>
          </a:p>
        </p:txBody>
      </p:sp>
      <p:sp>
        <p:nvSpPr>
          <p:cNvPr id="237" name="object 237"/>
          <p:cNvSpPr/>
          <p:nvPr/>
        </p:nvSpPr>
        <p:spPr>
          <a:xfrm>
            <a:off x="6664227" y="2713780"/>
            <a:ext cx="77648" cy="77648"/>
          </a:xfrm>
          <a:custGeom>
            <a:avLst/>
            <a:gdLst/>
            <a:ahLst/>
            <a:cxnLst/>
            <a:rect l="l" t="t" r="r" b="b"/>
            <a:pathLst>
              <a:path w="90804" h="90805">
                <a:moveTo>
                  <a:pt x="48490" y="0"/>
                </a:moveTo>
                <a:lnTo>
                  <a:pt x="40947" y="0"/>
                </a:lnTo>
                <a:lnTo>
                  <a:pt x="40947" y="19396"/>
                </a:lnTo>
                <a:lnTo>
                  <a:pt x="2155" y="19396"/>
                </a:lnTo>
                <a:lnTo>
                  <a:pt x="2155" y="26939"/>
                </a:lnTo>
                <a:lnTo>
                  <a:pt x="38792" y="26939"/>
                </a:lnTo>
                <a:lnTo>
                  <a:pt x="31519" y="40510"/>
                </a:lnTo>
                <a:lnTo>
                  <a:pt x="22629" y="52262"/>
                </a:lnTo>
                <a:lnTo>
                  <a:pt x="12122" y="62398"/>
                </a:lnTo>
                <a:lnTo>
                  <a:pt x="0" y="71120"/>
                </a:lnTo>
                <a:lnTo>
                  <a:pt x="5387" y="77585"/>
                </a:lnTo>
                <a:lnTo>
                  <a:pt x="33404" y="50646"/>
                </a:lnTo>
                <a:lnTo>
                  <a:pt x="40947" y="36637"/>
                </a:lnTo>
                <a:lnTo>
                  <a:pt x="40947" y="90516"/>
                </a:lnTo>
                <a:lnTo>
                  <a:pt x="48490" y="90516"/>
                </a:lnTo>
                <a:lnTo>
                  <a:pt x="48490" y="35560"/>
                </a:lnTo>
                <a:lnTo>
                  <a:pt x="55730" y="46638"/>
                </a:lnTo>
                <a:lnTo>
                  <a:pt x="64385" y="57111"/>
                </a:lnTo>
                <a:lnTo>
                  <a:pt x="74251" y="66776"/>
                </a:lnTo>
                <a:lnTo>
                  <a:pt x="85128" y="75430"/>
                </a:lnTo>
                <a:lnTo>
                  <a:pt x="90516" y="67887"/>
                </a:lnTo>
                <a:lnTo>
                  <a:pt x="78376" y="59822"/>
                </a:lnTo>
                <a:lnTo>
                  <a:pt x="67752" y="50241"/>
                </a:lnTo>
                <a:lnTo>
                  <a:pt x="58542" y="39247"/>
                </a:lnTo>
                <a:lnTo>
                  <a:pt x="50646" y="26939"/>
                </a:lnTo>
                <a:lnTo>
                  <a:pt x="87283" y="26939"/>
                </a:lnTo>
                <a:lnTo>
                  <a:pt x="87283" y="19396"/>
                </a:lnTo>
                <a:lnTo>
                  <a:pt x="48490" y="19396"/>
                </a:lnTo>
                <a:lnTo>
                  <a:pt x="48490" y="0"/>
                </a:lnTo>
                <a:close/>
              </a:path>
            </a:pathLst>
          </a:custGeom>
          <a:solidFill>
            <a:srgbClr val="000000"/>
          </a:solidFill>
        </p:spPr>
        <p:txBody>
          <a:bodyPr wrap="square" lIns="0" tIns="0" rIns="0" bIns="0" rtlCol="0"/>
          <a:lstStyle/>
          <a:p>
            <a:endParaRPr sz="1749"/>
          </a:p>
        </p:txBody>
      </p:sp>
      <p:sp>
        <p:nvSpPr>
          <p:cNvPr id="238" name="object 238"/>
          <p:cNvSpPr/>
          <p:nvPr/>
        </p:nvSpPr>
        <p:spPr>
          <a:xfrm>
            <a:off x="6747154" y="2713791"/>
            <a:ext cx="77648" cy="77105"/>
          </a:xfrm>
          <a:custGeom>
            <a:avLst/>
            <a:gdLst/>
            <a:ahLst/>
            <a:cxnLst/>
            <a:rect l="l" t="t" r="r" b="b"/>
            <a:pathLst>
              <a:path w="90804" h="90169">
                <a:moveTo>
                  <a:pt x="80810" y="62039"/>
                </a:moveTo>
                <a:lnTo>
                  <a:pt x="74345" y="62039"/>
                </a:lnTo>
                <a:lnTo>
                  <a:pt x="74345" y="68389"/>
                </a:lnTo>
                <a:lnTo>
                  <a:pt x="7543" y="68389"/>
                </a:lnTo>
                <a:lnTo>
                  <a:pt x="7543" y="74739"/>
                </a:lnTo>
                <a:lnTo>
                  <a:pt x="40944" y="74739"/>
                </a:lnTo>
                <a:lnTo>
                  <a:pt x="40944" y="82359"/>
                </a:lnTo>
                <a:lnTo>
                  <a:pt x="40919" y="83629"/>
                </a:lnTo>
                <a:lnTo>
                  <a:pt x="31330" y="83629"/>
                </a:lnTo>
                <a:lnTo>
                  <a:pt x="31330" y="82359"/>
                </a:lnTo>
                <a:lnTo>
                  <a:pt x="26936" y="82359"/>
                </a:lnTo>
                <a:lnTo>
                  <a:pt x="26936" y="83629"/>
                </a:lnTo>
                <a:lnTo>
                  <a:pt x="27152" y="83629"/>
                </a:lnTo>
                <a:lnTo>
                  <a:pt x="27152" y="84899"/>
                </a:lnTo>
                <a:lnTo>
                  <a:pt x="27470" y="84899"/>
                </a:lnTo>
                <a:lnTo>
                  <a:pt x="27470" y="87439"/>
                </a:lnTo>
                <a:lnTo>
                  <a:pt x="27787" y="87439"/>
                </a:lnTo>
                <a:lnTo>
                  <a:pt x="27787" y="88709"/>
                </a:lnTo>
                <a:lnTo>
                  <a:pt x="28003" y="88709"/>
                </a:lnTo>
                <a:lnTo>
                  <a:pt x="28003" y="89979"/>
                </a:lnTo>
                <a:lnTo>
                  <a:pt x="45440" y="89979"/>
                </a:lnTo>
                <a:lnTo>
                  <a:pt x="45440" y="88709"/>
                </a:lnTo>
                <a:lnTo>
                  <a:pt x="47409" y="88709"/>
                </a:lnTo>
                <a:lnTo>
                  <a:pt x="47409" y="87439"/>
                </a:lnTo>
                <a:lnTo>
                  <a:pt x="47967" y="87439"/>
                </a:lnTo>
                <a:lnTo>
                  <a:pt x="47967" y="84899"/>
                </a:lnTo>
                <a:lnTo>
                  <a:pt x="48488" y="84899"/>
                </a:lnTo>
                <a:lnTo>
                  <a:pt x="48488" y="83629"/>
                </a:lnTo>
                <a:lnTo>
                  <a:pt x="48488" y="82359"/>
                </a:lnTo>
                <a:lnTo>
                  <a:pt x="48488" y="74739"/>
                </a:lnTo>
                <a:lnTo>
                  <a:pt x="74345" y="74739"/>
                </a:lnTo>
                <a:lnTo>
                  <a:pt x="74345" y="78549"/>
                </a:lnTo>
                <a:lnTo>
                  <a:pt x="80810" y="78549"/>
                </a:lnTo>
                <a:lnTo>
                  <a:pt x="80810" y="74739"/>
                </a:lnTo>
                <a:lnTo>
                  <a:pt x="80810" y="68389"/>
                </a:lnTo>
                <a:lnTo>
                  <a:pt x="80810" y="62039"/>
                </a:lnTo>
                <a:close/>
              </a:path>
              <a:path w="90804" h="90169">
                <a:moveTo>
                  <a:pt x="87287" y="7531"/>
                </a:moveTo>
                <a:lnTo>
                  <a:pt x="48488" y="7531"/>
                </a:lnTo>
                <a:lnTo>
                  <a:pt x="48488" y="0"/>
                </a:lnTo>
                <a:lnTo>
                  <a:pt x="40944" y="0"/>
                </a:lnTo>
                <a:lnTo>
                  <a:pt x="40944" y="7531"/>
                </a:lnTo>
                <a:lnTo>
                  <a:pt x="2159" y="7531"/>
                </a:lnTo>
                <a:lnTo>
                  <a:pt x="2159" y="12928"/>
                </a:lnTo>
                <a:lnTo>
                  <a:pt x="40944" y="12928"/>
                </a:lnTo>
                <a:lnTo>
                  <a:pt x="40944" y="18859"/>
                </a:lnTo>
                <a:lnTo>
                  <a:pt x="10769" y="18859"/>
                </a:lnTo>
                <a:lnTo>
                  <a:pt x="10769" y="23939"/>
                </a:lnTo>
                <a:lnTo>
                  <a:pt x="10769" y="32829"/>
                </a:lnTo>
                <a:lnTo>
                  <a:pt x="10769" y="37909"/>
                </a:lnTo>
                <a:lnTo>
                  <a:pt x="40944" y="37909"/>
                </a:lnTo>
                <a:lnTo>
                  <a:pt x="40944" y="42989"/>
                </a:lnTo>
                <a:lnTo>
                  <a:pt x="7543" y="42989"/>
                </a:lnTo>
                <a:lnTo>
                  <a:pt x="7543" y="48069"/>
                </a:lnTo>
                <a:lnTo>
                  <a:pt x="74345" y="48069"/>
                </a:lnTo>
                <a:lnTo>
                  <a:pt x="74345" y="54419"/>
                </a:lnTo>
                <a:lnTo>
                  <a:pt x="80810" y="54419"/>
                </a:lnTo>
                <a:lnTo>
                  <a:pt x="80810" y="48069"/>
                </a:lnTo>
                <a:lnTo>
                  <a:pt x="80810" y="42989"/>
                </a:lnTo>
                <a:lnTo>
                  <a:pt x="48488" y="42989"/>
                </a:lnTo>
                <a:lnTo>
                  <a:pt x="48488" y="37909"/>
                </a:lnTo>
                <a:lnTo>
                  <a:pt x="79743" y="37909"/>
                </a:lnTo>
                <a:lnTo>
                  <a:pt x="79743" y="32829"/>
                </a:lnTo>
                <a:lnTo>
                  <a:pt x="18313" y="32829"/>
                </a:lnTo>
                <a:lnTo>
                  <a:pt x="18313" y="23939"/>
                </a:lnTo>
                <a:lnTo>
                  <a:pt x="40944" y="23939"/>
                </a:lnTo>
                <a:lnTo>
                  <a:pt x="40944" y="32321"/>
                </a:lnTo>
                <a:lnTo>
                  <a:pt x="48488" y="32321"/>
                </a:lnTo>
                <a:lnTo>
                  <a:pt x="48488" y="23939"/>
                </a:lnTo>
                <a:lnTo>
                  <a:pt x="72199" y="23939"/>
                </a:lnTo>
                <a:lnTo>
                  <a:pt x="72199" y="32321"/>
                </a:lnTo>
                <a:lnTo>
                  <a:pt x="79743" y="32321"/>
                </a:lnTo>
                <a:lnTo>
                  <a:pt x="79743" y="23939"/>
                </a:lnTo>
                <a:lnTo>
                  <a:pt x="79743" y="23698"/>
                </a:lnTo>
                <a:lnTo>
                  <a:pt x="79743" y="18859"/>
                </a:lnTo>
                <a:lnTo>
                  <a:pt x="48488" y="18859"/>
                </a:lnTo>
                <a:lnTo>
                  <a:pt x="48488" y="12928"/>
                </a:lnTo>
                <a:lnTo>
                  <a:pt x="87287" y="12928"/>
                </a:lnTo>
                <a:lnTo>
                  <a:pt x="87287" y="7531"/>
                </a:lnTo>
                <a:close/>
              </a:path>
              <a:path w="90804" h="90169">
                <a:moveTo>
                  <a:pt x="90512" y="54952"/>
                </a:moveTo>
                <a:lnTo>
                  <a:pt x="48488" y="54952"/>
                </a:lnTo>
                <a:lnTo>
                  <a:pt x="48488" y="48488"/>
                </a:lnTo>
                <a:lnTo>
                  <a:pt x="40944" y="48488"/>
                </a:lnTo>
                <a:lnTo>
                  <a:pt x="40944" y="54952"/>
                </a:lnTo>
                <a:lnTo>
                  <a:pt x="0" y="54952"/>
                </a:lnTo>
                <a:lnTo>
                  <a:pt x="0" y="61417"/>
                </a:lnTo>
                <a:lnTo>
                  <a:pt x="40944" y="61417"/>
                </a:lnTo>
                <a:lnTo>
                  <a:pt x="40944" y="67881"/>
                </a:lnTo>
                <a:lnTo>
                  <a:pt x="48488" y="67881"/>
                </a:lnTo>
                <a:lnTo>
                  <a:pt x="48488" y="61417"/>
                </a:lnTo>
                <a:lnTo>
                  <a:pt x="90512" y="61417"/>
                </a:lnTo>
                <a:lnTo>
                  <a:pt x="90512" y="54952"/>
                </a:lnTo>
                <a:close/>
              </a:path>
            </a:pathLst>
          </a:custGeom>
          <a:solidFill>
            <a:srgbClr val="000000"/>
          </a:solidFill>
        </p:spPr>
        <p:txBody>
          <a:bodyPr wrap="square" lIns="0" tIns="0" rIns="0" bIns="0" rtlCol="0"/>
          <a:lstStyle/>
          <a:p>
            <a:endParaRPr sz="1749"/>
          </a:p>
        </p:txBody>
      </p:sp>
      <p:sp>
        <p:nvSpPr>
          <p:cNvPr id="239" name="object 239"/>
          <p:cNvSpPr/>
          <p:nvPr/>
        </p:nvSpPr>
        <p:spPr>
          <a:xfrm>
            <a:off x="6829157" y="2713792"/>
            <a:ext cx="161269" cy="77648"/>
          </a:xfrm>
          <a:custGeom>
            <a:avLst/>
            <a:gdLst/>
            <a:ahLst/>
            <a:cxnLst/>
            <a:rect l="l" t="t" r="r" b="b"/>
            <a:pathLst>
              <a:path w="188595" h="90805">
                <a:moveTo>
                  <a:pt x="42024" y="8610"/>
                </a:moveTo>
                <a:lnTo>
                  <a:pt x="37719" y="4305"/>
                </a:lnTo>
                <a:lnTo>
                  <a:pt x="3238" y="4305"/>
                </a:lnTo>
                <a:lnTo>
                  <a:pt x="3238" y="10769"/>
                </a:lnTo>
                <a:lnTo>
                  <a:pt x="31254" y="10769"/>
                </a:lnTo>
                <a:lnTo>
                  <a:pt x="29095" y="14008"/>
                </a:lnTo>
                <a:lnTo>
                  <a:pt x="25869" y="17233"/>
                </a:lnTo>
                <a:lnTo>
                  <a:pt x="21551" y="20472"/>
                </a:lnTo>
                <a:lnTo>
                  <a:pt x="18326" y="17233"/>
                </a:lnTo>
                <a:lnTo>
                  <a:pt x="15087" y="15074"/>
                </a:lnTo>
                <a:lnTo>
                  <a:pt x="12941" y="14008"/>
                </a:lnTo>
                <a:lnTo>
                  <a:pt x="8623" y="18313"/>
                </a:lnTo>
                <a:lnTo>
                  <a:pt x="15087" y="22618"/>
                </a:lnTo>
                <a:lnTo>
                  <a:pt x="20472" y="28016"/>
                </a:lnTo>
                <a:lnTo>
                  <a:pt x="24790" y="33401"/>
                </a:lnTo>
                <a:lnTo>
                  <a:pt x="1079" y="33401"/>
                </a:lnTo>
                <a:lnTo>
                  <a:pt x="1079" y="39865"/>
                </a:lnTo>
                <a:lnTo>
                  <a:pt x="18326" y="39865"/>
                </a:lnTo>
                <a:lnTo>
                  <a:pt x="14706" y="48348"/>
                </a:lnTo>
                <a:lnTo>
                  <a:pt x="10375" y="56032"/>
                </a:lnTo>
                <a:lnTo>
                  <a:pt x="5448" y="62903"/>
                </a:lnTo>
                <a:lnTo>
                  <a:pt x="0" y="68961"/>
                </a:lnTo>
                <a:lnTo>
                  <a:pt x="4318" y="75425"/>
                </a:lnTo>
                <a:lnTo>
                  <a:pt x="8966" y="70167"/>
                </a:lnTo>
                <a:lnTo>
                  <a:pt x="13208" y="64109"/>
                </a:lnTo>
                <a:lnTo>
                  <a:pt x="17043" y="57238"/>
                </a:lnTo>
                <a:lnTo>
                  <a:pt x="20472" y="49568"/>
                </a:lnTo>
                <a:lnTo>
                  <a:pt x="20472" y="81889"/>
                </a:lnTo>
                <a:lnTo>
                  <a:pt x="19405" y="82969"/>
                </a:lnTo>
                <a:lnTo>
                  <a:pt x="11861" y="82969"/>
                </a:lnTo>
                <a:lnTo>
                  <a:pt x="8623" y="81889"/>
                </a:lnTo>
                <a:lnTo>
                  <a:pt x="9702" y="89433"/>
                </a:lnTo>
                <a:lnTo>
                  <a:pt x="23710" y="89433"/>
                </a:lnTo>
                <a:lnTo>
                  <a:pt x="24790" y="88353"/>
                </a:lnTo>
                <a:lnTo>
                  <a:pt x="26949" y="87274"/>
                </a:lnTo>
                <a:lnTo>
                  <a:pt x="26949" y="82969"/>
                </a:lnTo>
                <a:lnTo>
                  <a:pt x="26949" y="49568"/>
                </a:lnTo>
                <a:lnTo>
                  <a:pt x="26949" y="39865"/>
                </a:lnTo>
                <a:lnTo>
                  <a:pt x="34493" y="39865"/>
                </a:lnTo>
                <a:lnTo>
                  <a:pt x="33413" y="44170"/>
                </a:lnTo>
                <a:lnTo>
                  <a:pt x="29095" y="52793"/>
                </a:lnTo>
                <a:lnTo>
                  <a:pt x="35560" y="54952"/>
                </a:lnTo>
                <a:lnTo>
                  <a:pt x="37719" y="50634"/>
                </a:lnTo>
                <a:lnTo>
                  <a:pt x="39878" y="44170"/>
                </a:lnTo>
                <a:lnTo>
                  <a:pt x="42024" y="36626"/>
                </a:lnTo>
                <a:lnTo>
                  <a:pt x="38798" y="33401"/>
                </a:lnTo>
                <a:lnTo>
                  <a:pt x="25869" y="33401"/>
                </a:lnTo>
                <a:lnTo>
                  <a:pt x="30175" y="29083"/>
                </a:lnTo>
                <a:lnTo>
                  <a:pt x="29095" y="28016"/>
                </a:lnTo>
                <a:lnTo>
                  <a:pt x="28016" y="25857"/>
                </a:lnTo>
                <a:lnTo>
                  <a:pt x="25869" y="24777"/>
                </a:lnTo>
                <a:lnTo>
                  <a:pt x="31254" y="20472"/>
                </a:lnTo>
                <a:lnTo>
                  <a:pt x="36639" y="15074"/>
                </a:lnTo>
                <a:lnTo>
                  <a:pt x="42024" y="8610"/>
                </a:lnTo>
                <a:close/>
              </a:path>
              <a:path w="188595" h="90805">
                <a:moveTo>
                  <a:pt x="87287" y="52793"/>
                </a:moveTo>
                <a:lnTo>
                  <a:pt x="66814" y="52793"/>
                </a:lnTo>
                <a:lnTo>
                  <a:pt x="67767" y="44170"/>
                </a:lnTo>
                <a:lnTo>
                  <a:pt x="67894" y="43091"/>
                </a:lnTo>
                <a:lnTo>
                  <a:pt x="60350" y="43091"/>
                </a:lnTo>
                <a:lnTo>
                  <a:pt x="60350" y="52793"/>
                </a:lnTo>
                <a:lnTo>
                  <a:pt x="42024" y="52793"/>
                </a:lnTo>
                <a:lnTo>
                  <a:pt x="42024" y="59258"/>
                </a:lnTo>
                <a:lnTo>
                  <a:pt x="59270" y="59258"/>
                </a:lnTo>
                <a:lnTo>
                  <a:pt x="58191" y="65722"/>
                </a:lnTo>
                <a:lnTo>
                  <a:pt x="54965" y="72186"/>
                </a:lnTo>
                <a:lnTo>
                  <a:pt x="47421" y="79730"/>
                </a:lnTo>
                <a:lnTo>
                  <a:pt x="43103" y="81889"/>
                </a:lnTo>
                <a:lnTo>
                  <a:pt x="36639" y="84048"/>
                </a:lnTo>
                <a:lnTo>
                  <a:pt x="40957" y="89433"/>
                </a:lnTo>
                <a:lnTo>
                  <a:pt x="48501" y="86194"/>
                </a:lnTo>
                <a:lnTo>
                  <a:pt x="54965" y="82969"/>
                </a:lnTo>
                <a:lnTo>
                  <a:pt x="58191" y="77584"/>
                </a:lnTo>
                <a:lnTo>
                  <a:pt x="62509" y="73266"/>
                </a:lnTo>
                <a:lnTo>
                  <a:pt x="64655" y="66802"/>
                </a:lnTo>
                <a:lnTo>
                  <a:pt x="65735" y="59258"/>
                </a:lnTo>
                <a:lnTo>
                  <a:pt x="80822" y="59258"/>
                </a:lnTo>
                <a:lnTo>
                  <a:pt x="79946" y="68961"/>
                </a:lnTo>
                <a:lnTo>
                  <a:pt x="79832" y="70167"/>
                </a:lnTo>
                <a:lnTo>
                  <a:pt x="79743" y="71120"/>
                </a:lnTo>
                <a:lnTo>
                  <a:pt x="78663" y="77584"/>
                </a:lnTo>
                <a:lnTo>
                  <a:pt x="77584" y="79730"/>
                </a:lnTo>
                <a:lnTo>
                  <a:pt x="77584" y="81889"/>
                </a:lnTo>
                <a:lnTo>
                  <a:pt x="63576" y="81889"/>
                </a:lnTo>
                <a:lnTo>
                  <a:pt x="65735" y="88353"/>
                </a:lnTo>
                <a:lnTo>
                  <a:pt x="80822" y="88353"/>
                </a:lnTo>
                <a:lnTo>
                  <a:pt x="82981" y="87274"/>
                </a:lnTo>
                <a:lnTo>
                  <a:pt x="84061" y="86194"/>
                </a:lnTo>
                <a:lnTo>
                  <a:pt x="85128" y="82969"/>
                </a:lnTo>
                <a:lnTo>
                  <a:pt x="85801" y="79730"/>
                </a:lnTo>
                <a:lnTo>
                  <a:pt x="85928" y="79159"/>
                </a:lnTo>
                <a:lnTo>
                  <a:pt x="86563" y="73266"/>
                </a:lnTo>
                <a:lnTo>
                  <a:pt x="86639" y="72186"/>
                </a:lnTo>
                <a:lnTo>
                  <a:pt x="86753" y="70167"/>
                </a:lnTo>
                <a:lnTo>
                  <a:pt x="86817" y="68961"/>
                </a:lnTo>
                <a:lnTo>
                  <a:pt x="86944" y="66802"/>
                </a:lnTo>
                <a:lnTo>
                  <a:pt x="86995" y="65722"/>
                </a:lnTo>
                <a:lnTo>
                  <a:pt x="87122" y="62903"/>
                </a:lnTo>
                <a:lnTo>
                  <a:pt x="87236" y="56032"/>
                </a:lnTo>
                <a:lnTo>
                  <a:pt x="87287" y="52793"/>
                </a:lnTo>
                <a:close/>
              </a:path>
              <a:path w="188595" h="90805">
                <a:moveTo>
                  <a:pt x="91592" y="39865"/>
                </a:moveTo>
                <a:lnTo>
                  <a:pt x="84061" y="37706"/>
                </a:lnTo>
                <a:lnTo>
                  <a:pt x="80822" y="36626"/>
                </a:lnTo>
                <a:lnTo>
                  <a:pt x="77584" y="35560"/>
                </a:lnTo>
                <a:lnTo>
                  <a:pt x="72199" y="32321"/>
                </a:lnTo>
                <a:lnTo>
                  <a:pt x="74358" y="29083"/>
                </a:lnTo>
                <a:lnTo>
                  <a:pt x="75438" y="28016"/>
                </a:lnTo>
                <a:lnTo>
                  <a:pt x="78663" y="24777"/>
                </a:lnTo>
                <a:lnTo>
                  <a:pt x="79743" y="22618"/>
                </a:lnTo>
                <a:lnTo>
                  <a:pt x="81902" y="16154"/>
                </a:lnTo>
                <a:lnTo>
                  <a:pt x="89446" y="16154"/>
                </a:lnTo>
                <a:lnTo>
                  <a:pt x="89446" y="9690"/>
                </a:lnTo>
                <a:lnTo>
                  <a:pt x="75438" y="9690"/>
                </a:lnTo>
                <a:lnTo>
                  <a:pt x="75438" y="16154"/>
                </a:lnTo>
                <a:lnTo>
                  <a:pt x="73279" y="20472"/>
                </a:lnTo>
                <a:lnTo>
                  <a:pt x="70053" y="24777"/>
                </a:lnTo>
                <a:lnTo>
                  <a:pt x="66814" y="28016"/>
                </a:lnTo>
                <a:lnTo>
                  <a:pt x="62509" y="24777"/>
                </a:lnTo>
                <a:lnTo>
                  <a:pt x="58191" y="20472"/>
                </a:lnTo>
                <a:lnTo>
                  <a:pt x="54965" y="16154"/>
                </a:lnTo>
                <a:lnTo>
                  <a:pt x="75438" y="16154"/>
                </a:lnTo>
                <a:lnTo>
                  <a:pt x="75438" y="9690"/>
                </a:lnTo>
                <a:lnTo>
                  <a:pt x="57111" y="9690"/>
                </a:lnTo>
                <a:lnTo>
                  <a:pt x="58191" y="7531"/>
                </a:lnTo>
                <a:lnTo>
                  <a:pt x="60350" y="1066"/>
                </a:lnTo>
                <a:lnTo>
                  <a:pt x="53886" y="0"/>
                </a:lnTo>
                <a:lnTo>
                  <a:pt x="51244" y="6883"/>
                </a:lnTo>
                <a:lnTo>
                  <a:pt x="48094" y="13055"/>
                </a:lnTo>
                <a:lnTo>
                  <a:pt x="44335" y="18630"/>
                </a:lnTo>
                <a:lnTo>
                  <a:pt x="39878" y="23698"/>
                </a:lnTo>
                <a:lnTo>
                  <a:pt x="45262" y="28016"/>
                </a:lnTo>
                <a:lnTo>
                  <a:pt x="46342" y="25857"/>
                </a:lnTo>
                <a:lnTo>
                  <a:pt x="51727" y="20472"/>
                </a:lnTo>
                <a:lnTo>
                  <a:pt x="53886" y="24777"/>
                </a:lnTo>
                <a:lnTo>
                  <a:pt x="57111" y="29083"/>
                </a:lnTo>
                <a:lnTo>
                  <a:pt x="62509" y="32321"/>
                </a:lnTo>
                <a:lnTo>
                  <a:pt x="56032" y="36626"/>
                </a:lnTo>
                <a:lnTo>
                  <a:pt x="49568" y="39865"/>
                </a:lnTo>
                <a:lnTo>
                  <a:pt x="40957" y="42024"/>
                </a:lnTo>
                <a:lnTo>
                  <a:pt x="45262" y="47409"/>
                </a:lnTo>
                <a:lnTo>
                  <a:pt x="53886" y="44170"/>
                </a:lnTo>
                <a:lnTo>
                  <a:pt x="61429" y="40944"/>
                </a:lnTo>
                <a:lnTo>
                  <a:pt x="66814" y="36626"/>
                </a:lnTo>
                <a:lnTo>
                  <a:pt x="70053" y="38785"/>
                </a:lnTo>
                <a:lnTo>
                  <a:pt x="72199" y="39865"/>
                </a:lnTo>
                <a:lnTo>
                  <a:pt x="73279" y="39865"/>
                </a:lnTo>
                <a:lnTo>
                  <a:pt x="81902" y="44170"/>
                </a:lnTo>
                <a:lnTo>
                  <a:pt x="87287" y="46329"/>
                </a:lnTo>
                <a:lnTo>
                  <a:pt x="91592" y="39865"/>
                </a:lnTo>
                <a:close/>
              </a:path>
              <a:path w="188595" h="90805">
                <a:moveTo>
                  <a:pt x="137934" y="22618"/>
                </a:moveTo>
                <a:lnTo>
                  <a:pt x="130390" y="22618"/>
                </a:lnTo>
                <a:lnTo>
                  <a:pt x="130390" y="29083"/>
                </a:lnTo>
                <a:lnTo>
                  <a:pt x="130390" y="46329"/>
                </a:lnTo>
                <a:lnTo>
                  <a:pt x="110998" y="46329"/>
                </a:lnTo>
                <a:lnTo>
                  <a:pt x="110998" y="29083"/>
                </a:lnTo>
                <a:lnTo>
                  <a:pt x="130390" y="29083"/>
                </a:lnTo>
                <a:lnTo>
                  <a:pt x="130390" y="22618"/>
                </a:lnTo>
                <a:lnTo>
                  <a:pt x="103454" y="22618"/>
                </a:lnTo>
                <a:lnTo>
                  <a:pt x="103428" y="63741"/>
                </a:lnTo>
                <a:lnTo>
                  <a:pt x="102374" y="71120"/>
                </a:lnTo>
                <a:lnTo>
                  <a:pt x="101295" y="77584"/>
                </a:lnTo>
                <a:lnTo>
                  <a:pt x="98069" y="84048"/>
                </a:lnTo>
                <a:lnTo>
                  <a:pt x="103454" y="89433"/>
                </a:lnTo>
                <a:lnTo>
                  <a:pt x="110998" y="52793"/>
                </a:lnTo>
                <a:lnTo>
                  <a:pt x="130390" y="52793"/>
                </a:lnTo>
                <a:lnTo>
                  <a:pt x="130390" y="58178"/>
                </a:lnTo>
                <a:lnTo>
                  <a:pt x="137934" y="58178"/>
                </a:lnTo>
                <a:lnTo>
                  <a:pt x="137934" y="52793"/>
                </a:lnTo>
                <a:lnTo>
                  <a:pt x="137934" y="46329"/>
                </a:lnTo>
                <a:lnTo>
                  <a:pt x="137934" y="29083"/>
                </a:lnTo>
                <a:lnTo>
                  <a:pt x="137934" y="22618"/>
                </a:lnTo>
                <a:close/>
              </a:path>
              <a:path w="188595" h="90805">
                <a:moveTo>
                  <a:pt x="142240" y="4305"/>
                </a:moveTo>
                <a:lnTo>
                  <a:pt x="100215" y="4305"/>
                </a:lnTo>
                <a:lnTo>
                  <a:pt x="100215" y="10769"/>
                </a:lnTo>
                <a:lnTo>
                  <a:pt x="142240" y="10769"/>
                </a:lnTo>
                <a:lnTo>
                  <a:pt x="142240" y="4305"/>
                </a:lnTo>
                <a:close/>
              </a:path>
              <a:path w="188595" h="90805">
                <a:moveTo>
                  <a:pt x="188582" y="31242"/>
                </a:moveTo>
                <a:lnTo>
                  <a:pt x="153022" y="31242"/>
                </a:lnTo>
                <a:lnTo>
                  <a:pt x="153022" y="12928"/>
                </a:lnTo>
                <a:lnTo>
                  <a:pt x="161086" y="11912"/>
                </a:lnTo>
                <a:lnTo>
                  <a:pt x="169049" y="10502"/>
                </a:lnTo>
                <a:lnTo>
                  <a:pt x="176809" y="8686"/>
                </a:lnTo>
                <a:lnTo>
                  <a:pt x="184099" y="6515"/>
                </a:lnTo>
                <a:lnTo>
                  <a:pt x="184302" y="6515"/>
                </a:lnTo>
                <a:lnTo>
                  <a:pt x="179959" y="0"/>
                </a:lnTo>
                <a:lnTo>
                  <a:pt x="171843" y="2844"/>
                </a:lnTo>
                <a:lnTo>
                  <a:pt x="163525" y="4978"/>
                </a:lnTo>
                <a:lnTo>
                  <a:pt x="154800" y="6515"/>
                </a:lnTo>
                <a:lnTo>
                  <a:pt x="145478" y="7531"/>
                </a:lnTo>
                <a:lnTo>
                  <a:pt x="145440" y="37706"/>
                </a:lnTo>
                <a:lnTo>
                  <a:pt x="145288" y="46024"/>
                </a:lnTo>
                <a:lnTo>
                  <a:pt x="145275" y="46697"/>
                </a:lnTo>
                <a:lnTo>
                  <a:pt x="144665" y="56032"/>
                </a:lnTo>
                <a:lnTo>
                  <a:pt x="143675" y="63576"/>
                </a:lnTo>
                <a:lnTo>
                  <a:pt x="143662" y="63741"/>
                </a:lnTo>
                <a:lnTo>
                  <a:pt x="142240" y="70040"/>
                </a:lnTo>
                <a:lnTo>
                  <a:pt x="140093" y="75425"/>
                </a:lnTo>
                <a:lnTo>
                  <a:pt x="137934" y="79730"/>
                </a:lnTo>
                <a:lnTo>
                  <a:pt x="133629" y="84048"/>
                </a:lnTo>
                <a:lnTo>
                  <a:pt x="139014" y="89433"/>
                </a:lnTo>
                <a:lnTo>
                  <a:pt x="152349" y="53340"/>
                </a:lnTo>
                <a:lnTo>
                  <a:pt x="153022" y="37706"/>
                </a:lnTo>
                <a:lnTo>
                  <a:pt x="168109" y="37706"/>
                </a:lnTo>
                <a:lnTo>
                  <a:pt x="168109" y="90512"/>
                </a:lnTo>
                <a:lnTo>
                  <a:pt x="175653" y="90512"/>
                </a:lnTo>
                <a:lnTo>
                  <a:pt x="175653" y="37706"/>
                </a:lnTo>
                <a:lnTo>
                  <a:pt x="188582" y="37706"/>
                </a:lnTo>
                <a:lnTo>
                  <a:pt x="188582" y="31242"/>
                </a:lnTo>
                <a:close/>
              </a:path>
            </a:pathLst>
          </a:custGeom>
          <a:solidFill>
            <a:srgbClr val="000000"/>
          </a:solidFill>
        </p:spPr>
        <p:txBody>
          <a:bodyPr wrap="square" lIns="0" tIns="0" rIns="0" bIns="0" rtlCol="0"/>
          <a:lstStyle/>
          <a:p>
            <a:endParaRPr sz="1749"/>
          </a:p>
        </p:txBody>
      </p:sp>
      <p:sp>
        <p:nvSpPr>
          <p:cNvPr id="240" name="object 240"/>
          <p:cNvSpPr/>
          <p:nvPr/>
        </p:nvSpPr>
        <p:spPr>
          <a:xfrm>
            <a:off x="6999632" y="2713780"/>
            <a:ext cx="24435" cy="77648"/>
          </a:xfrm>
          <a:custGeom>
            <a:avLst/>
            <a:gdLst/>
            <a:ahLst/>
            <a:cxnLst/>
            <a:rect l="l" t="t" r="r" b="b"/>
            <a:pathLst>
              <a:path w="28575" h="90805">
                <a:moveTo>
                  <a:pt x="7543" y="0"/>
                </a:moveTo>
                <a:lnTo>
                  <a:pt x="0" y="0"/>
                </a:lnTo>
                <a:lnTo>
                  <a:pt x="8620" y="10775"/>
                </a:lnTo>
                <a:lnTo>
                  <a:pt x="10775" y="15086"/>
                </a:lnTo>
                <a:lnTo>
                  <a:pt x="14850" y="22376"/>
                </a:lnTo>
                <a:lnTo>
                  <a:pt x="17510" y="29768"/>
                </a:lnTo>
                <a:lnTo>
                  <a:pt x="18958" y="37361"/>
                </a:lnTo>
                <a:lnTo>
                  <a:pt x="19396" y="45258"/>
                </a:lnTo>
                <a:lnTo>
                  <a:pt x="18790" y="53323"/>
                </a:lnTo>
                <a:lnTo>
                  <a:pt x="16971" y="61287"/>
                </a:lnTo>
                <a:lnTo>
                  <a:pt x="13941" y="69049"/>
                </a:lnTo>
                <a:lnTo>
                  <a:pt x="9698" y="76507"/>
                </a:lnTo>
                <a:lnTo>
                  <a:pt x="7543" y="80818"/>
                </a:lnTo>
                <a:lnTo>
                  <a:pt x="4310" y="85128"/>
                </a:lnTo>
                <a:lnTo>
                  <a:pt x="0" y="90516"/>
                </a:lnTo>
                <a:lnTo>
                  <a:pt x="7543" y="90516"/>
                </a:lnTo>
                <a:lnTo>
                  <a:pt x="27427" y="52531"/>
                </a:lnTo>
                <a:lnTo>
                  <a:pt x="28016" y="45258"/>
                </a:lnTo>
                <a:lnTo>
                  <a:pt x="27596" y="38775"/>
                </a:lnTo>
                <a:lnTo>
                  <a:pt x="26265" y="32192"/>
                </a:lnTo>
                <a:lnTo>
                  <a:pt x="23925" y="25407"/>
                </a:lnTo>
                <a:lnTo>
                  <a:pt x="17241" y="11853"/>
                </a:lnTo>
                <a:lnTo>
                  <a:pt x="12930" y="5387"/>
                </a:lnTo>
                <a:lnTo>
                  <a:pt x="7543" y="0"/>
                </a:lnTo>
                <a:close/>
              </a:path>
            </a:pathLst>
          </a:custGeom>
          <a:solidFill>
            <a:srgbClr val="000000"/>
          </a:solidFill>
        </p:spPr>
        <p:txBody>
          <a:bodyPr wrap="square" lIns="0" tIns="0" rIns="0" bIns="0" rtlCol="0"/>
          <a:lstStyle/>
          <a:p>
            <a:endParaRPr sz="1749"/>
          </a:p>
        </p:txBody>
      </p:sp>
      <p:pic>
        <p:nvPicPr>
          <p:cNvPr id="241" name="object 241"/>
          <p:cNvPicPr/>
          <p:nvPr/>
        </p:nvPicPr>
        <p:blipFill>
          <a:blip r:embed="rId68" cstate="print"/>
          <a:stretch>
            <a:fillRect/>
          </a:stretch>
        </p:blipFill>
        <p:spPr>
          <a:xfrm>
            <a:off x="8534756" y="2874112"/>
            <a:ext cx="139137" cy="81086"/>
          </a:xfrm>
          <a:prstGeom prst="rect">
            <a:avLst/>
          </a:prstGeom>
        </p:spPr>
      </p:pic>
      <p:pic>
        <p:nvPicPr>
          <p:cNvPr id="242" name="object 242"/>
          <p:cNvPicPr/>
          <p:nvPr/>
        </p:nvPicPr>
        <p:blipFill>
          <a:blip r:embed="rId68" cstate="print"/>
          <a:stretch>
            <a:fillRect/>
          </a:stretch>
        </p:blipFill>
        <p:spPr>
          <a:xfrm>
            <a:off x="7688872" y="2874112"/>
            <a:ext cx="139137" cy="81086"/>
          </a:xfrm>
          <a:prstGeom prst="rect">
            <a:avLst/>
          </a:prstGeom>
        </p:spPr>
      </p:pic>
      <p:pic>
        <p:nvPicPr>
          <p:cNvPr id="243" name="object 243"/>
          <p:cNvPicPr/>
          <p:nvPr/>
        </p:nvPicPr>
        <p:blipFill>
          <a:blip r:embed="rId77" cstate="print"/>
          <a:stretch>
            <a:fillRect/>
          </a:stretch>
        </p:blipFill>
        <p:spPr>
          <a:xfrm>
            <a:off x="6114126" y="2874112"/>
            <a:ext cx="513244" cy="81086"/>
          </a:xfrm>
          <a:prstGeom prst="rect">
            <a:avLst/>
          </a:prstGeom>
        </p:spPr>
      </p:pic>
      <p:pic>
        <p:nvPicPr>
          <p:cNvPr id="244" name="object 244"/>
          <p:cNvPicPr/>
          <p:nvPr/>
        </p:nvPicPr>
        <p:blipFill>
          <a:blip r:embed="rId78" cstate="print"/>
          <a:stretch>
            <a:fillRect/>
          </a:stretch>
        </p:blipFill>
        <p:spPr>
          <a:xfrm>
            <a:off x="5047095" y="2957963"/>
            <a:ext cx="565765" cy="80165"/>
          </a:xfrm>
          <a:prstGeom prst="rect">
            <a:avLst/>
          </a:prstGeom>
        </p:spPr>
      </p:pic>
      <p:pic>
        <p:nvPicPr>
          <p:cNvPr id="245" name="object 245"/>
          <p:cNvPicPr/>
          <p:nvPr/>
        </p:nvPicPr>
        <p:blipFill>
          <a:blip r:embed="rId68" cstate="print"/>
          <a:stretch>
            <a:fillRect/>
          </a:stretch>
        </p:blipFill>
        <p:spPr>
          <a:xfrm>
            <a:off x="8534756" y="3039050"/>
            <a:ext cx="139137" cy="81086"/>
          </a:xfrm>
          <a:prstGeom prst="rect">
            <a:avLst/>
          </a:prstGeom>
        </p:spPr>
      </p:pic>
      <p:pic>
        <p:nvPicPr>
          <p:cNvPr id="246" name="object 246"/>
          <p:cNvPicPr/>
          <p:nvPr/>
        </p:nvPicPr>
        <p:blipFill>
          <a:blip r:embed="rId59" cstate="print"/>
          <a:stretch>
            <a:fillRect/>
          </a:stretch>
        </p:blipFill>
        <p:spPr>
          <a:xfrm>
            <a:off x="7686107" y="3039050"/>
            <a:ext cx="141902" cy="81086"/>
          </a:xfrm>
          <a:prstGeom prst="rect">
            <a:avLst/>
          </a:prstGeom>
        </p:spPr>
      </p:pic>
      <p:pic>
        <p:nvPicPr>
          <p:cNvPr id="247" name="object 247"/>
          <p:cNvPicPr/>
          <p:nvPr/>
        </p:nvPicPr>
        <p:blipFill>
          <a:blip r:embed="rId79" cstate="print"/>
          <a:stretch>
            <a:fillRect/>
          </a:stretch>
        </p:blipFill>
        <p:spPr>
          <a:xfrm>
            <a:off x="6113204" y="3039971"/>
            <a:ext cx="600780" cy="80165"/>
          </a:xfrm>
          <a:prstGeom prst="rect">
            <a:avLst/>
          </a:prstGeom>
        </p:spPr>
      </p:pic>
      <p:grpSp>
        <p:nvGrpSpPr>
          <p:cNvPr id="248" name="object 248"/>
          <p:cNvGrpSpPr/>
          <p:nvPr/>
        </p:nvGrpSpPr>
        <p:grpSpPr>
          <a:xfrm>
            <a:off x="4969233" y="3556440"/>
            <a:ext cx="4055614" cy="270410"/>
            <a:chOff x="5811242" y="3930459"/>
            <a:chExt cx="4742815" cy="316230"/>
          </a:xfrm>
        </p:grpSpPr>
        <p:sp>
          <p:nvSpPr>
            <p:cNvPr id="249" name="object 249"/>
            <p:cNvSpPr/>
            <p:nvPr/>
          </p:nvSpPr>
          <p:spPr>
            <a:xfrm>
              <a:off x="5818246" y="3937463"/>
              <a:ext cx="4728845" cy="302260"/>
            </a:xfrm>
            <a:custGeom>
              <a:avLst/>
              <a:gdLst/>
              <a:ahLst/>
              <a:cxnLst/>
              <a:rect l="l" t="t" r="r" b="b"/>
              <a:pathLst>
                <a:path w="4728845" h="302260">
                  <a:moveTo>
                    <a:pt x="0" y="0"/>
                  </a:moveTo>
                  <a:lnTo>
                    <a:pt x="4728404" y="0"/>
                  </a:lnTo>
                  <a:lnTo>
                    <a:pt x="4728404" y="301721"/>
                  </a:lnTo>
                  <a:lnTo>
                    <a:pt x="0" y="301721"/>
                  </a:lnTo>
                  <a:lnTo>
                    <a:pt x="0" y="0"/>
                  </a:lnTo>
                  <a:close/>
                </a:path>
              </a:pathLst>
            </a:custGeom>
            <a:ln w="14008">
              <a:solidFill>
                <a:srgbClr val="3F3F3F"/>
              </a:solidFill>
            </a:ln>
          </p:spPr>
          <p:txBody>
            <a:bodyPr wrap="square" lIns="0" tIns="0" rIns="0" bIns="0" rtlCol="0"/>
            <a:lstStyle/>
            <a:p>
              <a:endParaRPr sz="1749"/>
            </a:p>
          </p:txBody>
        </p:sp>
        <p:sp>
          <p:nvSpPr>
            <p:cNvPr id="250" name="object 250"/>
            <p:cNvSpPr/>
            <p:nvPr/>
          </p:nvSpPr>
          <p:spPr>
            <a:xfrm>
              <a:off x="5818246" y="3937463"/>
              <a:ext cx="4728845" cy="302260"/>
            </a:xfrm>
            <a:custGeom>
              <a:avLst/>
              <a:gdLst/>
              <a:ahLst/>
              <a:cxnLst/>
              <a:rect l="l" t="t" r="r" b="b"/>
              <a:pathLst>
                <a:path w="4728845" h="302260">
                  <a:moveTo>
                    <a:pt x="0" y="0"/>
                  </a:moveTo>
                  <a:lnTo>
                    <a:pt x="4728404" y="0"/>
                  </a:lnTo>
                  <a:lnTo>
                    <a:pt x="4728404" y="301721"/>
                  </a:lnTo>
                  <a:lnTo>
                    <a:pt x="0" y="301721"/>
                  </a:lnTo>
                  <a:lnTo>
                    <a:pt x="0" y="0"/>
                  </a:lnTo>
                  <a:close/>
                </a:path>
              </a:pathLst>
            </a:custGeom>
            <a:ln w="8620">
              <a:solidFill>
                <a:srgbClr val="3F3F3F"/>
              </a:solidFill>
            </a:ln>
          </p:spPr>
          <p:txBody>
            <a:bodyPr wrap="square" lIns="0" tIns="0" rIns="0" bIns="0" rtlCol="0"/>
            <a:lstStyle/>
            <a:p>
              <a:endParaRPr sz="1749"/>
            </a:p>
          </p:txBody>
        </p:sp>
        <p:sp>
          <p:nvSpPr>
            <p:cNvPr id="251" name="object 251"/>
            <p:cNvSpPr/>
            <p:nvPr/>
          </p:nvSpPr>
          <p:spPr>
            <a:xfrm>
              <a:off x="5818246" y="3937463"/>
              <a:ext cx="4728845" cy="302260"/>
            </a:xfrm>
            <a:custGeom>
              <a:avLst/>
              <a:gdLst/>
              <a:ahLst/>
              <a:cxnLst/>
              <a:rect l="l" t="t" r="r" b="b"/>
              <a:pathLst>
                <a:path w="4728845" h="302260">
                  <a:moveTo>
                    <a:pt x="0" y="0"/>
                  </a:moveTo>
                  <a:lnTo>
                    <a:pt x="4728404" y="0"/>
                  </a:lnTo>
                  <a:lnTo>
                    <a:pt x="4728404" y="301721"/>
                  </a:lnTo>
                  <a:lnTo>
                    <a:pt x="0" y="301721"/>
                  </a:lnTo>
                  <a:lnTo>
                    <a:pt x="0" y="0"/>
                  </a:lnTo>
                  <a:close/>
                </a:path>
              </a:pathLst>
            </a:custGeom>
            <a:ln w="6465">
              <a:solidFill>
                <a:srgbClr val="3F3F3F"/>
              </a:solidFill>
            </a:ln>
          </p:spPr>
          <p:txBody>
            <a:bodyPr wrap="square" lIns="0" tIns="0" rIns="0" bIns="0" rtlCol="0"/>
            <a:lstStyle/>
            <a:p>
              <a:endParaRPr sz="1749"/>
            </a:p>
          </p:txBody>
        </p:sp>
        <p:pic>
          <p:nvPicPr>
            <p:cNvPr id="252" name="object 252"/>
            <p:cNvPicPr/>
            <p:nvPr/>
          </p:nvPicPr>
          <p:blipFill>
            <a:blip r:embed="rId80" cstate="print"/>
            <a:stretch>
              <a:fillRect/>
            </a:stretch>
          </p:blipFill>
          <p:spPr>
            <a:xfrm>
              <a:off x="5904452" y="4035523"/>
              <a:ext cx="2911610" cy="128231"/>
            </a:xfrm>
            <a:prstGeom prst="rect">
              <a:avLst/>
            </a:prstGeom>
          </p:spPr>
        </p:pic>
        <p:sp>
          <p:nvSpPr>
            <p:cNvPr id="253" name="object 253"/>
            <p:cNvSpPr/>
            <p:nvPr/>
          </p:nvSpPr>
          <p:spPr>
            <a:xfrm>
              <a:off x="8851620" y="4063707"/>
              <a:ext cx="41275" cy="100330"/>
            </a:xfrm>
            <a:custGeom>
              <a:avLst/>
              <a:gdLst/>
              <a:ahLst/>
              <a:cxnLst/>
              <a:rect l="l" t="t" r="r" b="b"/>
              <a:pathLst>
                <a:path w="41275" h="100329">
                  <a:moveTo>
                    <a:pt x="40944" y="0"/>
                  </a:moveTo>
                  <a:lnTo>
                    <a:pt x="26936" y="0"/>
                  </a:lnTo>
                  <a:lnTo>
                    <a:pt x="26936" y="87630"/>
                  </a:lnTo>
                  <a:lnTo>
                    <a:pt x="0" y="87630"/>
                  </a:lnTo>
                  <a:lnTo>
                    <a:pt x="0" y="100330"/>
                  </a:lnTo>
                  <a:lnTo>
                    <a:pt x="40944" y="100330"/>
                  </a:lnTo>
                  <a:lnTo>
                    <a:pt x="40944" y="87630"/>
                  </a:lnTo>
                  <a:lnTo>
                    <a:pt x="40944" y="0"/>
                  </a:lnTo>
                  <a:close/>
                </a:path>
              </a:pathLst>
            </a:custGeom>
            <a:solidFill>
              <a:srgbClr val="3F3F3F"/>
            </a:solidFill>
          </p:spPr>
          <p:txBody>
            <a:bodyPr wrap="square" lIns="0" tIns="0" rIns="0" bIns="0" rtlCol="0"/>
            <a:lstStyle/>
            <a:p>
              <a:endParaRPr sz="1749"/>
            </a:p>
          </p:txBody>
        </p:sp>
      </p:grpSp>
      <p:grpSp>
        <p:nvGrpSpPr>
          <p:cNvPr id="254" name="object 254"/>
          <p:cNvGrpSpPr/>
          <p:nvPr/>
        </p:nvGrpSpPr>
        <p:grpSpPr>
          <a:xfrm>
            <a:off x="4649032" y="3562429"/>
            <a:ext cx="282356" cy="282356"/>
            <a:chOff x="5436784" y="3937463"/>
            <a:chExt cx="330200" cy="330200"/>
          </a:xfrm>
        </p:grpSpPr>
        <p:sp>
          <p:nvSpPr>
            <p:cNvPr id="255" name="object 255"/>
            <p:cNvSpPr/>
            <p:nvPr/>
          </p:nvSpPr>
          <p:spPr>
            <a:xfrm>
              <a:off x="5436784" y="3937463"/>
              <a:ext cx="330200" cy="330200"/>
            </a:xfrm>
            <a:custGeom>
              <a:avLst/>
              <a:gdLst/>
              <a:ahLst/>
              <a:cxnLst/>
              <a:rect l="l" t="t" r="r" b="b"/>
              <a:pathLst>
                <a:path w="330200" h="330200">
                  <a:moveTo>
                    <a:pt x="329738" y="0"/>
                  </a:moveTo>
                  <a:lnTo>
                    <a:pt x="0" y="0"/>
                  </a:lnTo>
                  <a:lnTo>
                    <a:pt x="0" y="329738"/>
                  </a:lnTo>
                  <a:lnTo>
                    <a:pt x="329738" y="329738"/>
                  </a:lnTo>
                  <a:lnTo>
                    <a:pt x="329738" y="0"/>
                  </a:lnTo>
                  <a:close/>
                </a:path>
              </a:pathLst>
            </a:custGeom>
            <a:solidFill>
              <a:srgbClr val="595959"/>
            </a:solidFill>
          </p:spPr>
          <p:txBody>
            <a:bodyPr wrap="square" lIns="0" tIns="0" rIns="0" bIns="0" rtlCol="0"/>
            <a:lstStyle/>
            <a:p>
              <a:endParaRPr sz="1749"/>
            </a:p>
          </p:txBody>
        </p:sp>
        <p:pic>
          <p:nvPicPr>
            <p:cNvPr id="256" name="object 256"/>
            <p:cNvPicPr/>
            <p:nvPr/>
          </p:nvPicPr>
          <p:blipFill>
            <a:blip r:embed="rId3" cstate="print"/>
            <a:stretch>
              <a:fillRect/>
            </a:stretch>
          </p:blipFill>
          <p:spPr>
            <a:xfrm>
              <a:off x="5512214" y="4026902"/>
              <a:ext cx="174567" cy="198274"/>
            </a:xfrm>
            <a:prstGeom prst="rect">
              <a:avLst/>
            </a:prstGeom>
          </p:spPr>
        </p:pic>
      </p:grpSp>
      <p:grpSp>
        <p:nvGrpSpPr>
          <p:cNvPr id="257" name="object 257"/>
          <p:cNvGrpSpPr/>
          <p:nvPr/>
        </p:nvGrpSpPr>
        <p:grpSpPr>
          <a:xfrm>
            <a:off x="4643042" y="3889081"/>
            <a:ext cx="4378695" cy="298103"/>
            <a:chOff x="5429780" y="4319464"/>
            <a:chExt cx="5120640" cy="348615"/>
          </a:xfrm>
        </p:grpSpPr>
        <p:sp>
          <p:nvSpPr>
            <p:cNvPr id="258" name="object 258"/>
            <p:cNvSpPr/>
            <p:nvPr/>
          </p:nvSpPr>
          <p:spPr>
            <a:xfrm>
              <a:off x="5436784" y="4326468"/>
              <a:ext cx="330200" cy="330200"/>
            </a:xfrm>
            <a:custGeom>
              <a:avLst/>
              <a:gdLst/>
              <a:ahLst/>
              <a:cxnLst/>
              <a:rect l="l" t="t" r="r" b="b"/>
              <a:pathLst>
                <a:path w="330200" h="330200">
                  <a:moveTo>
                    <a:pt x="0" y="0"/>
                  </a:moveTo>
                  <a:lnTo>
                    <a:pt x="329738" y="0"/>
                  </a:lnTo>
                  <a:lnTo>
                    <a:pt x="329738" y="329738"/>
                  </a:lnTo>
                  <a:lnTo>
                    <a:pt x="0" y="329738"/>
                  </a:lnTo>
                  <a:lnTo>
                    <a:pt x="0" y="0"/>
                  </a:lnTo>
                  <a:close/>
                </a:path>
              </a:pathLst>
            </a:custGeom>
            <a:ln w="14008">
              <a:solidFill>
                <a:srgbClr val="3F3F3F"/>
              </a:solidFill>
            </a:ln>
          </p:spPr>
          <p:txBody>
            <a:bodyPr wrap="square" lIns="0" tIns="0" rIns="0" bIns="0" rtlCol="0"/>
            <a:lstStyle/>
            <a:p>
              <a:endParaRPr sz="1749"/>
            </a:p>
          </p:txBody>
        </p:sp>
        <p:sp>
          <p:nvSpPr>
            <p:cNvPr id="259" name="object 259"/>
            <p:cNvSpPr/>
            <p:nvPr/>
          </p:nvSpPr>
          <p:spPr>
            <a:xfrm>
              <a:off x="5436784" y="4326468"/>
              <a:ext cx="330200" cy="330200"/>
            </a:xfrm>
            <a:custGeom>
              <a:avLst/>
              <a:gdLst/>
              <a:ahLst/>
              <a:cxnLst/>
              <a:rect l="l" t="t" r="r" b="b"/>
              <a:pathLst>
                <a:path w="330200" h="330200">
                  <a:moveTo>
                    <a:pt x="0" y="0"/>
                  </a:moveTo>
                  <a:lnTo>
                    <a:pt x="329738" y="0"/>
                  </a:lnTo>
                  <a:lnTo>
                    <a:pt x="329738" y="329738"/>
                  </a:lnTo>
                  <a:lnTo>
                    <a:pt x="0" y="329738"/>
                  </a:lnTo>
                  <a:lnTo>
                    <a:pt x="0" y="0"/>
                  </a:lnTo>
                  <a:close/>
                </a:path>
              </a:pathLst>
            </a:custGeom>
            <a:ln w="8620">
              <a:solidFill>
                <a:srgbClr val="3F3F3F"/>
              </a:solidFill>
            </a:ln>
          </p:spPr>
          <p:txBody>
            <a:bodyPr wrap="square" lIns="0" tIns="0" rIns="0" bIns="0" rtlCol="0"/>
            <a:lstStyle/>
            <a:p>
              <a:endParaRPr sz="1749"/>
            </a:p>
          </p:txBody>
        </p:sp>
        <p:sp>
          <p:nvSpPr>
            <p:cNvPr id="260" name="object 260"/>
            <p:cNvSpPr/>
            <p:nvPr/>
          </p:nvSpPr>
          <p:spPr>
            <a:xfrm>
              <a:off x="5436784" y="4326468"/>
              <a:ext cx="330200" cy="330200"/>
            </a:xfrm>
            <a:custGeom>
              <a:avLst/>
              <a:gdLst/>
              <a:ahLst/>
              <a:cxnLst/>
              <a:rect l="l" t="t" r="r" b="b"/>
              <a:pathLst>
                <a:path w="330200" h="330200">
                  <a:moveTo>
                    <a:pt x="0" y="0"/>
                  </a:moveTo>
                  <a:lnTo>
                    <a:pt x="329738" y="0"/>
                  </a:lnTo>
                  <a:lnTo>
                    <a:pt x="329738" y="329738"/>
                  </a:lnTo>
                  <a:lnTo>
                    <a:pt x="0" y="329738"/>
                  </a:lnTo>
                  <a:lnTo>
                    <a:pt x="0" y="0"/>
                  </a:lnTo>
                  <a:close/>
                </a:path>
              </a:pathLst>
            </a:custGeom>
            <a:ln w="6465">
              <a:solidFill>
                <a:srgbClr val="3F3F3F"/>
              </a:solidFill>
            </a:ln>
          </p:spPr>
          <p:txBody>
            <a:bodyPr wrap="square" lIns="0" tIns="0" rIns="0" bIns="0" rtlCol="0"/>
            <a:lstStyle/>
            <a:p>
              <a:endParaRPr sz="1749"/>
            </a:p>
          </p:txBody>
        </p:sp>
        <p:pic>
          <p:nvPicPr>
            <p:cNvPr id="261" name="object 261"/>
            <p:cNvPicPr/>
            <p:nvPr/>
          </p:nvPicPr>
          <p:blipFill>
            <a:blip r:embed="rId4" cstate="print"/>
            <a:stretch>
              <a:fillRect/>
            </a:stretch>
          </p:blipFill>
          <p:spPr>
            <a:xfrm>
              <a:off x="5531611" y="4430993"/>
              <a:ext cx="136852" cy="151938"/>
            </a:xfrm>
            <a:prstGeom prst="rect">
              <a:avLst/>
            </a:prstGeom>
          </p:spPr>
        </p:pic>
        <p:sp>
          <p:nvSpPr>
            <p:cNvPr id="262" name="object 262"/>
            <p:cNvSpPr/>
            <p:nvPr/>
          </p:nvSpPr>
          <p:spPr>
            <a:xfrm>
              <a:off x="5813936" y="4323235"/>
              <a:ext cx="4736465" cy="345440"/>
            </a:xfrm>
            <a:custGeom>
              <a:avLst/>
              <a:gdLst/>
              <a:ahLst/>
              <a:cxnLst/>
              <a:rect l="l" t="t" r="r" b="b"/>
              <a:pathLst>
                <a:path w="4736465" h="345439">
                  <a:moveTo>
                    <a:pt x="7543" y="337281"/>
                  </a:moveTo>
                  <a:lnTo>
                    <a:pt x="4310" y="337281"/>
                  </a:lnTo>
                  <a:lnTo>
                    <a:pt x="4310" y="344824"/>
                  </a:lnTo>
                  <a:lnTo>
                    <a:pt x="19396" y="344824"/>
                  </a:lnTo>
                  <a:lnTo>
                    <a:pt x="19396" y="340514"/>
                  </a:lnTo>
                  <a:lnTo>
                    <a:pt x="7543" y="340514"/>
                  </a:lnTo>
                  <a:lnTo>
                    <a:pt x="7543" y="337281"/>
                  </a:lnTo>
                  <a:close/>
                </a:path>
                <a:path w="4736465" h="345439">
                  <a:moveTo>
                    <a:pt x="7543" y="318962"/>
                  </a:moveTo>
                  <a:lnTo>
                    <a:pt x="0" y="318962"/>
                  </a:lnTo>
                  <a:lnTo>
                    <a:pt x="0" y="340514"/>
                  </a:lnTo>
                  <a:lnTo>
                    <a:pt x="4310" y="340514"/>
                  </a:lnTo>
                  <a:lnTo>
                    <a:pt x="4310" y="337281"/>
                  </a:lnTo>
                  <a:lnTo>
                    <a:pt x="7543" y="337281"/>
                  </a:lnTo>
                  <a:lnTo>
                    <a:pt x="7543" y="318962"/>
                  </a:lnTo>
                  <a:close/>
                </a:path>
                <a:path w="4736465" h="345439">
                  <a:moveTo>
                    <a:pt x="19396" y="337281"/>
                  </a:moveTo>
                  <a:lnTo>
                    <a:pt x="7543" y="337281"/>
                  </a:lnTo>
                  <a:lnTo>
                    <a:pt x="7543" y="340514"/>
                  </a:lnTo>
                  <a:lnTo>
                    <a:pt x="19396" y="340514"/>
                  </a:lnTo>
                  <a:lnTo>
                    <a:pt x="19396" y="337281"/>
                  </a:lnTo>
                  <a:close/>
                </a:path>
                <a:path w="4736465" h="345439">
                  <a:moveTo>
                    <a:pt x="7543" y="289867"/>
                  </a:moveTo>
                  <a:lnTo>
                    <a:pt x="0" y="289867"/>
                  </a:lnTo>
                  <a:lnTo>
                    <a:pt x="0" y="312497"/>
                  </a:lnTo>
                  <a:lnTo>
                    <a:pt x="7543" y="312497"/>
                  </a:lnTo>
                  <a:lnTo>
                    <a:pt x="7543" y="289867"/>
                  </a:lnTo>
                  <a:close/>
                </a:path>
                <a:path w="4736465" h="345439">
                  <a:moveTo>
                    <a:pt x="7543" y="260773"/>
                  </a:moveTo>
                  <a:lnTo>
                    <a:pt x="0" y="260773"/>
                  </a:lnTo>
                  <a:lnTo>
                    <a:pt x="0" y="283402"/>
                  </a:lnTo>
                  <a:lnTo>
                    <a:pt x="7543" y="283402"/>
                  </a:lnTo>
                  <a:lnTo>
                    <a:pt x="7543" y="260773"/>
                  </a:lnTo>
                  <a:close/>
                </a:path>
                <a:path w="4736465" h="345439">
                  <a:moveTo>
                    <a:pt x="7543" y="231678"/>
                  </a:moveTo>
                  <a:lnTo>
                    <a:pt x="0" y="231678"/>
                  </a:lnTo>
                  <a:lnTo>
                    <a:pt x="0" y="254307"/>
                  </a:lnTo>
                  <a:lnTo>
                    <a:pt x="7543" y="254307"/>
                  </a:lnTo>
                  <a:lnTo>
                    <a:pt x="7543" y="231678"/>
                  </a:lnTo>
                  <a:close/>
                </a:path>
                <a:path w="4736465" h="345439">
                  <a:moveTo>
                    <a:pt x="7543" y="202584"/>
                  </a:moveTo>
                  <a:lnTo>
                    <a:pt x="0" y="202584"/>
                  </a:lnTo>
                  <a:lnTo>
                    <a:pt x="0" y="225213"/>
                  </a:lnTo>
                  <a:lnTo>
                    <a:pt x="7543" y="225213"/>
                  </a:lnTo>
                  <a:lnTo>
                    <a:pt x="7543" y="202584"/>
                  </a:lnTo>
                  <a:close/>
                </a:path>
                <a:path w="4736465" h="345439">
                  <a:moveTo>
                    <a:pt x="7543" y="173489"/>
                  </a:moveTo>
                  <a:lnTo>
                    <a:pt x="0" y="173489"/>
                  </a:lnTo>
                  <a:lnTo>
                    <a:pt x="0" y="196118"/>
                  </a:lnTo>
                  <a:lnTo>
                    <a:pt x="7543" y="196118"/>
                  </a:lnTo>
                  <a:lnTo>
                    <a:pt x="7543" y="173489"/>
                  </a:lnTo>
                  <a:close/>
                </a:path>
                <a:path w="4736465" h="345439">
                  <a:moveTo>
                    <a:pt x="7543" y="144395"/>
                  </a:moveTo>
                  <a:lnTo>
                    <a:pt x="0" y="144395"/>
                  </a:lnTo>
                  <a:lnTo>
                    <a:pt x="0" y="167024"/>
                  </a:lnTo>
                  <a:lnTo>
                    <a:pt x="7543" y="167024"/>
                  </a:lnTo>
                  <a:lnTo>
                    <a:pt x="7543" y="144395"/>
                  </a:lnTo>
                  <a:close/>
                </a:path>
                <a:path w="4736465" h="345439">
                  <a:moveTo>
                    <a:pt x="7543" y="115300"/>
                  </a:moveTo>
                  <a:lnTo>
                    <a:pt x="0" y="115300"/>
                  </a:lnTo>
                  <a:lnTo>
                    <a:pt x="0" y="137929"/>
                  </a:lnTo>
                  <a:lnTo>
                    <a:pt x="7543" y="137929"/>
                  </a:lnTo>
                  <a:lnTo>
                    <a:pt x="7543" y="115300"/>
                  </a:lnTo>
                  <a:close/>
                </a:path>
                <a:path w="4736465" h="345439">
                  <a:moveTo>
                    <a:pt x="7543" y="86206"/>
                  </a:moveTo>
                  <a:lnTo>
                    <a:pt x="0" y="86206"/>
                  </a:lnTo>
                  <a:lnTo>
                    <a:pt x="0" y="108835"/>
                  </a:lnTo>
                  <a:lnTo>
                    <a:pt x="7543" y="108835"/>
                  </a:lnTo>
                  <a:lnTo>
                    <a:pt x="7543" y="86206"/>
                  </a:lnTo>
                  <a:close/>
                </a:path>
                <a:path w="4736465" h="345439">
                  <a:moveTo>
                    <a:pt x="7543" y="57111"/>
                  </a:moveTo>
                  <a:lnTo>
                    <a:pt x="0" y="57111"/>
                  </a:lnTo>
                  <a:lnTo>
                    <a:pt x="0" y="79740"/>
                  </a:lnTo>
                  <a:lnTo>
                    <a:pt x="7543" y="79740"/>
                  </a:lnTo>
                  <a:lnTo>
                    <a:pt x="7543" y="57111"/>
                  </a:lnTo>
                  <a:close/>
                </a:path>
                <a:path w="4736465" h="345439">
                  <a:moveTo>
                    <a:pt x="7543" y="28016"/>
                  </a:moveTo>
                  <a:lnTo>
                    <a:pt x="0" y="28016"/>
                  </a:lnTo>
                  <a:lnTo>
                    <a:pt x="0" y="50646"/>
                  </a:lnTo>
                  <a:lnTo>
                    <a:pt x="7543" y="50646"/>
                  </a:lnTo>
                  <a:lnTo>
                    <a:pt x="7543" y="28016"/>
                  </a:lnTo>
                  <a:close/>
                </a:path>
                <a:path w="4736465" h="345439">
                  <a:moveTo>
                    <a:pt x="8620" y="0"/>
                  </a:moveTo>
                  <a:lnTo>
                    <a:pt x="2155" y="0"/>
                  </a:lnTo>
                  <a:lnTo>
                    <a:pt x="0" y="2155"/>
                  </a:lnTo>
                  <a:lnTo>
                    <a:pt x="0" y="21551"/>
                  </a:lnTo>
                  <a:lnTo>
                    <a:pt x="7543" y="21551"/>
                  </a:lnTo>
                  <a:lnTo>
                    <a:pt x="7543" y="7543"/>
                  </a:lnTo>
                  <a:lnTo>
                    <a:pt x="4310" y="7543"/>
                  </a:lnTo>
                  <a:lnTo>
                    <a:pt x="7543" y="3232"/>
                  </a:lnTo>
                  <a:lnTo>
                    <a:pt x="8620" y="3232"/>
                  </a:lnTo>
                  <a:lnTo>
                    <a:pt x="8620" y="0"/>
                  </a:lnTo>
                  <a:close/>
                </a:path>
                <a:path w="4736465" h="345439">
                  <a:moveTo>
                    <a:pt x="7543" y="3232"/>
                  </a:moveTo>
                  <a:lnTo>
                    <a:pt x="4310" y="7543"/>
                  </a:lnTo>
                  <a:lnTo>
                    <a:pt x="7543" y="7543"/>
                  </a:lnTo>
                  <a:lnTo>
                    <a:pt x="7543" y="3232"/>
                  </a:lnTo>
                  <a:close/>
                </a:path>
                <a:path w="4736465" h="345439">
                  <a:moveTo>
                    <a:pt x="8620" y="3232"/>
                  </a:moveTo>
                  <a:lnTo>
                    <a:pt x="7543" y="3232"/>
                  </a:lnTo>
                  <a:lnTo>
                    <a:pt x="7543" y="7543"/>
                  </a:lnTo>
                  <a:lnTo>
                    <a:pt x="8620" y="7543"/>
                  </a:lnTo>
                  <a:lnTo>
                    <a:pt x="8620" y="3232"/>
                  </a:lnTo>
                  <a:close/>
                </a:path>
                <a:path w="4736465" h="345439">
                  <a:moveTo>
                    <a:pt x="37715" y="0"/>
                  </a:moveTo>
                  <a:lnTo>
                    <a:pt x="16163" y="0"/>
                  </a:lnTo>
                  <a:lnTo>
                    <a:pt x="16163" y="7543"/>
                  </a:lnTo>
                  <a:lnTo>
                    <a:pt x="37715" y="7543"/>
                  </a:lnTo>
                  <a:lnTo>
                    <a:pt x="37715" y="0"/>
                  </a:lnTo>
                  <a:close/>
                </a:path>
                <a:path w="4736465" h="345439">
                  <a:moveTo>
                    <a:pt x="66809" y="0"/>
                  </a:moveTo>
                  <a:lnTo>
                    <a:pt x="45258" y="0"/>
                  </a:lnTo>
                  <a:lnTo>
                    <a:pt x="45258" y="7543"/>
                  </a:lnTo>
                  <a:lnTo>
                    <a:pt x="66809" y="7543"/>
                  </a:lnTo>
                  <a:lnTo>
                    <a:pt x="66809" y="0"/>
                  </a:lnTo>
                  <a:close/>
                </a:path>
                <a:path w="4736465" h="345439">
                  <a:moveTo>
                    <a:pt x="95904" y="0"/>
                  </a:moveTo>
                  <a:lnTo>
                    <a:pt x="74352" y="0"/>
                  </a:lnTo>
                  <a:lnTo>
                    <a:pt x="74352" y="7543"/>
                  </a:lnTo>
                  <a:lnTo>
                    <a:pt x="95904" y="7543"/>
                  </a:lnTo>
                  <a:lnTo>
                    <a:pt x="95904" y="0"/>
                  </a:lnTo>
                  <a:close/>
                </a:path>
                <a:path w="4736465" h="345439">
                  <a:moveTo>
                    <a:pt x="124998" y="0"/>
                  </a:moveTo>
                  <a:lnTo>
                    <a:pt x="102369" y="0"/>
                  </a:lnTo>
                  <a:lnTo>
                    <a:pt x="102369" y="7543"/>
                  </a:lnTo>
                  <a:lnTo>
                    <a:pt x="124998" y="7543"/>
                  </a:lnTo>
                  <a:lnTo>
                    <a:pt x="124998" y="0"/>
                  </a:lnTo>
                  <a:close/>
                </a:path>
                <a:path w="4736465" h="345439">
                  <a:moveTo>
                    <a:pt x="154093" y="0"/>
                  </a:moveTo>
                  <a:lnTo>
                    <a:pt x="131464" y="0"/>
                  </a:lnTo>
                  <a:lnTo>
                    <a:pt x="131464" y="7543"/>
                  </a:lnTo>
                  <a:lnTo>
                    <a:pt x="154093" y="7543"/>
                  </a:lnTo>
                  <a:lnTo>
                    <a:pt x="154093" y="0"/>
                  </a:lnTo>
                  <a:close/>
                </a:path>
                <a:path w="4736465" h="345439">
                  <a:moveTo>
                    <a:pt x="183187" y="0"/>
                  </a:moveTo>
                  <a:lnTo>
                    <a:pt x="160558" y="0"/>
                  </a:lnTo>
                  <a:lnTo>
                    <a:pt x="160558" y="7543"/>
                  </a:lnTo>
                  <a:lnTo>
                    <a:pt x="183187" y="7543"/>
                  </a:lnTo>
                  <a:lnTo>
                    <a:pt x="183187" y="0"/>
                  </a:lnTo>
                  <a:close/>
                </a:path>
                <a:path w="4736465" h="345439">
                  <a:moveTo>
                    <a:pt x="212282" y="0"/>
                  </a:moveTo>
                  <a:lnTo>
                    <a:pt x="189653" y="0"/>
                  </a:lnTo>
                  <a:lnTo>
                    <a:pt x="189653" y="7543"/>
                  </a:lnTo>
                  <a:lnTo>
                    <a:pt x="212282" y="7543"/>
                  </a:lnTo>
                  <a:lnTo>
                    <a:pt x="212282" y="0"/>
                  </a:lnTo>
                  <a:close/>
                </a:path>
                <a:path w="4736465" h="345439">
                  <a:moveTo>
                    <a:pt x="241377" y="0"/>
                  </a:moveTo>
                  <a:lnTo>
                    <a:pt x="218747" y="0"/>
                  </a:lnTo>
                  <a:lnTo>
                    <a:pt x="218747" y="7543"/>
                  </a:lnTo>
                  <a:lnTo>
                    <a:pt x="241377" y="7543"/>
                  </a:lnTo>
                  <a:lnTo>
                    <a:pt x="241377" y="0"/>
                  </a:lnTo>
                  <a:close/>
                </a:path>
                <a:path w="4736465" h="345439">
                  <a:moveTo>
                    <a:pt x="270471" y="0"/>
                  </a:moveTo>
                  <a:lnTo>
                    <a:pt x="247842" y="0"/>
                  </a:lnTo>
                  <a:lnTo>
                    <a:pt x="247842" y="7543"/>
                  </a:lnTo>
                  <a:lnTo>
                    <a:pt x="270471" y="7543"/>
                  </a:lnTo>
                  <a:lnTo>
                    <a:pt x="270471" y="0"/>
                  </a:lnTo>
                  <a:close/>
                </a:path>
                <a:path w="4736465" h="345439">
                  <a:moveTo>
                    <a:pt x="299566" y="0"/>
                  </a:moveTo>
                  <a:lnTo>
                    <a:pt x="276937" y="0"/>
                  </a:lnTo>
                  <a:lnTo>
                    <a:pt x="276937" y="7543"/>
                  </a:lnTo>
                  <a:lnTo>
                    <a:pt x="299566" y="7543"/>
                  </a:lnTo>
                  <a:lnTo>
                    <a:pt x="299566" y="0"/>
                  </a:lnTo>
                  <a:close/>
                </a:path>
                <a:path w="4736465" h="345439">
                  <a:moveTo>
                    <a:pt x="328660" y="0"/>
                  </a:moveTo>
                  <a:lnTo>
                    <a:pt x="306031" y="0"/>
                  </a:lnTo>
                  <a:lnTo>
                    <a:pt x="306031" y="7543"/>
                  </a:lnTo>
                  <a:lnTo>
                    <a:pt x="328660" y="7543"/>
                  </a:lnTo>
                  <a:lnTo>
                    <a:pt x="328660" y="0"/>
                  </a:lnTo>
                  <a:close/>
                </a:path>
                <a:path w="4736465" h="345439">
                  <a:moveTo>
                    <a:pt x="357755" y="0"/>
                  </a:moveTo>
                  <a:lnTo>
                    <a:pt x="335126" y="0"/>
                  </a:lnTo>
                  <a:lnTo>
                    <a:pt x="335126" y="7543"/>
                  </a:lnTo>
                  <a:lnTo>
                    <a:pt x="357755" y="7543"/>
                  </a:lnTo>
                  <a:lnTo>
                    <a:pt x="357755" y="0"/>
                  </a:lnTo>
                  <a:close/>
                </a:path>
                <a:path w="4736465" h="345439">
                  <a:moveTo>
                    <a:pt x="386849" y="0"/>
                  </a:moveTo>
                  <a:lnTo>
                    <a:pt x="364220" y="0"/>
                  </a:lnTo>
                  <a:lnTo>
                    <a:pt x="364220" y="7543"/>
                  </a:lnTo>
                  <a:lnTo>
                    <a:pt x="386849" y="7543"/>
                  </a:lnTo>
                  <a:lnTo>
                    <a:pt x="386849" y="0"/>
                  </a:lnTo>
                  <a:close/>
                </a:path>
                <a:path w="4736465" h="345439">
                  <a:moveTo>
                    <a:pt x="415944" y="0"/>
                  </a:moveTo>
                  <a:lnTo>
                    <a:pt x="393315" y="0"/>
                  </a:lnTo>
                  <a:lnTo>
                    <a:pt x="393315" y="7543"/>
                  </a:lnTo>
                  <a:lnTo>
                    <a:pt x="415944" y="7543"/>
                  </a:lnTo>
                  <a:lnTo>
                    <a:pt x="415944" y="0"/>
                  </a:lnTo>
                  <a:close/>
                </a:path>
                <a:path w="4736465" h="345439">
                  <a:moveTo>
                    <a:pt x="443961" y="0"/>
                  </a:moveTo>
                  <a:lnTo>
                    <a:pt x="422409" y="0"/>
                  </a:lnTo>
                  <a:lnTo>
                    <a:pt x="422409" y="7543"/>
                  </a:lnTo>
                  <a:lnTo>
                    <a:pt x="443961" y="7543"/>
                  </a:lnTo>
                  <a:lnTo>
                    <a:pt x="443961" y="0"/>
                  </a:lnTo>
                  <a:close/>
                </a:path>
                <a:path w="4736465" h="345439">
                  <a:moveTo>
                    <a:pt x="473055" y="0"/>
                  </a:moveTo>
                  <a:lnTo>
                    <a:pt x="451504" y="0"/>
                  </a:lnTo>
                  <a:lnTo>
                    <a:pt x="451504" y="7543"/>
                  </a:lnTo>
                  <a:lnTo>
                    <a:pt x="473055" y="7543"/>
                  </a:lnTo>
                  <a:lnTo>
                    <a:pt x="473055" y="0"/>
                  </a:lnTo>
                  <a:close/>
                </a:path>
                <a:path w="4736465" h="345439">
                  <a:moveTo>
                    <a:pt x="502150" y="0"/>
                  </a:moveTo>
                  <a:lnTo>
                    <a:pt x="480598" y="0"/>
                  </a:lnTo>
                  <a:lnTo>
                    <a:pt x="480598" y="7543"/>
                  </a:lnTo>
                  <a:lnTo>
                    <a:pt x="502150" y="7543"/>
                  </a:lnTo>
                  <a:lnTo>
                    <a:pt x="502150" y="0"/>
                  </a:lnTo>
                  <a:close/>
                </a:path>
                <a:path w="4736465" h="345439">
                  <a:moveTo>
                    <a:pt x="531245" y="0"/>
                  </a:moveTo>
                  <a:lnTo>
                    <a:pt x="509693" y="0"/>
                  </a:lnTo>
                  <a:lnTo>
                    <a:pt x="509693" y="7543"/>
                  </a:lnTo>
                  <a:lnTo>
                    <a:pt x="531245" y="7543"/>
                  </a:lnTo>
                  <a:lnTo>
                    <a:pt x="531245" y="0"/>
                  </a:lnTo>
                  <a:close/>
                </a:path>
                <a:path w="4736465" h="345439">
                  <a:moveTo>
                    <a:pt x="560339" y="0"/>
                  </a:moveTo>
                  <a:lnTo>
                    <a:pt x="538788" y="0"/>
                  </a:lnTo>
                  <a:lnTo>
                    <a:pt x="538788" y="7543"/>
                  </a:lnTo>
                  <a:lnTo>
                    <a:pt x="560339" y="7543"/>
                  </a:lnTo>
                  <a:lnTo>
                    <a:pt x="560339" y="0"/>
                  </a:lnTo>
                  <a:close/>
                </a:path>
                <a:path w="4736465" h="345439">
                  <a:moveTo>
                    <a:pt x="589434" y="0"/>
                  </a:moveTo>
                  <a:lnTo>
                    <a:pt x="567882" y="0"/>
                  </a:lnTo>
                  <a:lnTo>
                    <a:pt x="567882" y="7543"/>
                  </a:lnTo>
                  <a:lnTo>
                    <a:pt x="589434" y="7543"/>
                  </a:lnTo>
                  <a:lnTo>
                    <a:pt x="589434" y="0"/>
                  </a:lnTo>
                  <a:close/>
                </a:path>
                <a:path w="4736465" h="345439">
                  <a:moveTo>
                    <a:pt x="618528" y="0"/>
                  </a:moveTo>
                  <a:lnTo>
                    <a:pt x="596977" y="0"/>
                  </a:lnTo>
                  <a:lnTo>
                    <a:pt x="596977" y="7543"/>
                  </a:lnTo>
                  <a:lnTo>
                    <a:pt x="618528" y="7543"/>
                  </a:lnTo>
                  <a:lnTo>
                    <a:pt x="618528" y="0"/>
                  </a:lnTo>
                  <a:close/>
                </a:path>
                <a:path w="4736465" h="345439">
                  <a:moveTo>
                    <a:pt x="647623" y="0"/>
                  </a:moveTo>
                  <a:lnTo>
                    <a:pt x="626071" y="0"/>
                  </a:lnTo>
                  <a:lnTo>
                    <a:pt x="626071" y="7543"/>
                  </a:lnTo>
                  <a:lnTo>
                    <a:pt x="647623" y="7543"/>
                  </a:lnTo>
                  <a:lnTo>
                    <a:pt x="647623" y="0"/>
                  </a:lnTo>
                  <a:close/>
                </a:path>
                <a:path w="4736465" h="345439">
                  <a:moveTo>
                    <a:pt x="676717" y="0"/>
                  </a:moveTo>
                  <a:lnTo>
                    <a:pt x="655166" y="0"/>
                  </a:lnTo>
                  <a:lnTo>
                    <a:pt x="655166" y="7543"/>
                  </a:lnTo>
                  <a:lnTo>
                    <a:pt x="676717" y="7543"/>
                  </a:lnTo>
                  <a:lnTo>
                    <a:pt x="676717" y="0"/>
                  </a:lnTo>
                  <a:close/>
                </a:path>
                <a:path w="4736465" h="345439">
                  <a:moveTo>
                    <a:pt x="705812" y="0"/>
                  </a:moveTo>
                  <a:lnTo>
                    <a:pt x="684260" y="0"/>
                  </a:lnTo>
                  <a:lnTo>
                    <a:pt x="684260" y="7543"/>
                  </a:lnTo>
                  <a:lnTo>
                    <a:pt x="705812" y="7543"/>
                  </a:lnTo>
                  <a:lnTo>
                    <a:pt x="705812" y="0"/>
                  </a:lnTo>
                  <a:close/>
                </a:path>
                <a:path w="4736465" h="345439">
                  <a:moveTo>
                    <a:pt x="734906" y="0"/>
                  </a:moveTo>
                  <a:lnTo>
                    <a:pt x="713355" y="0"/>
                  </a:lnTo>
                  <a:lnTo>
                    <a:pt x="713355" y="7543"/>
                  </a:lnTo>
                  <a:lnTo>
                    <a:pt x="734906" y="7543"/>
                  </a:lnTo>
                  <a:lnTo>
                    <a:pt x="734906" y="0"/>
                  </a:lnTo>
                  <a:close/>
                </a:path>
                <a:path w="4736465" h="345439">
                  <a:moveTo>
                    <a:pt x="764001" y="0"/>
                  </a:moveTo>
                  <a:lnTo>
                    <a:pt x="742449" y="0"/>
                  </a:lnTo>
                  <a:lnTo>
                    <a:pt x="742449" y="7543"/>
                  </a:lnTo>
                  <a:lnTo>
                    <a:pt x="764001" y="7543"/>
                  </a:lnTo>
                  <a:lnTo>
                    <a:pt x="764001" y="0"/>
                  </a:lnTo>
                  <a:close/>
                </a:path>
                <a:path w="4736465" h="345439">
                  <a:moveTo>
                    <a:pt x="793096" y="0"/>
                  </a:moveTo>
                  <a:lnTo>
                    <a:pt x="771544" y="0"/>
                  </a:lnTo>
                  <a:lnTo>
                    <a:pt x="771544" y="7543"/>
                  </a:lnTo>
                  <a:lnTo>
                    <a:pt x="793096" y="7543"/>
                  </a:lnTo>
                  <a:lnTo>
                    <a:pt x="793096" y="0"/>
                  </a:lnTo>
                  <a:close/>
                </a:path>
                <a:path w="4736465" h="345439">
                  <a:moveTo>
                    <a:pt x="822190" y="0"/>
                  </a:moveTo>
                  <a:lnTo>
                    <a:pt x="800639" y="0"/>
                  </a:lnTo>
                  <a:lnTo>
                    <a:pt x="800639" y="7543"/>
                  </a:lnTo>
                  <a:lnTo>
                    <a:pt x="822190" y="7543"/>
                  </a:lnTo>
                  <a:lnTo>
                    <a:pt x="822190" y="0"/>
                  </a:lnTo>
                  <a:close/>
                </a:path>
                <a:path w="4736465" h="345439">
                  <a:moveTo>
                    <a:pt x="851285" y="0"/>
                  </a:moveTo>
                  <a:lnTo>
                    <a:pt x="829733" y="0"/>
                  </a:lnTo>
                  <a:lnTo>
                    <a:pt x="829733" y="7543"/>
                  </a:lnTo>
                  <a:lnTo>
                    <a:pt x="851285" y="7543"/>
                  </a:lnTo>
                  <a:lnTo>
                    <a:pt x="851285" y="0"/>
                  </a:lnTo>
                  <a:close/>
                </a:path>
                <a:path w="4736465" h="345439">
                  <a:moveTo>
                    <a:pt x="880379" y="0"/>
                  </a:moveTo>
                  <a:lnTo>
                    <a:pt x="858828" y="0"/>
                  </a:lnTo>
                  <a:lnTo>
                    <a:pt x="858828" y="7543"/>
                  </a:lnTo>
                  <a:lnTo>
                    <a:pt x="880379" y="7543"/>
                  </a:lnTo>
                  <a:lnTo>
                    <a:pt x="880379" y="0"/>
                  </a:lnTo>
                  <a:close/>
                </a:path>
                <a:path w="4736465" h="345439">
                  <a:moveTo>
                    <a:pt x="909474" y="0"/>
                  </a:moveTo>
                  <a:lnTo>
                    <a:pt x="887922" y="0"/>
                  </a:lnTo>
                  <a:lnTo>
                    <a:pt x="887922" y="7543"/>
                  </a:lnTo>
                  <a:lnTo>
                    <a:pt x="909474" y="7543"/>
                  </a:lnTo>
                  <a:lnTo>
                    <a:pt x="909474" y="0"/>
                  </a:lnTo>
                  <a:close/>
                </a:path>
                <a:path w="4736465" h="345439">
                  <a:moveTo>
                    <a:pt x="938568" y="0"/>
                  </a:moveTo>
                  <a:lnTo>
                    <a:pt x="917017" y="0"/>
                  </a:lnTo>
                  <a:lnTo>
                    <a:pt x="917017" y="7543"/>
                  </a:lnTo>
                  <a:lnTo>
                    <a:pt x="938568" y="7543"/>
                  </a:lnTo>
                  <a:lnTo>
                    <a:pt x="938568" y="0"/>
                  </a:lnTo>
                  <a:close/>
                </a:path>
                <a:path w="4736465" h="345439">
                  <a:moveTo>
                    <a:pt x="967663" y="0"/>
                  </a:moveTo>
                  <a:lnTo>
                    <a:pt x="946111" y="0"/>
                  </a:lnTo>
                  <a:lnTo>
                    <a:pt x="946111" y="7543"/>
                  </a:lnTo>
                  <a:lnTo>
                    <a:pt x="967663" y="7543"/>
                  </a:lnTo>
                  <a:lnTo>
                    <a:pt x="967663" y="0"/>
                  </a:lnTo>
                  <a:close/>
                </a:path>
                <a:path w="4736465" h="345439">
                  <a:moveTo>
                    <a:pt x="996757" y="0"/>
                  </a:moveTo>
                  <a:lnTo>
                    <a:pt x="975206" y="0"/>
                  </a:lnTo>
                  <a:lnTo>
                    <a:pt x="975206" y="7543"/>
                  </a:lnTo>
                  <a:lnTo>
                    <a:pt x="996757" y="7543"/>
                  </a:lnTo>
                  <a:lnTo>
                    <a:pt x="996757" y="0"/>
                  </a:lnTo>
                  <a:close/>
                </a:path>
                <a:path w="4736465" h="345439">
                  <a:moveTo>
                    <a:pt x="1025852" y="0"/>
                  </a:moveTo>
                  <a:lnTo>
                    <a:pt x="1004300" y="0"/>
                  </a:lnTo>
                  <a:lnTo>
                    <a:pt x="1004300" y="7543"/>
                  </a:lnTo>
                  <a:lnTo>
                    <a:pt x="1025852" y="7543"/>
                  </a:lnTo>
                  <a:lnTo>
                    <a:pt x="1025852" y="0"/>
                  </a:lnTo>
                  <a:close/>
                </a:path>
                <a:path w="4736465" h="345439">
                  <a:moveTo>
                    <a:pt x="1054947" y="0"/>
                  </a:moveTo>
                  <a:lnTo>
                    <a:pt x="1033395" y="0"/>
                  </a:lnTo>
                  <a:lnTo>
                    <a:pt x="1033395" y="7543"/>
                  </a:lnTo>
                  <a:lnTo>
                    <a:pt x="1054947" y="7543"/>
                  </a:lnTo>
                  <a:lnTo>
                    <a:pt x="1054947" y="0"/>
                  </a:lnTo>
                  <a:close/>
                </a:path>
                <a:path w="4736465" h="345439">
                  <a:moveTo>
                    <a:pt x="1084041" y="0"/>
                  </a:moveTo>
                  <a:lnTo>
                    <a:pt x="1062490" y="0"/>
                  </a:lnTo>
                  <a:lnTo>
                    <a:pt x="1062490" y="7543"/>
                  </a:lnTo>
                  <a:lnTo>
                    <a:pt x="1084041" y="7543"/>
                  </a:lnTo>
                  <a:lnTo>
                    <a:pt x="1084041" y="0"/>
                  </a:lnTo>
                  <a:close/>
                </a:path>
                <a:path w="4736465" h="345439">
                  <a:moveTo>
                    <a:pt x="1113136" y="0"/>
                  </a:moveTo>
                  <a:lnTo>
                    <a:pt x="1091584" y="0"/>
                  </a:lnTo>
                  <a:lnTo>
                    <a:pt x="1091584" y="7543"/>
                  </a:lnTo>
                  <a:lnTo>
                    <a:pt x="1113136" y="7543"/>
                  </a:lnTo>
                  <a:lnTo>
                    <a:pt x="1113136" y="0"/>
                  </a:lnTo>
                  <a:close/>
                </a:path>
                <a:path w="4736465" h="345439">
                  <a:moveTo>
                    <a:pt x="1142230" y="0"/>
                  </a:moveTo>
                  <a:lnTo>
                    <a:pt x="1120679" y="0"/>
                  </a:lnTo>
                  <a:lnTo>
                    <a:pt x="1120679" y="7543"/>
                  </a:lnTo>
                  <a:lnTo>
                    <a:pt x="1142230" y="7543"/>
                  </a:lnTo>
                  <a:lnTo>
                    <a:pt x="1142230" y="0"/>
                  </a:lnTo>
                  <a:close/>
                </a:path>
                <a:path w="4736465" h="345439">
                  <a:moveTo>
                    <a:pt x="1171325" y="0"/>
                  </a:moveTo>
                  <a:lnTo>
                    <a:pt x="1149773" y="0"/>
                  </a:lnTo>
                  <a:lnTo>
                    <a:pt x="1149773" y="7543"/>
                  </a:lnTo>
                  <a:lnTo>
                    <a:pt x="1171325" y="7543"/>
                  </a:lnTo>
                  <a:lnTo>
                    <a:pt x="1171325" y="0"/>
                  </a:lnTo>
                  <a:close/>
                </a:path>
                <a:path w="4736465" h="345439">
                  <a:moveTo>
                    <a:pt x="1200419" y="0"/>
                  </a:moveTo>
                  <a:lnTo>
                    <a:pt x="1178868" y="0"/>
                  </a:lnTo>
                  <a:lnTo>
                    <a:pt x="1178868" y="7543"/>
                  </a:lnTo>
                  <a:lnTo>
                    <a:pt x="1200419" y="7543"/>
                  </a:lnTo>
                  <a:lnTo>
                    <a:pt x="1200419" y="0"/>
                  </a:lnTo>
                  <a:close/>
                </a:path>
                <a:path w="4736465" h="345439">
                  <a:moveTo>
                    <a:pt x="1229514" y="0"/>
                  </a:moveTo>
                  <a:lnTo>
                    <a:pt x="1207962" y="0"/>
                  </a:lnTo>
                  <a:lnTo>
                    <a:pt x="1207962" y="7543"/>
                  </a:lnTo>
                  <a:lnTo>
                    <a:pt x="1229514" y="7543"/>
                  </a:lnTo>
                  <a:lnTo>
                    <a:pt x="1229514" y="0"/>
                  </a:lnTo>
                  <a:close/>
                </a:path>
                <a:path w="4736465" h="345439">
                  <a:moveTo>
                    <a:pt x="1258608" y="0"/>
                  </a:moveTo>
                  <a:lnTo>
                    <a:pt x="1237057" y="0"/>
                  </a:lnTo>
                  <a:lnTo>
                    <a:pt x="1237057" y="7543"/>
                  </a:lnTo>
                  <a:lnTo>
                    <a:pt x="1258608" y="7543"/>
                  </a:lnTo>
                  <a:lnTo>
                    <a:pt x="1258608" y="0"/>
                  </a:lnTo>
                  <a:close/>
                </a:path>
                <a:path w="4736465" h="345439">
                  <a:moveTo>
                    <a:pt x="1287703" y="0"/>
                  </a:moveTo>
                  <a:lnTo>
                    <a:pt x="1266152" y="0"/>
                  </a:lnTo>
                  <a:lnTo>
                    <a:pt x="1266152" y="7543"/>
                  </a:lnTo>
                  <a:lnTo>
                    <a:pt x="1287703" y="7543"/>
                  </a:lnTo>
                  <a:lnTo>
                    <a:pt x="1287703" y="0"/>
                  </a:lnTo>
                  <a:close/>
                </a:path>
                <a:path w="4736465" h="345439">
                  <a:moveTo>
                    <a:pt x="1316798" y="0"/>
                  </a:moveTo>
                  <a:lnTo>
                    <a:pt x="1295246" y="0"/>
                  </a:lnTo>
                  <a:lnTo>
                    <a:pt x="1295246" y="7543"/>
                  </a:lnTo>
                  <a:lnTo>
                    <a:pt x="1316798" y="7543"/>
                  </a:lnTo>
                  <a:lnTo>
                    <a:pt x="1316798" y="0"/>
                  </a:lnTo>
                  <a:close/>
                </a:path>
                <a:path w="4736465" h="345439">
                  <a:moveTo>
                    <a:pt x="1345892" y="0"/>
                  </a:moveTo>
                  <a:lnTo>
                    <a:pt x="1324341" y="0"/>
                  </a:lnTo>
                  <a:lnTo>
                    <a:pt x="1324341" y="7543"/>
                  </a:lnTo>
                  <a:lnTo>
                    <a:pt x="1345892" y="7543"/>
                  </a:lnTo>
                  <a:lnTo>
                    <a:pt x="1345892" y="0"/>
                  </a:lnTo>
                  <a:close/>
                </a:path>
                <a:path w="4736465" h="345439">
                  <a:moveTo>
                    <a:pt x="1374987" y="0"/>
                  </a:moveTo>
                  <a:lnTo>
                    <a:pt x="1353435" y="0"/>
                  </a:lnTo>
                  <a:lnTo>
                    <a:pt x="1353435" y="7543"/>
                  </a:lnTo>
                  <a:lnTo>
                    <a:pt x="1374987" y="7543"/>
                  </a:lnTo>
                  <a:lnTo>
                    <a:pt x="1374987" y="0"/>
                  </a:lnTo>
                  <a:close/>
                </a:path>
                <a:path w="4736465" h="345439">
                  <a:moveTo>
                    <a:pt x="1404081" y="0"/>
                  </a:moveTo>
                  <a:lnTo>
                    <a:pt x="1382530" y="0"/>
                  </a:lnTo>
                  <a:lnTo>
                    <a:pt x="1382530" y="7543"/>
                  </a:lnTo>
                  <a:lnTo>
                    <a:pt x="1404081" y="7543"/>
                  </a:lnTo>
                  <a:lnTo>
                    <a:pt x="1404081" y="0"/>
                  </a:lnTo>
                  <a:close/>
                </a:path>
                <a:path w="4736465" h="345439">
                  <a:moveTo>
                    <a:pt x="1433176" y="0"/>
                  </a:moveTo>
                  <a:lnTo>
                    <a:pt x="1411624" y="0"/>
                  </a:lnTo>
                  <a:lnTo>
                    <a:pt x="1411624" y="7543"/>
                  </a:lnTo>
                  <a:lnTo>
                    <a:pt x="1433176" y="7543"/>
                  </a:lnTo>
                  <a:lnTo>
                    <a:pt x="1433176" y="0"/>
                  </a:lnTo>
                  <a:close/>
                </a:path>
                <a:path w="4736465" h="345439">
                  <a:moveTo>
                    <a:pt x="1462270" y="0"/>
                  </a:moveTo>
                  <a:lnTo>
                    <a:pt x="1440719" y="0"/>
                  </a:lnTo>
                  <a:lnTo>
                    <a:pt x="1440719" y="7543"/>
                  </a:lnTo>
                  <a:lnTo>
                    <a:pt x="1462270" y="7543"/>
                  </a:lnTo>
                  <a:lnTo>
                    <a:pt x="1462270" y="0"/>
                  </a:lnTo>
                  <a:close/>
                </a:path>
                <a:path w="4736465" h="345439">
                  <a:moveTo>
                    <a:pt x="1491365" y="0"/>
                  </a:moveTo>
                  <a:lnTo>
                    <a:pt x="1469813" y="0"/>
                  </a:lnTo>
                  <a:lnTo>
                    <a:pt x="1469813" y="7543"/>
                  </a:lnTo>
                  <a:lnTo>
                    <a:pt x="1491365" y="7543"/>
                  </a:lnTo>
                  <a:lnTo>
                    <a:pt x="1491365" y="0"/>
                  </a:lnTo>
                  <a:close/>
                </a:path>
                <a:path w="4736465" h="345439">
                  <a:moveTo>
                    <a:pt x="1520459" y="0"/>
                  </a:moveTo>
                  <a:lnTo>
                    <a:pt x="1497830" y="0"/>
                  </a:lnTo>
                  <a:lnTo>
                    <a:pt x="1497830" y="7543"/>
                  </a:lnTo>
                  <a:lnTo>
                    <a:pt x="1520459" y="7543"/>
                  </a:lnTo>
                  <a:lnTo>
                    <a:pt x="1520459" y="0"/>
                  </a:lnTo>
                  <a:close/>
                </a:path>
                <a:path w="4736465" h="345439">
                  <a:moveTo>
                    <a:pt x="1549554" y="0"/>
                  </a:moveTo>
                  <a:lnTo>
                    <a:pt x="1526925" y="0"/>
                  </a:lnTo>
                  <a:lnTo>
                    <a:pt x="1526925" y="7543"/>
                  </a:lnTo>
                  <a:lnTo>
                    <a:pt x="1549554" y="7543"/>
                  </a:lnTo>
                  <a:lnTo>
                    <a:pt x="1549554" y="0"/>
                  </a:lnTo>
                  <a:close/>
                </a:path>
                <a:path w="4736465" h="345439">
                  <a:moveTo>
                    <a:pt x="1578649" y="0"/>
                  </a:moveTo>
                  <a:lnTo>
                    <a:pt x="1556019" y="0"/>
                  </a:lnTo>
                  <a:lnTo>
                    <a:pt x="1556019" y="7543"/>
                  </a:lnTo>
                  <a:lnTo>
                    <a:pt x="1578649" y="7543"/>
                  </a:lnTo>
                  <a:lnTo>
                    <a:pt x="1578649" y="0"/>
                  </a:lnTo>
                  <a:close/>
                </a:path>
                <a:path w="4736465" h="345439">
                  <a:moveTo>
                    <a:pt x="1607743" y="0"/>
                  </a:moveTo>
                  <a:lnTo>
                    <a:pt x="1585114" y="0"/>
                  </a:lnTo>
                  <a:lnTo>
                    <a:pt x="1585114" y="7543"/>
                  </a:lnTo>
                  <a:lnTo>
                    <a:pt x="1607743" y="7543"/>
                  </a:lnTo>
                  <a:lnTo>
                    <a:pt x="1607743" y="0"/>
                  </a:lnTo>
                  <a:close/>
                </a:path>
                <a:path w="4736465" h="345439">
                  <a:moveTo>
                    <a:pt x="1636838" y="0"/>
                  </a:moveTo>
                  <a:lnTo>
                    <a:pt x="1614209" y="0"/>
                  </a:lnTo>
                  <a:lnTo>
                    <a:pt x="1614209" y="7543"/>
                  </a:lnTo>
                  <a:lnTo>
                    <a:pt x="1636838" y="7543"/>
                  </a:lnTo>
                  <a:lnTo>
                    <a:pt x="1636838" y="0"/>
                  </a:lnTo>
                  <a:close/>
                </a:path>
                <a:path w="4736465" h="345439">
                  <a:moveTo>
                    <a:pt x="1665932" y="0"/>
                  </a:moveTo>
                  <a:lnTo>
                    <a:pt x="1643303" y="0"/>
                  </a:lnTo>
                  <a:lnTo>
                    <a:pt x="1643303" y="7543"/>
                  </a:lnTo>
                  <a:lnTo>
                    <a:pt x="1665932" y="7543"/>
                  </a:lnTo>
                  <a:lnTo>
                    <a:pt x="1665932" y="0"/>
                  </a:lnTo>
                  <a:close/>
                </a:path>
                <a:path w="4736465" h="345439">
                  <a:moveTo>
                    <a:pt x="1695027" y="0"/>
                  </a:moveTo>
                  <a:lnTo>
                    <a:pt x="1672398" y="0"/>
                  </a:lnTo>
                  <a:lnTo>
                    <a:pt x="1672398" y="7543"/>
                  </a:lnTo>
                  <a:lnTo>
                    <a:pt x="1695027" y="7543"/>
                  </a:lnTo>
                  <a:lnTo>
                    <a:pt x="1695027" y="0"/>
                  </a:lnTo>
                  <a:close/>
                </a:path>
                <a:path w="4736465" h="345439">
                  <a:moveTo>
                    <a:pt x="1724121" y="0"/>
                  </a:moveTo>
                  <a:lnTo>
                    <a:pt x="1701492" y="0"/>
                  </a:lnTo>
                  <a:lnTo>
                    <a:pt x="1701492" y="7543"/>
                  </a:lnTo>
                  <a:lnTo>
                    <a:pt x="1724121" y="7543"/>
                  </a:lnTo>
                  <a:lnTo>
                    <a:pt x="1724121" y="0"/>
                  </a:lnTo>
                  <a:close/>
                </a:path>
                <a:path w="4736465" h="345439">
                  <a:moveTo>
                    <a:pt x="1753216" y="0"/>
                  </a:moveTo>
                  <a:lnTo>
                    <a:pt x="1730587" y="0"/>
                  </a:lnTo>
                  <a:lnTo>
                    <a:pt x="1730587" y="7543"/>
                  </a:lnTo>
                  <a:lnTo>
                    <a:pt x="1753216" y="7543"/>
                  </a:lnTo>
                  <a:lnTo>
                    <a:pt x="1753216" y="0"/>
                  </a:lnTo>
                  <a:close/>
                </a:path>
                <a:path w="4736465" h="345439">
                  <a:moveTo>
                    <a:pt x="1782310" y="0"/>
                  </a:moveTo>
                  <a:lnTo>
                    <a:pt x="1759681" y="0"/>
                  </a:lnTo>
                  <a:lnTo>
                    <a:pt x="1759681" y="7543"/>
                  </a:lnTo>
                  <a:lnTo>
                    <a:pt x="1782310" y="7543"/>
                  </a:lnTo>
                  <a:lnTo>
                    <a:pt x="1782310" y="0"/>
                  </a:lnTo>
                  <a:close/>
                </a:path>
                <a:path w="4736465" h="345439">
                  <a:moveTo>
                    <a:pt x="1811405" y="0"/>
                  </a:moveTo>
                  <a:lnTo>
                    <a:pt x="1788776" y="0"/>
                  </a:lnTo>
                  <a:lnTo>
                    <a:pt x="1788776" y="7543"/>
                  </a:lnTo>
                  <a:lnTo>
                    <a:pt x="1811405" y="7543"/>
                  </a:lnTo>
                  <a:lnTo>
                    <a:pt x="1811405" y="0"/>
                  </a:lnTo>
                  <a:close/>
                </a:path>
                <a:path w="4736465" h="345439">
                  <a:moveTo>
                    <a:pt x="1839422" y="0"/>
                  </a:moveTo>
                  <a:lnTo>
                    <a:pt x="1817871" y="0"/>
                  </a:lnTo>
                  <a:lnTo>
                    <a:pt x="1817871" y="7543"/>
                  </a:lnTo>
                  <a:lnTo>
                    <a:pt x="1839422" y="7543"/>
                  </a:lnTo>
                  <a:lnTo>
                    <a:pt x="1839422" y="0"/>
                  </a:lnTo>
                  <a:close/>
                </a:path>
                <a:path w="4736465" h="345439">
                  <a:moveTo>
                    <a:pt x="1868517" y="0"/>
                  </a:moveTo>
                  <a:lnTo>
                    <a:pt x="1846965" y="0"/>
                  </a:lnTo>
                  <a:lnTo>
                    <a:pt x="1846965" y="7543"/>
                  </a:lnTo>
                  <a:lnTo>
                    <a:pt x="1868517" y="7543"/>
                  </a:lnTo>
                  <a:lnTo>
                    <a:pt x="1868517" y="0"/>
                  </a:lnTo>
                  <a:close/>
                </a:path>
                <a:path w="4736465" h="345439">
                  <a:moveTo>
                    <a:pt x="1897611" y="0"/>
                  </a:moveTo>
                  <a:lnTo>
                    <a:pt x="1876060" y="0"/>
                  </a:lnTo>
                  <a:lnTo>
                    <a:pt x="1876060" y="7543"/>
                  </a:lnTo>
                  <a:lnTo>
                    <a:pt x="1897611" y="7543"/>
                  </a:lnTo>
                  <a:lnTo>
                    <a:pt x="1897611" y="0"/>
                  </a:lnTo>
                  <a:close/>
                </a:path>
                <a:path w="4736465" h="345439">
                  <a:moveTo>
                    <a:pt x="1926706" y="0"/>
                  </a:moveTo>
                  <a:lnTo>
                    <a:pt x="1905154" y="0"/>
                  </a:lnTo>
                  <a:lnTo>
                    <a:pt x="1905154" y="7543"/>
                  </a:lnTo>
                  <a:lnTo>
                    <a:pt x="1926706" y="7543"/>
                  </a:lnTo>
                  <a:lnTo>
                    <a:pt x="1926706" y="0"/>
                  </a:lnTo>
                  <a:close/>
                </a:path>
                <a:path w="4736465" h="345439">
                  <a:moveTo>
                    <a:pt x="1955800" y="0"/>
                  </a:moveTo>
                  <a:lnTo>
                    <a:pt x="1934249" y="0"/>
                  </a:lnTo>
                  <a:lnTo>
                    <a:pt x="1934249" y="7543"/>
                  </a:lnTo>
                  <a:lnTo>
                    <a:pt x="1955800" y="7543"/>
                  </a:lnTo>
                  <a:lnTo>
                    <a:pt x="1955800" y="0"/>
                  </a:lnTo>
                  <a:close/>
                </a:path>
                <a:path w="4736465" h="345439">
                  <a:moveTo>
                    <a:pt x="1984895" y="0"/>
                  </a:moveTo>
                  <a:lnTo>
                    <a:pt x="1963343" y="0"/>
                  </a:lnTo>
                  <a:lnTo>
                    <a:pt x="1963343" y="7543"/>
                  </a:lnTo>
                  <a:lnTo>
                    <a:pt x="1984895" y="7543"/>
                  </a:lnTo>
                  <a:lnTo>
                    <a:pt x="1984895" y="0"/>
                  </a:lnTo>
                  <a:close/>
                </a:path>
                <a:path w="4736465" h="345439">
                  <a:moveTo>
                    <a:pt x="2013989" y="0"/>
                  </a:moveTo>
                  <a:lnTo>
                    <a:pt x="1992438" y="0"/>
                  </a:lnTo>
                  <a:lnTo>
                    <a:pt x="1992438" y="7543"/>
                  </a:lnTo>
                  <a:lnTo>
                    <a:pt x="2013989" y="7543"/>
                  </a:lnTo>
                  <a:lnTo>
                    <a:pt x="2013989" y="0"/>
                  </a:lnTo>
                  <a:close/>
                </a:path>
                <a:path w="4736465" h="345439">
                  <a:moveTo>
                    <a:pt x="2043084" y="0"/>
                  </a:moveTo>
                  <a:lnTo>
                    <a:pt x="2021532" y="0"/>
                  </a:lnTo>
                  <a:lnTo>
                    <a:pt x="2021532" y="7543"/>
                  </a:lnTo>
                  <a:lnTo>
                    <a:pt x="2043084" y="7543"/>
                  </a:lnTo>
                  <a:lnTo>
                    <a:pt x="2043084" y="0"/>
                  </a:lnTo>
                  <a:close/>
                </a:path>
                <a:path w="4736465" h="345439">
                  <a:moveTo>
                    <a:pt x="2072178" y="0"/>
                  </a:moveTo>
                  <a:lnTo>
                    <a:pt x="2050627" y="0"/>
                  </a:lnTo>
                  <a:lnTo>
                    <a:pt x="2050627" y="7543"/>
                  </a:lnTo>
                  <a:lnTo>
                    <a:pt x="2072178" y="7543"/>
                  </a:lnTo>
                  <a:lnTo>
                    <a:pt x="2072178" y="0"/>
                  </a:lnTo>
                  <a:close/>
                </a:path>
                <a:path w="4736465" h="345439">
                  <a:moveTo>
                    <a:pt x="2101273" y="0"/>
                  </a:moveTo>
                  <a:lnTo>
                    <a:pt x="2079722" y="0"/>
                  </a:lnTo>
                  <a:lnTo>
                    <a:pt x="2079722" y="7543"/>
                  </a:lnTo>
                  <a:lnTo>
                    <a:pt x="2101273" y="7543"/>
                  </a:lnTo>
                  <a:lnTo>
                    <a:pt x="2101273" y="0"/>
                  </a:lnTo>
                  <a:close/>
                </a:path>
                <a:path w="4736465" h="345439">
                  <a:moveTo>
                    <a:pt x="2130368" y="0"/>
                  </a:moveTo>
                  <a:lnTo>
                    <a:pt x="2108816" y="0"/>
                  </a:lnTo>
                  <a:lnTo>
                    <a:pt x="2108816" y="7543"/>
                  </a:lnTo>
                  <a:lnTo>
                    <a:pt x="2130368" y="7543"/>
                  </a:lnTo>
                  <a:lnTo>
                    <a:pt x="2130368" y="0"/>
                  </a:lnTo>
                  <a:close/>
                </a:path>
                <a:path w="4736465" h="345439">
                  <a:moveTo>
                    <a:pt x="2159462" y="0"/>
                  </a:moveTo>
                  <a:lnTo>
                    <a:pt x="2137911" y="0"/>
                  </a:lnTo>
                  <a:lnTo>
                    <a:pt x="2137911" y="7543"/>
                  </a:lnTo>
                  <a:lnTo>
                    <a:pt x="2159462" y="7543"/>
                  </a:lnTo>
                  <a:lnTo>
                    <a:pt x="2159462" y="0"/>
                  </a:lnTo>
                  <a:close/>
                </a:path>
                <a:path w="4736465" h="345439">
                  <a:moveTo>
                    <a:pt x="2188557" y="0"/>
                  </a:moveTo>
                  <a:lnTo>
                    <a:pt x="2167005" y="0"/>
                  </a:lnTo>
                  <a:lnTo>
                    <a:pt x="2167005" y="7543"/>
                  </a:lnTo>
                  <a:lnTo>
                    <a:pt x="2188557" y="7543"/>
                  </a:lnTo>
                  <a:lnTo>
                    <a:pt x="2188557" y="0"/>
                  </a:lnTo>
                  <a:close/>
                </a:path>
                <a:path w="4736465" h="345439">
                  <a:moveTo>
                    <a:pt x="2217651" y="0"/>
                  </a:moveTo>
                  <a:lnTo>
                    <a:pt x="2196100" y="0"/>
                  </a:lnTo>
                  <a:lnTo>
                    <a:pt x="2196100" y="7543"/>
                  </a:lnTo>
                  <a:lnTo>
                    <a:pt x="2217651" y="7543"/>
                  </a:lnTo>
                  <a:lnTo>
                    <a:pt x="2217651" y="0"/>
                  </a:lnTo>
                  <a:close/>
                </a:path>
                <a:path w="4736465" h="345439">
                  <a:moveTo>
                    <a:pt x="2246746" y="0"/>
                  </a:moveTo>
                  <a:lnTo>
                    <a:pt x="2225194" y="0"/>
                  </a:lnTo>
                  <a:lnTo>
                    <a:pt x="2225194" y="7543"/>
                  </a:lnTo>
                  <a:lnTo>
                    <a:pt x="2246746" y="7543"/>
                  </a:lnTo>
                  <a:lnTo>
                    <a:pt x="2246746" y="0"/>
                  </a:lnTo>
                  <a:close/>
                </a:path>
                <a:path w="4736465" h="345439">
                  <a:moveTo>
                    <a:pt x="2275840" y="0"/>
                  </a:moveTo>
                  <a:lnTo>
                    <a:pt x="2254289" y="0"/>
                  </a:lnTo>
                  <a:lnTo>
                    <a:pt x="2254289" y="7543"/>
                  </a:lnTo>
                  <a:lnTo>
                    <a:pt x="2275840" y="7543"/>
                  </a:lnTo>
                  <a:lnTo>
                    <a:pt x="2275840" y="0"/>
                  </a:lnTo>
                  <a:close/>
                </a:path>
                <a:path w="4736465" h="345439">
                  <a:moveTo>
                    <a:pt x="2304935" y="0"/>
                  </a:moveTo>
                  <a:lnTo>
                    <a:pt x="2283383" y="0"/>
                  </a:lnTo>
                  <a:lnTo>
                    <a:pt x="2283383" y="7543"/>
                  </a:lnTo>
                  <a:lnTo>
                    <a:pt x="2304935" y="7543"/>
                  </a:lnTo>
                  <a:lnTo>
                    <a:pt x="2304935" y="0"/>
                  </a:lnTo>
                  <a:close/>
                </a:path>
                <a:path w="4736465" h="345439">
                  <a:moveTo>
                    <a:pt x="2334029" y="0"/>
                  </a:moveTo>
                  <a:lnTo>
                    <a:pt x="2312478" y="0"/>
                  </a:lnTo>
                  <a:lnTo>
                    <a:pt x="2312478" y="7543"/>
                  </a:lnTo>
                  <a:lnTo>
                    <a:pt x="2334029" y="7543"/>
                  </a:lnTo>
                  <a:lnTo>
                    <a:pt x="2334029" y="0"/>
                  </a:lnTo>
                  <a:close/>
                </a:path>
                <a:path w="4736465" h="345439">
                  <a:moveTo>
                    <a:pt x="2363124" y="0"/>
                  </a:moveTo>
                  <a:lnTo>
                    <a:pt x="2341573" y="0"/>
                  </a:lnTo>
                  <a:lnTo>
                    <a:pt x="2341573" y="7543"/>
                  </a:lnTo>
                  <a:lnTo>
                    <a:pt x="2363124" y="7543"/>
                  </a:lnTo>
                  <a:lnTo>
                    <a:pt x="2363124" y="0"/>
                  </a:lnTo>
                  <a:close/>
                </a:path>
                <a:path w="4736465" h="345439">
                  <a:moveTo>
                    <a:pt x="2392219" y="0"/>
                  </a:moveTo>
                  <a:lnTo>
                    <a:pt x="2370667" y="0"/>
                  </a:lnTo>
                  <a:lnTo>
                    <a:pt x="2370667" y="7543"/>
                  </a:lnTo>
                  <a:lnTo>
                    <a:pt x="2392219" y="7543"/>
                  </a:lnTo>
                  <a:lnTo>
                    <a:pt x="2392219" y="0"/>
                  </a:lnTo>
                  <a:close/>
                </a:path>
                <a:path w="4736465" h="345439">
                  <a:moveTo>
                    <a:pt x="2421313" y="0"/>
                  </a:moveTo>
                  <a:lnTo>
                    <a:pt x="2399762" y="0"/>
                  </a:lnTo>
                  <a:lnTo>
                    <a:pt x="2399762" y="7543"/>
                  </a:lnTo>
                  <a:lnTo>
                    <a:pt x="2421313" y="7543"/>
                  </a:lnTo>
                  <a:lnTo>
                    <a:pt x="2421313" y="0"/>
                  </a:lnTo>
                  <a:close/>
                </a:path>
                <a:path w="4736465" h="345439">
                  <a:moveTo>
                    <a:pt x="2450408" y="0"/>
                  </a:moveTo>
                  <a:lnTo>
                    <a:pt x="2428856" y="0"/>
                  </a:lnTo>
                  <a:lnTo>
                    <a:pt x="2428856" y="7543"/>
                  </a:lnTo>
                  <a:lnTo>
                    <a:pt x="2450408" y="7543"/>
                  </a:lnTo>
                  <a:lnTo>
                    <a:pt x="2450408" y="0"/>
                  </a:lnTo>
                  <a:close/>
                </a:path>
                <a:path w="4736465" h="345439">
                  <a:moveTo>
                    <a:pt x="2479502" y="0"/>
                  </a:moveTo>
                  <a:lnTo>
                    <a:pt x="2457951" y="0"/>
                  </a:lnTo>
                  <a:lnTo>
                    <a:pt x="2457951" y="7543"/>
                  </a:lnTo>
                  <a:lnTo>
                    <a:pt x="2479502" y="7543"/>
                  </a:lnTo>
                  <a:lnTo>
                    <a:pt x="2479502" y="0"/>
                  </a:lnTo>
                  <a:close/>
                </a:path>
                <a:path w="4736465" h="345439">
                  <a:moveTo>
                    <a:pt x="2508597" y="0"/>
                  </a:moveTo>
                  <a:lnTo>
                    <a:pt x="2487045" y="0"/>
                  </a:lnTo>
                  <a:lnTo>
                    <a:pt x="2487045" y="7543"/>
                  </a:lnTo>
                  <a:lnTo>
                    <a:pt x="2508597" y="7543"/>
                  </a:lnTo>
                  <a:lnTo>
                    <a:pt x="2508597" y="0"/>
                  </a:lnTo>
                  <a:close/>
                </a:path>
                <a:path w="4736465" h="345439">
                  <a:moveTo>
                    <a:pt x="2537691" y="0"/>
                  </a:moveTo>
                  <a:lnTo>
                    <a:pt x="2516140" y="0"/>
                  </a:lnTo>
                  <a:lnTo>
                    <a:pt x="2516140" y="7543"/>
                  </a:lnTo>
                  <a:lnTo>
                    <a:pt x="2537691" y="7543"/>
                  </a:lnTo>
                  <a:lnTo>
                    <a:pt x="2537691" y="0"/>
                  </a:lnTo>
                  <a:close/>
                </a:path>
                <a:path w="4736465" h="345439">
                  <a:moveTo>
                    <a:pt x="2566786" y="0"/>
                  </a:moveTo>
                  <a:lnTo>
                    <a:pt x="2545234" y="0"/>
                  </a:lnTo>
                  <a:lnTo>
                    <a:pt x="2545234" y="7543"/>
                  </a:lnTo>
                  <a:lnTo>
                    <a:pt x="2566786" y="7543"/>
                  </a:lnTo>
                  <a:lnTo>
                    <a:pt x="2566786" y="0"/>
                  </a:lnTo>
                  <a:close/>
                </a:path>
                <a:path w="4736465" h="345439">
                  <a:moveTo>
                    <a:pt x="2595881" y="0"/>
                  </a:moveTo>
                  <a:lnTo>
                    <a:pt x="2574329" y="0"/>
                  </a:lnTo>
                  <a:lnTo>
                    <a:pt x="2574329" y="7543"/>
                  </a:lnTo>
                  <a:lnTo>
                    <a:pt x="2595881" y="7543"/>
                  </a:lnTo>
                  <a:lnTo>
                    <a:pt x="2595881" y="0"/>
                  </a:lnTo>
                  <a:close/>
                </a:path>
                <a:path w="4736465" h="345439">
                  <a:moveTo>
                    <a:pt x="2624975" y="0"/>
                  </a:moveTo>
                  <a:lnTo>
                    <a:pt x="2603424" y="0"/>
                  </a:lnTo>
                  <a:lnTo>
                    <a:pt x="2603424" y="7543"/>
                  </a:lnTo>
                  <a:lnTo>
                    <a:pt x="2624975" y="7543"/>
                  </a:lnTo>
                  <a:lnTo>
                    <a:pt x="2624975" y="0"/>
                  </a:lnTo>
                  <a:close/>
                </a:path>
                <a:path w="4736465" h="345439">
                  <a:moveTo>
                    <a:pt x="2654070" y="0"/>
                  </a:moveTo>
                  <a:lnTo>
                    <a:pt x="2632518" y="0"/>
                  </a:lnTo>
                  <a:lnTo>
                    <a:pt x="2632518" y="7543"/>
                  </a:lnTo>
                  <a:lnTo>
                    <a:pt x="2654070" y="7543"/>
                  </a:lnTo>
                  <a:lnTo>
                    <a:pt x="2654070" y="0"/>
                  </a:lnTo>
                  <a:close/>
                </a:path>
                <a:path w="4736465" h="345439">
                  <a:moveTo>
                    <a:pt x="2683164" y="0"/>
                  </a:moveTo>
                  <a:lnTo>
                    <a:pt x="2661613" y="0"/>
                  </a:lnTo>
                  <a:lnTo>
                    <a:pt x="2661613" y="7543"/>
                  </a:lnTo>
                  <a:lnTo>
                    <a:pt x="2683164" y="7543"/>
                  </a:lnTo>
                  <a:lnTo>
                    <a:pt x="2683164" y="0"/>
                  </a:lnTo>
                  <a:close/>
                </a:path>
                <a:path w="4736465" h="345439">
                  <a:moveTo>
                    <a:pt x="2712259" y="0"/>
                  </a:moveTo>
                  <a:lnTo>
                    <a:pt x="2690707" y="0"/>
                  </a:lnTo>
                  <a:lnTo>
                    <a:pt x="2690707" y="7543"/>
                  </a:lnTo>
                  <a:lnTo>
                    <a:pt x="2712259" y="7543"/>
                  </a:lnTo>
                  <a:lnTo>
                    <a:pt x="2712259" y="0"/>
                  </a:lnTo>
                  <a:close/>
                </a:path>
                <a:path w="4736465" h="345439">
                  <a:moveTo>
                    <a:pt x="2741353" y="0"/>
                  </a:moveTo>
                  <a:lnTo>
                    <a:pt x="2719802" y="0"/>
                  </a:lnTo>
                  <a:lnTo>
                    <a:pt x="2719802" y="7543"/>
                  </a:lnTo>
                  <a:lnTo>
                    <a:pt x="2741353" y="7543"/>
                  </a:lnTo>
                  <a:lnTo>
                    <a:pt x="2741353" y="0"/>
                  </a:lnTo>
                  <a:close/>
                </a:path>
                <a:path w="4736465" h="345439">
                  <a:moveTo>
                    <a:pt x="2770448" y="0"/>
                  </a:moveTo>
                  <a:lnTo>
                    <a:pt x="2748896" y="0"/>
                  </a:lnTo>
                  <a:lnTo>
                    <a:pt x="2748896" y="7543"/>
                  </a:lnTo>
                  <a:lnTo>
                    <a:pt x="2770448" y="7543"/>
                  </a:lnTo>
                  <a:lnTo>
                    <a:pt x="2770448" y="0"/>
                  </a:lnTo>
                  <a:close/>
                </a:path>
                <a:path w="4736465" h="345439">
                  <a:moveTo>
                    <a:pt x="2799542" y="0"/>
                  </a:moveTo>
                  <a:lnTo>
                    <a:pt x="2777991" y="0"/>
                  </a:lnTo>
                  <a:lnTo>
                    <a:pt x="2777991" y="7543"/>
                  </a:lnTo>
                  <a:lnTo>
                    <a:pt x="2799542" y="7543"/>
                  </a:lnTo>
                  <a:lnTo>
                    <a:pt x="2799542" y="0"/>
                  </a:lnTo>
                  <a:close/>
                </a:path>
                <a:path w="4736465" h="345439">
                  <a:moveTo>
                    <a:pt x="2828637" y="0"/>
                  </a:moveTo>
                  <a:lnTo>
                    <a:pt x="2807085" y="0"/>
                  </a:lnTo>
                  <a:lnTo>
                    <a:pt x="2807085" y="7543"/>
                  </a:lnTo>
                  <a:lnTo>
                    <a:pt x="2828637" y="7543"/>
                  </a:lnTo>
                  <a:lnTo>
                    <a:pt x="2828637" y="0"/>
                  </a:lnTo>
                  <a:close/>
                </a:path>
                <a:path w="4736465" h="345439">
                  <a:moveTo>
                    <a:pt x="2857732" y="0"/>
                  </a:moveTo>
                  <a:lnTo>
                    <a:pt x="2836180" y="0"/>
                  </a:lnTo>
                  <a:lnTo>
                    <a:pt x="2836180" y="7543"/>
                  </a:lnTo>
                  <a:lnTo>
                    <a:pt x="2857732" y="7543"/>
                  </a:lnTo>
                  <a:lnTo>
                    <a:pt x="2857732" y="0"/>
                  </a:lnTo>
                  <a:close/>
                </a:path>
                <a:path w="4736465" h="345439">
                  <a:moveTo>
                    <a:pt x="2886826" y="0"/>
                  </a:moveTo>
                  <a:lnTo>
                    <a:pt x="2865275" y="0"/>
                  </a:lnTo>
                  <a:lnTo>
                    <a:pt x="2865275" y="7543"/>
                  </a:lnTo>
                  <a:lnTo>
                    <a:pt x="2886826" y="7543"/>
                  </a:lnTo>
                  <a:lnTo>
                    <a:pt x="2886826" y="0"/>
                  </a:lnTo>
                  <a:close/>
                </a:path>
                <a:path w="4736465" h="345439">
                  <a:moveTo>
                    <a:pt x="2915921" y="0"/>
                  </a:moveTo>
                  <a:lnTo>
                    <a:pt x="2893292" y="0"/>
                  </a:lnTo>
                  <a:lnTo>
                    <a:pt x="2893292" y="7543"/>
                  </a:lnTo>
                  <a:lnTo>
                    <a:pt x="2915921" y="7543"/>
                  </a:lnTo>
                  <a:lnTo>
                    <a:pt x="2915921" y="0"/>
                  </a:lnTo>
                  <a:close/>
                </a:path>
                <a:path w="4736465" h="345439">
                  <a:moveTo>
                    <a:pt x="2945015" y="0"/>
                  </a:moveTo>
                  <a:lnTo>
                    <a:pt x="2922386" y="0"/>
                  </a:lnTo>
                  <a:lnTo>
                    <a:pt x="2922386" y="7543"/>
                  </a:lnTo>
                  <a:lnTo>
                    <a:pt x="2945015" y="7543"/>
                  </a:lnTo>
                  <a:lnTo>
                    <a:pt x="2945015" y="0"/>
                  </a:lnTo>
                  <a:close/>
                </a:path>
                <a:path w="4736465" h="345439">
                  <a:moveTo>
                    <a:pt x="2974110" y="0"/>
                  </a:moveTo>
                  <a:lnTo>
                    <a:pt x="2951481" y="0"/>
                  </a:lnTo>
                  <a:lnTo>
                    <a:pt x="2951481" y="7543"/>
                  </a:lnTo>
                  <a:lnTo>
                    <a:pt x="2974110" y="7543"/>
                  </a:lnTo>
                  <a:lnTo>
                    <a:pt x="2974110" y="0"/>
                  </a:lnTo>
                  <a:close/>
                </a:path>
                <a:path w="4736465" h="345439">
                  <a:moveTo>
                    <a:pt x="3003204" y="0"/>
                  </a:moveTo>
                  <a:lnTo>
                    <a:pt x="2980575" y="0"/>
                  </a:lnTo>
                  <a:lnTo>
                    <a:pt x="2980575" y="7543"/>
                  </a:lnTo>
                  <a:lnTo>
                    <a:pt x="3003204" y="7543"/>
                  </a:lnTo>
                  <a:lnTo>
                    <a:pt x="3003204" y="0"/>
                  </a:lnTo>
                  <a:close/>
                </a:path>
                <a:path w="4736465" h="345439">
                  <a:moveTo>
                    <a:pt x="3032299" y="0"/>
                  </a:moveTo>
                  <a:lnTo>
                    <a:pt x="3009670" y="0"/>
                  </a:lnTo>
                  <a:lnTo>
                    <a:pt x="3009670" y="7543"/>
                  </a:lnTo>
                  <a:lnTo>
                    <a:pt x="3032299" y="7543"/>
                  </a:lnTo>
                  <a:lnTo>
                    <a:pt x="3032299" y="0"/>
                  </a:lnTo>
                  <a:close/>
                </a:path>
                <a:path w="4736465" h="345439">
                  <a:moveTo>
                    <a:pt x="3061393" y="0"/>
                  </a:moveTo>
                  <a:lnTo>
                    <a:pt x="3038764" y="0"/>
                  </a:lnTo>
                  <a:lnTo>
                    <a:pt x="3038764" y="7543"/>
                  </a:lnTo>
                  <a:lnTo>
                    <a:pt x="3061393" y="7543"/>
                  </a:lnTo>
                  <a:lnTo>
                    <a:pt x="3061393" y="0"/>
                  </a:lnTo>
                  <a:close/>
                </a:path>
                <a:path w="4736465" h="345439">
                  <a:moveTo>
                    <a:pt x="3090488" y="0"/>
                  </a:moveTo>
                  <a:lnTo>
                    <a:pt x="3067859" y="0"/>
                  </a:lnTo>
                  <a:lnTo>
                    <a:pt x="3067859" y="7543"/>
                  </a:lnTo>
                  <a:lnTo>
                    <a:pt x="3090488" y="7543"/>
                  </a:lnTo>
                  <a:lnTo>
                    <a:pt x="3090488" y="0"/>
                  </a:lnTo>
                  <a:close/>
                </a:path>
                <a:path w="4736465" h="345439">
                  <a:moveTo>
                    <a:pt x="3119583" y="0"/>
                  </a:moveTo>
                  <a:lnTo>
                    <a:pt x="3096953" y="0"/>
                  </a:lnTo>
                  <a:lnTo>
                    <a:pt x="3096953" y="7543"/>
                  </a:lnTo>
                  <a:lnTo>
                    <a:pt x="3119583" y="7543"/>
                  </a:lnTo>
                  <a:lnTo>
                    <a:pt x="3119583" y="0"/>
                  </a:lnTo>
                  <a:close/>
                </a:path>
                <a:path w="4736465" h="345439">
                  <a:moveTo>
                    <a:pt x="3148677" y="0"/>
                  </a:moveTo>
                  <a:lnTo>
                    <a:pt x="3126048" y="0"/>
                  </a:lnTo>
                  <a:lnTo>
                    <a:pt x="3126048" y="7543"/>
                  </a:lnTo>
                  <a:lnTo>
                    <a:pt x="3148677" y="7543"/>
                  </a:lnTo>
                  <a:lnTo>
                    <a:pt x="3148677" y="0"/>
                  </a:lnTo>
                  <a:close/>
                </a:path>
                <a:path w="4736465" h="345439">
                  <a:moveTo>
                    <a:pt x="3177772" y="0"/>
                  </a:moveTo>
                  <a:lnTo>
                    <a:pt x="3155143" y="0"/>
                  </a:lnTo>
                  <a:lnTo>
                    <a:pt x="3155143" y="7543"/>
                  </a:lnTo>
                  <a:lnTo>
                    <a:pt x="3177772" y="7543"/>
                  </a:lnTo>
                  <a:lnTo>
                    <a:pt x="3177772" y="0"/>
                  </a:lnTo>
                  <a:close/>
                </a:path>
                <a:path w="4736465" h="345439">
                  <a:moveTo>
                    <a:pt x="3206866" y="0"/>
                  </a:moveTo>
                  <a:lnTo>
                    <a:pt x="3184237" y="0"/>
                  </a:lnTo>
                  <a:lnTo>
                    <a:pt x="3184237" y="7543"/>
                  </a:lnTo>
                  <a:lnTo>
                    <a:pt x="3206866" y="7543"/>
                  </a:lnTo>
                  <a:lnTo>
                    <a:pt x="3206866" y="0"/>
                  </a:lnTo>
                  <a:close/>
                </a:path>
                <a:path w="4736465" h="345439">
                  <a:moveTo>
                    <a:pt x="3234883" y="0"/>
                  </a:moveTo>
                  <a:lnTo>
                    <a:pt x="3213332" y="0"/>
                  </a:lnTo>
                  <a:lnTo>
                    <a:pt x="3213332" y="7543"/>
                  </a:lnTo>
                  <a:lnTo>
                    <a:pt x="3234883" y="7543"/>
                  </a:lnTo>
                  <a:lnTo>
                    <a:pt x="3234883" y="0"/>
                  </a:lnTo>
                  <a:close/>
                </a:path>
                <a:path w="4736465" h="345439">
                  <a:moveTo>
                    <a:pt x="3263978" y="0"/>
                  </a:moveTo>
                  <a:lnTo>
                    <a:pt x="3242426" y="0"/>
                  </a:lnTo>
                  <a:lnTo>
                    <a:pt x="3242426" y="7543"/>
                  </a:lnTo>
                  <a:lnTo>
                    <a:pt x="3263978" y="7543"/>
                  </a:lnTo>
                  <a:lnTo>
                    <a:pt x="3263978" y="0"/>
                  </a:lnTo>
                  <a:close/>
                </a:path>
                <a:path w="4736465" h="345439">
                  <a:moveTo>
                    <a:pt x="3293072" y="0"/>
                  </a:moveTo>
                  <a:lnTo>
                    <a:pt x="3271521" y="0"/>
                  </a:lnTo>
                  <a:lnTo>
                    <a:pt x="3271521" y="7543"/>
                  </a:lnTo>
                  <a:lnTo>
                    <a:pt x="3293072" y="7543"/>
                  </a:lnTo>
                  <a:lnTo>
                    <a:pt x="3293072" y="0"/>
                  </a:lnTo>
                  <a:close/>
                </a:path>
                <a:path w="4736465" h="345439">
                  <a:moveTo>
                    <a:pt x="3322167" y="0"/>
                  </a:moveTo>
                  <a:lnTo>
                    <a:pt x="3300615" y="0"/>
                  </a:lnTo>
                  <a:lnTo>
                    <a:pt x="3300615" y="7543"/>
                  </a:lnTo>
                  <a:lnTo>
                    <a:pt x="3322167" y="7543"/>
                  </a:lnTo>
                  <a:lnTo>
                    <a:pt x="3322167" y="0"/>
                  </a:lnTo>
                  <a:close/>
                </a:path>
                <a:path w="4736465" h="345439">
                  <a:moveTo>
                    <a:pt x="3351261" y="0"/>
                  </a:moveTo>
                  <a:lnTo>
                    <a:pt x="3329710" y="0"/>
                  </a:lnTo>
                  <a:lnTo>
                    <a:pt x="3329710" y="7543"/>
                  </a:lnTo>
                  <a:lnTo>
                    <a:pt x="3351261" y="7543"/>
                  </a:lnTo>
                  <a:lnTo>
                    <a:pt x="3351261" y="0"/>
                  </a:lnTo>
                  <a:close/>
                </a:path>
                <a:path w="4736465" h="345439">
                  <a:moveTo>
                    <a:pt x="3380356" y="0"/>
                  </a:moveTo>
                  <a:lnTo>
                    <a:pt x="3358804" y="0"/>
                  </a:lnTo>
                  <a:lnTo>
                    <a:pt x="3358804" y="7543"/>
                  </a:lnTo>
                  <a:lnTo>
                    <a:pt x="3380356" y="7543"/>
                  </a:lnTo>
                  <a:lnTo>
                    <a:pt x="3380356" y="0"/>
                  </a:lnTo>
                  <a:close/>
                </a:path>
                <a:path w="4736465" h="345439">
                  <a:moveTo>
                    <a:pt x="3409451" y="0"/>
                  </a:moveTo>
                  <a:lnTo>
                    <a:pt x="3387899" y="0"/>
                  </a:lnTo>
                  <a:lnTo>
                    <a:pt x="3387899" y="7543"/>
                  </a:lnTo>
                  <a:lnTo>
                    <a:pt x="3409451" y="7543"/>
                  </a:lnTo>
                  <a:lnTo>
                    <a:pt x="3409451" y="0"/>
                  </a:lnTo>
                  <a:close/>
                </a:path>
                <a:path w="4736465" h="345439">
                  <a:moveTo>
                    <a:pt x="3438545" y="0"/>
                  </a:moveTo>
                  <a:lnTo>
                    <a:pt x="3416994" y="0"/>
                  </a:lnTo>
                  <a:lnTo>
                    <a:pt x="3416994" y="7543"/>
                  </a:lnTo>
                  <a:lnTo>
                    <a:pt x="3438545" y="7543"/>
                  </a:lnTo>
                  <a:lnTo>
                    <a:pt x="3438545" y="0"/>
                  </a:lnTo>
                  <a:close/>
                </a:path>
                <a:path w="4736465" h="345439">
                  <a:moveTo>
                    <a:pt x="3467640" y="0"/>
                  </a:moveTo>
                  <a:lnTo>
                    <a:pt x="3446088" y="0"/>
                  </a:lnTo>
                  <a:lnTo>
                    <a:pt x="3446088" y="7543"/>
                  </a:lnTo>
                  <a:lnTo>
                    <a:pt x="3467640" y="7543"/>
                  </a:lnTo>
                  <a:lnTo>
                    <a:pt x="3467640" y="0"/>
                  </a:lnTo>
                  <a:close/>
                </a:path>
                <a:path w="4736465" h="345439">
                  <a:moveTo>
                    <a:pt x="3496734" y="0"/>
                  </a:moveTo>
                  <a:lnTo>
                    <a:pt x="3475183" y="0"/>
                  </a:lnTo>
                  <a:lnTo>
                    <a:pt x="3475183" y="7543"/>
                  </a:lnTo>
                  <a:lnTo>
                    <a:pt x="3496734" y="7543"/>
                  </a:lnTo>
                  <a:lnTo>
                    <a:pt x="3496734" y="0"/>
                  </a:lnTo>
                  <a:close/>
                </a:path>
                <a:path w="4736465" h="345439">
                  <a:moveTo>
                    <a:pt x="3525829" y="0"/>
                  </a:moveTo>
                  <a:lnTo>
                    <a:pt x="3504277" y="0"/>
                  </a:lnTo>
                  <a:lnTo>
                    <a:pt x="3504277" y="7543"/>
                  </a:lnTo>
                  <a:lnTo>
                    <a:pt x="3525829" y="7543"/>
                  </a:lnTo>
                  <a:lnTo>
                    <a:pt x="3525829" y="0"/>
                  </a:lnTo>
                  <a:close/>
                </a:path>
                <a:path w="4736465" h="345439">
                  <a:moveTo>
                    <a:pt x="3554923" y="0"/>
                  </a:moveTo>
                  <a:lnTo>
                    <a:pt x="3533372" y="0"/>
                  </a:lnTo>
                  <a:lnTo>
                    <a:pt x="3533372" y="7543"/>
                  </a:lnTo>
                  <a:lnTo>
                    <a:pt x="3554923" y="7543"/>
                  </a:lnTo>
                  <a:lnTo>
                    <a:pt x="3554923" y="0"/>
                  </a:lnTo>
                  <a:close/>
                </a:path>
                <a:path w="4736465" h="345439">
                  <a:moveTo>
                    <a:pt x="3584018" y="0"/>
                  </a:moveTo>
                  <a:lnTo>
                    <a:pt x="3562466" y="0"/>
                  </a:lnTo>
                  <a:lnTo>
                    <a:pt x="3562466" y="7543"/>
                  </a:lnTo>
                  <a:lnTo>
                    <a:pt x="3584018" y="7543"/>
                  </a:lnTo>
                  <a:lnTo>
                    <a:pt x="3584018" y="0"/>
                  </a:lnTo>
                  <a:close/>
                </a:path>
                <a:path w="4736465" h="345439">
                  <a:moveTo>
                    <a:pt x="3613112" y="0"/>
                  </a:moveTo>
                  <a:lnTo>
                    <a:pt x="3591561" y="0"/>
                  </a:lnTo>
                  <a:lnTo>
                    <a:pt x="3591561" y="7543"/>
                  </a:lnTo>
                  <a:lnTo>
                    <a:pt x="3613112" y="7543"/>
                  </a:lnTo>
                  <a:lnTo>
                    <a:pt x="3613112" y="0"/>
                  </a:lnTo>
                  <a:close/>
                </a:path>
                <a:path w="4736465" h="345439">
                  <a:moveTo>
                    <a:pt x="3642207" y="0"/>
                  </a:moveTo>
                  <a:lnTo>
                    <a:pt x="3620655" y="0"/>
                  </a:lnTo>
                  <a:lnTo>
                    <a:pt x="3620655" y="7543"/>
                  </a:lnTo>
                  <a:lnTo>
                    <a:pt x="3642207" y="7543"/>
                  </a:lnTo>
                  <a:lnTo>
                    <a:pt x="3642207" y="0"/>
                  </a:lnTo>
                  <a:close/>
                </a:path>
                <a:path w="4736465" h="345439">
                  <a:moveTo>
                    <a:pt x="3671302" y="0"/>
                  </a:moveTo>
                  <a:lnTo>
                    <a:pt x="3649750" y="0"/>
                  </a:lnTo>
                  <a:lnTo>
                    <a:pt x="3649750" y="7543"/>
                  </a:lnTo>
                  <a:lnTo>
                    <a:pt x="3671302" y="7543"/>
                  </a:lnTo>
                  <a:lnTo>
                    <a:pt x="3671302" y="0"/>
                  </a:lnTo>
                  <a:close/>
                </a:path>
                <a:path w="4736465" h="345439">
                  <a:moveTo>
                    <a:pt x="3700396" y="0"/>
                  </a:moveTo>
                  <a:lnTo>
                    <a:pt x="3678845" y="0"/>
                  </a:lnTo>
                  <a:lnTo>
                    <a:pt x="3678845" y="7543"/>
                  </a:lnTo>
                  <a:lnTo>
                    <a:pt x="3700396" y="7543"/>
                  </a:lnTo>
                  <a:lnTo>
                    <a:pt x="3700396" y="0"/>
                  </a:lnTo>
                  <a:close/>
                </a:path>
                <a:path w="4736465" h="345439">
                  <a:moveTo>
                    <a:pt x="3729491" y="0"/>
                  </a:moveTo>
                  <a:lnTo>
                    <a:pt x="3707939" y="0"/>
                  </a:lnTo>
                  <a:lnTo>
                    <a:pt x="3707939" y="7543"/>
                  </a:lnTo>
                  <a:lnTo>
                    <a:pt x="3729491" y="7543"/>
                  </a:lnTo>
                  <a:lnTo>
                    <a:pt x="3729491" y="0"/>
                  </a:lnTo>
                  <a:close/>
                </a:path>
                <a:path w="4736465" h="345439">
                  <a:moveTo>
                    <a:pt x="3758585" y="0"/>
                  </a:moveTo>
                  <a:lnTo>
                    <a:pt x="3737034" y="0"/>
                  </a:lnTo>
                  <a:lnTo>
                    <a:pt x="3737034" y="7543"/>
                  </a:lnTo>
                  <a:lnTo>
                    <a:pt x="3758585" y="7543"/>
                  </a:lnTo>
                  <a:lnTo>
                    <a:pt x="3758585" y="0"/>
                  </a:lnTo>
                  <a:close/>
                </a:path>
                <a:path w="4736465" h="345439">
                  <a:moveTo>
                    <a:pt x="3787680" y="0"/>
                  </a:moveTo>
                  <a:lnTo>
                    <a:pt x="3766128" y="0"/>
                  </a:lnTo>
                  <a:lnTo>
                    <a:pt x="3766128" y="7543"/>
                  </a:lnTo>
                  <a:lnTo>
                    <a:pt x="3787680" y="7543"/>
                  </a:lnTo>
                  <a:lnTo>
                    <a:pt x="3787680" y="0"/>
                  </a:lnTo>
                  <a:close/>
                </a:path>
                <a:path w="4736465" h="345439">
                  <a:moveTo>
                    <a:pt x="3816774" y="0"/>
                  </a:moveTo>
                  <a:lnTo>
                    <a:pt x="3795223" y="0"/>
                  </a:lnTo>
                  <a:lnTo>
                    <a:pt x="3795223" y="7543"/>
                  </a:lnTo>
                  <a:lnTo>
                    <a:pt x="3816774" y="7543"/>
                  </a:lnTo>
                  <a:lnTo>
                    <a:pt x="3816774" y="0"/>
                  </a:lnTo>
                  <a:close/>
                </a:path>
                <a:path w="4736465" h="345439">
                  <a:moveTo>
                    <a:pt x="3845869" y="0"/>
                  </a:moveTo>
                  <a:lnTo>
                    <a:pt x="3824317" y="0"/>
                  </a:lnTo>
                  <a:lnTo>
                    <a:pt x="3824317" y="7543"/>
                  </a:lnTo>
                  <a:lnTo>
                    <a:pt x="3845869" y="7543"/>
                  </a:lnTo>
                  <a:lnTo>
                    <a:pt x="3845869" y="0"/>
                  </a:lnTo>
                  <a:close/>
                </a:path>
                <a:path w="4736465" h="345439">
                  <a:moveTo>
                    <a:pt x="3874963" y="0"/>
                  </a:moveTo>
                  <a:lnTo>
                    <a:pt x="3853412" y="0"/>
                  </a:lnTo>
                  <a:lnTo>
                    <a:pt x="3853412" y="7543"/>
                  </a:lnTo>
                  <a:lnTo>
                    <a:pt x="3874963" y="7543"/>
                  </a:lnTo>
                  <a:lnTo>
                    <a:pt x="3874963" y="0"/>
                  </a:lnTo>
                  <a:close/>
                </a:path>
                <a:path w="4736465" h="345439">
                  <a:moveTo>
                    <a:pt x="3904058" y="0"/>
                  </a:moveTo>
                  <a:lnTo>
                    <a:pt x="3882506" y="0"/>
                  </a:lnTo>
                  <a:lnTo>
                    <a:pt x="3882506" y="7543"/>
                  </a:lnTo>
                  <a:lnTo>
                    <a:pt x="3904058" y="7543"/>
                  </a:lnTo>
                  <a:lnTo>
                    <a:pt x="3904058" y="0"/>
                  </a:lnTo>
                  <a:close/>
                </a:path>
                <a:path w="4736465" h="345439">
                  <a:moveTo>
                    <a:pt x="3933153" y="0"/>
                  </a:moveTo>
                  <a:lnTo>
                    <a:pt x="3911601" y="0"/>
                  </a:lnTo>
                  <a:lnTo>
                    <a:pt x="3911601" y="7543"/>
                  </a:lnTo>
                  <a:lnTo>
                    <a:pt x="3933153" y="7543"/>
                  </a:lnTo>
                  <a:lnTo>
                    <a:pt x="3933153" y="0"/>
                  </a:lnTo>
                  <a:close/>
                </a:path>
                <a:path w="4736465" h="345439">
                  <a:moveTo>
                    <a:pt x="3962247" y="0"/>
                  </a:moveTo>
                  <a:lnTo>
                    <a:pt x="3940696" y="0"/>
                  </a:lnTo>
                  <a:lnTo>
                    <a:pt x="3940696" y="7543"/>
                  </a:lnTo>
                  <a:lnTo>
                    <a:pt x="3962247" y="7543"/>
                  </a:lnTo>
                  <a:lnTo>
                    <a:pt x="3962247" y="0"/>
                  </a:lnTo>
                  <a:close/>
                </a:path>
                <a:path w="4736465" h="345439">
                  <a:moveTo>
                    <a:pt x="3991342" y="0"/>
                  </a:moveTo>
                  <a:lnTo>
                    <a:pt x="3969790" y="0"/>
                  </a:lnTo>
                  <a:lnTo>
                    <a:pt x="3969790" y="7543"/>
                  </a:lnTo>
                  <a:lnTo>
                    <a:pt x="3991342" y="7543"/>
                  </a:lnTo>
                  <a:lnTo>
                    <a:pt x="3991342" y="0"/>
                  </a:lnTo>
                  <a:close/>
                </a:path>
                <a:path w="4736465" h="345439">
                  <a:moveTo>
                    <a:pt x="4020436" y="0"/>
                  </a:moveTo>
                  <a:lnTo>
                    <a:pt x="3998885" y="0"/>
                  </a:lnTo>
                  <a:lnTo>
                    <a:pt x="3998885" y="7543"/>
                  </a:lnTo>
                  <a:lnTo>
                    <a:pt x="4020436" y="7543"/>
                  </a:lnTo>
                  <a:lnTo>
                    <a:pt x="4020436" y="0"/>
                  </a:lnTo>
                  <a:close/>
                </a:path>
                <a:path w="4736465" h="345439">
                  <a:moveTo>
                    <a:pt x="4049531" y="0"/>
                  </a:moveTo>
                  <a:lnTo>
                    <a:pt x="4027979" y="0"/>
                  </a:lnTo>
                  <a:lnTo>
                    <a:pt x="4027979" y="7543"/>
                  </a:lnTo>
                  <a:lnTo>
                    <a:pt x="4049531" y="7543"/>
                  </a:lnTo>
                  <a:lnTo>
                    <a:pt x="4049531" y="0"/>
                  </a:lnTo>
                  <a:close/>
                </a:path>
                <a:path w="4736465" h="345439">
                  <a:moveTo>
                    <a:pt x="4078625" y="0"/>
                  </a:moveTo>
                  <a:lnTo>
                    <a:pt x="4057074" y="0"/>
                  </a:lnTo>
                  <a:lnTo>
                    <a:pt x="4057074" y="7543"/>
                  </a:lnTo>
                  <a:lnTo>
                    <a:pt x="4078625" y="7543"/>
                  </a:lnTo>
                  <a:lnTo>
                    <a:pt x="4078625" y="0"/>
                  </a:lnTo>
                  <a:close/>
                </a:path>
                <a:path w="4736465" h="345439">
                  <a:moveTo>
                    <a:pt x="4107720" y="0"/>
                  </a:moveTo>
                  <a:lnTo>
                    <a:pt x="4086168" y="0"/>
                  </a:lnTo>
                  <a:lnTo>
                    <a:pt x="4086168" y="7543"/>
                  </a:lnTo>
                  <a:lnTo>
                    <a:pt x="4107720" y="7543"/>
                  </a:lnTo>
                  <a:lnTo>
                    <a:pt x="4107720" y="0"/>
                  </a:lnTo>
                  <a:close/>
                </a:path>
                <a:path w="4736465" h="345439">
                  <a:moveTo>
                    <a:pt x="4136814" y="0"/>
                  </a:moveTo>
                  <a:lnTo>
                    <a:pt x="4115263" y="0"/>
                  </a:lnTo>
                  <a:lnTo>
                    <a:pt x="4115263" y="7543"/>
                  </a:lnTo>
                  <a:lnTo>
                    <a:pt x="4136814" y="7543"/>
                  </a:lnTo>
                  <a:lnTo>
                    <a:pt x="4136814" y="0"/>
                  </a:lnTo>
                  <a:close/>
                </a:path>
                <a:path w="4736465" h="345439">
                  <a:moveTo>
                    <a:pt x="4165909" y="0"/>
                  </a:moveTo>
                  <a:lnTo>
                    <a:pt x="4144357" y="0"/>
                  </a:lnTo>
                  <a:lnTo>
                    <a:pt x="4144357" y="7543"/>
                  </a:lnTo>
                  <a:lnTo>
                    <a:pt x="4165909" y="7543"/>
                  </a:lnTo>
                  <a:lnTo>
                    <a:pt x="4165909" y="0"/>
                  </a:lnTo>
                  <a:close/>
                </a:path>
                <a:path w="4736465" h="345439">
                  <a:moveTo>
                    <a:pt x="4195004" y="0"/>
                  </a:moveTo>
                  <a:lnTo>
                    <a:pt x="4173452" y="0"/>
                  </a:lnTo>
                  <a:lnTo>
                    <a:pt x="4173452" y="7543"/>
                  </a:lnTo>
                  <a:lnTo>
                    <a:pt x="4195004" y="7543"/>
                  </a:lnTo>
                  <a:lnTo>
                    <a:pt x="4195004" y="0"/>
                  </a:lnTo>
                  <a:close/>
                </a:path>
                <a:path w="4736465" h="345439">
                  <a:moveTo>
                    <a:pt x="4224098" y="0"/>
                  </a:moveTo>
                  <a:lnTo>
                    <a:pt x="4202547" y="0"/>
                  </a:lnTo>
                  <a:lnTo>
                    <a:pt x="4202547" y="7543"/>
                  </a:lnTo>
                  <a:lnTo>
                    <a:pt x="4224098" y="7543"/>
                  </a:lnTo>
                  <a:lnTo>
                    <a:pt x="4224098" y="0"/>
                  </a:lnTo>
                  <a:close/>
                </a:path>
                <a:path w="4736465" h="345439">
                  <a:moveTo>
                    <a:pt x="4253193" y="0"/>
                  </a:moveTo>
                  <a:lnTo>
                    <a:pt x="4231641" y="0"/>
                  </a:lnTo>
                  <a:lnTo>
                    <a:pt x="4231641" y="7543"/>
                  </a:lnTo>
                  <a:lnTo>
                    <a:pt x="4253193" y="7543"/>
                  </a:lnTo>
                  <a:lnTo>
                    <a:pt x="4253193" y="0"/>
                  </a:lnTo>
                  <a:close/>
                </a:path>
                <a:path w="4736465" h="345439">
                  <a:moveTo>
                    <a:pt x="4282287" y="0"/>
                  </a:moveTo>
                  <a:lnTo>
                    <a:pt x="4260736" y="0"/>
                  </a:lnTo>
                  <a:lnTo>
                    <a:pt x="4260736" y="7543"/>
                  </a:lnTo>
                  <a:lnTo>
                    <a:pt x="4282287" y="7543"/>
                  </a:lnTo>
                  <a:lnTo>
                    <a:pt x="4282287" y="0"/>
                  </a:lnTo>
                  <a:close/>
                </a:path>
                <a:path w="4736465" h="345439">
                  <a:moveTo>
                    <a:pt x="4311382" y="0"/>
                  </a:moveTo>
                  <a:lnTo>
                    <a:pt x="4288753" y="0"/>
                  </a:lnTo>
                  <a:lnTo>
                    <a:pt x="4288753" y="7543"/>
                  </a:lnTo>
                  <a:lnTo>
                    <a:pt x="4311382" y="7543"/>
                  </a:lnTo>
                  <a:lnTo>
                    <a:pt x="4311382" y="0"/>
                  </a:lnTo>
                  <a:close/>
                </a:path>
                <a:path w="4736465" h="345439">
                  <a:moveTo>
                    <a:pt x="4340476" y="0"/>
                  </a:moveTo>
                  <a:lnTo>
                    <a:pt x="4317847" y="0"/>
                  </a:lnTo>
                  <a:lnTo>
                    <a:pt x="4317847" y="7543"/>
                  </a:lnTo>
                  <a:lnTo>
                    <a:pt x="4340476" y="7543"/>
                  </a:lnTo>
                  <a:lnTo>
                    <a:pt x="4340476" y="0"/>
                  </a:lnTo>
                  <a:close/>
                </a:path>
                <a:path w="4736465" h="345439">
                  <a:moveTo>
                    <a:pt x="4369571" y="0"/>
                  </a:moveTo>
                  <a:lnTo>
                    <a:pt x="4346942" y="0"/>
                  </a:lnTo>
                  <a:lnTo>
                    <a:pt x="4346942" y="7543"/>
                  </a:lnTo>
                  <a:lnTo>
                    <a:pt x="4369571" y="7543"/>
                  </a:lnTo>
                  <a:lnTo>
                    <a:pt x="4369571" y="0"/>
                  </a:lnTo>
                  <a:close/>
                </a:path>
                <a:path w="4736465" h="345439">
                  <a:moveTo>
                    <a:pt x="4398665" y="0"/>
                  </a:moveTo>
                  <a:lnTo>
                    <a:pt x="4376036" y="0"/>
                  </a:lnTo>
                  <a:lnTo>
                    <a:pt x="4376036" y="7543"/>
                  </a:lnTo>
                  <a:lnTo>
                    <a:pt x="4398665" y="7543"/>
                  </a:lnTo>
                  <a:lnTo>
                    <a:pt x="4398665" y="0"/>
                  </a:lnTo>
                  <a:close/>
                </a:path>
                <a:path w="4736465" h="345439">
                  <a:moveTo>
                    <a:pt x="4427760" y="0"/>
                  </a:moveTo>
                  <a:lnTo>
                    <a:pt x="4405131" y="0"/>
                  </a:lnTo>
                  <a:lnTo>
                    <a:pt x="4405131" y="7543"/>
                  </a:lnTo>
                  <a:lnTo>
                    <a:pt x="4427760" y="7543"/>
                  </a:lnTo>
                  <a:lnTo>
                    <a:pt x="4427760" y="0"/>
                  </a:lnTo>
                  <a:close/>
                </a:path>
                <a:path w="4736465" h="345439">
                  <a:moveTo>
                    <a:pt x="4456855" y="0"/>
                  </a:moveTo>
                  <a:lnTo>
                    <a:pt x="4434225" y="0"/>
                  </a:lnTo>
                  <a:lnTo>
                    <a:pt x="4434225" y="7543"/>
                  </a:lnTo>
                  <a:lnTo>
                    <a:pt x="4456855" y="7543"/>
                  </a:lnTo>
                  <a:lnTo>
                    <a:pt x="4456855" y="0"/>
                  </a:lnTo>
                  <a:close/>
                </a:path>
                <a:path w="4736465" h="345439">
                  <a:moveTo>
                    <a:pt x="4485949" y="0"/>
                  </a:moveTo>
                  <a:lnTo>
                    <a:pt x="4463320" y="0"/>
                  </a:lnTo>
                  <a:lnTo>
                    <a:pt x="4463320" y="7543"/>
                  </a:lnTo>
                  <a:lnTo>
                    <a:pt x="4485949" y="7543"/>
                  </a:lnTo>
                  <a:lnTo>
                    <a:pt x="4485949" y="0"/>
                  </a:lnTo>
                  <a:close/>
                </a:path>
                <a:path w="4736465" h="345439">
                  <a:moveTo>
                    <a:pt x="4515044" y="0"/>
                  </a:moveTo>
                  <a:lnTo>
                    <a:pt x="4492415" y="0"/>
                  </a:lnTo>
                  <a:lnTo>
                    <a:pt x="4492415" y="7543"/>
                  </a:lnTo>
                  <a:lnTo>
                    <a:pt x="4515044" y="7543"/>
                  </a:lnTo>
                  <a:lnTo>
                    <a:pt x="4515044" y="0"/>
                  </a:lnTo>
                  <a:close/>
                </a:path>
                <a:path w="4736465" h="345439">
                  <a:moveTo>
                    <a:pt x="4544138" y="0"/>
                  </a:moveTo>
                  <a:lnTo>
                    <a:pt x="4521509" y="0"/>
                  </a:lnTo>
                  <a:lnTo>
                    <a:pt x="4521509" y="7543"/>
                  </a:lnTo>
                  <a:lnTo>
                    <a:pt x="4544138" y="7543"/>
                  </a:lnTo>
                  <a:lnTo>
                    <a:pt x="4544138" y="0"/>
                  </a:lnTo>
                  <a:close/>
                </a:path>
                <a:path w="4736465" h="345439">
                  <a:moveTo>
                    <a:pt x="4573233" y="0"/>
                  </a:moveTo>
                  <a:lnTo>
                    <a:pt x="4550604" y="0"/>
                  </a:lnTo>
                  <a:lnTo>
                    <a:pt x="4550604" y="7543"/>
                  </a:lnTo>
                  <a:lnTo>
                    <a:pt x="4573233" y="7543"/>
                  </a:lnTo>
                  <a:lnTo>
                    <a:pt x="4573233" y="0"/>
                  </a:lnTo>
                  <a:close/>
                </a:path>
                <a:path w="4736465" h="345439">
                  <a:moveTo>
                    <a:pt x="4602327" y="0"/>
                  </a:moveTo>
                  <a:lnTo>
                    <a:pt x="4579698" y="0"/>
                  </a:lnTo>
                  <a:lnTo>
                    <a:pt x="4579698" y="7543"/>
                  </a:lnTo>
                  <a:lnTo>
                    <a:pt x="4602327" y="7543"/>
                  </a:lnTo>
                  <a:lnTo>
                    <a:pt x="4602327" y="0"/>
                  </a:lnTo>
                  <a:close/>
                </a:path>
                <a:path w="4736465" h="345439">
                  <a:moveTo>
                    <a:pt x="4630344" y="0"/>
                  </a:moveTo>
                  <a:lnTo>
                    <a:pt x="4608793" y="0"/>
                  </a:lnTo>
                  <a:lnTo>
                    <a:pt x="4608793" y="7543"/>
                  </a:lnTo>
                  <a:lnTo>
                    <a:pt x="4630344" y="7543"/>
                  </a:lnTo>
                  <a:lnTo>
                    <a:pt x="4630344" y="0"/>
                  </a:lnTo>
                  <a:close/>
                </a:path>
                <a:path w="4736465" h="345439">
                  <a:moveTo>
                    <a:pt x="4659439" y="0"/>
                  </a:moveTo>
                  <a:lnTo>
                    <a:pt x="4637887" y="0"/>
                  </a:lnTo>
                  <a:lnTo>
                    <a:pt x="4637887" y="7543"/>
                  </a:lnTo>
                  <a:lnTo>
                    <a:pt x="4659439" y="7543"/>
                  </a:lnTo>
                  <a:lnTo>
                    <a:pt x="4659439" y="0"/>
                  </a:lnTo>
                  <a:close/>
                </a:path>
                <a:path w="4736465" h="345439">
                  <a:moveTo>
                    <a:pt x="4688533" y="0"/>
                  </a:moveTo>
                  <a:lnTo>
                    <a:pt x="4666982" y="0"/>
                  </a:lnTo>
                  <a:lnTo>
                    <a:pt x="4666982" y="7543"/>
                  </a:lnTo>
                  <a:lnTo>
                    <a:pt x="4688533" y="7543"/>
                  </a:lnTo>
                  <a:lnTo>
                    <a:pt x="4688533" y="0"/>
                  </a:lnTo>
                  <a:close/>
                </a:path>
                <a:path w="4736465" h="345439">
                  <a:moveTo>
                    <a:pt x="4717628" y="0"/>
                  </a:moveTo>
                  <a:lnTo>
                    <a:pt x="4696076" y="0"/>
                  </a:lnTo>
                  <a:lnTo>
                    <a:pt x="4696076" y="7543"/>
                  </a:lnTo>
                  <a:lnTo>
                    <a:pt x="4717628" y="7543"/>
                  </a:lnTo>
                  <a:lnTo>
                    <a:pt x="4717628" y="0"/>
                  </a:lnTo>
                  <a:close/>
                </a:path>
                <a:path w="4736465" h="345439">
                  <a:moveTo>
                    <a:pt x="4729481" y="3232"/>
                  </a:moveTo>
                  <a:lnTo>
                    <a:pt x="4729481" y="18318"/>
                  </a:lnTo>
                  <a:lnTo>
                    <a:pt x="4735947" y="18318"/>
                  </a:lnTo>
                  <a:lnTo>
                    <a:pt x="4735947" y="7543"/>
                  </a:lnTo>
                  <a:lnTo>
                    <a:pt x="4732714" y="7543"/>
                  </a:lnTo>
                  <a:lnTo>
                    <a:pt x="4729481" y="3232"/>
                  </a:lnTo>
                  <a:close/>
                </a:path>
                <a:path w="4736465" h="345439">
                  <a:moveTo>
                    <a:pt x="4734869" y="0"/>
                  </a:moveTo>
                  <a:lnTo>
                    <a:pt x="4725171" y="0"/>
                  </a:lnTo>
                  <a:lnTo>
                    <a:pt x="4725171" y="7543"/>
                  </a:lnTo>
                  <a:lnTo>
                    <a:pt x="4729481" y="7543"/>
                  </a:lnTo>
                  <a:lnTo>
                    <a:pt x="4729481" y="3232"/>
                  </a:lnTo>
                  <a:lnTo>
                    <a:pt x="4735947" y="3232"/>
                  </a:lnTo>
                  <a:lnTo>
                    <a:pt x="4735947" y="2155"/>
                  </a:lnTo>
                  <a:lnTo>
                    <a:pt x="4734869" y="0"/>
                  </a:lnTo>
                  <a:close/>
                </a:path>
                <a:path w="4736465" h="345439">
                  <a:moveTo>
                    <a:pt x="4735947" y="3232"/>
                  </a:moveTo>
                  <a:lnTo>
                    <a:pt x="4729481" y="3232"/>
                  </a:lnTo>
                  <a:lnTo>
                    <a:pt x="4732714" y="7543"/>
                  </a:lnTo>
                  <a:lnTo>
                    <a:pt x="4735947" y="7543"/>
                  </a:lnTo>
                  <a:lnTo>
                    <a:pt x="4735947" y="3232"/>
                  </a:lnTo>
                  <a:close/>
                </a:path>
                <a:path w="4736465" h="345439">
                  <a:moveTo>
                    <a:pt x="4735947" y="25861"/>
                  </a:moveTo>
                  <a:lnTo>
                    <a:pt x="4729481" y="25861"/>
                  </a:lnTo>
                  <a:lnTo>
                    <a:pt x="4729481" y="47413"/>
                  </a:lnTo>
                  <a:lnTo>
                    <a:pt x="4735947" y="47413"/>
                  </a:lnTo>
                  <a:lnTo>
                    <a:pt x="4735947" y="25861"/>
                  </a:lnTo>
                  <a:close/>
                </a:path>
                <a:path w="4736465" h="345439">
                  <a:moveTo>
                    <a:pt x="4735947" y="53878"/>
                  </a:moveTo>
                  <a:lnTo>
                    <a:pt x="4729481" y="53878"/>
                  </a:lnTo>
                  <a:lnTo>
                    <a:pt x="4729481" y="76507"/>
                  </a:lnTo>
                  <a:lnTo>
                    <a:pt x="4735947" y="76507"/>
                  </a:lnTo>
                  <a:lnTo>
                    <a:pt x="4735947" y="53878"/>
                  </a:lnTo>
                  <a:close/>
                </a:path>
                <a:path w="4736465" h="345439">
                  <a:moveTo>
                    <a:pt x="4735947" y="82973"/>
                  </a:moveTo>
                  <a:lnTo>
                    <a:pt x="4729481" y="82973"/>
                  </a:lnTo>
                  <a:lnTo>
                    <a:pt x="4729481" y="105602"/>
                  </a:lnTo>
                  <a:lnTo>
                    <a:pt x="4735947" y="105602"/>
                  </a:lnTo>
                  <a:lnTo>
                    <a:pt x="4735947" y="82973"/>
                  </a:lnTo>
                  <a:close/>
                </a:path>
                <a:path w="4736465" h="345439">
                  <a:moveTo>
                    <a:pt x="4735947" y="112067"/>
                  </a:moveTo>
                  <a:lnTo>
                    <a:pt x="4729481" y="112067"/>
                  </a:lnTo>
                  <a:lnTo>
                    <a:pt x="4729481" y="134697"/>
                  </a:lnTo>
                  <a:lnTo>
                    <a:pt x="4735947" y="134697"/>
                  </a:lnTo>
                  <a:lnTo>
                    <a:pt x="4735947" y="112067"/>
                  </a:lnTo>
                  <a:close/>
                </a:path>
                <a:path w="4736465" h="345439">
                  <a:moveTo>
                    <a:pt x="4735947" y="141162"/>
                  </a:moveTo>
                  <a:lnTo>
                    <a:pt x="4729481" y="141162"/>
                  </a:lnTo>
                  <a:lnTo>
                    <a:pt x="4729481" y="163791"/>
                  </a:lnTo>
                  <a:lnTo>
                    <a:pt x="4735947" y="163791"/>
                  </a:lnTo>
                  <a:lnTo>
                    <a:pt x="4735947" y="141162"/>
                  </a:lnTo>
                  <a:close/>
                </a:path>
                <a:path w="4736465" h="345439">
                  <a:moveTo>
                    <a:pt x="4735947" y="170257"/>
                  </a:moveTo>
                  <a:lnTo>
                    <a:pt x="4729481" y="170257"/>
                  </a:lnTo>
                  <a:lnTo>
                    <a:pt x="4729481" y="192886"/>
                  </a:lnTo>
                  <a:lnTo>
                    <a:pt x="4735947" y="192886"/>
                  </a:lnTo>
                  <a:lnTo>
                    <a:pt x="4735947" y="170257"/>
                  </a:lnTo>
                  <a:close/>
                </a:path>
                <a:path w="4736465" h="345439">
                  <a:moveTo>
                    <a:pt x="4735947" y="199351"/>
                  </a:moveTo>
                  <a:lnTo>
                    <a:pt x="4729481" y="199351"/>
                  </a:lnTo>
                  <a:lnTo>
                    <a:pt x="4729481" y="221980"/>
                  </a:lnTo>
                  <a:lnTo>
                    <a:pt x="4735947" y="221980"/>
                  </a:lnTo>
                  <a:lnTo>
                    <a:pt x="4735947" y="199351"/>
                  </a:lnTo>
                  <a:close/>
                </a:path>
                <a:path w="4736465" h="345439">
                  <a:moveTo>
                    <a:pt x="4735947" y="228446"/>
                  </a:moveTo>
                  <a:lnTo>
                    <a:pt x="4729481" y="228446"/>
                  </a:lnTo>
                  <a:lnTo>
                    <a:pt x="4729481" y="251075"/>
                  </a:lnTo>
                  <a:lnTo>
                    <a:pt x="4735947" y="251075"/>
                  </a:lnTo>
                  <a:lnTo>
                    <a:pt x="4735947" y="228446"/>
                  </a:lnTo>
                  <a:close/>
                </a:path>
                <a:path w="4736465" h="345439">
                  <a:moveTo>
                    <a:pt x="4735947" y="257540"/>
                  </a:moveTo>
                  <a:lnTo>
                    <a:pt x="4729481" y="257540"/>
                  </a:lnTo>
                  <a:lnTo>
                    <a:pt x="4729481" y="280169"/>
                  </a:lnTo>
                  <a:lnTo>
                    <a:pt x="4735947" y="280169"/>
                  </a:lnTo>
                  <a:lnTo>
                    <a:pt x="4735947" y="257540"/>
                  </a:lnTo>
                  <a:close/>
                </a:path>
                <a:path w="4736465" h="345439">
                  <a:moveTo>
                    <a:pt x="4735947" y="286635"/>
                  </a:moveTo>
                  <a:lnTo>
                    <a:pt x="4729481" y="286635"/>
                  </a:lnTo>
                  <a:lnTo>
                    <a:pt x="4729481" y="309264"/>
                  </a:lnTo>
                  <a:lnTo>
                    <a:pt x="4735947" y="309264"/>
                  </a:lnTo>
                  <a:lnTo>
                    <a:pt x="4735947" y="286635"/>
                  </a:lnTo>
                  <a:close/>
                </a:path>
                <a:path w="4736465" h="345439">
                  <a:moveTo>
                    <a:pt x="4735947" y="315729"/>
                  </a:moveTo>
                  <a:lnTo>
                    <a:pt x="4729481" y="315729"/>
                  </a:lnTo>
                  <a:lnTo>
                    <a:pt x="4729481" y="338358"/>
                  </a:lnTo>
                  <a:lnTo>
                    <a:pt x="4735947" y="338358"/>
                  </a:lnTo>
                  <a:lnTo>
                    <a:pt x="4735947" y="315729"/>
                  </a:lnTo>
                  <a:close/>
                </a:path>
                <a:path w="4736465" h="345439">
                  <a:moveTo>
                    <a:pt x="4728404" y="337281"/>
                  </a:moveTo>
                  <a:lnTo>
                    <a:pt x="4706852" y="337281"/>
                  </a:lnTo>
                  <a:lnTo>
                    <a:pt x="4706852" y="344824"/>
                  </a:lnTo>
                  <a:lnTo>
                    <a:pt x="4728404" y="344824"/>
                  </a:lnTo>
                  <a:lnTo>
                    <a:pt x="4728404" y="337281"/>
                  </a:lnTo>
                  <a:close/>
                </a:path>
                <a:path w="4736465" h="345439">
                  <a:moveTo>
                    <a:pt x="4699309" y="337281"/>
                  </a:moveTo>
                  <a:lnTo>
                    <a:pt x="4677758" y="337281"/>
                  </a:lnTo>
                  <a:lnTo>
                    <a:pt x="4677758" y="344824"/>
                  </a:lnTo>
                  <a:lnTo>
                    <a:pt x="4699309" y="344824"/>
                  </a:lnTo>
                  <a:lnTo>
                    <a:pt x="4699309" y="337281"/>
                  </a:lnTo>
                  <a:close/>
                </a:path>
                <a:path w="4736465" h="345439">
                  <a:moveTo>
                    <a:pt x="4670215" y="337281"/>
                  </a:moveTo>
                  <a:lnTo>
                    <a:pt x="4648663" y="337281"/>
                  </a:lnTo>
                  <a:lnTo>
                    <a:pt x="4648663" y="344824"/>
                  </a:lnTo>
                  <a:lnTo>
                    <a:pt x="4670215" y="344824"/>
                  </a:lnTo>
                  <a:lnTo>
                    <a:pt x="4670215" y="337281"/>
                  </a:lnTo>
                  <a:close/>
                </a:path>
                <a:path w="4736465" h="345439">
                  <a:moveTo>
                    <a:pt x="4641120" y="337281"/>
                  </a:moveTo>
                  <a:lnTo>
                    <a:pt x="4619569" y="337281"/>
                  </a:lnTo>
                  <a:lnTo>
                    <a:pt x="4619569" y="344824"/>
                  </a:lnTo>
                  <a:lnTo>
                    <a:pt x="4641120" y="344824"/>
                  </a:lnTo>
                  <a:lnTo>
                    <a:pt x="4641120" y="337281"/>
                  </a:lnTo>
                  <a:close/>
                </a:path>
                <a:path w="4736465" h="345439">
                  <a:moveTo>
                    <a:pt x="4612026" y="337281"/>
                  </a:moveTo>
                  <a:lnTo>
                    <a:pt x="4590474" y="337281"/>
                  </a:lnTo>
                  <a:lnTo>
                    <a:pt x="4590474" y="344824"/>
                  </a:lnTo>
                  <a:lnTo>
                    <a:pt x="4612026" y="344824"/>
                  </a:lnTo>
                  <a:lnTo>
                    <a:pt x="4612026" y="337281"/>
                  </a:lnTo>
                  <a:close/>
                </a:path>
                <a:path w="4736465" h="345439">
                  <a:moveTo>
                    <a:pt x="4582931" y="337281"/>
                  </a:moveTo>
                  <a:lnTo>
                    <a:pt x="4561379" y="337281"/>
                  </a:lnTo>
                  <a:lnTo>
                    <a:pt x="4561379" y="344824"/>
                  </a:lnTo>
                  <a:lnTo>
                    <a:pt x="4582931" y="344824"/>
                  </a:lnTo>
                  <a:lnTo>
                    <a:pt x="4582931" y="337281"/>
                  </a:lnTo>
                  <a:close/>
                </a:path>
                <a:path w="4736465" h="345439">
                  <a:moveTo>
                    <a:pt x="4553836" y="337281"/>
                  </a:moveTo>
                  <a:lnTo>
                    <a:pt x="4532285" y="337281"/>
                  </a:lnTo>
                  <a:lnTo>
                    <a:pt x="4532285" y="344824"/>
                  </a:lnTo>
                  <a:lnTo>
                    <a:pt x="4553836" y="344824"/>
                  </a:lnTo>
                  <a:lnTo>
                    <a:pt x="4553836" y="337281"/>
                  </a:lnTo>
                  <a:close/>
                </a:path>
                <a:path w="4736465" h="345439">
                  <a:moveTo>
                    <a:pt x="4524742" y="337281"/>
                  </a:moveTo>
                  <a:lnTo>
                    <a:pt x="4503190" y="337281"/>
                  </a:lnTo>
                  <a:lnTo>
                    <a:pt x="4503190" y="344824"/>
                  </a:lnTo>
                  <a:lnTo>
                    <a:pt x="4524742" y="344824"/>
                  </a:lnTo>
                  <a:lnTo>
                    <a:pt x="4524742" y="337281"/>
                  </a:lnTo>
                  <a:close/>
                </a:path>
                <a:path w="4736465" h="345439">
                  <a:moveTo>
                    <a:pt x="4496725" y="337281"/>
                  </a:moveTo>
                  <a:lnTo>
                    <a:pt x="4474096" y="337281"/>
                  </a:lnTo>
                  <a:lnTo>
                    <a:pt x="4474096" y="344824"/>
                  </a:lnTo>
                  <a:lnTo>
                    <a:pt x="4496725" y="344824"/>
                  </a:lnTo>
                  <a:lnTo>
                    <a:pt x="4496725" y="337281"/>
                  </a:lnTo>
                  <a:close/>
                </a:path>
                <a:path w="4736465" h="345439">
                  <a:moveTo>
                    <a:pt x="4467630" y="337281"/>
                  </a:moveTo>
                  <a:lnTo>
                    <a:pt x="4445001" y="337281"/>
                  </a:lnTo>
                  <a:lnTo>
                    <a:pt x="4445001" y="344824"/>
                  </a:lnTo>
                  <a:lnTo>
                    <a:pt x="4467630" y="344824"/>
                  </a:lnTo>
                  <a:lnTo>
                    <a:pt x="4467630" y="337281"/>
                  </a:lnTo>
                  <a:close/>
                </a:path>
                <a:path w="4736465" h="345439">
                  <a:moveTo>
                    <a:pt x="4438536" y="337281"/>
                  </a:moveTo>
                  <a:lnTo>
                    <a:pt x="4415907" y="337281"/>
                  </a:lnTo>
                  <a:lnTo>
                    <a:pt x="4415907" y="344824"/>
                  </a:lnTo>
                  <a:lnTo>
                    <a:pt x="4438536" y="344824"/>
                  </a:lnTo>
                  <a:lnTo>
                    <a:pt x="4438536" y="337281"/>
                  </a:lnTo>
                  <a:close/>
                </a:path>
                <a:path w="4736465" h="345439">
                  <a:moveTo>
                    <a:pt x="4409441" y="337281"/>
                  </a:moveTo>
                  <a:lnTo>
                    <a:pt x="4386812" y="337281"/>
                  </a:lnTo>
                  <a:lnTo>
                    <a:pt x="4386812" y="344824"/>
                  </a:lnTo>
                  <a:lnTo>
                    <a:pt x="4409441" y="344824"/>
                  </a:lnTo>
                  <a:lnTo>
                    <a:pt x="4409441" y="337281"/>
                  </a:lnTo>
                  <a:close/>
                </a:path>
                <a:path w="4736465" h="345439">
                  <a:moveTo>
                    <a:pt x="4380347" y="337281"/>
                  </a:moveTo>
                  <a:lnTo>
                    <a:pt x="4357718" y="337281"/>
                  </a:lnTo>
                  <a:lnTo>
                    <a:pt x="4357718" y="344824"/>
                  </a:lnTo>
                  <a:lnTo>
                    <a:pt x="4380347" y="344824"/>
                  </a:lnTo>
                  <a:lnTo>
                    <a:pt x="4380347" y="337281"/>
                  </a:lnTo>
                  <a:close/>
                </a:path>
                <a:path w="4736465" h="345439">
                  <a:moveTo>
                    <a:pt x="4351252" y="337281"/>
                  </a:moveTo>
                  <a:lnTo>
                    <a:pt x="4328623" y="337281"/>
                  </a:lnTo>
                  <a:lnTo>
                    <a:pt x="4328623" y="344824"/>
                  </a:lnTo>
                  <a:lnTo>
                    <a:pt x="4351252" y="344824"/>
                  </a:lnTo>
                  <a:lnTo>
                    <a:pt x="4351252" y="337281"/>
                  </a:lnTo>
                  <a:close/>
                </a:path>
                <a:path w="4736465" h="345439">
                  <a:moveTo>
                    <a:pt x="4322158" y="337281"/>
                  </a:moveTo>
                  <a:lnTo>
                    <a:pt x="4299528" y="337281"/>
                  </a:lnTo>
                  <a:lnTo>
                    <a:pt x="4299528" y="344824"/>
                  </a:lnTo>
                  <a:lnTo>
                    <a:pt x="4322158" y="344824"/>
                  </a:lnTo>
                  <a:lnTo>
                    <a:pt x="4322158" y="337281"/>
                  </a:lnTo>
                  <a:close/>
                </a:path>
                <a:path w="4736465" h="345439">
                  <a:moveTo>
                    <a:pt x="4293063" y="337281"/>
                  </a:moveTo>
                  <a:lnTo>
                    <a:pt x="4270434" y="337281"/>
                  </a:lnTo>
                  <a:lnTo>
                    <a:pt x="4270434" y="344824"/>
                  </a:lnTo>
                  <a:lnTo>
                    <a:pt x="4293063" y="344824"/>
                  </a:lnTo>
                  <a:lnTo>
                    <a:pt x="4293063" y="337281"/>
                  </a:lnTo>
                  <a:close/>
                </a:path>
                <a:path w="4736465" h="345439">
                  <a:moveTo>
                    <a:pt x="4263968" y="337281"/>
                  </a:moveTo>
                  <a:lnTo>
                    <a:pt x="4241339" y="337281"/>
                  </a:lnTo>
                  <a:lnTo>
                    <a:pt x="4241339" y="344824"/>
                  </a:lnTo>
                  <a:lnTo>
                    <a:pt x="4263968" y="344824"/>
                  </a:lnTo>
                  <a:lnTo>
                    <a:pt x="4263968" y="337281"/>
                  </a:lnTo>
                  <a:close/>
                </a:path>
                <a:path w="4736465" h="345439">
                  <a:moveTo>
                    <a:pt x="4234874" y="337281"/>
                  </a:moveTo>
                  <a:lnTo>
                    <a:pt x="4212245" y="337281"/>
                  </a:lnTo>
                  <a:lnTo>
                    <a:pt x="4212245" y="344824"/>
                  </a:lnTo>
                  <a:lnTo>
                    <a:pt x="4234874" y="344824"/>
                  </a:lnTo>
                  <a:lnTo>
                    <a:pt x="4234874" y="337281"/>
                  </a:lnTo>
                  <a:close/>
                </a:path>
                <a:path w="4736465" h="345439">
                  <a:moveTo>
                    <a:pt x="4205779" y="337281"/>
                  </a:moveTo>
                  <a:lnTo>
                    <a:pt x="4183150" y="337281"/>
                  </a:lnTo>
                  <a:lnTo>
                    <a:pt x="4183150" y="344824"/>
                  </a:lnTo>
                  <a:lnTo>
                    <a:pt x="4205779" y="344824"/>
                  </a:lnTo>
                  <a:lnTo>
                    <a:pt x="4205779" y="337281"/>
                  </a:lnTo>
                  <a:close/>
                </a:path>
                <a:path w="4736465" h="345439">
                  <a:moveTo>
                    <a:pt x="4176685" y="337281"/>
                  </a:moveTo>
                  <a:lnTo>
                    <a:pt x="4155133" y="337281"/>
                  </a:lnTo>
                  <a:lnTo>
                    <a:pt x="4155133" y="344824"/>
                  </a:lnTo>
                  <a:lnTo>
                    <a:pt x="4176685" y="344824"/>
                  </a:lnTo>
                  <a:lnTo>
                    <a:pt x="4176685" y="337281"/>
                  </a:lnTo>
                  <a:close/>
                </a:path>
                <a:path w="4736465" h="345439">
                  <a:moveTo>
                    <a:pt x="4147590" y="337281"/>
                  </a:moveTo>
                  <a:lnTo>
                    <a:pt x="4126039" y="337281"/>
                  </a:lnTo>
                  <a:lnTo>
                    <a:pt x="4126039" y="344824"/>
                  </a:lnTo>
                  <a:lnTo>
                    <a:pt x="4147590" y="344824"/>
                  </a:lnTo>
                  <a:lnTo>
                    <a:pt x="4147590" y="337281"/>
                  </a:lnTo>
                  <a:close/>
                </a:path>
                <a:path w="4736465" h="345439">
                  <a:moveTo>
                    <a:pt x="4118496" y="337281"/>
                  </a:moveTo>
                  <a:lnTo>
                    <a:pt x="4096944" y="337281"/>
                  </a:lnTo>
                  <a:lnTo>
                    <a:pt x="4096944" y="344824"/>
                  </a:lnTo>
                  <a:lnTo>
                    <a:pt x="4118496" y="344824"/>
                  </a:lnTo>
                  <a:lnTo>
                    <a:pt x="4118496" y="337281"/>
                  </a:lnTo>
                  <a:close/>
                </a:path>
                <a:path w="4736465" h="345439">
                  <a:moveTo>
                    <a:pt x="4089401" y="337281"/>
                  </a:moveTo>
                  <a:lnTo>
                    <a:pt x="4067850" y="337281"/>
                  </a:lnTo>
                  <a:lnTo>
                    <a:pt x="4067850" y="344824"/>
                  </a:lnTo>
                  <a:lnTo>
                    <a:pt x="4089401" y="344824"/>
                  </a:lnTo>
                  <a:lnTo>
                    <a:pt x="4089401" y="337281"/>
                  </a:lnTo>
                  <a:close/>
                </a:path>
                <a:path w="4736465" h="345439">
                  <a:moveTo>
                    <a:pt x="4060307" y="337281"/>
                  </a:moveTo>
                  <a:lnTo>
                    <a:pt x="4038755" y="337281"/>
                  </a:lnTo>
                  <a:lnTo>
                    <a:pt x="4038755" y="344824"/>
                  </a:lnTo>
                  <a:lnTo>
                    <a:pt x="4060307" y="344824"/>
                  </a:lnTo>
                  <a:lnTo>
                    <a:pt x="4060307" y="337281"/>
                  </a:lnTo>
                  <a:close/>
                </a:path>
                <a:path w="4736465" h="345439">
                  <a:moveTo>
                    <a:pt x="4031212" y="337281"/>
                  </a:moveTo>
                  <a:lnTo>
                    <a:pt x="4009660" y="337281"/>
                  </a:lnTo>
                  <a:lnTo>
                    <a:pt x="4009660" y="344824"/>
                  </a:lnTo>
                  <a:lnTo>
                    <a:pt x="4031212" y="344824"/>
                  </a:lnTo>
                  <a:lnTo>
                    <a:pt x="4031212" y="337281"/>
                  </a:lnTo>
                  <a:close/>
                </a:path>
                <a:path w="4736465" h="345439">
                  <a:moveTo>
                    <a:pt x="4002117" y="337281"/>
                  </a:moveTo>
                  <a:lnTo>
                    <a:pt x="3980566" y="337281"/>
                  </a:lnTo>
                  <a:lnTo>
                    <a:pt x="3980566" y="344824"/>
                  </a:lnTo>
                  <a:lnTo>
                    <a:pt x="4002117" y="344824"/>
                  </a:lnTo>
                  <a:lnTo>
                    <a:pt x="4002117" y="337281"/>
                  </a:lnTo>
                  <a:close/>
                </a:path>
                <a:path w="4736465" h="345439">
                  <a:moveTo>
                    <a:pt x="3973023" y="337281"/>
                  </a:moveTo>
                  <a:lnTo>
                    <a:pt x="3951471" y="337281"/>
                  </a:lnTo>
                  <a:lnTo>
                    <a:pt x="3951471" y="344824"/>
                  </a:lnTo>
                  <a:lnTo>
                    <a:pt x="3973023" y="344824"/>
                  </a:lnTo>
                  <a:lnTo>
                    <a:pt x="3973023" y="337281"/>
                  </a:lnTo>
                  <a:close/>
                </a:path>
                <a:path w="4736465" h="345439">
                  <a:moveTo>
                    <a:pt x="3943928" y="337281"/>
                  </a:moveTo>
                  <a:lnTo>
                    <a:pt x="3922377" y="337281"/>
                  </a:lnTo>
                  <a:lnTo>
                    <a:pt x="3922377" y="344824"/>
                  </a:lnTo>
                  <a:lnTo>
                    <a:pt x="3943928" y="344824"/>
                  </a:lnTo>
                  <a:lnTo>
                    <a:pt x="3943928" y="337281"/>
                  </a:lnTo>
                  <a:close/>
                </a:path>
                <a:path w="4736465" h="345439">
                  <a:moveTo>
                    <a:pt x="3914834" y="337281"/>
                  </a:moveTo>
                  <a:lnTo>
                    <a:pt x="3893282" y="337281"/>
                  </a:lnTo>
                  <a:lnTo>
                    <a:pt x="3893282" y="344824"/>
                  </a:lnTo>
                  <a:lnTo>
                    <a:pt x="3914834" y="344824"/>
                  </a:lnTo>
                  <a:lnTo>
                    <a:pt x="3914834" y="337281"/>
                  </a:lnTo>
                  <a:close/>
                </a:path>
                <a:path w="4736465" h="345439">
                  <a:moveTo>
                    <a:pt x="3885739" y="337281"/>
                  </a:moveTo>
                  <a:lnTo>
                    <a:pt x="3864188" y="337281"/>
                  </a:lnTo>
                  <a:lnTo>
                    <a:pt x="3864188" y="344824"/>
                  </a:lnTo>
                  <a:lnTo>
                    <a:pt x="3885739" y="344824"/>
                  </a:lnTo>
                  <a:lnTo>
                    <a:pt x="3885739" y="337281"/>
                  </a:lnTo>
                  <a:close/>
                </a:path>
                <a:path w="4736465" h="345439">
                  <a:moveTo>
                    <a:pt x="3856645" y="337281"/>
                  </a:moveTo>
                  <a:lnTo>
                    <a:pt x="3835093" y="337281"/>
                  </a:lnTo>
                  <a:lnTo>
                    <a:pt x="3835093" y="344824"/>
                  </a:lnTo>
                  <a:lnTo>
                    <a:pt x="3856645" y="344824"/>
                  </a:lnTo>
                  <a:lnTo>
                    <a:pt x="3856645" y="337281"/>
                  </a:lnTo>
                  <a:close/>
                </a:path>
                <a:path w="4736465" h="345439">
                  <a:moveTo>
                    <a:pt x="3827550" y="337281"/>
                  </a:moveTo>
                  <a:lnTo>
                    <a:pt x="3805999" y="337281"/>
                  </a:lnTo>
                  <a:lnTo>
                    <a:pt x="3805999" y="344824"/>
                  </a:lnTo>
                  <a:lnTo>
                    <a:pt x="3827550" y="344824"/>
                  </a:lnTo>
                  <a:lnTo>
                    <a:pt x="3827550" y="337281"/>
                  </a:lnTo>
                  <a:close/>
                </a:path>
                <a:path w="4736465" h="345439">
                  <a:moveTo>
                    <a:pt x="3798456" y="337281"/>
                  </a:moveTo>
                  <a:lnTo>
                    <a:pt x="3776904" y="337281"/>
                  </a:lnTo>
                  <a:lnTo>
                    <a:pt x="3776904" y="344824"/>
                  </a:lnTo>
                  <a:lnTo>
                    <a:pt x="3798456" y="344824"/>
                  </a:lnTo>
                  <a:lnTo>
                    <a:pt x="3798456" y="337281"/>
                  </a:lnTo>
                  <a:close/>
                </a:path>
                <a:path w="4736465" h="345439">
                  <a:moveTo>
                    <a:pt x="3769361" y="337281"/>
                  </a:moveTo>
                  <a:lnTo>
                    <a:pt x="3747809" y="337281"/>
                  </a:lnTo>
                  <a:lnTo>
                    <a:pt x="3747809" y="344824"/>
                  </a:lnTo>
                  <a:lnTo>
                    <a:pt x="3769361" y="344824"/>
                  </a:lnTo>
                  <a:lnTo>
                    <a:pt x="3769361" y="337281"/>
                  </a:lnTo>
                  <a:close/>
                </a:path>
                <a:path w="4736465" h="345439">
                  <a:moveTo>
                    <a:pt x="3740266" y="337281"/>
                  </a:moveTo>
                  <a:lnTo>
                    <a:pt x="3718715" y="337281"/>
                  </a:lnTo>
                  <a:lnTo>
                    <a:pt x="3718715" y="344824"/>
                  </a:lnTo>
                  <a:lnTo>
                    <a:pt x="3740266" y="344824"/>
                  </a:lnTo>
                  <a:lnTo>
                    <a:pt x="3740266" y="337281"/>
                  </a:lnTo>
                  <a:close/>
                </a:path>
                <a:path w="4736465" h="345439">
                  <a:moveTo>
                    <a:pt x="3711172" y="337281"/>
                  </a:moveTo>
                  <a:lnTo>
                    <a:pt x="3689620" y="337281"/>
                  </a:lnTo>
                  <a:lnTo>
                    <a:pt x="3689620" y="344824"/>
                  </a:lnTo>
                  <a:lnTo>
                    <a:pt x="3711172" y="344824"/>
                  </a:lnTo>
                  <a:lnTo>
                    <a:pt x="3711172" y="337281"/>
                  </a:lnTo>
                  <a:close/>
                </a:path>
                <a:path w="4736465" h="345439">
                  <a:moveTo>
                    <a:pt x="3682077" y="337281"/>
                  </a:moveTo>
                  <a:lnTo>
                    <a:pt x="3660526" y="337281"/>
                  </a:lnTo>
                  <a:lnTo>
                    <a:pt x="3660526" y="344824"/>
                  </a:lnTo>
                  <a:lnTo>
                    <a:pt x="3682077" y="344824"/>
                  </a:lnTo>
                  <a:lnTo>
                    <a:pt x="3682077" y="337281"/>
                  </a:lnTo>
                  <a:close/>
                </a:path>
                <a:path w="4736465" h="345439">
                  <a:moveTo>
                    <a:pt x="3652983" y="337281"/>
                  </a:moveTo>
                  <a:lnTo>
                    <a:pt x="3631431" y="337281"/>
                  </a:lnTo>
                  <a:lnTo>
                    <a:pt x="3631431" y="344824"/>
                  </a:lnTo>
                  <a:lnTo>
                    <a:pt x="3652983" y="344824"/>
                  </a:lnTo>
                  <a:lnTo>
                    <a:pt x="3652983" y="337281"/>
                  </a:lnTo>
                  <a:close/>
                </a:path>
                <a:path w="4736465" h="345439">
                  <a:moveTo>
                    <a:pt x="3623888" y="337281"/>
                  </a:moveTo>
                  <a:lnTo>
                    <a:pt x="3602337" y="337281"/>
                  </a:lnTo>
                  <a:lnTo>
                    <a:pt x="3602337" y="344824"/>
                  </a:lnTo>
                  <a:lnTo>
                    <a:pt x="3623888" y="344824"/>
                  </a:lnTo>
                  <a:lnTo>
                    <a:pt x="3623888" y="337281"/>
                  </a:lnTo>
                  <a:close/>
                </a:path>
                <a:path w="4736465" h="345439">
                  <a:moveTo>
                    <a:pt x="3594794" y="337281"/>
                  </a:moveTo>
                  <a:lnTo>
                    <a:pt x="3573242" y="337281"/>
                  </a:lnTo>
                  <a:lnTo>
                    <a:pt x="3573242" y="344824"/>
                  </a:lnTo>
                  <a:lnTo>
                    <a:pt x="3594794" y="344824"/>
                  </a:lnTo>
                  <a:lnTo>
                    <a:pt x="3594794" y="337281"/>
                  </a:lnTo>
                  <a:close/>
                </a:path>
                <a:path w="4736465" h="345439">
                  <a:moveTo>
                    <a:pt x="3565699" y="337281"/>
                  </a:moveTo>
                  <a:lnTo>
                    <a:pt x="3544148" y="337281"/>
                  </a:lnTo>
                  <a:lnTo>
                    <a:pt x="3544148" y="344824"/>
                  </a:lnTo>
                  <a:lnTo>
                    <a:pt x="3565699" y="344824"/>
                  </a:lnTo>
                  <a:lnTo>
                    <a:pt x="3565699" y="337281"/>
                  </a:lnTo>
                  <a:close/>
                </a:path>
                <a:path w="4736465" h="345439">
                  <a:moveTo>
                    <a:pt x="3536605" y="337281"/>
                  </a:moveTo>
                  <a:lnTo>
                    <a:pt x="3515053" y="337281"/>
                  </a:lnTo>
                  <a:lnTo>
                    <a:pt x="3515053" y="344824"/>
                  </a:lnTo>
                  <a:lnTo>
                    <a:pt x="3536605" y="344824"/>
                  </a:lnTo>
                  <a:lnTo>
                    <a:pt x="3536605" y="337281"/>
                  </a:lnTo>
                  <a:close/>
                </a:path>
                <a:path w="4736465" h="345439">
                  <a:moveTo>
                    <a:pt x="3507510" y="337281"/>
                  </a:moveTo>
                  <a:lnTo>
                    <a:pt x="3485958" y="337281"/>
                  </a:lnTo>
                  <a:lnTo>
                    <a:pt x="3485958" y="344824"/>
                  </a:lnTo>
                  <a:lnTo>
                    <a:pt x="3507510" y="344824"/>
                  </a:lnTo>
                  <a:lnTo>
                    <a:pt x="3507510" y="337281"/>
                  </a:lnTo>
                  <a:close/>
                </a:path>
                <a:path w="4736465" h="345439">
                  <a:moveTo>
                    <a:pt x="3478415" y="337281"/>
                  </a:moveTo>
                  <a:lnTo>
                    <a:pt x="3456864" y="337281"/>
                  </a:lnTo>
                  <a:lnTo>
                    <a:pt x="3456864" y="344824"/>
                  </a:lnTo>
                  <a:lnTo>
                    <a:pt x="3478415" y="344824"/>
                  </a:lnTo>
                  <a:lnTo>
                    <a:pt x="3478415" y="337281"/>
                  </a:lnTo>
                  <a:close/>
                </a:path>
                <a:path w="4736465" h="345439">
                  <a:moveTo>
                    <a:pt x="3449321" y="337281"/>
                  </a:moveTo>
                  <a:lnTo>
                    <a:pt x="3427769" y="337281"/>
                  </a:lnTo>
                  <a:lnTo>
                    <a:pt x="3427769" y="344824"/>
                  </a:lnTo>
                  <a:lnTo>
                    <a:pt x="3449321" y="344824"/>
                  </a:lnTo>
                  <a:lnTo>
                    <a:pt x="3449321" y="337281"/>
                  </a:lnTo>
                  <a:close/>
                </a:path>
                <a:path w="4736465" h="345439">
                  <a:moveTo>
                    <a:pt x="3420226" y="337281"/>
                  </a:moveTo>
                  <a:lnTo>
                    <a:pt x="3398675" y="337281"/>
                  </a:lnTo>
                  <a:lnTo>
                    <a:pt x="3398675" y="344824"/>
                  </a:lnTo>
                  <a:lnTo>
                    <a:pt x="3420226" y="344824"/>
                  </a:lnTo>
                  <a:lnTo>
                    <a:pt x="3420226" y="337281"/>
                  </a:lnTo>
                  <a:close/>
                </a:path>
                <a:path w="4736465" h="345439">
                  <a:moveTo>
                    <a:pt x="3391132" y="337281"/>
                  </a:moveTo>
                  <a:lnTo>
                    <a:pt x="3369580" y="337281"/>
                  </a:lnTo>
                  <a:lnTo>
                    <a:pt x="3369580" y="344824"/>
                  </a:lnTo>
                  <a:lnTo>
                    <a:pt x="3391132" y="344824"/>
                  </a:lnTo>
                  <a:lnTo>
                    <a:pt x="3391132" y="337281"/>
                  </a:lnTo>
                  <a:close/>
                </a:path>
                <a:path w="4736465" h="345439">
                  <a:moveTo>
                    <a:pt x="3362037" y="337281"/>
                  </a:moveTo>
                  <a:lnTo>
                    <a:pt x="3340486" y="337281"/>
                  </a:lnTo>
                  <a:lnTo>
                    <a:pt x="3340486" y="344824"/>
                  </a:lnTo>
                  <a:lnTo>
                    <a:pt x="3362037" y="344824"/>
                  </a:lnTo>
                  <a:lnTo>
                    <a:pt x="3362037" y="337281"/>
                  </a:lnTo>
                  <a:close/>
                </a:path>
                <a:path w="4736465" h="345439">
                  <a:moveTo>
                    <a:pt x="3332943" y="337281"/>
                  </a:moveTo>
                  <a:lnTo>
                    <a:pt x="3311391" y="337281"/>
                  </a:lnTo>
                  <a:lnTo>
                    <a:pt x="3311391" y="344824"/>
                  </a:lnTo>
                  <a:lnTo>
                    <a:pt x="3332943" y="344824"/>
                  </a:lnTo>
                  <a:lnTo>
                    <a:pt x="3332943" y="337281"/>
                  </a:lnTo>
                  <a:close/>
                </a:path>
                <a:path w="4736465" h="345439">
                  <a:moveTo>
                    <a:pt x="3303848" y="337281"/>
                  </a:moveTo>
                  <a:lnTo>
                    <a:pt x="3282297" y="337281"/>
                  </a:lnTo>
                  <a:lnTo>
                    <a:pt x="3282297" y="344824"/>
                  </a:lnTo>
                  <a:lnTo>
                    <a:pt x="3303848" y="344824"/>
                  </a:lnTo>
                  <a:lnTo>
                    <a:pt x="3303848" y="337281"/>
                  </a:lnTo>
                  <a:close/>
                </a:path>
                <a:path w="4736465" h="345439">
                  <a:moveTo>
                    <a:pt x="3274753" y="337281"/>
                  </a:moveTo>
                  <a:lnTo>
                    <a:pt x="3253202" y="337281"/>
                  </a:lnTo>
                  <a:lnTo>
                    <a:pt x="3253202" y="344824"/>
                  </a:lnTo>
                  <a:lnTo>
                    <a:pt x="3274753" y="344824"/>
                  </a:lnTo>
                  <a:lnTo>
                    <a:pt x="3274753" y="337281"/>
                  </a:lnTo>
                  <a:close/>
                </a:path>
                <a:path w="4736465" h="345439">
                  <a:moveTo>
                    <a:pt x="3245659" y="337281"/>
                  </a:moveTo>
                  <a:lnTo>
                    <a:pt x="3224107" y="337281"/>
                  </a:lnTo>
                  <a:lnTo>
                    <a:pt x="3224107" y="344824"/>
                  </a:lnTo>
                  <a:lnTo>
                    <a:pt x="3245659" y="344824"/>
                  </a:lnTo>
                  <a:lnTo>
                    <a:pt x="3245659" y="337281"/>
                  </a:lnTo>
                  <a:close/>
                </a:path>
                <a:path w="4736465" h="345439">
                  <a:moveTo>
                    <a:pt x="3216564" y="337281"/>
                  </a:moveTo>
                  <a:lnTo>
                    <a:pt x="3195013" y="337281"/>
                  </a:lnTo>
                  <a:lnTo>
                    <a:pt x="3195013" y="344824"/>
                  </a:lnTo>
                  <a:lnTo>
                    <a:pt x="3216564" y="344824"/>
                  </a:lnTo>
                  <a:lnTo>
                    <a:pt x="3216564" y="337281"/>
                  </a:lnTo>
                  <a:close/>
                </a:path>
                <a:path w="4736465" h="345439">
                  <a:moveTo>
                    <a:pt x="3187470" y="337281"/>
                  </a:moveTo>
                  <a:lnTo>
                    <a:pt x="3165918" y="337281"/>
                  </a:lnTo>
                  <a:lnTo>
                    <a:pt x="3165918" y="344824"/>
                  </a:lnTo>
                  <a:lnTo>
                    <a:pt x="3187470" y="344824"/>
                  </a:lnTo>
                  <a:lnTo>
                    <a:pt x="3187470" y="337281"/>
                  </a:lnTo>
                  <a:close/>
                </a:path>
                <a:path w="4736465" h="345439">
                  <a:moveTo>
                    <a:pt x="3158375" y="337281"/>
                  </a:moveTo>
                  <a:lnTo>
                    <a:pt x="3136824" y="337281"/>
                  </a:lnTo>
                  <a:lnTo>
                    <a:pt x="3136824" y="344824"/>
                  </a:lnTo>
                  <a:lnTo>
                    <a:pt x="3158375" y="344824"/>
                  </a:lnTo>
                  <a:lnTo>
                    <a:pt x="3158375" y="337281"/>
                  </a:lnTo>
                  <a:close/>
                </a:path>
                <a:path w="4736465" h="345439">
                  <a:moveTo>
                    <a:pt x="3129281" y="337281"/>
                  </a:moveTo>
                  <a:lnTo>
                    <a:pt x="3107729" y="337281"/>
                  </a:lnTo>
                  <a:lnTo>
                    <a:pt x="3107729" y="344824"/>
                  </a:lnTo>
                  <a:lnTo>
                    <a:pt x="3129281" y="344824"/>
                  </a:lnTo>
                  <a:lnTo>
                    <a:pt x="3129281" y="337281"/>
                  </a:lnTo>
                  <a:close/>
                </a:path>
                <a:path w="4736465" h="345439">
                  <a:moveTo>
                    <a:pt x="3101264" y="337281"/>
                  </a:moveTo>
                  <a:lnTo>
                    <a:pt x="3078635" y="337281"/>
                  </a:lnTo>
                  <a:lnTo>
                    <a:pt x="3078635" y="344824"/>
                  </a:lnTo>
                  <a:lnTo>
                    <a:pt x="3101264" y="344824"/>
                  </a:lnTo>
                  <a:lnTo>
                    <a:pt x="3101264" y="337281"/>
                  </a:lnTo>
                  <a:close/>
                </a:path>
                <a:path w="4736465" h="345439">
                  <a:moveTo>
                    <a:pt x="3072169" y="337281"/>
                  </a:moveTo>
                  <a:lnTo>
                    <a:pt x="3049540" y="337281"/>
                  </a:lnTo>
                  <a:lnTo>
                    <a:pt x="3049540" y="344824"/>
                  </a:lnTo>
                  <a:lnTo>
                    <a:pt x="3072169" y="344824"/>
                  </a:lnTo>
                  <a:lnTo>
                    <a:pt x="3072169" y="337281"/>
                  </a:lnTo>
                  <a:close/>
                </a:path>
                <a:path w="4736465" h="345439">
                  <a:moveTo>
                    <a:pt x="3043075" y="337281"/>
                  </a:moveTo>
                  <a:lnTo>
                    <a:pt x="3020446" y="337281"/>
                  </a:lnTo>
                  <a:lnTo>
                    <a:pt x="3020446" y="344824"/>
                  </a:lnTo>
                  <a:lnTo>
                    <a:pt x="3043075" y="344824"/>
                  </a:lnTo>
                  <a:lnTo>
                    <a:pt x="3043075" y="337281"/>
                  </a:lnTo>
                  <a:close/>
                </a:path>
                <a:path w="4736465" h="345439">
                  <a:moveTo>
                    <a:pt x="3013980" y="337281"/>
                  </a:moveTo>
                  <a:lnTo>
                    <a:pt x="2991351" y="337281"/>
                  </a:lnTo>
                  <a:lnTo>
                    <a:pt x="2991351" y="344824"/>
                  </a:lnTo>
                  <a:lnTo>
                    <a:pt x="3013980" y="344824"/>
                  </a:lnTo>
                  <a:lnTo>
                    <a:pt x="3013980" y="337281"/>
                  </a:lnTo>
                  <a:close/>
                </a:path>
                <a:path w="4736465" h="345439">
                  <a:moveTo>
                    <a:pt x="2984886" y="337281"/>
                  </a:moveTo>
                  <a:lnTo>
                    <a:pt x="2962256" y="337281"/>
                  </a:lnTo>
                  <a:lnTo>
                    <a:pt x="2962256" y="344824"/>
                  </a:lnTo>
                  <a:lnTo>
                    <a:pt x="2984886" y="344824"/>
                  </a:lnTo>
                  <a:lnTo>
                    <a:pt x="2984886" y="337281"/>
                  </a:lnTo>
                  <a:close/>
                </a:path>
                <a:path w="4736465" h="345439">
                  <a:moveTo>
                    <a:pt x="2955791" y="337281"/>
                  </a:moveTo>
                  <a:lnTo>
                    <a:pt x="2933162" y="337281"/>
                  </a:lnTo>
                  <a:lnTo>
                    <a:pt x="2933162" y="344824"/>
                  </a:lnTo>
                  <a:lnTo>
                    <a:pt x="2955791" y="344824"/>
                  </a:lnTo>
                  <a:lnTo>
                    <a:pt x="2955791" y="337281"/>
                  </a:lnTo>
                  <a:close/>
                </a:path>
                <a:path w="4736465" h="345439">
                  <a:moveTo>
                    <a:pt x="2926696" y="337281"/>
                  </a:moveTo>
                  <a:lnTo>
                    <a:pt x="2904067" y="337281"/>
                  </a:lnTo>
                  <a:lnTo>
                    <a:pt x="2904067" y="344824"/>
                  </a:lnTo>
                  <a:lnTo>
                    <a:pt x="2926696" y="344824"/>
                  </a:lnTo>
                  <a:lnTo>
                    <a:pt x="2926696" y="337281"/>
                  </a:lnTo>
                  <a:close/>
                </a:path>
                <a:path w="4736465" h="345439">
                  <a:moveTo>
                    <a:pt x="2897602" y="337281"/>
                  </a:moveTo>
                  <a:lnTo>
                    <a:pt x="2874973" y="337281"/>
                  </a:lnTo>
                  <a:lnTo>
                    <a:pt x="2874973" y="344824"/>
                  </a:lnTo>
                  <a:lnTo>
                    <a:pt x="2897602" y="344824"/>
                  </a:lnTo>
                  <a:lnTo>
                    <a:pt x="2897602" y="337281"/>
                  </a:lnTo>
                  <a:close/>
                </a:path>
                <a:path w="4736465" h="345439">
                  <a:moveTo>
                    <a:pt x="2868507" y="337281"/>
                  </a:moveTo>
                  <a:lnTo>
                    <a:pt x="2845878" y="337281"/>
                  </a:lnTo>
                  <a:lnTo>
                    <a:pt x="2845878" y="344824"/>
                  </a:lnTo>
                  <a:lnTo>
                    <a:pt x="2868507" y="344824"/>
                  </a:lnTo>
                  <a:lnTo>
                    <a:pt x="2868507" y="337281"/>
                  </a:lnTo>
                  <a:close/>
                </a:path>
                <a:path w="4736465" h="345439">
                  <a:moveTo>
                    <a:pt x="2839413" y="337281"/>
                  </a:moveTo>
                  <a:lnTo>
                    <a:pt x="2816784" y="337281"/>
                  </a:lnTo>
                  <a:lnTo>
                    <a:pt x="2816784" y="344824"/>
                  </a:lnTo>
                  <a:lnTo>
                    <a:pt x="2839413" y="344824"/>
                  </a:lnTo>
                  <a:lnTo>
                    <a:pt x="2839413" y="337281"/>
                  </a:lnTo>
                  <a:close/>
                </a:path>
                <a:path w="4736465" h="345439">
                  <a:moveTo>
                    <a:pt x="2810318" y="337281"/>
                  </a:moveTo>
                  <a:lnTo>
                    <a:pt x="2787689" y="337281"/>
                  </a:lnTo>
                  <a:lnTo>
                    <a:pt x="2787689" y="344824"/>
                  </a:lnTo>
                  <a:lnTo>
                    <a:pt x="2810318" y="344824"/>
                  </a:lnTo>
                  <a:lnTo>
                    <a:pt x="2810318" y="337281"/>
                  </a:lnTo>
                  <a:close/>
                </a:path>
                <a:path w="4736465" h="345439">
                  <a:moveTo>
                    <a:pt x="2781224" y="337281"/>
                  </a:moveTo>
                  <a:lnTo>
                    <a:pt x="2759672" y="337281"/>
                  </a:lnTo>
                  <a:lnTo>
                    <a:pt x="2759672" y="344824"/>
                  </a:lnTo>
                  <a:lnTo>
                    <a:pt x="2781224" y="344824"/>
                  </a:lnTo>
                  <a:lnTo>
                    <a:pt x="2781224" y="337281"/>
                  </a:lnTo>
                  <a:close/>
                </a:path>
                <a:path w="4736465" h="345439">
                  <a:moveTo>
                    <a:pt x="2752129" y="337281"/>
                  </a:moveTo>
                  <a:lnTo>
                    <a:pt x="2730578" y="337281"/>
                  </a:lnTo>
                  <a:lnTo>
                    <a:pt x="2730578" y="344824"/>
                  </a:lnTo>
                  <a:lnTo>
                    <a:pt x="2752129" y="344824"/>
                  </a:lnTo>
                  <a:lnTo>
                    <a:pt x="2752129" y="337281"/>
                  </a:lnTo>
                  <a:close/>
                </a:path>
                <a:path w="4736465" h="345439">
                  <a:moveTo>
                    <a:pt x="2723034" y="337281"/>
                  </a:moveTo>
                  <a:lnTo>
                    <a:pt x="2701483" y="337281"/>
                  </a:lnTo>
                  <a:lnTo>
                    <a:pt x="2701483" y="344824"/>
                  </a:lnTo>
                  <a:lnTo>
                    <a:pt x="2723034" y="344824"/>
                  </a:lnTo>
                  <a:lnTo>
                    <a:pt x="2723034" y="337281"/>
                  </a:lnTo>
                  <a:close/>
                </a:path>
                <a:path w="4736465" h="345439">
                  <a:moveTo>
                    <a:pt x="2693940" y="337281"/>
                  </a:moveTo>
                  <a:lnTo>
                    <a:pt x="2672388" y="337281"/>
                  </a:lnTo>
                  <a:lnTo>
                    <a:pt x="2672388" y="344824"/>
                  </a:lnTo>
                  <a:lnTo>
                    <a:pt x="2693940" y="344824"/>
                  </a:lnTo>
                  <a:lnTo>
                    <a:pt x="2693940" y="337281"/>
                  </a:lnTo>
                  <a:close/>
                </a:path>
                <a:path w="4736465" h="345439">
                  <a:moveTo>
                    <a:pt x="2664845" y="337281"/>
                  </a:moveTo>
                  <a:lnTo>
                    <a:pt x="2643294" y="337281"/>
                  </a:lnTo>
                  <a:lnTo>
                    <a:pt x="2643294" y="344824"/>
                  </a:lnTo>
                  <a:lnTo>
                    <a:pt x="2664845" y="344824"/>
                  </a:lnTo>
                  <a:lnTo>
                    <a:pt x="2664845" y="337281"/>
                  </a:lnTo>
                  <a:close/>
                </a:path>
                <a:path w="4736465" h="345439">
                  <a:moveTo>
                    <a:pt x="2635751" y="337281"/>
                  </a:moveTo>
                  <a:lnTo>
                    <a:pt x="2614199" y="337281"/>
                  </a:lnTo>
                  <a:lnTo>
                    <a:pt x="2614199" y="344824"/>
                  </a:lnTo>
                  <a:lnTo>
                    <a:pt x="2635751" y="344824"/>
                  </a:lnTo>
                  <a:lnTo>
                    <a:pt x="2635751" y="337281"/>
                  </a:lnTo>
                  <a:close/>
                </a:path>
                <a:path w="4736465" h="345439">
                  <a:moveTo>
                    <a:pt x="2606656" y="337281"/>
                  </a:moveTo>
                  <a:lnTo>
                    <a:pt x="2585105" y="337281"/>
                  </a:lnTo>
                  <a:lnTo>
                    <a:pt x="2585105" y="344824"/>
                  </a:lnTo>
                  <a:lnTo>
                    <a:pt x="2606656" y="344824"/>
                  </a:lnTo>
                  <a:lnTo>
                    <a:pt x="2606656" y="337281"/>
                  </a:lnTo>
                  <a:close/>
                </a:path>
                <a:path w="4736465" h="345439">
                  <a:moveTo>
                    <a:pt x="2577562" y="337281"/>
                  </a:moveTo>
                  <a:lnTo>
                    <a:pt x="2556010" y="337281"/>
                  </a:lnTo>
                  <a:lnTo>
                    <a:pt x="2556010" y="344824"/>
                  </a:lnTo>
                  <a:lnTo>
                    <a:pt x="2577562" y="344824"/>
                  </a:lnTo>
                  <a:lnTo>
                    <a:pt x="2577562" y="337281"/>
                  </a:lnTo>
                  <a:close/>
                </a:path>
                <a:path w="4736465" h="345439">
                  <a:moveTo>
                    <a:pt x="2548467" y="337281"/>
                  </a:moveTo>
                  <a:lnTo>
                    <a:pt x="2526916" y="337281"/>
                  </a:lnTo>
                  <a:lnTo>
                    <a:pt x="2526916" y="344824"/>
                  </a:lnTo>
                  <a:lnTo>
                    <a:pt x="2548467" y="344824"/>
                  </a:lnTo>
                  <a:lnTo>
                    <a:pt x="2548467" y="337281"/>
                  </a:lnTo>
                  <a:close/>
                </a:path>
                <a:path w="4736465" h="345439">
                  <a:moveTo>
                    <a:pt x="2519373" y="337281"/>
                  </a:moveTo>
                  <a:lnTo>
                    <a:pt x="2497821" y="337281"/>
                  </a:lnTo>
                  <a:lnTo>
                    <a:pt x="2497821" y="344824"/>
                  </a:lnTo>
                  <a:lnTo>
                    <a:pt x="2519373" y="344824"/>
                  </a:lnTo>
                  <a:lnTo>
                    <a:pt x="2519373" y="337281"/>
                  </a:lnTo>
                  <a:close/>
                </a:path>
                <a:path w="4736465" h="345439">
                  <a:moveTo>
                    <a:pt x="2490278" y="337281"/>
                  </a:moveTo>
                  <a:lnTo>
                    <a:pt x="2468727" y="337281"/>
                  </a:lnTo>
                  <a:lnTo>
                    <a:pt x="2468727" y="344824"/>
                  </a:lnTo>
                  <a:lnTo>
                    <a:pt x="2490278" y="344824"/>
                  </a:lnTo>
                  <a:lnTo>
                    <a:pt x="2490278" y="337281"/>
                  </a:lnTo>
                  <a:close/>
                </a:path>
                <a:path w="4736465" h="345439">
                  <a:moveTo>
                    <a:pt x="2461183" y="337281"/>
                  </a:moveTo>
                  <a:lnTo>
                    <a:pt x="2439632" y="337281"/>
                  </a:lnTo>
                  <a:lnTo>
                    <a:pt x="2439632" y="344824"/>
                  </a:lnTo>
                  <a:lnTo>
                    <a:pt x="2461183" y="344824"/>
                  </a:lnTo>
                  <a:lnTo>
                    <a:pt x="2461183" y="337281"/>
                  </a:lnTo>
                  <a:close/>
                </a:path>
                <a:path w="4736465" h="345439">
                  <a:moveTo>
                    <a:pt x="2432089" y="337281"/>
                  </a:moveTo>
                  <a:lnTo>
                    <a:pt x="2410537" y="337281"/>
                  </a:lnTo>
                  <a:lnTo>
                    <a:pt x="2410537" y="344824"/>
                  </a:lnTo>
                  <a:lnTo>
                    <a:pt x="2432089" y="344824"/>
                  </a:lnTo>
                  <a:lnTo>
                    <a:pt x="2432089" y="337281"/>
                  </a:lnTo>
                  <a:close/>
                </a:path>
                <a:path w="4736465" h="345439">
                  <a:moveTo>
                    <a:pt x="2402994" y="337281"/>
                  </a:moveTo>
                  <a:lnTo>
                    <a:pt x="2381443" y="337281"/>
                  </a:lnTo>
                  <a:lnTo>
                    <a:pt x="2381443" y="344824"/>
                  </a:lnTo>
                  <a:lnTo>
                    <a:pt x="2402994" y="344824"/>
                  </a:lnTo>
                  <a:lnTo>
                    <a:pt x="2402994" y="337281"/>
                  </a:lnTo>
                  <a:close/>
                </a:path>
                <a:path w="4736465" h="345439">
                  <a:moveTo>
                    <a:pt x="2373900" y="337281"/>
                  </a:moveTo>
                  <a:lnTo>
                    <a:pt x="2352348" y="337281"/>
                  </a:lnTo>
                  <a:lnTo>
                    <a:pt x="2352348" y="344824"/>
                  </a:lnTo>
                  <a:lnTo>
                    <a:pt x="2373900" y="344824"/>
                  </a:lnTo>
                  <a:lnTo>
                    <a:pt x="2373900" y="337281"/>
                  </a:lnTo>
                  <a:close/>
                </a:path>
                <a:path w="4736465" h="345439">
                  <a:moveTo>
                    <a:pt x="2344805" y="337281"/>
                  </a:moveTo>
                  <a:lnTo>
                    <a:pt x="2323254" y="337281"/>
                  </a:lnTo>
                  <a:lnTo>
                    <a:pt x="2323254" y="344824"/>
                  </a:lnTo>
                  <a:lnTo>
                    <a:pt x="2344805" y="344824"/>
                  </a:lnTo>
                  <a:lnTo>
                    <a:pt x="2344805" y="337281"/>
                  </a:lnTo>
                  <a:close/>
                </a:path>
                <a:path w="4736465" h="345439">
                  <a:moveTo>
                    <a:pt x="2315711" y="337281"/>
                  </a:moveTo>
                  <a:lnTo>
                    <a:pt x="2294159" y="337281"/>
                  </a:lnTo>
                  <a:lnTo>
                    <a:pt x="2294159" y="344824"/>
                  </a:lnTo>
                  <a:lnTo>
                    <a:pt x="2315711" y="344824"/>
                  </a:lnTo>
                  <a:lnTo>
                    <a:pt x="2315711" y="337281"/>
                  </a:lnTo>
                  <a:close/>
                </a:path>
                <a:path w="4736465" h="345439">
                  <a:moveTo>
                    <a:pt x="2286616" y="337281"/>
                  </a:moveTo>
                  <a:lnTo>
                    <a:pt x="2265065" y="337281"/>
                  </a:lnTo>
                  <a:lnTo>
                    <a:pt x="2265065" y="344824"/>
                  </a:lnTo>
                  <a:lnTo>
                    <a:pt x="2286616" y="344824"/>
                  </a:lnTo>
                  <a:lnTo>
                    <a:pt x="2286616" y="337281"/>
                  </a:lnTo>
                  <a:close/>
                </a:path>
                <a:path w="4736465" h="345439">
                  <a:moveTo>
                    <a:pt x="2257522" y="337281"/>
                  </a:moveTo>
                  <a:lnTo>
                    <a:pt x="2235970" y="337281"/>
                  </a:lnTo>
                  <a:lnTo>
                    <a:pt x="2235970" y="344824"/>
                  </a:lnTo>
                  <a:lnTo>
                    <a:pt x="2257522" y="344824"/>
                  </a:lnTo>
                  <a:lnTo>
                    <a:pt x="2257522" y="337281"/>
                  </a:lnTo>
                  <a:close/>
                </a:path>
                <a:path w="4736465" h="345439">
                  <a:moveTo>
                    <a:pt x="2228427" y="337281"/>
                  </a:moveTo>
                  <a:lnTo>
                    <a:pt x="2206876" y="337281"/>
                  </a:lnTo>
                  <a:lnTo>
                    <a:pt x="2206876" y="344824"/>
                  </a:lnTo>
                  <a:lnTo>
                    <a:pt x="2228427" y="344824"/>
                  </a:lnTo>
                  <a:lnTo>
                    <a:pt x="2228427" y="337281"/>
                  </a:lnTo>
                  <a:close/>
                </a:path>
                <a:path w="4736465" h="345439">
                  <a:moveTo>
                    <a:pt x="2199332" y="337281"/>
                  </a:moveTo>
                  <a:lnTo>
                    <a:pt x="2177781" y="337281"/>
                  </a:lnTo>
                  <a:lnTo>
                    <a:pt x="2177781" y="344824"/>
                  </a:lnTo>
                  <a:lnTo>
                    <a:pt x="2199332" y="344824"/>
                  </a:lnTo>
                  <a:lnTo>
                    <a:pt x="2199332" y="337281"/>
                  </a:lnTo>
                  <a:close/>
                </a:path>
                <a:path w="4736465" h="345439">
                  <a:moveTo>
                    <a:pt x="2170238" y="337281"/>
                  </a:moveTo>
                  <a:lnTo>
                    <a:pt x="2148686" y="337281"/>
                  </a:lnTo>
                  <a:lnTo>
                    <a:pt x="2148686" y="344824"/>
                  </a:lnTo>
                  <a:lnTo>
                    <a:pt x="2170238" y="344824"/>
                  </a:lnTo>
                  <a:lnTo>
                    <a:pt x="2170238" y="337281"/>
                  </a:lnTo>
                  <a:close/>
                </a:path>
                <a:path w="4736465" h="345439">
                  <a:moveTo>
                    <a:pt x="2141143" y="337281"/>
                  </a:moveTo>
                  <a:lnTo>
                    <a:pt x="2119592" y="337281"/>
                  </a:lnTo>
                  <a:lnTo>
                    <a:pt x="2119592" y="344824"/>
                  </a:lnTo>
                  <a:lnTo>
                    <a:pt x="2141143" y="344824"/>
                  </a:lnTo>
                  <a:lnTo>
                    <a:pt x="2141143" y="337281"/>
                  </a:lnTo>
                  <a:close/>
                </a:path>
                <a:path w="4736465" h="345439">
                  <a:moveTo>
                    <a:pt x="2112049" y="337281"/>
                  </a:moveTo>
                  <a:lnTo>
                    <a:pt x="2090497" y="337281"/>
                  </a:lnTo>
                  <a:lnTo>
                    <a:pt x="2090497" y="344824"/>
                  </a:lnTo>
                  <a:lnTo>
                    <a:pt x="2112049" y="344824"/>
                  </a:lnTo>
                  <a:lnTo>
                    <a:pt x="2112049" y="337281"/>
                  </a:lnTo>
                  <a:close/>
                </a:path>
                <a:path w="4736465" h="345439">
                  <a:moveTo>
                    <a:pt x="2082954" y="337281"/>
                  </a:moveTo>
                  <a:lnTo>
                    <a:pt x="2061403" y="337281"/>
                  </a:lnTo>
                  <a:lnTo>
                    <a:pt x="2061403" y="344824"/>
                  </a:lnTo>
                  <a:lnTo>
                    <a:pt x="2082954" y="344824"/>
                  </a:lnTo>
                  <a:lnTo>
                    <a:pt x="2082954" y="337281"/>
                  </a:lnTo>
                  <a:close/>
                </a:path>
                <a:path w="4736465" h="345439">
                  <a:moveTo>
                    <a:pt x="2053860" y="337281"/>
                  </a:moveTo>
                  <a:lnTo>
                    <a:pt x="2032308" y="337281"/>
                  </a:lnTo>
                  <a:lnTo>
                    <a:pt x="2032308" y="344824"/>
                  </a:lnTo>
                  <a:lnTo>
                    <a:pt x="2053860" y="344824"/>
                  </a:lnTo>
                  <a:lnTo>
                    <a:pt x="2053860" y="337281"/>
                  </a:lnTo>
                  <a:close/>
                </a:path>
                <a:path w="4736465" h="345439">
                  <a:moveTo>
                    <a:pt x="2024765" y="337281"/>
                  </a:moveTo>
                  <a:lnTo>
                    <a:pt x="2003214" y="337281"/>
                  </a:lnTo>
                  <a:lnTo>
                    <a:pt x="2003214" y="344824"/>
                  </a:lnTo>
                  <a:lnTo>
                    <a:pt x="2024765" y="344824"/>
                  </a:lnTo>
                  <a:lnTo>
                    <a:pt x="2024765" y="337281"/>
                  </a:lnTo>
                  <a:close/>
                </a:path>
                <a:path w="4736465" h="345439">
                  <a:moveTo>
                    <a:pt x="1995671" y="337281"/>
                  </a:moveTo>
                  <a:lnTo>
                    <a:pt x="1974119" y="337281"/>
                  </a:lnTo>
                  <a:lnTo>
                    <a:pt x="1974119" y="344824"/>
                  </a:lnTo>
                  <a:lnTo>
                    <a:pt x="1995671" y="344824"/>
                  </a:lnTo>
                  <a:lnTo>
                    <a:pt x="1995671" y="337281"/>
                  </a:lnTo>
                  <a:close/>
                </a:path>
                <a:path w="4736465" h="345439">
                  <a:moveTo>
                    <a:pt x="1966576" y="337281"/>
                  </a:moveTo>
                  <a:lnTo>
                    <a:pt x="1945024" y="337281"/>
                  </a:lnTo>
                  <a:lnTo>
                    <a:pt x="1945024" y="344824"/>
                  </a:lnTo>
                  <a:lnTo>
                    <a:pt x="1966576" y="344824"/>
                  </a:lnTo>
                  <a:lnTo>
                    <a:pt x="1966576" y="337281"/>
                  </a:lnTo>
                  <a:close/>
                </a:path>
                <a:path w="4736465" h="345439">
                  <a:moveTo>
                    <a:pt x="1937481" y="337281"/>
                  </a:moveTo>
                  <a:lnTo>
                    <a:pt x="1915930" y="337281"/>
                  </a:lnTo>
                  <a:lnTo>
                    <a:pt x="1915930" y="344824"/>
                  </a:lnTo>
                  <a:lnTo>
                    <a:pt x="1937481" y="344824"/>
                  </a:lnTo>
                  <a:lnTo>
                    <a:pt x="1937481" y="337281"/>
                  </a:lnTo>
                  <a:close/>
                </a:path>
                <a:path w="4736465" h="345439">
                  <a:moveTo>
                    <a:pt x="1908387" y="337281"/>
                  </a:moveTo>
                  <a:lnTo>
                    <a:pt x="1886835" y="337281"/>
                  </a:lnTo>
                  <a:lnTo>
                    <a:pt x="1886835" y="344824"/>
                  </a:lnTo>
                  <a:lnTo>
                    <a:pt x="1908387" y="344824"/>
                  </a:lnTo>
                  <a:lnTo>
                    <a:pt x="1908387" y="337281"/>
                  </a:lnTo>
                  <a:close/>
                </a:path>
                <a:path w="4736465" h="345439">
                  <a:moveTo>
                    <a:pt x="1879292" y="337281"/>
                  </a:moveTo>
                  <a:lnTo>
                    <a:pt x="1857741" y="337281"/>
                  </a:lnTo>
                  <a:lnTo>
                    <a:pt x="1857741" y="344824"/>
                  </a:lnTo>
                  <a:lnTo>
                    <a:pt x="1879292" y="344824"/>
                  </a:lnTo>
                  <a:lnTo>
                    <a:pt x="1879292" y="337281"/>
                  </a:lnTo>
                  <a:close/>
                </a:path>
                <a:path w="4736465" h="345439">
                  <a:moveTo>
                    <a:pt x="1850198" y="337281"/>
                  </a:moveTo>
                  <a:lnTo>
                    <a:pt x="1828646" y="337281"/>
                  </a:lnTo>
                  <a:lnTo>
                    <a:pt x="1828646" y="344824"/>
                  </a:lnTo>
                  <a:lnTo>
                    <a:pt x="1850198" y="344824"/>
                  </a:lnTo>
                  <a:lnTo>
                    <a:pt x="1850198" y="337281"/>
                  </a:lnTo>
                  <a:close/>
                </a:path>
                <a:path w="4736465" h="345439">
                  <a:moveTo>
                    <a:pt x="1821103" y="337281"/>
                  </a:moveTo>
                  <a:lnTo>
                    <a:pt x="1799552" y="337281"/>
                  </a:lnTo>
                  <a:lnTo>
                    <a:pt x="1799552" y="344824"/>
                  </a:lnTo>
                  <a:lnTo>
                    <a:pt x="1821103" y="344824"/>
                  </a:lnTo>
                  <a:lnTo>
                    <a:pt x="1821103" y="337281"/>
                  </a:lnTo>
                  <a:close/>
                </a:path>
                <a:path w="4736465" h="345439">
                  <a:moveTo>
                    <a:pt x="1792009" y="337281"/>
                  </a:moveTo>
                  <a:lnTo>
                    <a:pt x="1770457" y="337281"/>
                  </a:lnTo>
                  <a:lnTo>
                    <a:pt x="1770457" y="344824"/>
                  </a:lnTo>
                  <a:lnTo>
                    <a:pt x="1792009" y="344824"/>
                  </a:lnTo>
                  <a:lnTo>
                    <a:pt x="1792009" y="337281"/>
                  </a:lnTo>
                  <a:close/>
                </a:path>
                <a:path w="4736465" h="345439">
                  <a:moveTo>
                    <a:pt x="1762914" y="337281"/>
                  </a:moveTo>
                  <a:lnTo>
                    <a:pt x="1741363" y="337281"/>
                  </a:lnTo>
                  <a:lnTo>
                    <a:pt x="1741363" y="344824"/>
                  </a:lnTo>
                  <a:lnTo>
                    <a:pt x="1762914" y="344824"/>
                  </a:lnTo>
                  <a:lnTo>
                    <a:pt x="1762914" y="337281"/>
                  </a:lnTo>
                  <a:close/>
                </a:path>
                <a:path w="4736465" h="345439">
                  <a:moveTo>
                    <a:pt x="1733820" y="337281"/>
                  </a:moveTo>
                  <a:lnTo>
                    <a:pt x="1712268" y="337281"/>
                  </a:lnTo>
                  <a:lnTo>
                    <a:pt x="1712268" y="344824"/>
                  </a:lnTo>
                  <a:lnTo>
                    <a:pt x="1733820" y="344824"/>
                  </a:lnTo>
                  <a:lnTo>
                    <a:pt x="1733820" y="337281"/>
                  </a:lnTo>
                  <a:close/>
                </a:path>
                <a:path w="4736465" h="345439">
                  <a:moveTo>
                    <a:pt x="1705803" y="337281"/>
                  </a:moveTo>
                  <a:lnTo>
                    <a:pt x="1683173" y="337281"/>
                  </a:lnTo>
                  <a:lnTo>
                    <a:pt x="1683173" y="344824"/>
                  </a:lnTo>
                  <a:lnTo>
                    <a:pt x="1705803" y="344824"/>
                  </a:lnTo>
                  <a:lnTo>
                    <a:pt x="1705803" y="337281"/>
                  </a:lnTo>
                  <a:close/>
                </a:path>
                <a:path w="4736465" h="345439">
                  <a:moveTo>
                    <a:pt x="1676708" y="337281"/>
                  </a:moveTo>
                  <a:lnTo>
                    <a:pt x="1654079" y="337281"/>
                  </a:lnTo>
                  <a:lnTo>
                    <a:pt x="1654079" y="344824"/>
                  </a:lnTo>
                  <a:lnTo>
                    <a:pt x="1676708" y="344824"/>
                  </a:lnTo>
                  <a:lnTo>
                    <a:pt x="1676708" y="337281"/>
                  </a:lnTo>
                  <a:close/>
                </a:path>
                <a:path w="4736465" h="345439">
                  <a:moveTo>
                    <a:pt x="1647613" y="337281"/>
                  </a:moveTo>
                  <a:lnTo>
                    <a:pt x="1624984" y="337281"/>
                  </a:lnTo>
                  <a:lnTo>
                    <a:pt x="1624984" y="344824"/>
                  </a:lnTo>
                  <a:lnTo>
                    <a:pt x="1647613" y="344824"/>
                  </a:lnTo>
                  <a:lnTo>
                    <a:pt x="1647613" y="337281"/>
                  </a:lnTo>
                  <a:close/>
                </a:path>
                <a:path w="4736465" h="345439">
                  <a:moveTo>
                    <a:pt x="1618519" y="337281"/>
                  </a:moveTo>
                  <a:lnTo>
                    <a:pt x="1595890" y="337281"/>
                  </a:lnTo>
                  <a:lnTo>
                    <a:pt x="1595890" y="344824"/>
                  </a:lnTo>
                  <a:lnTo>
                    <a:pt x="1618519" y="344824"/>
                  </a:lnTo>
                  <a:lnTo>
                    <a:pt x="1618519" y="337281"/>
                  </a:lnTo>
                  <a:close/>
                </a:path>
                <a:path w="4736465" h="345439">
                  <a:moveTo>
                    <a:pt x="1589424" y="337281"/>
                  </a:moveTo>
                  <a:lnTo>
                    <a:pt x="1566795" y="337281"/>
                  </a:lnTo>
                  <a:lnTo>
                    <a:pt x="1566795" y="344824"/>
                  </a:lnTo>
                  <a:lnTo>
                    <a:pt x="1589424" y="344824"/>
                  </a:lnTo>
                  <a:lnTo>
                    <a:pt x="1589424" y="337281"/>
                  </a:lnTo>
                  <a:close/>
                </a:path>
                <a:path w="4736465" h="345439">
                  <a:moveTo>
                    <a:pt x="1560330" y="337281"/>
                  </a:moveTo>
                  <a:lnTo>
                    <a:pt x="1537701" y="337281"/>
                  </a:lnTo>
                  <a:lnTo>
                    <a:pt x="1537701" y="344824"/>
                  </a:lnTo>
                  <a:lnTo>
                    <a:pt x="1560330" y="344824"/>
                  </a:lnTo>
                  <a:lnTo>
                    <a:pt x="1560330" y="337281"/>
                  </a:lnTo>
                  <a:close/>
                </a:path>
                <a:path w="4736465" h="345439">
                  <a:moveTo>
                    <a:pt x="1531235" y="337281"/>
                  </a:moveTo>
                  <a:lnTo>
                    <a:pt x="1508606" y="337281"/>
                  </a:lnTo>
                  <a:lnTo>
                    <a:pt x="1508606" y="344824"/>
                  </a:lnTo>
                  <a:lnTo>
                    <a:pt x="1531235" y="344824"/>
                  </a:lnTo>
                  <a:lnTo>
                    <a:pt x="1531235" y="337281"/>
                  </a:lnTo>
                  <a:close/>
                </a:path>
                <a:path w="4736465" h="345439">
                  <a:moveTo>
                    <a:pt x="1502141" y="337281"/>
                  </a:moveTo>
                  <a:lnTo>
                    <a:pt x="1479512" y="337281"/>
                  </a:lnTo>
                  <a:lnTo>
                    <a:pt x="1479512" y="344824"/>
                  </a:lnTo>
                  <a:lnTo>
                    <a:pt x="1502141" y="344824"/>
                  </a:lnTo>
                  <a:lnTo>
                    <a:pt x="1502141" y="337281"/>
                  </a:lnTo>
                  <a:close/>
                </a:path>
                <a:path w="4736465" h="345439">
                  <a:moveTo>
                    <a:pt x="1473046" y="337281"/>
                  </a:moveTo>
                  <a:lnTo>
                    <a:pt x="1450417" y="337281"/>
                  </a:lnTo>
                  <a:lnTo>
                    <a:pt x="1450417" y="344824"/>
                  </a:lnTo>
                  <a:lnTo>
                    <a:pt x="1473046" y="344824"/>
                  </a:lnTo>
                  <a:lnTo>
                    <a:pt x="1473046" y="337281"/>
                  </a:lnTo>
                  <a:close/>
                </a:path>
                <a:path w="4736465" h="345439">
                  <a:moveTo>
                    <a:pt x="1443952" y="337281"/>
                  </a:moveTo>
                  <a:lnTo>
                    <a:pt x="1421322" y="337281"/>
                  </a:lnTo>
                  <a:lnTo>
                    <a:pt x="1421322" y="344824"/>
                  </a:lnTo>
                  <a:lnTo>
                    <a:pt x="1443952" y="344824"/>
                  </a:lnTo>
                  <a:lnTo>
                    <a:pt x="1443952" y="337281"/>
                  </a:lnTo>
                  <a:close/>
                </a:path>
                <a:path w="4736465" h="345439">
                  <a:moveTo>
                    <a:pt x="1414857" y="337281"/>
                  </a:moveTo>
                  <a:lnTo>
                    <a:pt x="1392228" y="337281"/>
                  </a:lnTo>
                  <a:lnTo>
                    <a:pt x="1392228" y="344824"/>
                  </a:lnTo>
                  <a:lnTo>
                    <a:pt x="1414857" y="344824"/>
                  </a:lnTo>
                  <a:lnTo>
                    <a:pt x="1414857" y="337281"/>
                  </a:lnTo>
                  <a:close/>
                </a:path>
                <a:path w="4736465" h="345439">
                  <a:moveTo>
                    <a:pt x="1385762" y="337281"/>
                  </a:moveTo>
                  <a:lnTo>
                    <a:pt x="1364211" y="337281"/>
                  </a:lnTo>
                  <a:lnTo>
                    <a:pt x="1364211" y="344824"/>
                  </a:lnTo>
                  <a:lnTo>
                    <a:pt x="1385762" y="344824"/>
                  </a:lnTo>
                  <a:lnTo>
                    <a:pt x="1385762" y="337281"/>
                  </a:lnTo>
                  <a:close/>
                </a:path>
                <a:path w="4736465" h="345439">
                  <a:moveTo>
                    <a:pt x="1356668" y="337281"/>
                  </a:moveTo>
                  <a:lnTo>
                    <a:pt x="1335116" y="337281"/>
                  </a:lnTo>
                  <a:lnTo>
                    <a:pt x="1335116" y="344824"/>
                  </a:lnTo>
                  <a:lnTo>
                    <a:pt x="1356668" y="344824"/>
                  </a:lnTo>
                  <a:lnTo>
                    <a:pt x="1356668" y="337281"/>
                  </a:lnTo>
                  <a:close/>
                </a:path>
                <a:path w="4736465" h="345439">
                  <a:moveTo>
                    <a:pt x="1327573" y="337281"/>
                  </a:moveTo>
                  <a:lnTo>
                    <a:pt x="1306022" y="337281"/>
                  </a:lnTo>
                  <a:lnTo>
                    <a:pt x="1306022" y="344824"/>
                  </a:lnTo>
                  <a:lnTo>
                    <a:pt x="1327573" y="344824"/>
                  </a:lnTo>
                  <a:lnTo>
                    <a:pt x="1327573" y="337281"/>
                  </a:lnTo>
                  <a:close/>
                </a:path>
                <a:path w="4736465" h="345439">
                  <a:moveTo>
                    <a:pt x="1298479" y="337281"/>
                  </a:moveTo>
                  <a:lnTo>
                    <a:pt x="1276927" y="337281"/>
                  </a:lnTo>
                  <a:lnTo>
                    <a:pt x="1276927" y="344824"/>
                  </a:lnTo>
                  <a:lnTo>
                    <a:pt x="1298479" y="344824"/>
                  </a:lnTo>
                  <a:lnTo>
                    <a:pt x="1298479" y="337281"/>
                  </a:lnTo>
                  <a:close/>
                </a:path>
                <a:path w="4736465" h="345439">
                  <a:moveTo>
                    <a:pt x="1269384" y="337281"/>
                  </a:moveTo>
                  <a:lnTo>
                    <a:pt x="1247833" y="337281"/>
                  </a:lnTo>
                  <a:lnTo>
                    <a:pt x="1247833" y="344824"/>
                  </a:lnTo>
                  <a:lnTo>
                    <a:pt x="1269384" y="344824"/>
                  </a:lnTo>
                  <a:lnTo>
                    <a:pt x="1269384" y="337281"/>
                  </a:lnTo>
                  <a:close/>
                </a:path>
                <a:path w="4736465" h="345439">
                  <a:moveTo>
                    <a:pt x="1240290" y="337281"/>
                  </a:moveTo>
                  <a:lnTo>
                    <a:pt x="1218738" y="337281"/>
                  </a:lnTo>
                  <a:lnTo>
                    <a:pt x="1218738" y="344824"/>
                  </a:lnTo>
                  <a:lnTo>
                    <a:pt x="1240290" y="344824"/>
                  </a:lnTo>
                  <a:lnTo>
                    <a:pt x="1240290" y="337281"/>
                  </a:lnTo>
                  <a:close/>
                </a:path>
                <a:path w="4736465" h="345439">
                  <a:moveTo>
                    <a:pt x="1211195" y="337281"/>
                  </a:moveTo>
                  <a:lnTo>
                    <a:pt x="1189644" y="337281"/>
                  </a:lnTo>
                  <a:lnTo>
                    <a:pt x="1189644" y="344824"/>
                  </a:lnTo>
                  <a:lnTo>
                    <a:pt x="1211195" y="344824"/>
                  </a:lnTo>
                  <a:lnTo>
                    <a:pt x="1211195" y="337281"/>
                  </a:lnTo>
                  <a:close/>
                </a:path>
                <a:path w="4736465" h="345439">
                  <a:moveTo>
                    <a:pt x="1182101" y="337281"/>
                  </a:moveTo>
                  <a:lnTo>
                    <a:pt x="1160549" y="337281"/>
                  </a:lnTo>
                  <a:lnTo>
                    <a:pt x="1160549" y="344824"/>
                  </a:lnTo>
                  <a:lnTo>
                    <a:pt x="1182101" y="344824"/>
                  </a:lnTo>
                  <a:lnTo>
                    <a:pt x="1182101" y="337281"/>
                  </a:lnTo>
                  <a:close/>
                </a:path>
                <a:path w="4736465" h="345439">
                  <a:moveTo>
                    <a:pt x="1153006" y="337281"/>
                  </a:moveTo>
                  <a:lnTo>
                    <a:pt x="1131454" y="337281"/>
                  </a:lnTo>
                  <a:lnTo>
                    <a:pt x="1131454" y="344824"/>
                  </a:lnTo>
                  <a:lnTo>
                    <a:pt x="1153006" y="344824"/>
                  </a:lnTo>
                  <a:lnTo>
                    <a:pt x="1153006" y="337281"/>
                  </a:lnTo>
                  <a:close/>
                </a:path>
                <a:path w="4736465" h="345439">
                  <a:moveTo>
                    <a:pt x="1123911" y="337281"/>
                  </a:moveTo>
                  <a:lnTo>
                    <a:pt x="1102360" y="337281"/>
                  </a:lnTo>
                  <a:lnTo>
                    <a:pt x="1102360" y="344824"/>
                  </a:lnTo>
                  <a:lnTo>
                    <a:pt x="1123911" y="344824"/>
                  </a:lnTo>
                  <a:lnTo>
                    <a:pt x="1123911" y="337281"/>
                  </a:lnTo>
                  <a:close/>
                </a:path>
                <a:path w="4736465" h="345439">
                  <a:moveTo>
                    <a:pt x="1094817" y="337281"/>
                  </a:moveTo>
                  <a:lnTo>
                    <a:pt x="1073265" y="337281"/>
                  </a:lnTo>
                  <a:lnTo>
                    <a:pt x="1073265" y="344824"/>
                  </a:lnTo>
                  <a:lnTo>
                    <a:pt x="1094817" y="344824"/>
                  </a:lnTo>
                  <a:lnTo>
                    <a:pt x="1094817" y="337281"/>
                  </a:lnTo>
                  <a:close/>
                </a:path>
                <a:path w="4736465" h="345439">
                  <a:moveTo>
                    <a:pt x="1065722" y="337281"/>
                  </a:moveTo>
                  <a:lnTo>
                    <a:pt x="1044171" y="337281"/>
                  </a:lnTo>
                  <a:lnTo>
                    <a:pt x="1044171" y="344824"/>
                  </a:lnTo>
                  <a:lnTo>
                    <a:pt x="1065722" y="344824"/>
                  </a:lnTo>
                  <a:lnTo>
                    <a:pt x="1065722" y="337281"/>
                  </a:lnTo>
                  <a:close/>
                </a:path>
                <a:path w="4736465" h="345439">
                  <a:moveTo>
                    <a:pt x="1036628" y="337281"/>
                  </a:moveTo>
                  <a:lnTo>
                    <a:pt x="1015076" y="337281"/>
                  </a:lnTo>
                  <a:lnTo>
                    <a:pt x="1015076" y="344824"/>
                  </a:lnTo>
                  <a:lnTo>
                    <a:pt x="1036628" y="344824"/>
                  </a:lnTo>
                  <a:lnTo>
                    <a:pt x="1036628" y="337281"/>
                  </a:lnTo>
                  <a:close/>
                </a:path>
                <a:path w="4736465" h="345439">
                  <a:moveTo>
                    <a:pt x="1007533" y="337281"/>
                  </a:moveTo>
                  <a:lnTo>
                    <a:pt x="985982" y="337281"/>
                  </a:lnTo>
                  <a:lnTo>
                    <a:pt x="985982" y="344824"/>
                  </a:lnTo>
                  <a:lnTo>
                    <a:pt x="1007533" y="344824"/>
                  </a:lnTo>
                  <a:lnTo>
                    <a:pt x="1007533" y="337281"/>
                  </a:lnTo>
                  <a:close/>
                </a:path>
                <a:path w="4736465" h="345439">
                  <a:moveTo>
                    <a:pt x="978439" y="337281"/>
                  </a:moveTo>
                  <a:lnTo>
                    <a:pt x="956887" y="337281"/>
                  </a:lnTo>
                  <a:lnTo>
                    <a:pt x="956887" y="344824"/>
                  </a:lnTo>
                  <a:lnTo>
                    <a:pt x="978439" y="344824"/>
                  </a:lnTo>
                  <a:lnTo>
                    <a:pt x="978439" y="337281"/>
                  </a:lnTo>
                  <a:close/>
                </a:path>
                <a:path w="4736465" h="345439">
                  <a:moveTo>
                    <a:pt x="949344" y="337281"/>
                  </a:moveTo>
                  <a:lnTo>
                    <a:pt x="927793" y="337281"/>
                  </a:lnTo>
                  <a:lnTo>
                    <a:pt x="927793" y="344824"/>
                  </a:lnTo>
                  <a:lnTo>
                    <a:pt x="949344" y="344824"/>
                  </a:lnTo>
                  <a:lnTo>
                    <a:pt x="949344" y="337281"/>
                  </a:lnTo>
                  <a:close/>
                </a:path>
                <a:path w="4736465" h="345439">
                  <a:moveTo>
                    <a:pt x="920250" y="337281"/>
                  </a:moveTo>
                  <a:lnTo>
                    <a:pt x="898698" y="337281"/>
                  </a:lnTo>
                  <a:lnTo>
                    <a:pt x="898698" y="344824"/>
                  </a:lnTo>
                  <a:lnTo>
                    <a:pt x="920250" y="344824"/>
                  </a:lnTo>
                  <a:lnTo>
                    <a:pt x="920250" y="337281"/>
                  </a:lnTo>
                  <a:close/>
                </a:path>
                <a:path w="4736465" h="345439">
                  <a:moveTo>
                    <a:pt x="891155" y="337281"/>
                  </a:moveTo>
                  <a:lnTo>
                    <a:pt x="869603" y="337281"/>
                  </a:lnTo>
                  <a:lnTo>
                    <a:pt x="869603" y="344824"/>
                  </a:lnTo>
                  <a:lnTo>
                    <a:pt x="891155" y="344824"/>
                  </a:lnTo>
                  <a:lnTo>
                    <a:pt x="891155" y="337281"/>
                  </a:lnTo>
                  <a:close/>
                </a:path>
                <a:path w="4736465" h="345439">
                  <a:moveTo>
                    <a:pt x="862060" y="337281"/>
                  </a:moveTo>
                  <a:lnTo>
                    <a:pt x="840509" y="337281"/>
                  </a:lnTo>
                  <a:lnTo>
                    <a:pt x="840509" y="344824"/>
                  </a:lnTo>
                  <a:lnTo>
                    <a:pt x="862060" y="344824"/>
                  </a:lnTo>
                  <a:lnTo>
                    <a:pt x="862060" y="337281"/>
                  </a:lnTo>
                  <a:close/>
                </a:path>
                <a:path w="4736465" h="345439">
                  <a:moveTo>
                    <a:pt x="832966" y="337281"/>
                  </a:moveTo>
                  <a:lnTo>
                    <a:pt x="811414" y="337281"/>
                  </a:lnTo>
                  <a:lnTo>
                    <a:pt x="811414" y="344824"/>
                  </a:lnTo>
                  <a:lnTo>
                    <a:pt x="832966" y="344824"/>
                  </a:lnTo>
                  <a:lnTo>
                    <a:pt x="832966" y="337281"/>
                  </a:lnTo>
                  <a:close/>
                </a:path>
                <a:path w="4736465" h="345439">
                  <a:moveTo>
                    <a:pt x="803871" y="337281"/>
                  </a:moveTo>
                  <a:lnTo>
                    <a:pt x="782320" y="337281"/>
                  </a:lnTo>
                  <a:lnTo>
                    <a:pt x="782320" y="344824"/>
                  </a:lnTo>
                  <a:lnTo>
                    <a:pt x="803871" y="344824"/>
                  </a:lnTo>
                  <a:lnTo>
                    <a:pt x="803871" y="337281"/>
                  </a:lnTo>
                  <a:close/>
                </a:path>
                <a:path w="4736465" h="345439">
                  <a:moveTo>
                    <a:pt x="774777" y="337281"/>
                  </a:moveTo>
                  <a:lnTo>
                    <a:pt x="753225" y="337281"/>
                  </a:lnTo>
                  <a:lnTo>
                    <a:pt x="753225" y="344824"/>
                  </a:lnTo>
                  <a:lnTo>
                    <a:pt x="774777" y="344824"/>
                  </a:lnTo>
                  <a:lnTo>
                    <a:pt x="774777" y="337281"/>
                  </a:lnTo>
                  <a:close/>
                </a:path>
                <a:path w="4736465" h="345439">
                  <a:moveTo>
                    <a:pt x="745682" y="337281"/>
                  </a:moveTo>
                  <a:lnTo>
                    <a:pt x="724131" y="337281"/>
                  </a:lnTo>
                  <a:lnTo>
                    <a:pt x="724131" y="344824"/>
                  </a:lnTo>
                  <a:lnTo>
                    <a:pt x="745682" y="344824"/>
                  </a:lnTo>
                  <a:lnTo>
                    <a:pt x="745682" y="337281"/>
                  </a:lnTo>
                  <a:close/>
                </a:path>
                <a:path w="4736465" h="345439">
                  <a:moveTo>
                    <a:pt x="716588" y="337281"/>
                  </a:moveTo>
                  <a:lnTo>
                    <a:pt x="695036" y="337281"/>
                  </a:lnTo>
                  <a:lnTo>
                    <a:pt x="695036" y="344824"/>
                  </a:lnTo>
                  <a:lnTo>
                    <a:pt x="716588" y="344824"/>
                  </a:lnTo>
                  <a:lnTo>
                    <a:pt x="716588" y="337281"/>
                  </a:lnTo>
                  <a:close/>
                </a:path>
                <a:path w="4736465" h="345439">
                  <a:moveTo>
                    <a:pt x="687493" y="337281"/>
                  </a:moveTo>
                  <a:lnTo>
                    <a:pt x="665942" y="337281"/>
                  </a:lnTo>
                  <a:lnTo>
                    <a:pt x="665942" y="344824"/>
                  </a:lnTo>
                  <a:lnTo>
                    <a:pt x="687493" y="344824"/>
                  </a:lnTo>
                  <a:lnTo>
                    <a:pt x="687493" y="337281"/>
                  </a:lnTo>
                  <a:close/>
                </a:path>
                <a:path w="4736465" h="345439">
                  <a:moveTo>
                    <a:pt x="658399" y="337281"/>
                  </a:moveTo>
                  <a:lnTo>
                    <a:pt x="636847" y="337281"/>
                  </a:lnTo>
                  <a:lnTo>
                    <a:pt x="636847" y="344824"/>
                  </a:lnTo>
                  <a:lnTo>
                    <a:pt x="658399" y="344824"/>
                  </a:lnTo>
                  <a:lnTo>
                    <a:pt x="658399" y="337281"/>
                  </a:lnTo>
                  <a:close/>
                </a:path>
                <a:path w="4736465" h="345439">
                  <a:moveTo>
                    <a:pt x="629304" y="337281"/>
                  </a:moveTo>
                  <a:lnTo>
                    <a:pt x="607752" y="337281"/>
                  </a:lnTo>
                  <a:lnTo>
                    <a:pt x="607752" y="344824"/>
                  </a:lnTo>
                  <a:lnTo>
                    <a:pt x="629304" y="344824"/>
                  </a:lnTo>
                  <a:lnTo>
                    <a:pt x="629304" y="337281"/>
                  </a:lnTo>
                  <a:close/>
                </a:path>
                <a:path w="4736465" h="345439">
                  <a:moveTo>
                    <a:pt x="600209" y="337281"/>
                  </a:moveTo>
                  <a:lnTo>
                    <a:pt x="578658" y="337281"/>
                  </a:lnTo>
                  <a:lnTo>
                    <a:pt x="578658" y="344824"/>
                  </a:lnTo>
                  <a:lnTo>
                    <a:pt x="600209" y="344824"/>
                  </a:lnTo>
                  <a:lnTo>
                    <a:pt x="600209" y="337281"/>
                  </a:lnTo>
                  <a:close/>
                </a:path>
                <a:path w="4736465" h="345439">
                  <a:moveTo>
                    <a:pt x="571115" y="337281"/>
                  </a:moveTo>
                  <a:lnTo>
                    <a:pt x="549563" y="337281"/>
                  </a:lnTo>
                  <a:lnTo>
                    <a:pt x="549563" y="344824"/>
                  </a:lnTo>
                  <a:lnTo>
                    <a:pt x="571115" y="344824"/>
                  </a:lnTo>
                  <a:lnTo>
                    <a:pt x="571115" y="337281"/>
                  </a:lnTo>
                  <a:close/>
                </a:path>
                <a:path w="4736465" h="345439">
                  <a:moveTo>
                    <a:pt x="542020" y="337281"/>
                  </a:moveTo>
                  <a:lnTo>
                    <a:pt x="520469" y="337281"/>
                  </a:lnTo>
                  <a:lnTo>
                    <a:pt x="520469" y="344824"/>
                  </a:lnTo>
                  <a:lnTo>
                    <a:pt x="542020" y="344824"/>
                  </a:lnTo>
                  <a:lnTo>
                    <a:pt x="542020" y="337281"/>
                  </a:lnTo>
                  <a:close/>
                </a:path>
                <a:path w="4736465" h="345439">
                  <a:moveTo>
                    <a:pt x="512926" y="337281"/>
                  </a:moveTo>
                  <a:lnTo>
                    <a:pt x="491374" y="337281"/>
                  </a:lnTo>
                  <a:lnTo>
                    <a:pt x="491374" y="344824"/>
                  </a:lnTo>
                  <a:lnTo>
                    <a:pt x="512926" y="344824"/>
                  </a:lnTo>
                  <a:lnTo>
                    <a:pt x="512926" y="337281"/>
                  </a:lnTo>
                  <a:close/>
                </a:path>
                <a:path w="4736465" h="345439">
                  <a:moveTo>
                    <a:pt x="483831" y="337281"/>
                  </a:moveTo>
                  <a:lnTo>
                    <a:pt x="462280" y="337281"/>
                  </a:lnTo>
                  <a:lnTo>
                    <a:pt x="462280" y="344824"/>
                  </a:lnTo>
                  <a:lnTo>
                    <a:pt x="483831" y="344824"/>
                  </a:lnTo>
                  <a:lnTo>
                    <a:pt x="483831" y="337281"/>
                  </a:lnTo>
                  <a:close/>
                </a:path>
                <a:path w="4736465" h="345439">
                  <a:moveTo>
                    <a:pt x="454737" y="337281"/>
                  </a:moveTo>
                  <a:lnTo>
                    <a:pt x="433185" y="337281"/>
                  </a:lnTo>
                  <a:lnTo>
                    <a:pt x="433185" y="344824"/>
                  </a:lnTo>
                  <a:lnTo>
                    <a:pt x="454737" y="344824"/>
                  </a:lnTo>
                  <a:lnTo>
                    <a:pt x="454737" y="337281"/>
                  </a:lnTo>
                  <a:close/>
                </a:path>
                <a:path w="4736465" h="345439">
                  <a:moveTo>
                    <a:pt x="425642" y="337281"/>
                  </a:moveTo>
                  <a:lnTo>
                    <a:pt x="404091" y="337281"/>
                  </a:lnTo>
                  <a:lnTo>
                    <a:pt x="404091" y="344824"/>
                  </a:lnTo>
                  <a:lnTo>
                    <a:pt x="425642" y="344824"/>
                  </a:lnTo>
                  <a:lnTo>
                    <a:pt x="425642" y="337281"/>
                  </a:lnTo>
                  <a:close/>
                </a:path>
                <a:path w="4736465" h="345439">
                  <a:moveTo>
                    <a:pt x="396548" y="337281"/>
                  </a:moveTo>
                  <a:lnTo>
                    <a:pt x="374996" y="337281"/>
                  </a:lnTo>
                  <a:lnTo>
                    <a:pt x="374996" y="344824"/>
                  </a:lnTo>
                  <a:lnTo>
                    <a:pt x="396548" y="344824"/>
                  </a:lnTo>
                  <a:lnTo>
                    <a:pt x="396548" y="337281"/>
                  </a:lnTo>
                  <a:close/>
                </a:path>
                <a:path w="4736465" h="345439">
                  <a:moveTo>
                    <a:pt x="367453" y="337281"/>
                  </a:moveTo>
                  <a:lnTo>
                    <a:pt x="345901" y="337281"/>
                  </a:lnTo>
                  <a:lnTo>
                    <a:pt x="345901" y="344824"/>
                  </a:lnTo>
                  <a:lnTo>
                    <a:pt x="367453" y="344824"/>
                  </a:lnTo>
                  <a:lnTo>
                    <a:pt x="367453" y="337281"/>
                  </a:lnTo>
                  <a:close/>
                </a:path>
                <a:path w="4736465" h="345439">
                  <a:moveTo>
                    <a:pt x="338358" y="337281"/>
                  </a:moveTo>
                  <a:lnTo>
                    <a:pt x="316807" y="337281"/>
                  </a:lnTo>
                  <a:lnTo>
                    <a:pt x="316807" y="344824"/>
                  </a:lnTo>
                  <a:lnTo>
                    <a:pt x="338358" y="344824"/>
                  </a:lnTo>
                  <a:lnTo>
                    <a:pt x="338358" y="337281"/>
                  </a:lnTo>
                  <a:close/>
                </a:path>
                <a:path w="4736465" h="345439">
                  <a:moveTo>
                    <a:pt x="310341" y="337281"/>
                  </a:moveTo>
                  <a:lnTo>
                    <a:pt x="287712" y="337281"/>
                  </a:lnTo>
                  <a:lnTo>
                    <a:pt x="287712" y="344824"/>
                  </a:lnTo>
                  <a:lnTo>
                    <a:pt x="310341" y="344824"/>
                  </a:lnTo>
                  <a:lnTo>
                    <a:pt x="310341" y="337281"/>
                  </a:lnTo>
                  <a:close/>
                </a:path>
                <a:path w="4736465" h="345439">
                  <a:moveTo>
                    <a:pt x="281247" y="337281"/>
                  </a:moveTo>
                  <a:lnTo>
                    <a:pt x="258618" y="337281"/>
                  </a:lnTo>
                  <a:lnTo>
                    <a:pt x="258618" y="344824"/>
                  </a:lnTo>
                  <a:lnTo>
                    <a:pt x="281247" y="344824"/>
                  </a:lnTo>
                  <a:lnTo>
                    <a:pt x="281247" y="337281"/>
                  </a:lnTo>
                  <a:close/>
                </a:path>
                <a:path w="4736465" h="345439">
                  <a:moveTo>
                    <a:pt x="252152" y="337281"/>
                  </a:moveTo>
                  <a:lnTo>
                    <a:pt x="229523" y="337281"/>
                  </a:lnTo>
                  <a:lnTo>
                    <a:pt x="229523" y="344824"/>
                  </a:lnTo>
                  <a:lnTo>
                    <a:pt x="252152" y="344824"/>
                  </a:lnTo>
                  <a:lnTo>
                    <a:pt x="252152" y="337281"/>
                  </a:lnTo>
                  <a:close/>
                </a:path>
                <a:path w="4736465" h="345439">
                  <a:moveTo>
                    <a:pt x="223058" y="337281"/>
                  </a:moveTo>
                  <a:lnTo>
                    <a:pt x="200429" y="337281"/>
                  </a:lnTo>
                  <a:lnTo>
                    <a:pt x="200429" y="344824"/>
                  </a:lnTo>
                  <a:lnTo>
                    <a:pt x="223058" y="344824"/>
                  </a:lnTo>
                  <a:lnTo>
                    <a:pt x="223058" y="337281"/>
                  </a:lnTo>
                  <a:close/>
                </a:path>
                <a:path w="4736465" h="345439">
                  <a:moveTo>
                    <a:pt x="193963" y="337281"/>
                  </a:moveTo>
                  <a:lnTo>
                    <a:pt x="171334" y="337281"/>
                  </a:lnTo>
                  <a:lnTo>
                    <a:pt x="171334" y="344824"/>
                  </a:lnTo>
                  <a:lnTo>
                    <a:pt x="193963" y="344824"/>
                  </a:lnTo>
                  <a:lnTo>
                    <a:pt x="193963" y="337281"/>
                  </a:lnTo>
                  <a:close/>
                </a:path>
                <a:path w="4736465" h="345439">
                  <a:moveTo>
                    <a:pt x="164869" y="337281"/>
                  </a:moveTo>
                  <a:lnTo>
                    <a:pt x="142240" y="337281"/>
                  </a:lnTo>
                  <a:lnTo>
                    <a:pt x="142240" y="344824"/>
                  </a:lnTo>
                  <a:lnTo>
                    <a:pt x="164869" y="344824"/>
                  </a:lnTo>
                  <a:lnTo>
                    <a:pt x="164869" y="337281"/>
                  </a:lnTo>
                  <a:close/>
                </a:path>
                <a:path w="4736465" h="345439">
                  <a:moveTo>
                    <a:pt x="135774" y="337281"/>
                  </a:moveTo>
                  <a:lnTo>
                    <a:pt x="113145" y="337281"/>
                  </a:lnTo>
                  <a:lnTo>
                    <a:pt x="113145" y="344824"/>
                  </a:lnTo>
                  <a:lnTo>
                    <a:pt x="135774" y="344824"/>
                  </a:lnTo>
                  <a:lnTo>
                    <a:pt x="135774" y="337281"/>
                  </a:lnTo>
                  <a:close/>
                </a:path>
                <a:path w="4736465" h="345439">
                  <a:moveTo>
                    <a:pt x="106680" y="337281"/>
                  </a:moveTo>
                  <a:lnTo>
                    <a:pt x="84050" y="337281"/>
                  </a:lnTo>
                  <a:lnTo>
                    <a:pt x="84050" y="344824"/>
                  </a:lnTo>
                  <a:lnTo>
                    <a:pt x="106680" y="344824"/>
                  </a:lnTo>
                  <a:lnTo>
                    <a:pt x="106680" y="337281"/>
                  </a:lnTo>
                  <a:close/>
                </a:path>
                <a:path w="4736465" h="345439">
                  <a:moveTo>
                    <a:pt x="77585" y="337281"/>
                  </a:moveTo>
                  <a:lnTo>
                    <a:pt x="54956" y="337281"/>
                  </a:lnTo>
                  <a:lnTo>
                    <a:pt x="54956" y="344824"/>
                  </a:lnTo>
                  <a:lnTo>
                    <a:pt x="77585" y="344824"/>
                  </a:lnTo>
                  <a:lnTo>
                    <a:pt x="77585" y="337281"/>
                  </a:lnTo>
                  <a:close/>
                </a:path>
                <a:path w="4736465" h="345439">
                  <a:moveTo>
                    <a:pt x="48490" y="337281"/>
                  </a:moveTo>
                  <a:lnTo>
                    <a:pt x="25861" y="337281"/>
                  </a:lnTo>
                  <a:lnTo>
                    <a:pt x="25861" y="344824"/>
                  </a:lnTo>
                  <a:lnTo>
                    <a:pt x="48490" y="344824"/>
                  </a:lnTo>
                  <a:lnTo>
                    <a:pt x="48490" y="337281"/>
                  </a:lnTo>
                  <a:close/>
                </a:path>
              </a:pathLst>
            </a:custGeom>
            <a:solidFill>
              <a:srgbClr val="7E7E7E"/>
            </a:solidFill>
          </p:spPr>
          <p:txBody>
            <a:bodyPr wrap="square" lIns="0" tIns="0" rIns="0" bIns="0" rtlCol="0"/>
            <a:lstStyle/>
            <a:p>
              <a:endParaRPr sz="1749"/>
            </a:p>
          </p:txBody>
        </p:sp>
        <p:sp>
          <p:nvSpPr>
            <p:cNvPr id="263" name="object 263"/>
            <p:cNvSpPr/>
            <p:nvPr/>
          </p:nvSpPr>
          <p:spPr>
            <a:xfrm>
              <a:off x="5894754" y="4423450"/>
              <a:ext cx="28575" cy="28575"/>
            </a:xfrm>
            <a:custGeom>
              <a:avLst/>
              <a:gdLst/>
              <a:ahLst/>
              <a:cxnLst/>
              <a:rect l="l" t="t" r="r" b="b"/>
              <a:pathLst>
                <a:path w="28575" h="28575">
                  <a:moveTo>
                    <a:pt x="17241" y="0"/>
                  </a:moveTo>
                  <a:lnTo>
                    <a:pt x="9698" y="0"/>
                  </a:lnTo>
                  <a:lnTo>
                    <a:pt x="6465" y="1077"/>
                  </a:lnTo>
                  <a:lnTo>
                    <a:pt x="1077" y="6465"/>
                  </a:lnTo>
                  <a:lnTo>
                    <a:pt x="0" y="10775"/>
                  </a:lnTo>
                  <a:lnTo>
                    <a:pt x="0" y="14008"/>
                  </a:lnTo>
                  <a:lnTo>
                    <a:pt x="0" y="18318"/>
                  </a:lnTo>
                  <a:lnTo>
                    <a:pt x="1077" y="21551"/>
                  </a:lnTo>
                  <a:lnTo>
                    <a:pt x="6465" y="26939"/>
                  </a:lnTo>
                  <a:lnTo>
                    <a:pt x="9698" y="28016"/>
                  </a:lnTo>
                  <a:lnTo>
                    <a:pt x="17241" y="28016"/>
                  </a:lnTo>
                  <a:lnTo>
                    <a:pt x="20473" y="26939"/>
                  </a:lnTo>
                  <a:lnTo>
                    <a:pt x="25861" y="21551"/>
                  </a:lnTo>
                  <a:lnTo>
                    <a:pt x="28016" y="18318"/>
                  </a:lnTo>
                  <a:lnTo>
                    <a:pt x="28016" y="10775"/>
                  </a:lnTo>
                  <a:lnTo>
                    <a:pt x="25861" y="6465"/>
                  </a:lnTo>
                  <a:lnTo>
                    <a:pt x="20473" y="1077"/>
                  </a:lnTo>
                  <a:lnTo>
                    <a:pt x="17241" y="0"/>
                  </a:lnTo>
                  <a:close/>
                </a:path>
              </a:pathLst>
            </a:custGeom>
            <a:solidFill>
              <a:srgbClr val="3F3F3F"/>
            </a:solidFill>
          </p:spPr>
          <p:txBody>
            <a:bodyPr wrap="square" lIns="0" tIns="0" rIns="0" bIns="0" rtlCol="0"/>
            <a:lstStyle/>
            <a:p>
              <a:endParaRPr sz="1749"/>
            </a:p>
          </p:txBody>
        </p:sp>
        <p:pic>
          <p:nvPicPr>
            <p:cNvPr id="264" name="object 264"/>
            <p:cNvPicPr/>
            <p:nvPr/>
          </p:nvPicPr>
          <p:blipFill>
            <a:blip r:embed="rId81" cstate="print"/>
            <a:stretch>
              <a:fillRect/>
            </a:stretch>
          </p:blipFill>
          <p:spPr>
            <a:xfrm>
              <a:off x="6021908" y="4380347"/>
              <a:ext cx="4454699" cy="247842"/>
            </a:xfrm>
            <a:prstGeom prst="rect">
              <a:avLst/>
            </a:prstGeom>
          </p:spPr>
        </p:pic>
      </p:grpSp>
      <p:grpSp>
        <p:nvGrpSpPr>
          <p:cNvPr id="265" name="object 265"/>
          <p:cNvGrpSpPr/>
          <p:nvPr/>
        </p:nvGrpSpPr>
        <p:grpSpPr>
          <a:xfrm>
            <a:off x="4970155" y="4249365"/>
            <a:ext cx="4049641" cy="2056857"/>
            <a:chOff x="5812320" y="4740796"/>
            <a:chExt cx="4735830" cy="2405380"/>
          </a:xfrm>
        </p:grpSpPr>
        <p:sp>
          <p:nvSpPr>
            <p:cNvPr id="266" name="object 266"/>
            <p:cNvSpPr/>
            <p:nvPr/>
          </p:nvSpPr>
          <p:spPr>
            <a:xfrm>
              <a:off x="5818238" y="4745646"/>
              <a:ext cx="4724400" cy="199390"/>
            </a:xfrm>
            <a:custGeom>
              <a:avLst/>
              <a:gdLst/>
              <a:ahLst/>
              <a:cxnLst/>
              <a:rect l="l" t="t" r="r" b="b"/>
              <a:pathLst>
                <a:path w="4724400" h="199389">
                  <a:moveTo>
                    <a:pt x="4724095" y="0"/>
                  </a:moveTo>
                  <a:lnTo>
                    <a:pt x="3454704" y="0"/>
                  </a:lnTo>
                  <a:lnTo>
                    <a:pt x="529094" y="0"/>
                  </a:lnTo>
                  <a:lnTo>
                    <a:pt x="0" y="0"/>
                  </a:lnTo>
                  <a:lnTo>
                    <a:pt x="0" y="199351"/>
                  </a:lnTo>
                  <a:lnTo>
                    <a:pt x="529094" y="199351"/>
                  </a:lnTo>
                  <a:lnTo>
                    <a:pt x="3454704" y="199351"/>
                  </a:lnTo>
                  <a:lnTo>
                    <a:pt x="4724095" y="199351"/>
                  </a:lnTo>
                  <a:lnTo>
                    <a:pt x="4724095" y="0"/>
                  </a:lnTo>
                  <a:close/>
                </a:path>
              </a:pathLst>
            </a:custGeom>
            <a:solidFill>
              <a:srgbClr val="7E7E7E"/>
            </a:solidFill>
          </p:spPr>
          <p:txBody>
            <a:bodyPr wrap="square" lIns="0" tIns="0" rIns="0" bIns="0" rtlCol="0"/>
            <a:lstStyle/>
            <a:p>
              <a:endParaRPr sz="1749"/>
            </a:p>
          </p:txBody>
        </p:sp>
        <p:sp>
          <p:nvSpPr>
            <p:cNvPr id="267" name="object 267"/>
            <p:cNvSpPr/>
            <p:nvPr/>
          </p:nvSpPr>
          <p:spPr>
            <a:xfrm>
              <a:off x="6346259" y="4741335"/>
              <a:ext cx="0" cy="2404110"/>
            </a:xfrm>
            <a:custGeom>
              <a:avLst/>
              <a:gdLst/>
              <a:ahLst/>
              <a:cxnLst/>
              <a:rect l="l" t="t" r="r" b="b"/>
              <a:pathLst>
                <a:path h="2404109">
                  <a:moveTo>
                    <a:pt x="0" y="0"/>
                  </a:moveTo>
                  <a:lnTo>
                    <a:pt x="0" y="2404074"/>
                  </a:lnTo>
                </a:path>
              </a:pathLst>
            </a:custGeom>
            <a:ln w="9698">
              <a:solidFill>
                <a:srgbClr val="595959"/>
              </a:solidFill>
            </a:ln>
          </p:spPr>
          <p:txBody>
            <a:bodyPr wrap="square" lIns="0" tIns="0" rIns="0" bIns="0" rtlCol="0"/>
            <a:lstStyle/>
            <a:p>
              <a:endParaRPr sz="1749"/>
            </a:p>
          </p:txBody>
        </p:sp>
        <p:sp>
          <p:nvSpPr>
            <p:cNvPr id="268" name="object 268"/>
            <p:cNvSpPr/>
            <p:nvPr/>
          </p:nvSpPr>
          <p:spPr>
            <a:xfrm>
              <a:off x="6346259" y="4741335"/>
              <a:ext cx="0" cy="2404110"/>
            </a:xfrm>
            <a:custGeom>
              <a:avLst/>
              <a:gdLst/>
              <a:ahLst/>
              <a:cxnLst/>
              <a:rect l="l" t="t" r="r" b="b"/>
              <a:pathLst>
                <a:path h="2404109">
                  <a:moveTo>
                    <a:pt x="0" y="0"/>
                  </a:moveTo>
                  <a:lnTo>
                    <a:pt x="0" y="2404074"/>
                  </a:lnTo>
                </a:path>
              </a:pathLst>
            </a:custGeom>
            <a:ln w="3175">
              <a:solidFill>
                <a:srgbClr val="595959"/>
              </a:solidFill>
            </a:ln>
          </p:spPr>
          <p:txBody>
            <a:bodyPr wrap="square" lIns="0" tIns="0" rIns="0" bIns="0" rtlCol="0"/>
            <a:lstStyle/>
            <a:p>
              <a:endParaRPr sz="1749"/>
            </a:p>
          </p:txBody>
        </p:sp>
        <p:sp>
          <p:nvSpPr>
            <p:cNvPr id="269" name="object 269"/>
            <p:cNvSpPr/>
            <p:nvPr/>
          </p:nvSpPr>
          <p:spPr>
            <a:xfrm>
              <a:off x="9271878" y="4741335"/>
              <a:ext cx="0" cy="2404110"/>
            </a:xfrm>
            <a:custGeom>
              <a:avLst/>
              <a:gdLst/>
              <a:ahLst/>
              <a:cxnLst/>
              <a:rect l="l" t="t" r="r" b="b"/>
              <a:pathLst>
                <a:path h="2404109">
                  <a:moveTo>
                    <a:pt x="0" y="0"/>
                  </a:moveTo>
                  <a:lnTo>
                    <a:pt x="0" y="2404074"/>
                  </a:lnTo>
                </a:path>
              </a:pathLst>
            </a:custGeom>
            <a:ln w="9698">
              <a:solidFill>
                <a:srgbClr val="595959"/>
              </a:solidFill>
            </a:ln>
          </p:spPr>
          <p:txBody>
            <a:bodyPr wrap="square" lIns="0" tIns="0" rIns="0" bIns="0" rtlCol="0"/>
            <a:lstStyle/>
            <a:p>
              <a:endParaRPr sz="1749"/>
            </a:p>
          </p:txBody>
        </p:sp>
        <p:sp>
          <p:nvSpPr>
            <p:cNvPr id="270" name="object 270"/>
            <p:cNvSpPr/>
            <p:nvPr/>
          </p:nvSpPr>
          <p:spPr>
            <a:xfrm>
              <a:off x="9271878" y="4741335"/>
              <a:ext cx="0" cy="2404110"/>
            </a:xfrm>
            <a:custGeom>
              <a:avLst/>
              <a:gdLst/>
              <a:ahLst/>
              <a:cxnLst/>
              <a:rect l="l" t="t" r="r" b="b"/>
              <a:pathLst>
                <a:path h="2404109">
                  <a:moveTo>
                    <a:pt x="0" y="0"/>
                  </a:moveTo>
                  <a:lnTo>
                    <a:pt x="0" y="2404074"/>
                  </a:lnTo>
                </a:path>
              </a:pathLst>
            </a:custGeom>
            <a:ln w="3175">
              <a:solidFill>
                <a:srgbClr val="595959"/>
              </a:solidFill>
            </a:ln>
          </p:spPr>
          <p:txBody>
            <a:bodyPr wrap="square" lIns="0" tIns="0" rIns="0" bIns="0" rtlCol="0"/>
            <a:lstStyle/>
            <a:p>
              <a:endParaRPr sz="1749"/>
            </a:p>
          </p:txBody>
        </p:sp>
        <p:sp>
          <p:nvSpPr>
            <p:cNvPr id="271" name="object 271"/>
            <p:cNvSpPr/>
            <p:nvPr/>
          </p:nvSpPr>
          <p:spPr>
            <a:xfrm>
              <a:off x="5812858" y="4944996"/>
              <a:ext cx="4735195" cy="0"/>
            </a:xfrm>
            <a:custGeom>
              <a:avLst/>
              <a:gdLst/>
              <a:ahLst/>
              <a:cxnLst/>
              <a:rect l="l" t="t" r="r" b="b"/>
              <a:pathLst>
                <a:path w="4735195">
                  <a:moveTo>
                    <a:pt x="0" y="0"/>
                  </a:moveTo>
                  <a:lnTo>
                    <a:pt x="4734869" y="0"/>
                  </a:lnTo>
                </a:path>
              </a:pathLst>
            </a:custGeom>
            <a:ln w="9698">
              <a:solidFill>
                <a:srgbClr val="595959"/>
              </a:solidFill>
            </a:ln>
          </p:spPr>
          <p:txBody>
            <a:bodyPr wrap="square" lIns="0" tIns="0" rIns="0" bIns="0" rtlCol="0"/>
            <a:lstStyle/>
            <a:p>
              <a:endParaRPr sz="1749"/>
            </a:p>
          </p:txBody>
        </p:sp>
        <p:sp>
          <p:nvSpPr>
            <p:cNvPr id="272" name="object 272"/>
            <p:cNvSpPr/>
            <p:nvPr/>
          </p:nvSpPr>
          <p:spPr>
            <a:xfrm>
              <a:off x="5812858" y="4944996"/>
              <a:ext cx="4735195" cy="0"/>
            </a:xfrm>
            <a:custGeom>
              <a:avLst/>
              <a:gdLst/>
              <a:ahLst/>
              <a:cxnLst/>
              <a:rect l="l" t="t" r="r" b="b"/>
              <a:pathLst>
                <a:path w="4735195">
                  <a:moveTo>
                    <a:pt x="0" y="0"/>
                  </a:moveTo>
                  <a:lnTo>
                    <a:pt x="4734869" y="0"/>
                  </a:lnTo>
                </a:path>
              </a:pathLst>
            </a:custGeom>
            <a:ln w="3175">
              <a:solidFill>
                <a:srgbClr val="595959"/>
              </a:solidFill>
            </a:ln>
          </p:spPr>
          <p:txBody>
            <a:bodyPr wrap="square" lIns="0" tIns="0" rIns="0" bIns="0" rtlCol="0"/>
            <a:lstStyle/>
            <a:p>
              <a:endParaRPr sz="1749"/>
            </a:p>
          </p:txBody>
        </p:sp>
        <p:sp>
          <p:nvSpPr>
            <p:cNvPr id="273" name="object 273"/>
            <p:cNvSpPr/>
            <p:nvPr/>
          </p:nvSpPr>
          <p:spPr>
            <a:xfrm>
              <a:off x="6341948" y="5237020"/>
              <a:ext cx="4206240" cy="0"/>
            </a:xfrm>
            <a:custGeom>
              <a:avLst/>
              <a:gdLst/>
              <a:ahLst/>
              <a:cxnLst/>
              <a:rect l="l" t="t" r="r" b="b"/>
              <a:pathLst>
                <a:path w="4206240">
                  <a:moveTo>
                    <a:pt x="0" y="0"/>
                  </a:moveTo>
                  <a:lnTo>
                    <a:pt x="4205779" y="0"/>
                  </a:lnTo>
                </a:path>
              </a:pathLst>
            </a:custGeom>
            <a:ln w="9698">
              <a:solidFill>
                <a:srgbClr val="595959"/>
              </a:solidFill>
            </a:ln>
          </p:spPr>
          <p:txBody>
            <a:bodyPr wrap="square" lIns="0" tIns="0" rIns="0" bIns="0" rtlCol="0"/>
            <a:lstStyle/>
            <a:p>
              <a:endParaRPr sz="1749"/>
            </a:p>
          </p:txBody>
        </p:sp>
        <p:sp>
          <p:nvSpPr>
            <p:cNvPr id="274" name="object 274"/>
            <p:cNvSpPr/>
            <p:nvPr/>
          </p:nvSpPr>
          <p:spPr>
            <a:xfrm>
              <a:off x="6341948" y="5237020"/>
              <a:ext cx="4206240" cy="0"/>
            </a:xfrm>
            <a:custGeom>
              <a:avLst/>
              <a:gdLst/>
              <a:ahLst/>
              <a:cxnLst/>
              <a:rect l="l" t="t" r="r" b="b"/>
              <a:pathLst>
                <a:path w="4206240">
                  <a:moveTo>
                    <a:pt x="0" y="0"/>
                  </a:moveTo>
                  <a:lnTo>
                    <a:pt x="4205779" y="0"/>
                  </a:lnTo>
                </a:path>
              </a:pathLst>
            </a:custGeom>
            <a:ln w="3175">
              <a:solidFill>
                <a:srgbClr val="595959"/>
              </a:solidFill>
            </a:ln>
          </p:spPr>
          <p:txBody>
            <a:bodyPr wrap="square" lIns="0" tIns="0" rIns="0" bIns="0" rtlCol="0"/>
            <a:lstStyle/>
            <a:p>
              <a:endParaRPr sz="1749"/>
            </a:p>
          </p:txBody>
        </p:sp>
        <p:sp>
          <p:nvSpPr>
            <p:cNvPr id="275" name="object 275"/>
            <p:cNvSpPr/>
            <p:nvPr/>
          </p:nvSpPr>
          <p:spPr>
            <a:xfrm>
              <a:off x="6341948" y="5423440"/>
              <a:ext cx="4206240" cy="0"/>
            </a:xfrm>
            <a:custGeom>
              <a:avLst/>
              <a:gdLst/>
              <a:ahLst/>
              <a:cxnLst/>
              <a:rect l="l" t="t" r="r" b="b"/>
              <a:pathLst>
                <a:path w="4206240">
                  <a:moveTo>
                    <a:pt x="0" y="0"/>
                  </a:moveTo>
                  <a:lnTo>
                    <a:pt x="4205779" y="0"/>
                  </a:lnTo>
                </a:path>
              </a:pathLst>
            </a:custGeom>
            <a:ln w="9698">
              <a:solidFill>
                <a:srgbClr val="595959"/>
              </a:solidFill>
            </a:ln>
          </p:spPr>
          <p:txBody>
            <a:bodyPr wrap="square" lIns="0" tIns="0" rIns="0" bIns="0" rtlCol="0"/>
            <a:lstStyle/>
            <a:p>
              <a:endParaRPr sz="1749"/>
            </a:p>
          </p:txBody>
        </p:sp>
        <p:sp>
          <p:nvSpPr>
            <p:cNvPr id="276" name="object 276"/>
            <p:cNvSpPr/>
            <p:nvPr/>
          </p:nvSpPr>
          <p:spPr>
            <a:xfrm>
              <a:off x="6341948" y="5423440"/>
              <a:ext cx="4206240" cy="0"/>
            </a:xfrm>
            <a:custGeom>
              <a:avLst/>
              <a:gdLst/>
              <a:ahLst/>
              <a:cxnLst/>
              <a:rect l="l" t="t" r="r" b="b"/>
              <a:pathLst>
                <a:path w="4206240">
                  <a:moveTo>
                    <a:pt x="0" y="0"/>
                  </a:moveTo>
                  <a:lnTo>
                    <a:pt x="4205779" y="0"/>
                  </a:lnTo>
                </a:path>
              </a:pathLst>
            </a:custGeom>
            <a:ln w="3175">
              <a:solidFill>
                <a:srgbClr val="595959"/>
              </a:solidFill>
            </a:ln>
          </p:spPr>
          <p:txBody>
            <a:bodyPr wrap="square" lIns="0" tIns="0" rIns="0" bIns="0" rtlCol="0"/>
            <a:lstStyle/>
            <a:p>
              <a:endParaRPr sz="1749"/>
            </a:p>
          </p:txBody>
        </p:sp>
        <p:sp>
          <p:nvSpPr>
            <p:cNvPr id="277" name="object 277"/>
            <p:cNvSpPr/>
            <p:nvPr/>
          </p:nvSpPr>
          <p:spPr>
            <a:xfrm>
              <a:off x="5812858" y="5610939"/>
              <a:ext cx="4735195" cy="0"/>
            </a:xfrm>
            <a:custGeom>
              <a:avLst/>
              <a:gdLst/>
              <a:ahLst/>
              <a:cxnLst/>
              <a:rect l="l" t="t" r="r" b="b"/>
              <a:pathLst>
                <a:path w="4735195">
                  <a:moveTo>
                    <a:pt x="0" y="0"/>
                  </a:moveTo>
                  <a:lnTo>
                    <a:pt x="4734869" y="0"/>
                  </a:lnTo>
                </a:path>
              </a:pathLst>
            </a:custGeom>
            <a:ln w="9698">
              <a:solidFill>
                <a:srgbClr val="595959"/>
              </a:solidFill>
            </a:ln>
          </p:spPr>
          <p:txBody>
            <a:bodyPr wrap="square" lIns="0" tIns="0" rIns="0" bIns="0" rtlCol="0"/>
            <a:lstStyle/>
            <a:p>
              <a:endParaRPr sz="1749"/>
            </a:p>
          </p:txBody>
        </p:sp>
        <p:sp>
          <p:nvSpPr>
            <p:cNvPr id="278" name="object 278"/>
            <p:cNvSpPr/>
            <p:nvPr/>
          </p:nvSpPr>
          <p:spPr>
            <a:xfrm>
              <a:off x="5812858" y="5610939"/>
              <a:ext cx="4735195" cy="0"/>
            </a:xfrm>
            <a:custGeom>
              <a:avLst/>
              <a:gdLst/>
              <a:ahLst/>
              <a:cxnLst/>
              <a:rect l="l" t="t" r="r" b="b"/>
              <a:pathLst>
                <a:path w="4735195">
                  <a:moveTo>
                    <a:pt x="0" y="0"/>
                  </a:moveTo>
                  <a:lnTo>
                    <a:pt x="4734869" y="0"/>
                  </a:lnTo>
                </a:path>
              </a:pathLst>
            </a:custGeom>
            <a:ln w="3175">
              <a:solidFill>
                <a:srgbClr val="595959"/>
              </a:solidFill>
            </a:ln>
          </p:spPr>
          <p:txBody>
            <a:bodyPr wrap="square" lIns="0" tIns="0" rIns="0" bIns="0" rtlCol="0"/>
            <a:lstStyle/>
            <a:p>
              <a:endParaRPr sz="1749"/>
            </a:p>
          </p:txBody>
        </p:sp>
        <p:sp>
          <p:nvSpPr>
            <p:cNvPr id="279" name="object 279"/>
            <p:cNvSpPr/>
            <p:nvPr/>
          </p:nvSpPr>
          <p:spPr>
            <a:xfrm>
              <a:off x="6341948" y="5901884"/>
              <a:ext cx="4206240" cy="0"/>
            </a:xfrm>
            <a:custGeom>
              <a:avLst/>
              <a:gdLst/>
              <a:ahLst/>
              <a:cxnLst/>
              <a:rect l="l" t="t" r="r" b="b"/>
              <a:pathLst>
                <a:path w="4206240">
                  <a:moveTo>
                    <a:pt x="0" y="0"/>
                  </a:moveTo>
                  <a:lnTo>
                    <a:pt x="4205779" y="0"/>
                  </a:lnTo>
                </a:path>
              </a:pathLst>
            </a:custGeom>
            <a:ln w="9698">
              <a:solidFill>
                <a:srgbClr val="595959"/>
              </a:solidFill>
            </a:ln>
          </p:spPr>
          <p:txBody>
            <a:bodyPr wrap="square" lIns="0" tIns="0" rIns="0" bIns="0" rtlCol="0"/>
            <a:lstStyle/>
            <a:p>
              <a:endParaRPr sz="1749"/>
            </a:p>
          </p:txBody>
        </p:sp>
        <p:sp>
          <p:nvSpPr>
            <p:cNvPr id="280" name="object 280"/>
            <p:cNvSpPr/>
            <p:nvPr/>
          </p:nvSpPr>
          <p:spPr>
            <a:xfrm>
              <a:off x="6341948" y="5901884"/>
              <a:ext cx="4206240" cy="0"/>
            </a:xfrm>
            <a:custGeom>
              <a:avLst/>
              <a:gdLst/>
              <a:ahLst/>
              <a:cxnLst/>
              <a:rect l="l" t="t" r="r" b="b"/>
              <a:pathLst>
                <a:path w="4206240">
                  <a:moveTo>
                    <a:pt x="0" y="0"/>
                  </a:moveTo>
                  <a:lnTo>
                    <a:pt x="4205779" y="0"/>
                  </a:lnTo>
                </a:path>
              </a:pathLst>
            </a:custGeom>
            <a:ln w="3175">
              <a:solidFill>
                <a:srgbClr val="595959"/>
              </a:solidFill>
            </a:ln>
          </p:spPr>
          <p:txBody>
            <a:bodyPr wrap="square" lIns="0" tIns="0" rIns="0" bIns="0" rtlCol="0"/>
            <a:lstStyle/>
            <a:p>
              <a:endParaRPr sz="1749"/>
            </a:p>
          </p:txBody>
        </p:sp>
        <p:sp>
          <p:nvSpPr>
            <p:cNvPr id="281" name="object 281"/>
            <p:cNvSpPr/>
            <p:nvPr/>
          </p:nvSpPr>
          <p:spPr>
            <a:xfrm>
              <a:off x="6341948" y="6089382"/>
              <a:ext cx="4206240" cy="0"/>
            </a:xfrm>
            <a:custGeom>
              <a:avLst/>
              <a:gdLst/>
              <a:ahLst/>
              <a:cxnLst/>
              <a:rect l="l" t="t" r="r" b="b"/>
              <a:pathLst>
                <a:path w="4206240">
                  <a:moveTo>
                    <a:pt x="0" y="0"/>
                  </a:moveTo>
                  <a:lnTo>
                    <a:pt x="4205779" y="0"/>
                  </a:lnTo>
                </a:path>
              </a:pathLst>
            </a:custGeom>
            <a:ln w="9698">
              <a:solidFill>
                <a:srgbClr val="595959"/>
              </a:solidFill>
            </a:ln>
          </p:spPr>
          <p:txBody>
            <a:bodyPr wrap="square" lIns="0" tIns="0" rIns="0" bIns="0" rtlCol="0"/>
            <a:lstStyle/>
            <a:p>
              <a:endParaRPr sz="1749"/>
            </a:p>
          </p:txBody>
        </p:sp>
        <p:sp>
          <p:nvSpPr>
            <p:cNvPr id="282" name="object 282"/>
            <p:cNvSpPr/>
            <p:nvPr/>
          </p:nvSpPr>
          <p:spPr>
            <a:xfrm>
              <a:off x="6341948" y="6089382"/>
              <a:ext cx="4206240" cy="0"/>
            </a:xfrm>
            <a:custGeom>
              <a:avLst/>
              <a:gdLst/>
              <a:ahLst/>
              <a:cxnLst/>
              <a:rect l="l" t="t" r="r" b="b"/>
              <a:pathLst>
                <a:path w="4206240">
                  <a:moveTo>
                    <a:pt x="0" y="0"/>
                  </a:moveTo>
                  <a:lnTo>
                    <a:pt x="4205779" y="0"/>
                  </a:lnTo>
                </a:path>
              </a:pathLst>
            </a:custGeom>
            <a:ln w="3175">
              <a:solidFill>
                <a:srgbClr val="595959"/>
              </a:solidFill>
            </a:ln>
          </p:spPr>
          <p:txBody>
            <a:bodyPr wrap="square" lIns="0" tIns="0" rIns="0" bIns="0" rtlCol="0"/>
            <a:lstStyle/>
            <a:p>
              <a:endParaRPr sz="1749"/>
            </a:p>
          </p:txBody>
        </p:sp>
        <p:sp>
          <p:nvSpPr>
            <p:cNvPr id="283" name="object 283"/>
            <p:cNvSpPr/>
            <p:nvPr/>
          </p:nvSpPr>
          <p:spPr>
            <a:xfrm>
              <a:off x="6341948" y="6381406"/>
              <a:ext cx="4206240" cy="0"/>
            </a:xfrm>
            <a:custGeom>
              <a:avLst/>
              <a:gdLst/>
              <a:ahLst/>
              <a:cxnLst/>
              <a:rect l="l" t="t" r="r" b="b"/>
              <a:pathLst>
                <a:path w="4206240">
                  <a:moveTo>
                    <a:pt x="0" y="0"/>
                  </a:moveTo>
                  <a:lnTo>
                    <a:pt x="4205779" y="0"/>
                  </a:lnTo>
                </a:path>
              </a:pathLst>
            </a:custGeom>
            <a:ln w="9698">
              <a:solidFill>
                <a:srgbClr val="595959"/>
              </a:solidFill>
            </a:ln>
          </p:spPr>
          <p:txBody>
            <a:bodyPr wrap="square" lIns="0" tIns="0" rIns="0" bIns="0" rtlCol="0"/>
            <a:lstStyle/>
            <a:p>
              <a:endParaRPr sz="1749"/>
            </a:p>
          </p:txBody>
        </p:sp>
        <p:sp>
          <p:nvSpPr>
            <p:cNvPr id="284" name="object 284"/>
            <p:cNvSpPr/>
            <p:nvPr/>
          </p:nvSpPr>
          <p:spPr>
            <a:xfrm>
              <a:off x="6341948" y="6381406"/>
              <a:ext cx="4206240" cy="0"/>
            </a:xfrm>
            <a:custGeom>
              <a:avLst/>
              <a:gdLst/>
              <a:ahLst/>
              <a:cxnLst/>
              <a:rect l="l" t="t" r="r" b="b"/>
              <a:pathLst>
                <a:path w="4206240">
                  <a:moveTo>
                    <a:pt x="0" y="0"/>
                  </a:moveTo>
                  <a:lnTo>
                    <a:pt x="4205779" y="0"/>
                  </a:lnTo>
                </a:path>
              </a:pathLst>
            </a:custGeom>
            <a:ln w="3175">
              <a:solidFill>
                <a:srgbClr val="595959"/>
              </a:solidFill>
            </a:ln>
          </p:spPr>
          <p:txBody>
            <a:bodyPr wrap="square" lIns="0" tIns="0" rIns="0" bIns="0" rtlCol="0"/>
            <a:lstStyle/>
            <a:p>
              <a:endParaRPr sz="1749"/>
            </a:p>
          </p:txBody>
        </p:sp>
        <p:sp>
          <p:nvSpPr>
            <p:cNvPr id="285" name="object 285"/>
            <p:cNvSpPr/>
            <p:nvPr/>
          </p:nvSpPr>
          <p:spPr>
            <a:xfrm>
              <a:off x="6341948" y="6567826"/>
              <a:ext cx="4206240" cy="0"/>
            </a:xfrm>
            <a:custGeom>
              <a:avLst/>
              <a:gdLst/>
              <a:ahLst/>
              <a:cxnLst/>
              <a:rect l="l" t="t" r="r" b="b"/>
              <a:pathLst>
                <a:path w="4206240">
                  <a:moveTo>
                    <a:pt x="0" y="0"/>
                  </a:moveTo>
                  <a:lnTo>
                    <a:pt x="4205779" y="0"/>
                  </a:lnTo>
                </a:path>
              </a:pathLst>
            </a:custGeom>
            <a:ln w="9698">
              <a:solidFill>
                <a:srgbClr val="595959"/>
              </a:solidFill>
            </a:ln>
          </p:spPr>
          <p:txBody>
            <a:bodyPr wrap="square" lIns="0" tIns="0" rIns="0" bIns="0" rtlCol="0"/>
            <a:lstStyle/>
            <a:p>
              <a:endParaRPr sz="1749"/>
            </a:p>
          </p:txBody>
        </p:sp>
        <p:sp>
          <p:nvSpPr>
            <p:cNvPr id="286" name="object 286"/>
            <p:cNvSpPr/>
            <p:nvPr/>
          </p:nvSpPr>
          <p:spPr>
            <a:xfrm>
              <a:off x="6341948" y="6567826"/>
              <a:ext cx="4206240" cy="0"/>
            </a:xfrm>
            <a:custGeom>
              <a:avLst/>
              <a:gdLst/>
              <a:ahLst/>
              <a:cxnLst/>
              <a:rect l="l" t="t" r="r" b="b"/>
              <a:pathLst>
                <a:path w="4206240">
                  <a:moveTo>
                    <a:pt x="0" y="0"/>
                  </a:moveTo>
                  <a:lnTo>
                    <a:pt x="4205779" y="0"/>
                  </a:lnTo>
                </a:path>
              </a:pathLst>
            </a:custGeom>
            <a:ln w="3175">
              <a:solidFill>
                <a:srgbClr val="595959"/>
              </a:solidFill>
            </a:ln>
          </p:spPr>
          <p:txBody>
            <a:bodyPr wrap="square" lIns="0" tIns="0" rIns="0" bIns="0" rtlCol="0"/>
            <a:lstStyle/>
            <a:p>
              <a:endParaRPr sz="1749"/>
            </a:p>
          </p:txBody>
        </p:sp>
        <p:sp>
          <p:nvSpPr>
            <p:cNvPr id="287" name="object 287"/>
            <p:cNvSpPr/>
            <p:nvPr/>
          </p:nvSpPr>
          <p:spPr>
            <a:xfrm>
              <a:off x="6341948" y="6755326"/>
              <a:ext cx="4206240" cy="0"/>
            </a:xfrm>
            <a:custGeom>
              <a:avLst/>
              <a:gdLst/>
              <a:ahLst/>
              <a:cxnLst/>
              <a:rect l="l" t="t" r="r" b="b"/>
              <a:pathLst>
                <a:path w="4206240">
                  <a:moveTo>
                    <a:pt x="0" y="0"/>
                  </a:moveTo>
                  <a:lnTo>
                    <a:pt x="4205779" y="0"/>
                  </a:lnTo>
                </a:path>
              </a:pathLst>
            </a:custGeom>
            <a:ln w="9698">
              <a:solidFill>
                <a:srgbClr val="595959"/>
              </a:solidFill>
            </a:ln>
          </p:spPr>
          <p:txBody>
            <a:bodyPr wrap="square" lIns="0" tIns="0" rIns="0" bIns="0" rtlCol="0"/>
            <a:lstStyle/>
            <a:p>
              <a:endParaRPr sz="1749"/>
            </a:p>
          </p:txBody>
        </p:sp>
        <p:sp>
          <p:nvSpPr>
            <p:cNvPr id="288" name="object 288"/>
            <p:cNvSpPr/>
            <p:nvPr/>
          </p:nvSpPr>
          <p:spPr>
            <a:xfrm>
              <a:off x="6341948" y="6755326"/>
              <a:ext cx="4206240" cy="0"/>
            </a:xfrm>
            <a:custGeom>
              <a:avLst/>
              <a:gdLst/>
              <a:ahLst/>
              <a:cxnLst/>
              <a:rect l="l" t="t" r="r" b="b"/>
              <a:pathLst>
                <a:path w="4206240">
                  <a:moveTo>
                    <a:pt x="0" y="0"/>
                  </a:moveTo>
                  <a:lnTo>
                    <a:pt x="4205779" y="0"/>
                  </a:lnTo>
                </a:path>
              </a:pathLst>
            </a:custGeom>
            <a:ln w="3175">
              <a:solidFill>
                <a:srgbClr val="595959"/>
              </a:solidFill>
            </a:ln>
          </p:spPr>
          <p:txBody>
            <a:bodyPr wrap="square" lIns="0" tIns="0" rIns="0" bIns="0" rtlCol="0"/>
            <a:lstStyle/>
            <a:p>
              <a:endParaRPr sz="1749"/>
            </a:p>
          </p:txBody>
        </p:sp>
        <p:sp>
          <p:nvSpPr>
            <p:cNvPr id="289" name="object 289"/>
            <p:cNvSpPr/>
            <p:nvPr/>
          </p:nvSpPr>
          <p:spPr>
            <a:xfrm>
              <a:off x="5812858" y="6942825"/>
              <a:ext cx="4735195" cy="0"/>
            </a:xfrm>
            <a:custGeom>
              <a:avLst/>
              <a:gdLst/>
              <a:ahLst/>
              <a:cxnLst/>
              <a:rect l="l" t="t" r="r" b="b"/>
              <a:pathLst>
                <a:path w="4735195">
                  <a:moveTo>
                    <a:pt x="0" y="0"/>
                  </a:moveTo>
                  <a:lnTo>
                    <a:pt x="4734869" y="0"/>
                  </a:lnTo>
                </a:path>
              </a:pathLst>
            </a:custGeom>
            <a:ln w="9698">
              <a:solidFill>
                <a:srgbClr val="595959"/>
              </a:solidFill>
            </a:ln>
          </p:spPr>
          <p:txBody>
            <a:bodyPr wrap="square" lIns="0" tIns="0" rIns="0" bIns="0" rtlCol="0"/>
            <a:lstStyle/>
            <a:p>
              <a:endParaRPr sz="1749"/>
            </a:p>
          </p:txBody>
        </p:sp>
        <p:sp>
          <p:nvSpPr>
            <p:cNvPr id="290" name="object 290"/>
            <p:cNvSpPr/>
            <p:nvPr/>
          </p:nvSpPr>
          <p:spPr>
            <a:xfrm>
              <a:off x="5812858" y="6942825"/>
              <a:ext cx="4735195" cy="0"/>
            </a:xfrm>
            <a:custGeom>
              <a:avLst/>
              <a:gdLst/>
              <a:ahLst/>
              <a:cxnLst/>
              <a:rect l="l" t="t" r="r" b="b"/>
              <a:pathLst>
                <a:path w="4735195">
                  <a:moveTo>
                    <a:pt x="0" y="0"/>
                  </a:moveTo>
                  <a:lnTo>
                    <a:pt x="4734869" y="0"/>
                  </a:lnTo>
                </a:path>
              </a:pathLst>
            </a:custGeom>
            <a:ln w="3175">
              <a:solidFill>
                <a:srgbClr val="595959"/>
              </a:solidFill>
            </a:ln>
          </p:spPr>
          <p:txBody>
            <a:bodyPr wrap="square" lIns="0" tIns="0" rIns="0" bIns="0" rtlCol="0"/>
            <a:lstStyle/>
            <a:p>
              <a:endParaRPr sz="1749"/>
            </a:p>
          </p:txBody>
        </p:sp>
        <p:sp>
          <p:nvSpPr>
            <p:cNvPr id="291" name="object 291"/>
            <p:cNvSpPr/>
            <p:nvPr/>
          </p:nvSpPr>
          <p:spPr>
            <a:xfrm>
              <a:off x="5817169" y="4741335"/>
              <a:ext cx="0" cy="2404110"/>
            </a:xfrm>
            <a:custGeom>
              <a:avLst/>
              <a:gdLst/>
              <a:ahLst/>
              <a:cxnLst/>
              <a:rect l="l" t="t" r="r" b="b"/>
              <a:pathLst>
                <a:path h="2404109">
                  <a:moveTo>
                    <a:pt x="0" y="0"/>
                  </a:moveTo>
                  <a:lnTo>
                    <a:pt x="0" y="2404074"/>
                  </a:lnTo>
                </a:path>
              </a:pathLst>
            </a:custGeom>
            <a:ln w="9698">
              <a:solidFill>
                <a:srgbClr val="595959"/>
              </a:solidFill>
            </a:ln>
          </p:spPr>
          <p:txBody>
            <a:bodyPr wrap="square" lIns="0" tIns="0" rIns="0" bIns="0" rtlCol="0"/>
            <a:lstStyle/>
            <a:p>
              <a:endParaRPr sz="1749"/>
            </a:p>
          </p:txBody>
        </p:sp>
        <p:sp>
          <p:nvSpPr>
            <p:cNvPr id="292" name="object 292"/>
            <p:cNvSpPr/>
            <p:nvPr/>
          </p:nvSpPr>
          <p:spPr>
            <a:xfrm>
              <a:off x="5817169" y="4741335"/>
              <a:ext cx="0" cy="2404110"/>
            </a:xfrm>
            <a:custGeom>
              <a:avLst/>
              <a:gdLst/>
              <a:ahLst/>
              <a:cxnLst/>
              <a:rect l="l" t="t" r="r" b="b"/>
              <a:pathLst>
                <a:path h="2404109">
                  <a:moveTo>
                    <a:pt x="0" y="0"/>
                  </a:moveTo>
                  <a:lnTo>
                    <a:pt x="0" y="2404074"/>
                  </a:lnTo>
                </a:path>
              </a:pathLst>
            </a:custGeom>
            <a:ln w="3175">
              <a:solidFill>
                <a:srgbClr val="595959"/>
              </a:solidFill>
            </a:ln>
          </p:spPr>
          <p:txBody>
            <a:bodyPr wrap="square" lIns="0" tIns="0" rIns="0" bIns="0" rtlCol="0"/>
            <a:lstStyle/>
            <a:p>
              <a:endParaRPr sz="1749"/>
            </a:p>
          </p:txBody>
        </p:sp>
        <p:sp>
          <p:nvSpPr>
            <p:cNvPr id="293" name="object 293"/>
            <p:cNvSpPr/>
            <p:nvPr/>
          </p:nvSpPr>
          <p:spPr>
            <a:xfrm>
              <a:off x="10541263" y="4741335"/>
              <a:ext cx="0" cy="2404110"/>
            </a:xfrm>
            <a:custGeom>
              <a:avLst/>
              <a:gdLst/>
              <a:ahLst/>
              <a:cxnLst/>
              <a:rect l="l" t="t" r="r" b="b"/>
              <a:pathLst>
                <a:path h="2404109">
                  <a:moveTo>
                    <a:pt x="0" y="0"/>
                  </a:moveTo>
                  <a:lnTo>
                    <a:pt x="0" y="2404074"/>
                  </a:lnTo>
                </a:path>
              </a:pathLst>
            </a:custGeom>
            <a:ln w="9698">
              <a:solidFill>
                <a:srgbClr val="595959"/>
              </a:solidFill>
            </a:ln>
          </p:spPr>
          <p:txBody>
            <a:bodyPr wrap="square" lIns="0" tIns="0" rIns="0" bIns="0" rtlCol="0"/>
            <a:lstStyle/>
            <a:p>
              <a:endParaRPr sz="1749"/>
            </a:p>
          </p:txBody>
        </p:sp>
        <p:sp>
          <p:nvSpPr>
            <p:cNvPr id="294" name="object 294"/>
            <p:cNvSpPr/>
            <p:nvPr/>
          </p:nvSpPr>
          <p:spPr>
            <a:xfrm>
              <a:off x="10541263" y="4741335"/>
              <a:ext cx="0" cy="2404110"/>
            </a:xfrm>
            <a:custGeom>
              <a:avLst/>
              <a:gdLst/>
              <a:ahLst/>
              <a:cxnLst/>
              <a:rect l="l" t="t" r="r" b="b"/>
              <a:pathLst>
                <a:path h="2404109">
                  <a:moveTo>
                    <a:pt x="0" y="0"/>
                  </a:moveTo>
                  <a:lnTo>
                    <a:pt x="0" y="2404074"/>
                  </a:lnTo>
                </a:path>
              </a:pathLst>
            </a:custGeom>
            <a:ln w="3175">
              <a:solidFill>
                <a:srgbClr val="595959"/>
              </a:solidFill>
            </a:ln>
          </p:spPr>
          <p:txBody>
            <a:bodyPr wrap="square" lIns="0" tIns="0" rIns="0" bIns="0" rtlCol="0"/>
            <a:lstStyle/>
            <a:p>
              <a:endParaRPr sz="1749"/>
            </a:p>
          </p:txBody>
        </p:sp>
        <p:sp>
          <p:nvSpPr>
            <p:cNvPr id="295" name="object 295"/>
            <p:cNvSpPr/>
            <p:nvPr/>
          </p:nvSpPr>
          <p:spPr>
            <a:xfrm>
              <a:off x="5812858" y="4745645"/>
              <a:ext cx="4735195" cy="0"/>
            </a:xfrm>
            <a:custGeom>
              <a:avLst/>
              <a:gdLst/>
              <a:ahLst/>
              <a:cxnLst/>
              <a:rect l="l" t="t" r="r" b="b"/>
              <a:pathLst>
                <a:path w="4735195">
                  <a:moveTo>
                    <a:pt x="0" y="0"/>
                  </a:moveTo>
                  <a:lnTo>
                    <a:pt x="4734869" y="0"/>
                  </a:lnTo>
                </a:path>
              </a:pathLst>
            </a:custGeom>
            <a:ln w="9698">
              <a:solidFill>
                <a:srgbClr val="595959"/>
              </a:solidFill>
            </a:ln>
          </p:spPr>
          <p:txBody>
            <a:bodyPr wrap="square" lIns="0" tIns="0" rIns="0" bIns="0" rtlCol="0"/>
            <a:lstStyle/>
            <a:p>
              <a:endParaRPr sz="1749"/>
            </a:p>
          </p:txBody>
        </p:sp>
        <p:sp>
          <p:nvSpPr>
            <p:cNvPr id="296" name="object 296"/>
            <p:cNvSpPr/>
            <p:nvPr/>
          </p:nvSpPr>
          <p:spPr>
            <a:xfrm>
              <a:off x="5812858" y="4745645"/>
              <a:ext cx="4735195" cy="0"/>
            </a:xfrm>
            <a:custGeom>
              <a:avLst/>
              <a:gdLst/>
              <a:ahLst/>
              <a:cxnLst/>
              <a:rect l="l" t="t" r="r" b="b"/>
              <a:pathLst>
                <a:path w="4735195">
                  <a:moveTo>
                    <a:pt x="0" y="0"/>
                  </a:moveTo>
                  <a:lnTo>
                    <a:pt x="4734869" y="0"/>
                  </a:lnTo>
                </a:path>
              </a:pathLst>
            </a:custGeom>
            <a:ln w="3175">
              <a:solidFill>
                <a:srgbClr val="595959"/>
              </a:solidFill>
            </a:ln>
          </p:spPr>
          <p:txBody>
            <a:bodyPr wrap="square" lIns="0" tIns="0" rIns="0" bIns="0" rtlCol="0"/>
            <a:lstStyle/>
            <a:p>
              <a:endParaRPr sz="1749"/>
            </a:p>
          </p:txBody>
        </p:sp>
        <p:sp>
          <p:nvSpPr>
            <p:cNvPr id="297" name="object 297"/>
            <p:cNvSpPr/>
            <p:nvPr/>
          </p:nvSpPr>
          <p:spPr>
            <a:xfrm>
              <a:off x="5812858" y="7141099"/>
              <a:ext cx="4735195" cy="0"/>
            </a:xfrm>
            <a:custGeom>
              <a:avLst/>
              <a:gdLst/>
              <a:ahLst/>
              <a:cxnLst/>
              <a:rect l="l" t="t" r="r" b="b"/>
              <a:pathLst>
                <a:path w="4735195">
                  <a:moveTo>
                    <a:pt x="0" y="0"/>
                  </a:moveTo>
                  <a:lnTo>
                    <a:pt x="4734869" y="0"/>
                  </a:lnTo>
                </a:path>
              </a:pathLst>
            </a:custGeom>
            <a:ln w="9698">
              <a:solidFill>
                <a:srgbClr val="595959"/>
              </a:solidFill>
            </a:ln>
          </p:spPr>
          <p:txBody>
            <a:bodyPr wrap="square" lIns="0" tIns="0" rIns="0" bIns="0" rtlCol="0"/>
            <a:lstStyle/>
            <a:p>
              <a:endParaRPr sz="1749"/>
            </a:p>
          </p:txBody>
        </p:sp>
        <p:sp>
          <p:nvSpPr>
            <p:cNvPr id="298" name="object 298"/>
            <p:cNvSpPr/>
            <p:nvPr/>
          </p:nvSpPr>
          <p:spPr>
            <a:xfrm>
              <a:off x="5812858" y="7141099"/>
              <a:ext cx="4735195" cy="0"/>
            </a:xfrm>
            <a:custGeom>
              <a:avLst/>
              <a:gdLst/>
              <a:ahLst/>
              <a:cxnLst/>
              <a:rect l="l" t="t" r="r" b="b"/>
              <a:pathLst>
                <a:path w="4735195">
                  <a:moveTo>
                    <a:pt x="0" y="0"/>
                  </a:moveTo>
                  <a:lnTo>
                    <a:pt x="4734869" y="0"/>
                  </a:lnTo>
                </a:path>
              </a:pathLst>
            </a:custGeom>
            <a:ln w="3175">
              <a:solidFill>
                <a:srgbClr val="595959"/>
              </a:solidFill>
            </a:ln>
          </p:spPr>
          <p:txBody>
            <a:bodyPr wrap="square" lIns="0" tIns="0" rIns="0" bIns="0" rtlCol="0"/>
            <a:lstStyle/>
            <a:p>
              <a:endParaRPr sz="1749"/>
            </a:p>
          </p:txBody>
        </p:sp>
        <p:pic>
          <p:nvPicPr>
            <p:cNvPr id="299" name="object 299"/>
            <p:cNvPicPr/>
            <p:nvPr/>
          </p:nvPicPr>
          <p:blipFill>
            <a:blip r:embed="rId82" cstate="print"/>
            <a:stretch>
              <a:fillRect/>
            </a:stretch>
          </p:blipFill>
          <p:spPr>
            <a:xfrm>
              <a:off x="9715839" y="4808144"/>
              <a:ext cx="379306" cy="92671"/>
            </a:xfrm>
            <a:prstGeom prst="rect">
              <a:avLst/>
            </a:prstGeom>
          </p:spPr>
        </p:pic>
        <p:pic>
          <p:nvPicPr>
            <p:cNvPr id="300" name="object 300"/>
            <p:cNvPicPr/>
            <p:nvPr/>
          </p:nvPicPr>
          <p:blipFill>
            <a:blip r:embed="rId83" cstate="print"/>
            <a:stretch>
              <a:fillRect/>
            </a:stretch>
          </p:blipFill>
          <p:spPr>
            <a:xfrm>
              <a:off x="7528360" y="4809222"/>
              <a:ext cx="563572" cy="90516"/>
            </a:xfrm>
            <a:prstGeom prst="rect">
              <a:avLst/>
            </a:prstGeom>
          </p:spPr>
        </p:pic>
        <p:pic>
          <p:nvPicPr>
            <p:cNvPr id="301" name="object 301"/>
            <p:cNvPicPr/>
            <p:nvPr/>
          </p:nvPicPr>
          <p:blipFill>
            <a:blip r:embed="rId84" cstate="print"/>
            <a:stretch>
              <a:fillRect/>
            </a:stretch>
          </p:blipFill>
          <p:spPr>
            <a:xfrm>
              <a:off x="9317136" y="5061375"/>
              <a:ext cx="563572" cy="72197"/>
            </a:xfrm>
            <a:prstGeom prst="rect">
              <a:avLst/>
            </a:prstGeom>
          </p:spPr>
        </p:pic>
        <p:pic>
          <p:nvPicPr>
            <p:cNvPr id="302" name="object 302"/>
            <p:cNvPicPr/>
            <p:nvPr/>
          </p:nvPicPr>
          <p:blipFill>
            <a:blip r:embed="rId85" cstate="print"/>
            <a:stretch>
              <a:fillRect/>
            </a:stretch>
          </p:blipFill>
          <p:spPr>
            <a:xfrm>
              <a:off x="6396905" y="5006418"/>
              <a:ext cx="2668078" cy="186420"/>
            </a:xfrm>
            <a:prstGeom prst="rect">
              <a:avLst/>
            </a:prstGeom>
          </p:spPr>
        </p:pic>
        <p:sp>
          <p:nvSpPr>
            <p:cNvPr id="303" name="object 303"/>
            <p:cNvSpPr/>
            <p:nvPr/>
          </p:nvSpPr>
          <p:spPr>
            <a:xfrm>
              <a:off x="9077909" y="5009654"/>
              <a:ext cx="151130" cy="74930"/>
            </a:xfrm>
            <a:custGeom>
              <a:avLst/>
              <a:gdLst/>
              <a:ahLst/>
              <a:cxnLst/>
              <a:rect l="l" t="t" r="r" b="b"/>
              <a:pathLst>
                <a:path w="151129" h="74929">
                  <a:moveTo>
                    <a:pt x="72199" y="33413"/>
                  </a:moveTo>
                  <a:lnTo>
                    <a:pt x="0" y="33413"/>
                  </a:lnTo>
                  <a:lnTo>
                    <a:pt x="0" y="39878"/>
                  </a:lnTo>
                  <a:lnTo>
                    <a:pt x="72199" y="39878"/>
                  </a:lnTo>
                  <a:lnTo>
                    <a:pt x="72199" y="33413"/>
                  </a:lnTo>
                  <a:close/>
                </a:path>
                <a:path w="151129" h="74929">
                  <a:moveTo>
                    <a:pt x="150863" y="14008"/>
                  </a:moveTo>
                  <a:lnTo>
                    <a:pt x="146545" y="9702"/>
                  </a:lnTo>
                  <a:lnTo>
                    <a:pt x="115303" y="9702"/>
                  </a:lnTo>
                  <a:lnTo>
                    <a:pt x="117449" y="5397"/>
                  </a:lnTo>
                  <a:lnTo>
                    <a:pt x="118529" y="2159"/>
                  </a:lnTo>
                  <a:lnTo>
                    <a:pt x="112064" y="0"/>
                  </a:lnTo>
                  <a:lnTo>
                    <a:pt x="109880" y="6451"/>
                  </a:lnTo>
                  <a:lnTo>
                    <a:pt x="106680" y="12801"/>
                  </a:lnTo>
                  <a:lnTo>
                    <a:pt x="102666" y="18948"/>
                  </a:lnTo>
                  <a:lnTo>
                    <a:pt x="98056" y="24790"/>
                  </a:lnTo>
                  <a:lnTo>
                    <a:pt x="93751" y="28016"/>
                  </a:lnTo>
                  <a:lnTo>
                    <a:pt x="89433" y="32334"/>
                  </a:lnTo>
                  <a:lnTo>
                    <a:pt x="85128" y="34480"/>
                  </a:lnTo>
                  <a:lnTo>
                    <a:pt x="89331" y="39738"/>
                  </a:lnTo>
                  <a:lnTo>
                    <a:pt x="89433" y="39878"/>
                  </a:lnTo>
                  <a:lnTo>
                    <a:pt x="95707" y="34810"/>
                  </a:lnTo>
                  <a:lnTo>
                    <a:pt x="101561" y="29235"/>
                  </a:lnTo>
                  <a:lnTo>
                    <a:pt x="107010" y="23050"/>
                  </a:lnTo>
                  <a:lnTo>
                    <a:pt x="112064" y="16167"/>
                  </a:lnTo>
                  <a:lnTo>
                    <a:pt x="143319" y="16167"/>
                  </a:lnTo>
                  <a:lnTo>
                    <a:pt x="141516" y="23050"/>
                  </a:lnTo>
                  <a:lnTo>
                    <a:pt x="141465" y="23266"/>
                  </a:lnTo>
                  <a:lnTo>
                    <a:pt x="139001" y="30175"/>
                  </a:lnTo>
                  <a:lnTo>
                    <a:pt x="135737" y="37084"/>
                  </a:lnTo>
                  <a:lnTo>
                    <a:pt x="131457" y="44183"/>
                  </a:lnTo>
                  <a:lnTo>
                    <a:pt x="126415" y="39535"/>
                  </a:lnTo>
                  <a:lnTo>
                    <a:pt x="120954" y="35293"/>
                  </a:lnTo>
                  <a:lnTo>
                    <a:pt x="115100" y="31457"/>
                  </a:lnTo>
                  <a:lnTo>
                    <a:pt x="108839" y="28016"/>
                  </a:lnTo>
                  <a:lnTo>
                    <a:pt x="104521" y="32334"/>
                  </a:lnTo>
                  <a:lnTo>
                    <a:pt x="110782" y="35788"/>
                  </a:lnTo>
                  <a:lnTo>
                    <a:pt x="116649" y="39738"/>
                  </a:lnTo>
                  <a:lnTo>
                    <a:pt x="122097" y="44297"/>
                  </a:lnTo>
                  <a:lnTo>
                    <a:pt x="127152" y="49568"/>
                  </a:lnTo>
                  <a:lnTo>
                    <a:pt x="120878" y="55613"/>
                  </a:lnTo>
                  <a:lnTo>
                    <a:pt x="113284" y="60756"/>
                  </a:lnTo>
                  <a:lnTo>
                    <a:pt x="104267" y="64871"/>
                  </a:lnTo>
                  <a:lnTo>
                    <a:pt x="93751" y="67894"/>
                  </a:lnTo>
                  <a:lnTo>
                    <a:pt x="96977" y="74358"/>
                  </a:lnTo>
                  <a:lnTo>
                    <a:pt x="132537" y="53886"/>
                  </a:lnTo>
                  <a:lnTo>
                    <a:pt x="150241" y="16167"/>
                  </a:lnTo>
                  <a:lnTo>
                    <a:pt x="150863" y="14008"/>
                  </a:lnTo>
                  <a:close/>
                </a:path>
              </a:pathLst>
            </a:custGeom>
            <a:solidFill>
              <a:srgbClr val="FF0000"/>
            </a:solidFill>
          </p:spPr>
          <p:txBody>
            <a:bodyPr wrap="square" lIns="0" tIns="0" rIns="0" bIns="0" rtlCol="0"/>
            <a:lstStyle/>
            <a:p>
              <a:endParaRPr sz="1749"/>
            </a:p>
          </p:txBody>
        </p:sp>
        <p:pic>
          <p:nvPicPr>
            <p:cNvPr id="304" name="object 304"/>
            <p:cNvPicPr/>
            <p:nvPr/>
          </p:nvPicPr>
          <p:blipFill>
            <a:blip r:embed="rId86" cstate="print"/>
            <a:stretch>
              <a:fillRect/>
            </a:stretch>
          </p:blipFill>
          <p:spPr>
            <a:xfrm>
              <a:off x="5890444" y="5002108"/>
              <a:ext cx="283402" cy="90516"/>
            </a:xfrm>
            <a:prstGeom prst="rect">
              <a:avLst/>
            </a:prstGeom>
          </p:spPr>
        </p:pic>
        <p:pic>
          <p:nvPicPr>
            <p:cNvPr id="305" name="object 305"/>
            <p:cNvPicPr/>
            <p:nvPr/>
          </p:nvPicPr>
          <p:blipFill>
            <a:blip r:embed="rId87" cstate="print"/>
            <a:stretch>
              <a:fillRect/>
            </a:stretch>
          </p:blipFill>
          <p:spPr>
            <a:xfrm>
              <a:off x="9316058" y="5301674"/>
              <a:ext cx="790940" cy="72197"/>
            </a:xfrm>
            <a:prstGeom prst="rect">
              <a:avLst/>
            </a:prstGeom>
          </p:spPr>
        </p:pic>
        <p:pic>
          <p:nvPicPr>
            <p:cNvPr id="306" name="object 306"/>
            <p:cNvPicPr/>
            <p:nvPr/>
          </p:nvPicPr>
          <p:blipFill>
            <a:blip r:embed="rId88" cstate="print"/>
            <a:stretch>
              <a:fillRect/>
            </a:stretch>
          </p:blipFill>
          <p:spPr>
            <a:xfrm>
              <a:off x="6396905" y="5298441"/>
              <a:ext cx="1552787" cy="80818"/>
            </a:xfrm>
            <a:prstGeom prst="rect">
              <a:avLst/>
            </a:prstGeom>
          </p:spPr>
        </p:pic>
        <p:pic>
          <p:nvPicPr>
            <p:cNvPr id="307" name="object 307"/>
            <p:cNvPicPr/>
            <p:nvPr/>
          </p:nvPicPr>
          <p:blipFill>
            <a:blip r:embed="rId89" cstate="print"/>
            <a:stretch>
              <a:fillRect/>
            </a:stretch>
          </p:blipFill>
          <p:spPr>
            <a:xfrm>
              <a:off x="9316058" y="5488095"/>
              <a:ext cx="227368" cy="72197"/>
            </a:xfrm>
            <a:prstGeom prst="rect">
              <a:avLst/>
            </a:prstGeom>
          </p:spPr>
        </p:pic>
        <p:pic>
          <p:nvPicPr>
            <p:cNvPr id="308" name="object 308"/>
            <p:cNvPicPr/>
            <p:nvPr/>
          </p:nvPicPr>
          <p:blipFill>
            <a:blip r:embed="rId90" cstate="print"/>
            <a:stretch>
              <a:fillRect/>
            </a:stretch>
          </p:blipFill>
          <p:spPr>
            <a:xfrm>
              <a:off x="9575754" y="5488095"/>
              <a:ext cx="72197" cy="72197"/>
            </a:xfrm>
            <a:prstGeom prst="rect">
              <a:avLst/>
            </a:prstGeom>
          </p:spPr>
        </p:pic>
        <p:pic>
          <p:nvPicPr>
            <p:cNvPr id="309" name="object 309"/>
            <p:cNvPicPr/>
            <p:nvPr/>
          </p:nvPicPr>
          <p:blipFill>
            <a:blip r:embed="rId91" cstate="print"/>
            <a:stretch>
              <a:fillRect/>
            </a:stretch>
          </p:blipFill>
          <p:spPr>
            <a:xfrm>
              <a:off x="6396905" y="5484862"/>
              <a:ext cx="900853" cy="81895"/>
            </a:xfrm>
            <a:prstGeom prst="rect">
              <a:avLst/>
            </a:prstGeom>
          </p:spPr>
        </p:pic>
        <p:pic>
          <p:nvPicPr>
            <p:cNvPr id="310" name="object 310"/>
            <p:cNvPicPr/>
            <p:nvPr/>
          </p:nvPicPr>
          <p:blipFill>
            <a:blip r:embed="rId92" cstate="print"/>
            <a:stretch>
              <a:fillRect/>
            </a:stretch>
          </p:blipFill>
          <p:spPr>
            <a:xfrm>
              <a:off x="9317136" y="5680981"/>
              <a:ext cx="1178868" cy="164869"/>
            </a:xfrm>
            <a:prstGeom prst="rect">
              <a:avLst/>
            </a:prstGeom>
          </p:spPr>
        </p:pic>
        <p:pic>
          <p:nvPicPr>
            <p:cNvPr id="311" name="object 311"/>
            <p:cNvPicPr/>
            <p:nvPr/>
          </p:nvPicPr>
          <p:blipFill>
            <a:blip r:embed="rId93" cstate="print"/>
            <a:stretch>
              <a:fillRect/>
            </a:stretch>
          </p:blipFill>
          <p:spPr>
            <a:xfrm>
              <a:off x="6396905" y="5672360"/>
              <a:ext cx="2074334" cy="185343"/>
            </a:xfrm>
            <a:prstGeom prst="rect">
              <a:avLst/>
            </a:prstGeom>
          </p:spPr>
        </p:pic>
        <p:pic>
          <p:nvPicPr>
            <p:cNvPr id="312" name="object 312"/>
            <p:cNvPicPr/>
            <p:nvPr/>
          </p:nvPicPr>
          <p:blipFill>
            <a:blip r:embed="rId94" cstate="print"/>
            <a:stretch>
              <a:fillRect/>
            </a:stretch>
          </p:blipFill>
          <p:spPr>
            <a:xfrm>
              <a:off x="8485247" y="5672361"/>
              <a:ext cx="743527" cy="80818"/>
            </a:xfrm>
            <a:prstGeom prst="rect">
              <a:avLst/>
            </a:prstGeom>
          </p:spPr>
        </p:pic>
        <p:pic>
          <p:nvPicPr>
            <p:cNvPr id="313" name="object 313"/>
            <p:cNvPicPr/>
            <p:nvPr/>
          </p:nvPicPr>
          <p:blipFill>
            <a:blip r:embed="rId95" cstate="print"/>
            <a:stretch>
              <a:fillRect/>
            </a:stretch>
          </p:blipFill>
          <p:spPr>
            <a:xfrm>
              <a:off x="5862427" y="6240243"/>
              <a:ext cx="283402" cy="90516"/>
            </a:xfrm>
            <a:prstGeom prst="rect">
              <a:avLst/>
            </a:prstGeom>
          </p:spPr>
        </p:pic>
        <p:pic>
          <p:nvPicPr>
            <p:cNvPr id="314" name="object 314"/>
            <p:cNvPicPr/>
            <p:nvPr/>
          </p:nvPicPr>
          <p:blipFill>
            <a:blip r:embed="rId96" cstate="print"/>
            <a:stretch>
              <a:fillRect/>
            </a:stretch>
          </p:blipFill>
          <p:spPr>
            <a:xfrm>
              <a:off x="9317136" y="5967616"/>
              <a:ext cx="880379" cy="72197"/>
            </a:xfrm>
            <a:prstGeom prst="rect">
              <a:avLst/>
            </a:prstGeom>
          </p:spPr>
        </p:pic>
        <p:pic>
          <p:nvPicPr>
            <p:cNvPr id="315" name="object 315"/>
            <p:cNvPicPr/>
            <p:nvPr/>
          </p:nvPicPr>
          <p:blipFill>
            <a:blip r:embed="rId97" cstate="print"/>
            <a:stretch>
              <a:fillRect/>
            </a:stretch>
          </p:blipFill>
          <p:spPr>
            <a:xfrm>
              <a:off x="6396905" y="5963306"/>
              <a:ext cx="1464425" cy="81895"/>
            </a:xfrm>
            <a:prstGeom prst="rect">
              <a:avLst/>
            </a:prstGeom>
          </p:spPr>
        </p:pic>
        <p:pic>
          <p:nvPicPr>
            <p:cNvPr id="316" name="object 316"/>
            <p:cNvPicPr/>
            <p:nvPr/>
          </p:nvPicPr>
          <p:blipFill>
            <a:blip r:embed="rId98" cstate="print"/>
            <a:stretch>
              <a:fillRect/>
            </a:stretch>
          </p:blipFill>
          <p:spPr>
            <a:xfrm>
              <a:off x="9316058" y="6160502"/>
              <a:ext cx="1182101" cy="164869"/>
            </a:xfrm>
            <a:prstGeom prst="rect">
              <a:avLst/>
            </a:prstGeom>
          </p:spPr>
        </p:pic>
        <p:pic>
          <p:nvPicPr>
            <p:cNvPr id="317" name="object 317"/>
            <p:cNvPicPr/>
            <p:nvPr/>
          </p:nvPicPr>
          <p:blipFill>
            <a:blip r:embed="rId99" cstate="print"/>
            <a:stretch>
              <a:fillRect/>
            </a:stretch>
          </p:blipFill>
          <p:spPr>
            <a:xfrm>
              <a:off x="6396905" y="6150804"/>
              <a:ext cx="2230582" cy="186420"/>
            </a:xfrm>
            <a:prstGeom prst="rect">
              <a:avLst/>
            </a:prstGeom>
          </p:spPr>
        </p:pic>
        <p:sp>
          <p:nvSpPr>
            <p:cNvPr id="318" name="object 318"/>
            <p:cNvSpPr/>
            <p:nvPr/>
          </p:nvSpPr>
          <p:spPr>
            <a:xfrm>
              <a:off x="8636102" y="6151892"/>
              <a:ext cx="587375" cy="81280"/>
            </a:xfrm>
            <a:custGeom>
              <a:avLst/>
              <a:gdLst/>
              <a:ahLst/>
              <a:cxnLst/>
              <a:rect l="l" t="t" r="r" b="b"/>
              <a:pathLst>
                <a:path w="587375" h="81279">
                  <a:moveTo>
                    <a:pt x="72199" y="35560"/>
                  </a:moveTo>
                  <a:lnTo>
                    <a:pt x="0" y="35560"/>
                  </a:lnTo>
                  <a:lnTo>
                    <a:pt x="0" y="42024"/>
                  </a:lnTo>
                  <a:lnTo>
                    <a:pt x="72199" y="42024"/>
                  </a:lnTo>
                  <a:lnTo>
                    <a:pt x="72199" y="35560"/>
                  </a:lnTo>
                  <a:close/>
                </a:path>
                <a:path w="587375" h="81279">
                  <a:moveTo>
                    <a:pt x="150863" y="16154"/>
                  </a:moveTo>
                  <a:lnTo>
                    <a:pt x="146545" y="11849"/>
                  </a:lnTo>
                  <a:lnTo>
                    <a:pt x="115303" y="11849"/>
                  </a:lnTo>
                  <a:lnTo>
                    <a:pt x="117462" y="7543"/>
                  </a:lnTo>
                  <a:lnTo>
                    <a:pt x="118529" y="4305"/>
                  </a:lnTo>
                  <a:lnTo>
                    <a:pt x="112064" y="2146"/>
                  </a:lnTo>
                  <a:lnTo>
                    <a:pt x="109880" y="8597"/>
                  </a:lnTo>
                  <a:lnTo>
                    <a:pt x="106680" y="14947"/>
                  </a:lnTo>
                  <a:lnTo>
                    <a:pt x="102666" y="21094"/>
                  </a:lnTo>
                  <a:lnTo>
                    <a:pt x="98056" y="26936"/>
                  </a:lnTo>
                  <a:lnTo>
                    <a:pt x="93751" y="30162"/>
                  </a:lnTo>
                  <a:lnTo>
                    <a:pt x="89433" y="34480"/>
                  </a:lnTo>
                  <a:lnTo>
                    <a:pt x="85128" y="36639"/>
                  </a:lnTo>
                  <a:lnTo>
                    <a:pt x="89331" y="41884"/>
                  </a:lnTo>
                  <a:lnTo>
                    <a:pt x="89433" y="42024"/>
                  </a:lnTo>
                  <a:lnTo>
                    <a:pt x="95707" y="36957"/>
                  </a:lnTo>
                  <a:lnTo>
                    <a:pt x="101561" y="31381"/>
                  </a:lnTo>
                  <a:lnTo>
                    <a:pt x="107022" y="25196"/>
                  </a:lnTo>
                  <a:lnTo>
                    <a:pt x="112064" y="18313"/>
                  </a:lnTo>
                  <a:lnTo>
                    <a:pt x="143319" y="18313"/>
                  </a:lnTo>
                  <a:lnTo>
                    <a:pt x="131457" y="46329"/>
                  </a:lnTo>
                  <a:lnTo>
                    <a:pt x="126415" y="41681"/>
                  </a:lnTo>
                  <a:lnTo>
                    <a:pt x="120954" y="37439"/>
                  </a:lnTo>
                  <a:lnTo>
                    <a:pt x="115100" y="33604"/>
                  </a:lnTo>
                  <a:lnTo>
                    <a:pt x="108839" y="30162"/>
                  </a:lnTo>
                  <a:lnTo>
                    <a:pt x="104521" y="34480"/>
                  </a:lnTo>
                  <a:lnTo>
                    <a:pt x="110794" y="37934"/>
                  </a:lnTo>
                  <a:lnTo>
                    <a:pt x="116649" y="41884"/>
                  </a:lnTo>
                  <a:lnTo>
                    <a:pt x="122097" y="46443"/>
                  </a:lnTo>
                  <a:lnTo>
                    <a:pt x="127152" y="51714"/>
                  </a:lnTo>
                  <a:lnTo>
                    <a:pt x="120878" y="57759"/>
                  </a:lnTo>
                  <a:lnTo>
                    <a:pt x="113284" y="62903"/>
                  </a:lnTo>
                  <a:lnTo>
                    <a:pt x="104267" y="67030"/>
                  </a:lnTo>
                  <a:lnTo>
                    <a:pt x="93751" y="70040"/>
                  </a:lnTo>
                  <a:lnTo>
                    <a:pt x="96977" y="76504"/>
                  </a:lnTo>
                  <a:lnTo>
                    <a:pt x="132537" y="56032"/>
                  </a:lnTo>
                  <a:lnTo>
                    <a:pt x="150241" y="18313"/>
                  </a:lnTo>
                  <a:lnTo>
                    <a:pt x="150863" y="16154"/>
                  </a:lnTo>
                  <a:close/>
                </a:path>
                <a:path w="587375" h="81279">
                  <a:moveTo>
                    <a:pt x="196113" y="3225"/>
                  </a:moveTo>
                  <a:lnTo>
                    <a:pt x="189649" y="0"/>
                  </a:lnTo>
                  <a:lnTo>
                    <a:pt x="184988" y="10858"/>
                  </a:lnTo>
                  <a:lnTo>
                    <a:pt x="179006" y="20599"/>
                  </a:lnTo>
                  <a:lnTo>
                    <a:pt x="171615" y="28943"/>
                  </a:lnTo>
                  <a:lnTo>
                    <a:pt x="162712" y="35560"/>
                  </a:lnTo>
                  <a:lnTo>
                    <a:pt x="167030" y="40944"/>
                  </a:lnTo>
                  <a:lnTo>
                    <a:pt x="174561" y="35560"/>
                  </a:lnTo>
                  <a:lnTo>
                    <a:pt x="177800" y="32321"/>
                  </a:lnTo>
                  <a:lnTo>
                    <a:pt x="179959" y="30162"/>
                  </a:lnTo>
                  <a:lnTo>
                    <a:pt x="184264" y="24777"/>
                  </a:lnTo>
                  <a:lnTo>
                    <a:pt x="188582" y="18313"/>
                  </a:lnTo>
                  <a:lnTo>
                    <a:pt x="192836" y="10858"/>
                  </a:lnTo>
                  <a:lnTo>
                    <a:pt x="196113" y="3225"/>
                  </a:lnTo>
                  <a:close/>
                </a:path>
                <a:path w="587375" h="81279">
                  <a:moveTo>
                    <a:pt x="225209" y="73266"/>
                  </a:moveTo>
                  <a:lnTo>
                    <a:pt x="215519" y="73266"/>
                  </a:lnTo>
                  <a:lnTo>
                    <a:pt x="204736" y="73266"/>
                  </a:lnTo>
                  <a:lnTo>
                    <a:pt x="200609" y="73266"/>
                  </a:lnTo>
                  <a:lnTo>
                    <a:pt x="201510" y="78663"/>
                  </a:lnTo>
                  <a:lnTo>
                    <a:pt x="204736" y="79730"/>
                  </a:lnTo>
                  <a:lnTo>
                    <a:pt x="217665" y="79730"/>
                  </a:lnTo>
                  <a:lnTo>
                    <a:pt x="224142" y="76504"/>
                  </a:lnTo>
                  <a:lnTo>
                    <a:pt x="225209" y="74345"/>
                  </a:lnTo>
                  <a:lnTo>
                    <a:pt x="225209" y="73266"/>
                  </a:lnTo>
                  <a:close/>
                </a:path>
                <a:path w="587375" h="81279">
                  <a:moveTo>
                    <a:pt x="228447" y="32321"/>
                  </a:moveTo>
                  <a:lnTo>
                    <a:pt x="177800" y="32321"/>
                  </a:lnTo>
                  <a:lnTo>
                    <a:pt x="177800" y="38785"/>
                  </a:lnTo>
                  <a:lnTo>
                    <a:pt x="195046" y="38785"/>
                  </a:lnTo>
                  <a:lnTo>
                    <a:pt x="193967" y="48488"/>
                  </a:lnTo>
                  <a:lnTo>
                    <a:pt x="167030" y="74345"/>
                  </a:lnTo>
                  <a:lnTo>
                    <a:pt x="171335" y="79730"/>
                  </a:lnTo>
                  <a:lnTo>
                    <a:pt x="198945" y="53340"/>
                  </a:lnTo>
                  <a:lnTo>
                    <a:pt x="201510" y="38785"/>
                  </a:lnTo>
                  <a:lnTo>
                    <a:pt x="221983" y="38785"/>
                  </a:lnTo>
                  <a:lnTo>
                    <a:pt x="221907" y="40944"/>
                  </a:lnTo>
                  <a:lnTo>
                    <a:pt x="221170" y="52019"/>
                  </a:lnTo>
                  <a:lnTo>
                    <a:pt x="220522" y="59397"/>
                  </a:lnTo>
                  <a:lnTo>
                    <a:pt x="220433" y="60337"/>
                  </a:lnTo>
                  <a:lnTo>
                    <a:pt x="220370" y="61150"/>
                  </a:lnTo>
                  <a:lnTo>
                    <a:pt x="219557" y="67449"/>
                  </a:lnTo>
                  <a:lnTo>
                    <a:pt x="218744" y="71120"/>
                  </a:lnTo>
                  <a:lnTo>
                    <a:pt x="217665" y="72199"/>
                  </a:lnTo>
                  <a:lnTo>
                    <a:pt x="225209" y="72199"/>
                  </a:lnTo>
                  <a:lnTo>
                    <a:pt x="226631" y="65506"/>
                  </a:lnTo>
                  <a:lnTo>
                    <a:pt x="227634" y="56705"/>
                  </a:lnTo>
                  <a:lnTo>
                    <a:pt x="228092" y="48488"/>
                  </a:lnTo>
                  <a:lnTo>
                    <a:pt x="228206" y="46469"/>
                  </a:lnTo>
                  <a:lnTo>
                    <a:pt x="228320" y="40944"/>
                  </a:lnTo>
                  <a:lnTo>
                    <a:pt x="228434" y="33401"/>
                  </a:lnTo>
                  <a:lnTo>
                    <a:pt x="228447" y="32321"/>
                  </a:lnTo>
                  <a:close/>
                </a:path>
                <a:path w="587375" h="81279">
                  <a:moveTo>
                    <a:pt x="244614" y="33401"/>
                  </a:moveTo>
                  <a:lnTo>
                    <a:pt x="235331" y="26974"/>
                  </a:lnTo>
                  <a:lnTo>
                    <a:pt x="226961" y="19126"/>
                  </a:lnTo>
                  <a:lnTo>
                    <a:pt x="219608" y="10071"/>
                  </a:lnTo>
                  <a:lnTo>
                    <a:pt x="213360" y="0"/>
                  </a:lnTo>
                  <a:lnTo>
                    <a:pt x="207975" y="2146"/>
                  </a:lnTo>
                  <a:lnTo>
                    <a:pt x="211226" y="8394"/>
                  </a:lnTo>
                  <a:lnTo>
                    <a:pt x="214566" y="14135"/>
                  </a:lnTo>
                  <a:lnTo>
                    <a:pt x="218020" y="19126"/>
                  </a:lnTo>
                  <a:lnTo>
                    <a:pt x="218122" y="19278"/>
                  </a:lnTo>
                  <a:lnTo>
                    <a:pt x="221983" y="23698"/>
                  </a:lnTo>
                  <a:lnTo>
                    <a:pt x="232752" y="34480"/>
                  </a:lnTo>
                  <a:lnTo>
                    <a:pt x="240296" y="38785"/>
                  </a:lnTo>
                  <a:lnTo>
                    <a:pt x="244614" y="33401"/>
                  </a:lnTo>
                  <a:close/>
                </a:path>
                <a:path w="587375" h="81279">
                  <a:moveTo>
                    <a:pt x="288785" y="44170"/>
                  </a:moveTo>
                  <a:lnTo>
                    <a:pt x="284480" y="39865"/>
                  </a:lnTo>
                  <a:lnTo>
                    <a:pt x="283044" y="38785"/>
                  </a:lnTo>
                  <a:lnTo>
                    <a:pt x="280174" y="36639"/>
                  </a:lnTo>
                  <a:lnTo>
                    <a:pt x="274777" y="32321"/>
                  </a:lnTo>
                  <a:lnTo>
                    <a:pt x="274777" y="23698"/>
                  </a:lnTo>
                  <a:lnTo>
                    <a:pt x="286639" y="23698"/>
                  </a:lnTo>
                  <a:lnTo>
                    <a:pt x="286639" y="18313"/>
                  </a:lnTo>
                  <a:lnTo>
                    <a:pt x="274777" y="18313"/>
                  </a:lnTo>
                  <a:lnTo>
                    <a:pt x="274777" y="0"/>
                  </a:lnTo>
                  <a:lnTo>
                    <a:pt x="268312" y="0"/>
                  </a:lnTo>
                  <a:lnTo>
                    <a:pt x="268312" y="18313"/>
                  </a:lnTo>
                  <a:lnTo>
                    <a:pt x="254304" y="18313"/>
                  </a:lnTo>
                  <a:lnTo>
                    <a:pt x="254304" y="23698"/>
                  </a:lnTo>
                  <a:lnTo>
                    <a:pt x="267233" y="23698"/>
                  </a:lnTo>
                  <a:lnTo>
                    <a:pt x="264591" y="32842"/>
                  </a:lnTo>
                  <a:lnTo>
                    <a:pt x="261442" y="41084"/>
                  </a:lnTo>
                  <a:lnTo>
                    <a:pt x="257695" y="48704"/>
                  </a:lnTo>
                  <a:lnTo>
                    <a:pt x="253225" y="56032"/>
                  </a:lnTo>
                  <a:lnTo>
                    <a:pt x="256463" y="61417"/>
                  </a:lnTo>
                  <a:lnTo>
                    <a:pt x="259676" y="56184"/>
                  </a:lnTo>
                  <a:lnTo>
                    <a:pt x="262788" y="50241"/>
                  </a:lnTo>
                  <a:lnTo>
                    <a:pt x="265709" y="43688"/>
                  </a:lnTo>
                  <a:lnTo>
                    <a:pt x="268312" y="36639"/>
                  </a:lnTo>
                  <a:lnTo>
                    <a:pt x="268312" y="80810"/>
                  </a:lnTo>
                  <a:lnTo>
                    <a:pt x="274777" y="80810"/>
                  </a:lnTo>
                  <a:lnTo>
                    <a:pt x="274777" y="38785"/>
                  </a:lnTo>
                  <a:lnTo>
                    <a:pt x="282321" y="46329"/>
                  </a:lnTo>
                  <a:lnTo>
                    <a:pt x="284480" y="49568"/>
                  </a:lnTo>
                  <a:lnTo>
                    <a:pt x="288785" y="44170"/>
                  </a:lnTo>
                  <a:close/>
                </a:path>
                <a:path w="587375" h="81279">
                  <a:moveTo>
                    <a:pt x="334048" y="29095"/>
                  </a:moveTo>
                  <a:lnTo>
                    <a:pt x="297408" y="29095"/>
                  </a:lnTo>
                  <a:lnTo>
                    <a:pt x="297408" y="11849"/>
                  </a:lnTo>
                  <a:lnTo>
                    <a:pt x="305320" y="10833"/>
                  </a:lnTo>
                  <a:lnTo>
                    <a:pt x="313042" y="9423"/>
                  </a:lnTo>
                  <a:lnTo>
                    <a:pt x="320751" y="7607"/>
                  </a:lnTo>
                  <a:lnTo>
                    <a:pt x="328422" y="5448"/>
                  </a:lnTo>
                  <a:lnTo>
                    <a:pt x="328714" y="5448"/>
                  </a:lnTo>
                  <a:lnTo>
                    <a:pt x="324345" y="0"/>
                  </a:lnTo>
                  <a:lnTo>
                    <a:pt x="317055" y="2222"/>
                  </a:lnTo>
                  <a:lnTo>
                    <a:pt x="309664" y="4038"/>
                  </a:lnTo>
                  <a:lnTo>
                    <a:pt x="302069" y="5448"/>
                  </a:lnTo>
                  <a:lnTo>
                    <a:pt x="294182" y="6464"/>
                  </a:lnTo>
                  <a:lnTo>
                    <a:pt x="290741" y="7607"/>
                  </a:lnTo>
                  <a:lnTo>
                    <a:pt x="290830" y="50241"/>
                  </a:lnTo>
                  <a:lnTo>
                    <a:pt x="289864" y="56032"/>
                  </a:lnTo>
                  <a:lnTo>
                    <a:pt x="288785" y="63576"/>
                  </a:lnTo>
                  <a:lnTo>
                    <a:pt x="285559" y="70040"/>
                  </a:lnTo>
                  <a:lnTo>
                    <a:pt x="282321" y="75425"/>
                  </a:lnTo>
                  <a:lnTo>
                    <a:pt x="287718" y="80810"/>
                  </a:lnTo>
                  <a:lnTo>
                    <a:pt x="290944" y="75425"/>
                  </a:lnTo>
                  <a:lnTo>
                    <a:pt x="295262" y="62496"/>
                  </a:lnTo>
                  <a:lnTo>
                    <a:pt x="296303" y="56184"/>
                  </a:lnTo>
                  <a:lnTo>
                    <a:pt x="297408" y="47409"/>
                  </a:lnTo>
                  <a:lnTo>
                    <a:pt x="297408" y="34480"/>
                  </a:lnTo>
                  <a:lnTo>
                    <a:pt x="313575" y="34480"/>
                  </a:lnTo>
                  <a:lnTo>
                    <a:pt x="313575" y="80810"/>
                  </a:lnTo>
                  <a:lnTo>
                    <a:pt x="320040" y="80810"/>
                  </a:lnTo>
                  <a:lnTo>
                    <a:pt x="320040" y="34480"/>
                  </a:lnTo>
                  <a:lnTo>
                    <a:pt x="334048" y="34480"/>
                  </a:lnTo>
                  <a:lnTo>
                    <a:pt x="334048" y="29095"/>
                  </a:lnTo>
                  <a:close/>
                </a:path>
                <a:path w="587375" h="81279">
                  <a:moveTo>
                    <a:pt x="358838" y="5384"/>
                  </a:moveTo>
                  <a:lnTo>
                    <a:pt x="352361" y="4305"/>
                  </a:lnTo>
                  <a:lnTo>
                    <a:pt x="351002" y="14681"/>
                  </a:lnTo>
                  <a:lnTo>
                    <a:pt x="350951" y="15011"/>
                  </a:lnTo>
                  <a:lnTo>
                    <a:pt x="349275" y="62903"/>
                  </a:lnTo>
                  <a:lnTo>
                    <a:pt x="349529" y="68326"/>
                  </a:lnTo>
                  <a:lnTo>
                    <a:pt x="349592" y="69418"/>
                  </a:lnTo>
                  <a:lnTo>
                    <a:pt x="350100" y="74345"/>
                  </a:lnTo>
                  <a:lnTo>
                    <a:pt x="350215" y="75425"/>
                  </a:lnTo>
                  <a:lnTo>
                    <a:pt x="357759" y="74345"/>
                  </a:lnTo>
                  <a:lnTo>
                    <a:pt x="356958" y="68326"/>
                  </a:lnTo>
                  <a:lnTo>
                    <a:pt x="356400" y="62903"/>
                  </a:lnTo>
                  <a:lnTo>
                    <a:pt x="355600" y="47409"/>
                  </a:lnTo>
                  <a:lnTo>
                    <a:pt x="355765" y="37642"/>
                  </a:lnTo>
                  <a:lnTo>
                    <a:pt x="355803" y="35687"/>
                  </a:lnTo>
                  <a:lnTo>
                    <a:pt x="356336" y="26123"/>
                  </a:lnTo>
                  <a:lnTo>
                    <a:pt x="356412" y="24777"/>
                  </a:lnTo>
                  <a:lnTo>
                    <a:pt x="357390" y="15011"/>
                  </a:lnTo>
                  <a:lnTo>
                    <a:pt x="357416" y="14681"/>
                  </a:lnTo>
                  <a:lnTo>
                    <a:pt x="358838" y="5384"/>
                  </a:lnTo>
                  <a:close/>
                </a:path>
                <a:path w="587375" h="81279">
                  <a:moveTo>
                    <a:pt x="413791" y="12928"/>
                  </a:moveTo>
                  <a:lnTo>
                    <a:pt x="374992" y="12928"/>
                  </a:lnTo>
                  <a:lnTo>
                    <a:pt x="374992" y="18313"/>
                  </a:lnTo>
                  <a:lnTo>
                    <a:pt x="413791" y="18313"/>
                  </a:lnTo>
                  <a:lnTo>
                    <a:pt x="413791" y="12928"/>
                  </a:lnTo>
                  <a:close/>
                </a:path>
                <a:path w="587375" h="81279">
                  <a:moveTo>
                    <a:pt x="415950" y="70040"/>
                  </a:moveTo>
                  <a:lnTo>
                    <a:pt x="415048" y="64655"/>
                  </a:lnTo>
                  <a:lnTo>
                    <a:pt x="414870" y="63576"/>
                  </a:lnTo>
                  <a:lnTo>
                    <a:pt x="409473" y="64655"/>
                  </a:lnTo>
                  <a:lnTo>
                    <a:pt x="384695" y="64655"/>
                  </a:lnTo>
                  <a:lnTo>
                    <a:pt x="381457" y="62496"/>
                  </a:lnTo>
                  <a:lnTo>
                    <a:pt x="378231" y="61417"/>
                  </a:lnTo>
                  <a:lnTo>
                    <a:pt x="376072" y="59258"/>
                  </a:lnTo>
                  <a:lnTo>
                    <a:pt x="376072" y="52793"/>
                  </a:lnTo>
                  <a:lnTo>
                    <a:pt x="378231" y="48488"/>
                  </a:lnTo>
                  <a:lnTo>
                    <a:pt x="371767" y="46329"/>
                  </a:lnTo>
                  <a:lnTo>
                    <a:pt x="369608" y="52793"/>
                  </a:lnTo>
                  <a:lnTo>
                    <a:pt x="369608" y="60337"/>
                  </a:lnTo>
                  <a:lnTo>
                    <a:pt x="370687" y="63576"/>
                  </a:lnTo>
                  <a:lnTo>
                    <a:pt x="373913" y="65722"/>
                  </a:lnTo>
                  <a:lnTo>
                    <a:pt x="376072" y="67881"/>
                  </a:lnTo>
                  <a:lnTo>
                    <a:pt x="382536" y="71120"/>
                  </a:lnTo>
                  <a:lnTo>
                    <a:pt x="390080" y="72199"/>
                  </a:lnTo>
                  <a:lnTo>
                    <a:pt x="405168" y="72199"/>
                  </a:lnTo>
                  <a:lnTo>
                    <a:pt x="415950" y="70040"/>
                  </a:lnTo>
                  <a:close/>
                </a:path>
                <a:path w="587375" h="81279">
                  <a:moveTo>
                    <a:pt x="502145" y="64655"/>
                  </a:moveTo>
                  <a:lnTo>
                    <a:pt x="494880" y="60020"/>
                  </a:lnTo>
                  <a:lnTo>
                    <a:pt x="487845" y="56032"/>
                  </a:lnTo>
                  <a:lnTo>
                    <a:pt x="487603" y="55892"/>
                  </a:lnTo>
                  <a:lnTo>
                    <a:pt x="481203" y="52793"/>
                  </a:lnTo>
                  <a:lnTo>
                    <a:pt x="480326" y="52374"/>
                  </a:lnTo>
                  <a:lnTo>
                    <a:pt x="473062" y="49568"/>
                  </a:lnTo>
                  <a:lnTo>
                    <a:pt x="473062" y="47409"/>
                  </a:lnTo>
                  <a:lnTo>
                    <a:pt x="473062" y="24777"/>
                  </a:lnTo>
                  <a:lnTo>
                    <a:pt x="499999" y="24777"/>
                  </a:lnTo>
                  <a:lnTo>
                    <a:pt x="499999" y="19392"/>
                  </a:lnTo>
                  <a:lnTo>
                    <a:pt x="473062" y="19392"/>
                  </a:lnTo>
                  <a:lnTo>
                    <a:pt x="473062" y="2146"/>
                  </a:lnTo>
                  <a:lnTo>
                    <a:pt x="465518" y="2146"/>
                  </a:lnTo>
                  <a:lnTo>
                    <a:pt x="465518" y="47409"/>
                  </a:lnTo>
                  <a:lnTo>
                    <a:pt x="465518" y="53873"/>
                  </a:lnTo>
                  <a:lnTo>
                    <a:pt x="465518" y="62496"/>
                  </a:lnTo>
                  <a:lnTo>
                    <a:pt x="464439" y="64655"/>
                  </a:lnTo>
                  <a:lnTo>
                    <a:pt x="462280" y="67881"/>
                  </a:lnTo>
                  <a:lnTo>
                    <a:pt x="459041" y="70040"/>
                  </a:lnTo>
                  <a:lnTo>
                    <a:pt x="450430" y="70040"/>
                  </a:lnTo>
                  <a:lnTo>
                    <a:pt x="447192" y="68961"/>
                  </a:lnTo>
                  <a:lnTo>
                    <a:pt x="445033" y="67881"/>
                  </a:lnTo>
                  <a:lnTo>
                    <a:pt x="440728" y="63576"/>
                  </a:lnTo>
                  <a:lnTo>
                    <a:pt x="440728" y="58191"/>
                  </a:lnTo>
                  <a:lnTo>
                    <a:pt x="442887" y="56032"/>
                  </a:lnTo>
                  <a:lnTo>
                    <a:pt x="445033" y="54952"/>
                  </a:lnTo>
                  <a:lnTo>
                    <a:pt x="448271" y="52793"/>
                  </a:lnTo>
                  <a:lnTo>
                    <a:pt x="462280" y="52793"/>
                  </a:lnTo>
                  <a:lnTo>
                    <a:pt x="465518" y="53873"/>
                  </a:lnTo>
                  <a:lnTo>
                    <a:pt x="465518" y="47409"/>
                  </a:lnTo>
                  <a:lnTo>
                    <a:pt x="463359" y="47409"/>
                  </a:lnTo>
                  <a:lnTo>
                    <a:pt x="460121" y="46329"/>
                  </a:lnTo>
                  <a:lnTo>
                    <a:pt x="451510" y="46329"/>
                  </a:lnTo>
                  <a:lnTo>
                    <a:pt x="446112" y="47409"/>
                  </a:lnTo>
                  <a:lnTo>
                    <a:pt x="437502" y="51714"/>
                  </a:lnTo>
                  <a:lnTo>
                    <a:pt x="434365" y="55892"/>
                  </a:lnTo>
                  <a:lnTo>
                    <a:pt x="434263" y="66802"/>
                  </a:lnTo>
                  <a:lnTo>
                    <a:pt x="437502" y="71120"/>
                  </a:lnTo>
                  <a:lnTo>
                    <a:pt x="442887" y="73266"/>
                  </a:lnTo>
                  <a:lnTo>
                    <a:pt x="446112" y="75425"/>
                  </a:lnTo>
                  <a:lnTo>
                    <a:pt x="460121" y="75425"/>
                  </a:lnTo>
                  <a:lnTo>
                    <a:pt x="464439" y="74345"/>
                  </a:lnTo>
                  <a:lnTo>
                    <a:pt x="467664" y="72199"/>
                  </a:lnTo>
                  <a:lnTo>
                    <a:pt x="469823" y="70040"/>
                  </a:lnTo>
                  <a:lnTo>
                    <a:pt x="470903" y="68961"/>
                  </a:lnTo>
                  <a:lnTo>
                    <a:pt x="473062" y="63576"/>
                  </a:lnTo>
                  <a:lnTo>
                    <a:pt x="473062" y="56032"/>
                  </a:lnTo>
                  <a:lnTo>
                    <a:pt x="479501" y="58839"/>
                  </a:lnTo>
                  <a:lnTo>
                    <a:pt x="485851" y="62357"/>
                  </a:lnTo>
                  <a:lnTo>
                    <a:pt x="491998" y="66484"/>
                  </a:lnTo>
                  <a:lnTo>
                    <a:pt x="497840" y="71120"/>
                  </a:lnTo>
                  <a:lnTo>
                    <a:pt x="502145" y="64655"/>
                  </a:lnTo>
                  <a:close/>
                </a:path>
                <a:path w="587375" h="81279">
                  <a:moveTo>
                    <a:pt x="587273" y="45250"/>
                  </a:moveTo>
                  <a:lnTo>
                    <a:pt x="584047" y="38785"/>
                  </a:lnTo>
                  <a:lnTo>
                    <a:pt x="581888" y="37706"/>
                  </a:lnTo>
                  <a:lnTo>
                    <a:pt x="577583" y="35560"/>
                  </a:lnTo>
                  <a:lnTo>
                    <a:pt x="573265" y="33401"/>
                  </a:lnTo>
                  <a:lnTo>
                    <a:pt x="567880" y="32321"/>
                  </a:lnTo>
                  <a:lnTo>
                    <a:pt x="553872" y="32321"/>
                  </a:lnTo>
                  <a:lnTo>
                    <a:pt x="546328" y="33401"/>
                  </a:lnTo>
                  <a:lnTo>
                    <a:pt x="539864" y="35560"/>
                  </a:lnTo>
                  <a:lnTo>
                    <a:pt x="547560" y="30314"/>
                  </a:lnTo>
                  <a:lnTo>
                    <a:pt x="565772" y="17830"/>
                  </a:lnTo>
                  <a:lnTo>
                    <a:pt x="576503" y="10769"/>
                  </a:lnTo>
                  <a:lnTo>
                    <a:pt x="573265" y="5384"/>
                  </a:lnTo>
                  <a:lnTo>
                    <a:pt x="528015" y="5384"/>
                  </a:lnTo>
                  <a:lnTo>
                    <a:pt x="528015" y="11849"/>
                  </a:lnTo>
                  <a:lnTo>
                    <a:pt x="565721" y="11849"/>
                  </a:lnTo>
                  <a:lnTo>
                    <a:pt x="559257" y="15087"/>
                  </a:lnTo>
                  <a:lnTo>
                    <a:pt x="552792" y="19392"/>
                  </a:lnTo>
                  <a:lnTo>
                    <a:pt x="545249" y="25857"/>
                  </a:lnTo>
                  <a:lnTo>
                    <a:pt x="538353" y="30708"/>
                  </a:lnTo>
                  <a:lnTo>
                    <a:pt x="532053" y="35560"/>
                  </a:lnTo>
                  <a:lnTo>
                    <a:pt x="526161" y="40411"/>
                  </a:lnTo>
                  <a:lnTo>
                    <a:pt x="520471" y="45250"/>
                  </a:lnTo>
                  <a:lnTo>
                    <a:pt x="524776" y="49568"/>
                  </a:lnTo>
                  <a:lnTo>
                    <a:pt x="529094" y="47409"/>
                  </a:lnTo>
                  <a:lnTo>
                    <a:pt x="532320" y="44170"/>
                  </a:lnTo>
                  <a:lnTo>
                    <a:pt x="534479" y="43103"/>
                  </a:lnTo>
                  <a:lnTo>
                    <a:pt x="537705" y="40944"/>
                  </a:lnTo>
                  <a:lnTo>
                    <a:pt x="540943" y="39865"/>
                  </a:lnTo>
                  <a:lnTo>
                    <a:pt x="545249" y="38785"/>
                  </a:lnTo>
                  <a:lnTo>
                    <a:pt x="550646" y="37706"/>
                  </a:lnTo>
                  <a:lnTo>
                    <a:pt x="565721" y="37706"/>
                  </a:lnTo>
                  <a:lnTo>
                    <a:pt x="570039" y="38785"/>
                  </a:lnTo>
                  <a:lnTo>
                    <a:pt x="574344" y="40944"/>
                  </a:lnTo>
                  <a:lnTo>
                    <a:pt x="577583" y="43103"/>
                  </a:lnTo>
                  <a:lnTo>
                    <a:pt x="579742" y="47409"/>
                  </a:lnTo>
                  <a:lnTo>
                    <a:pt x="579742" y="60337"/>
                  </a:lnTo>
                  <a:lnTo>
                    <a:pt x="574344" y="65722"/>
                  </a:lnTo>
                  <a:lnTo>
                    <a:pt x="564654" y="68961"/>
                  </a:lnTo>
                  <a:lnTo>
                    <a:pt x="563575" y="63576"/>
                  </a:lnTo>
                  <a:lnTo>
                    <a:pt x="562495" y="60337"/>
                  </a:lnTo>
                  <a:lnTo>
                    <a:pt x="560336" y="57111"/>
                  </a:lnTo>
                  <a:lnTo>
                    <a:pt x="558190" y="54965"/>
                  </a:lnTo>
                  <a:lnTo>
                    <a:pt x="558190" y="70040"/>
                  </a:lnTo>
                  <a:lnTo>
                    <a:pt x="545249" y="70040"/>
                  </a:lnTo>
                  <a:lnTo>
                    <a:pt x="543102" y="68961"/>
                  </a:lnTo>
                  <a:lnTo>
                    <a:pt x="539864" y="67881"/>
                  </a:lnTo>
                  <a:lnTo>
                    <a:pt x="537705" y="65722"/>
                  </a:lnTo>
                  <a:lnTo>
                    <a:pt x="537705" y="62496"/>
                  </a:lnTo>
                  <a:lnTo>
                    <a:pt x="538784" y="61417"/>
                  </a:lnTo>
                  <a:lnTo>
                    <a:pt x="538784" y="60337"/>
                  </a:lnTo>
                  <a:lnTo>
                    <a:pt x="540943" y="58191"/>
                  </a:lnTo>
                  <a:lnTo>
                    <a:pt x="543102" y="57111"/>
                  </a:lnTo>
                  <a:lnTo>
                    <a:pt x="552792" y="57111"/>
                  </a:lnTo>
                  <a:lnTo>
                    <a:pt x="557110" y="61417"/>
                  </a:lnTo>
                  <a:lnTo>
                    <a:pt x="558190" y="70040"/>
                  </a:lnTo>
                  <a:lnTo>
                    <a:pt x="558190" y="54965"/>
                  </a:lnTo>
                  <a:lnTo>
                    <a:pt x="557110" y="53873"/>
                  </a:lnTo>
                  <a:lnTo>
                    <a:pt x="551713" y="51714"/>
                  </a:lnTo>
                  <a:lnTo>
                    <a:pt x="542023" y="51714"/>
                  </a:lnTo>
                  <a:lnTo>
                    <a:pt x="537705" y="52793"/>
                  </a:lnTo>
                  <a:lnTo>
                    <a:pt x="535559" y="54952"/>
                  </a:lnTo>
                  <a:lnTo>
                    <a:pt x="532320" y="57111"/>
                  </a:lnTo>
                  <a:lnTo>
                    <a:pt x="531241" y="60337"/>
                  </a:lnTo>
                  <a:lnTo>
                    <a:pt x="531241" y="67881"/>
                  </a:lnTo>
                  <a:lnTo>
                    <a:pt x="533400" y="71120"/>
                  </a:lnTo>
                  <a:lnTo>
                    <a:pt x="542023" y="75425"/>
                  </a:lnTo>
                  <a:lnTo>
                    <a:pt x="546328" y="76504"/>
                  </a:lnTo>
                  <a:lnTo>
                    <a:pt x="561416" y="76504"/>
                  </a:lnTo>
                  <a:lnTo>
                    <a:pt x="568960" y="74345"/>
                  </a:lnTo>
                  <a:lnTo>
                    <a:pt x="575424" y="71120"/>
                  </a:lnTo>
                  <a:lnTo>
                    <a:pt x="577316" y="70040"/>
                  </a:lnTo>
                  <a:lnTo>
                    <a:pt x="579196" y="68961"/>
                  </a:lnTo>
                  <a:lnTo>
                    <a:pt x="582968" y="66802"/>
                  </a:lnTo>
                  <a:lnTo>
                    <a:pt x="587273" y="61417"/>
                  </a:lnTo>
                  <a:lnTo>
                    <a:pt x="587273" y="45250"/>
                  </a:lnTo>
                  <a:close/>
                </a:path>
              </a:pathLst>
            </a:custGeom>
            <a:solidFill>
              <a:srgbClr val="000000"/>
            </a:solidFill>
          </p:spPr>
          <p:txBody>
            <a:bodyPr wrap="square" lIns="0" tIns="0" rIns="0" bIns="0" rtlCol="0"/>
            <a:lstStyle/>
            <a:p>
              <a:endParaRPr sz="1749"/>
            </a:p>
          </p:txBody>
        </p:sp>
        <p:pic>
          <p:nvPicPr>
            <p:cNvPr id="319" name="object 319"/>
            <p:cNvPicPr/>
            <p:nvPr/>
          </p:nvPicPr>
          <p:blipFill>
            <a:blip r:embed="rId100" cstate="print"/>
            <a:stretch>
              <a:fillRect/>
            </a:stretch>
          </p:blipFill>
          <p:spPr>
            <a:xfrm>
              <a:off x="9316058" y="6446060"/>
              <a:ext cx="642235" cy="72197"/>
            </a:xfrm>
            <a:prstGeom prst="rect">
              <a:avLst/>
            </a:prstGeom>
          </p:spPr>
        </p:pic>
        <p:pic>
          <p:nvPicPr>
            <p:cNvPr id="320" name="object 320"/>
            <p:cNvPicPr/>
            <p:nvPr/>
          </p:nvPicPr>
          <p:blipFill>
            <a:blip r:embed="rId101" cstate="print"/>
            <a:stretch>
              <a:fillRect/>
            </a:stretch>
          </p:blipFill>
          <p:spPr>
            <a:xfrm>
              <a:off x="6396905" y="6441750"/>
              <a:ext cx="1853431" cy="81895"/>
            </a:xfrm>
            <a:prstGeom prst="rect">
              <a:avLst/>
            </a:prstGeom>
          </p:spPr>
        </p:pic>
        <p:pic>
          <p:nvPicPr>
            <p:cNvPr id="321" name="object 321"/>
            <p:cNvPicPr/>
            <p:nvPr/>
          </p:nvPicPr>
          <p:blipFill>
            <a:blip r:embed="rId102" cstate="print"/>
            <a:stretch>
              <a:fillRect/>
            </a:stretch>
          </p:blipFill>
          <p:spPr>
            <a:xfrm>
              <a:off x="9317136" y="6632481"/>
              <a:ext cx="1120679" cy="72199"/>
            </a:xfrm>
            <a:prstGeom prst="rect">
              <a:avLst/>
            </a:prstGeom>
          </p:spPr>
        </p:pic>
        <p:pic>
          <p:nvPicPr>
            <p:cNvPr id="322" name="object 322"/>
            <p:cNvPicPr/>
            <p:nvPr/>
          </p:nvPicPr>
          <p:blipFill>
            <a:blip r:embed="rId103" cstate="print"/>
            <a:stretch>
              <a:fillRect/>
            </a:stretch>
          </p:blipFill>
          <p:spPr>
            <a:xfrm>
              <a:off x="6396905" y="6629248"/>
              <a:ext cx="2791999" cy="81897"/>
            </a:xfrm>
            <a:prstGeom prst="rect">
              <a:avLst/>
            </a:prstGeom>
          </p:spPr>
        </p:pic>
        <p:pic>
          <p:nvPicPr>
            <p:cNvPr id="323" name="object 323"/>
            <p:cNvPicPr/>
            <p:nvPr/>
          </p:nvPicPr>
          <p:blipFill>
            <a:blip r:embed="rId104" cstate="print"/>
            <a:stretch>
              <a:fillRect/>
            </a:stretch>
          </p:blipFill>
          <p:spPr>
            <a:xfrm>
              <a:off x="9317136" y="6819981"/>
              <a:ext cx="841586" cy="72197"/>
            </a:xfrm>
            <a:prstGeom prst="rect">
              <a:avLst/>
            </a:prstGeom>
          </p:spPr>
        </p:pic>
        <p:pic>
          <p:nvPicPr>
            <p:cNvPr id="324" name="object 324"/>
            <p:cNvPicPr/>
            <p:nvPr/>
          </p:nvPicPr>
          <p:blipFill>
            <a:blip r:embed="rId105" cstate="print"/>
            <a:stretch>
              <a:fillRect/>
            </a:stretch>
          </p:blipFill>
          <p:spPr>
            <a:xfrm>
              <a:off x="6396905" y="6816748"/>
              <a:ext cx="1881447" cy="81895"/>
            </a:xfrm>
            <a:prstGeom prst="rect">
              <a:avLst/>
            </a:prstGeom>
          </p:spPr>
        </p:pic>
        <p:pic>
          <p:nvPicPr>
            <p:cNvPr id="325" name="object 325"/>
            <p:cNvPicPr/>
            <p:nvPr/>
          </p:nvPicPr>
          <p:blipFill>
            <a:blip r:embed="rId104" cstate="print"/>
            <a:stretch>
              <a:fillRect/>
            </a:stretch>
          </p:blipFill>
          <p:spPr>
            <a:xfrm>
              <a:off x="9317136" y="7012867"/>
              <a:ext cx="841586" cy="72197"/>
            </a:xfrm>
            <a:prstGeom prst="rect">
              <a:avLst/>
            </a:prstGeom>
          </p:spPr>
        </p:pic>
        <p:pic>
          <p:nvPicPr>
            <p:cNvPr id="326" name="object 326"/>
            <p:cNvPicPr/>
            <p:nvPr/>
          </p:nvPicPr>
          <p:blipFill>
            <a:blip r:embed="rId106" cstate="print"/>
            <a:stretch>
              <a:fillRect/>
            </a:stretch>
          </p:blipFill>
          <p:spPr>
            <a:xfrm>
              <a:off x="6396905" y="7009634"/>
              <a:ext cx="2167005" cy="81895"/>
            </a:xfrm>
            <a:prstGeom prst="rect">
              <a:avLst/>
            </a:prstGeom>
          </p:spPr>
        </p:pic>
        <p:pic>
          <p:nvPicPr>
            <p:cNvPr id="327" name="object 327"/>
            <p:cNvPicPr/>
            <p:nvPr/>
          </p:nvPicPr>
          <p:blipFill>
            <a:blip r:embed="rId107" cstate="print"/>
            <a:stretch>
              <a:fillRect/>
            </a:stretch>
          </p:blipFill>
          <p:spPr>
            <a:xfrm>
              <a:off x="5862427" y="6997781"/>
              <a:ext cx="186420" cy="90516"/>
            </a:xfrm>
            <a:prstGeom prst="rect">
              <a:avLst/>
            </a:prstGeom>
          </p:spPr>
        </p:pic>
      </p:grpSp>
      <p:grpSp>
        <p:nvGrpSpPr>
          <p:cNvPr id="328" name="object 328"/>
          <p:cNvGrpSpPr/>
          <p:nvPr/>
        </p:nvGrpSpPr>
        <p:grpSpPr>
          <a:xfrm>
            <a:off x="5037881" y="6348874"/>
            <a:ext cx="1148430" cy="70046"/>
            <a:chOff x="5891521" y="7196055"/>
            <a:chExt cx="1343025" cy="81915"/>
          </a:xfrm>
        </p:grpSpPr>
        <p:pic>
          <p:nvPicPr>
            <p:cNvPr id="329" name="object 329"/>
            <p:cNvPicPr/>
            <p:nvPr/>
          </p:nvPicPr>
          <p:blipFill>
            <a:blip r:embed="rId108" cstate="print"/>
            <a:stretch>
              <a:fillRect/>
            </a:stretch>
          </p:blipFill>
          <p:spPr>
            <a:xfrm>
              <a:off x="5891521" y="7196055"/>
              <a:ext cx="994602" cy="81895"/>
            </a:xfrm>
            <a:prstGeom prst="rect">
              <a:avLst/>
            </a:prstGeom>
          </p:spPr>
        </p:pic>
        <p:sp>
          <p:nvSpPr>
            <p:cNvPr id="330" name="object 330"/>
            <p:cNvSpPr/>
            <p:nvPr/>
          </p:nvSpPr>
          <p:spPr>
            <a:xfrm>
              <a:off x="6893661" y="7196060"/>
              <a:ext cx="340995" cy="81915"/>
            </a:xfrm>
            <a:custGeom>
              <a:avLst/>
              <a:gdLst/>
              <a:ahLst/>
              <a:cxnLst/>
              <a:rect l="l" t="t" r="r" b="b"/>
              <a:pathLst>
                <a:path w="340995" h="81915">
                  <a:moveTo>
                    <a:pt x="78663" y="35560"/>
                  </a:moveTo>
                  <a:lnTo>
                    <a:pt x="0" y="35560"/>
                  </a:lnTo>
                  <a:lnTo>
                    <a:pt x="0" y="43103"/>
                  </a:lnTo>
                  <a:lnTo>
                    <a:pt x="78663" y="43103"/>
                  </a:lnTo>
                  <a:lnTo>
                    <a:pt x="78663" y="35560"/>
                  </a:lnTo>
                  <a:close/>
                </a:path>
                <a:path w="340995" h="81915">
                  <a:moveTo>
                    <a:pt x="127152" y="47409"/>
                  </a:moveTo>
                  <a:lnTo>
                    <a:pt x="120688" y="47409"/>
                  </a:lnTo>
                  <a:lnTo>
                    <a:pt x="120688" y="52806"/>
                  </a:lnTo>
                  <a:lnTo>
                    <a:pt x="120688" y="70040"/>
                  </a:lnTo>
                  <a:lnTo>
                    <a:pt x="99136" y="70040"/>
                  </a:lnTo>
                  <a:lnTo>
                    <a:pt x="99136" y="52806"/>
                  </a:lnTo>
                  <a:lnTo>
                    <a:pt x="120688" y="52806"/>
                  </a:lnTo>
                  <a:lnTo>
                    <a:pt x="120688" y="47409"/>
                  </a:lnTo>
                  <a:lnTo>
                    <a:pt x="92671" y="47409"/>
                  </a:lnTo>
                  <a:lnTo>
                    <a:pt x="92671" y="81902"/>
                  </a:lnTo>
                  <a:lnTo>
                    <a:pt x="99136" y="81902"/>
                  </a:lnTo>
                  <a:lnTo>
                    <a:pt x="99136" y="76504"/>
                  </a:lnTo>
                  <a:lnTo>
                    <a:pt x="120688" y="76504"/>
                  </a:lnTo>
                  <a:lnTo>
                    <a:pt x="120688" y="80822"/>
                  </a:lnTo>
                  <a:lnTo>
                    <a:pt x="127152" y="80822"/>
                  </a:lnTo>
                  <a:lnTo>
                    <a:pt x="127152" y="76504"/>
                  </a:lnTo>
                  <a:lnTo>
                    <a:pt x="127152" y="70040"/>
                  </a:lnTo>
                  <a:lnTo>
                    <a:pt x="127152" y="52806"/>
                  </a:lnTo>
                  <a:lnTo>
                    <a:pt x="127152" y="47409"/>
                  </a:lnTo>
                  <a:close/>
                </a:path>
                <a:path w="340995" h="81915">
                  <a:moveTo>
                    <a:pt x="133616" y="32334"/>
                  </a:moveTo>
                  <a:lnTo>
                    <a:pt x="120688" y="32334"/>
                  </a:lnTo>
                  <a:lnTo>
                    <a:pt x="122847" y="26936"/>
                  </a:lnTo>
                  <a:lnTo>
                    <a:pt x="123926" y="21551"/>
                  </a:lnTo>
                  <a:lnTo>
                    <a:pt x="126072" y="17246"/>
                  </a:lnTo>
                  <a:lnTo>
                    <a:pt x="131457" y="17246"/>
                  </a:lnTo>
                  <a:lnTo>
                    <a:pt x="131457" y="10782"/>
                  </a:lnTo>
                  <a:lnTo>
                    <a:pt x="118529" y="10782"/>
                  </a:lnTo>
                  <a:lnTo>
                    <a:pt x="118529" y="17246"/>
                  </a:lnTo>
                  <a:lnTo>
                    <a:pt x="116382" y="28016"/>
                  </a:lnTo>
                  <a:lnTo>
                    <a:pt x="114223" y="32334"/>
                  </a:lnTo>
                  <a:lnTo>
                    <a:pt x="104521" y="32334"/>
                  </a:lnTo>
                  <a:lnTo>
                    <a:pt x="102374" y="26936"/>
                  </a:lnTo>
                  <a:lnTo>
                    <a:pt x="101295" y="21551"/>
                  </a:lnTo>
                  <a:lnTo>
                    <a:pt x="100215" y="17246"/>
                  </a:lnTo>
                  <a:lnTo>
                    <a:pt x="118529" y="17246"/>
                  </a:lnTo>
                  <a:lnTo>
                    <a:pt x="118529" y="10782"/>
                  </a:lnTo>
                  <a:lnTo>
                    <a:pt x="113144" y="10782"/>
                  </a:lnTo>
                  <a:lnTo>
                    <a:pt x="113144" y="1079"/>
                  </a:lnTo>
                  <a:lnTo>
                    <a:pt x="106680" y="1079"/>
                  </a:lnTo>
                  <a:lnTo>
                    <a:pt x="106680" y="10782"/>
                  </a:lnTo>
                  <a:lnTo>
                    <a:pt x="87287" y="10782"/>
                  </a:lnTo>
                  <a:lnTo>
                    <a:pt x="87287" y="17246"/>
                  </a:lnTo>
                  <a:lnTo>
                    <a:pt x="93751" y="17246"/>
                  </a:lnTo>
                  <a:lnTo>
                    <a:pt x="94830" y="21551"/>
                  </a:lnTo>
                  <a:lnTo>
                    <a:pt x="96977" y="26936"/>
                  </a:lnTo>
                  <a:lnTo>
                    <a:pt x="98056" y="32334"/>
                  </a:lnTo>
                  <a:lnTo>
                    <a:pt x="86207" y="32334"/>
                  </a:lnTo>
                  <a:lnTo>
                    <a:pt x="86207" y="38798"/>
                  </a:lnTo>
                  <a:lnTo>
                    <a:pt x="133616" y="38798"/>
                  </a:lnTo>
                  <a:lnTo>
                    <a:pt x="133616" y="32334"/>
                  </a:lnTo>
                  <a:close/>
                </a:path>
                <a:path w="340995" h="81915">
                  <a:moveTo>
                    <a:pt x="165950" y="59270"/>
                  </a:moveTo>
                  <a:lnTo>
                    <a:pt x="165150" y="52197"/>
                  </a:lnTo>
                  <a:lnTo>
                    <a:pt x="162852" y="45529"/>
                  </a:lnTo>
                  <a:lnTo>
                    <a:pt x="159131" y="39268"/>
                  </a:lnTo>
                  <a:lnTo>
                    <a:pt x="154089" y="33401"/>
                  </a:lnTo>
                  <a:lnTo>
                    <a:pt x="156514" y="28321"/>
                  </a:lnTo>
                  <a:lnTo>
                    <a:pt x="158940" y="22631"/>
                  </a:lnTo>
                  <a:lnTo>
                    <a:pt x="161366" y="16129"/>
                  </a:lnTo>
                  <a:lnTo>
                    <a:pt x="162750" y="11849"/>
                  </a:lnTo>
                  <a:lnTo>
                    <a:pt x="163791" y="8623"/>
                  </a:lnTo>
                  <a:lnTo>
                    <a:pt x="160553" y="5384"/>
                  </a:lnTo>
                  <a:lnTo>
                    <a:pt x="136855" y="5384"/>
                  </a:lnTo>
                  <a:lnTo>
                    <a:pt x="136855" y="81902"/>
                  </a:lnTo>
                  <a:lnTo>
                    <a:pt x="143319" y="81902"/>
                  </a:lnTo>
                  <a:lnTo>
                    <a:pt x="143319" y="11849"/>
                  </a:lnTo>
                  <a:lnTo>
                    <a:pt x="156248" y="11849"/>
                  </a:lnTo>
                  <a:lnTo>
                    <a:pt x="154089" y="19392"/>
                  </a:lnTo>
                  <a:lnTo>
                    <a:pt x="147624" y="34480"/>
                  </a:lnTo>
                  <a:lnTo>
                    <a:pt x="155168" y="42024"/>
                  </a:lnTo>
                  <a:lnTo>
                    <a:pt x="158407" y="49568"/>
                  </a:lnTo>
                  <a:lnTo>
                    <a:pt x="158407" y="61417"/>
                  </a:lnTo>
                  <a:lnTo>
                    <a:pt x="157327" y="62496"/>
                  </a:lnTo>
                  <a:lnTo>
                    <a:pt x="149783" y="62496"/>
                  </a:lnTo>
                  <a:lnTo>
                    <a:pt x="146545" y="61417"/>
                  </a:lnTo>
                  <a:lnTo>
                    <a:pt x="147624" y="67894"/>
                  </a:lnTo>
                  <a:lnTo>
                    <a:pt x="149783" y="68961"/>
                  </a:lnTo>
                  <a:lnTo>
                    <a:pt x="160553" y="68961"/>
                  </a:lnTo>
                  <a:lnTo>
                    <a:pt x="162712" y="67894"/>
                  </a:lnTo>
                  <a:lnTo>
                    <a:pt x="163791" y="65735"/>
                  </a:lnTo>
                  <a:lnTo>
                    <a:pt x="164871" y="64655"/>
                  </a:lnTo>
                  <a:lnTo>
                    <a:pt x="165582" y="62496"/>
                  </a:lnTo>
                  <a:lnTo>
                    <a:pt x="165950" y="61417"/>
                  </a:lnTo>
                  <a:lnTo>
                    <a:pt x="165950" y="59270"/>
                  </a:lnTo>
                  <a:close/>
                </a:path>
                <a:path w="340995" h="81915">
                  <a:moveTo>
                    <a:pt x="221983" y="25857"/>
                  </a:moveTo>
                  <a:lnTo>
                    <a:pt x="214439" y="25857"/>
                  </a:lnTo>
                  <a:lnTo>
                    <a:pt x="214439" y="32334"/>
                  </a:lnTo>
                  <a:lnTo>
                    <a:pt x="214439" y="50647"/>
                  </a:lnTo>
                  <a:lnTo>
                    <a:pt x="190728" y="50647"/>
                  </a:lnTo>
                  <a:lnTo>
                    <a:pt x="190728" y="32334"/>
                  </a:lnTo>
                  <a:lnTo>
                    <a:pt x="214439" y="32334"/>
                  </a:lnTo>
                  <a:lnTo>
                    <a:pt x="214439" y="25857"/>
                  </a:lnTo>
                  <a:lnTo>
                    <a:pt x="184264" y="25857"/>
                  </a:lnTo>
                  <a:lnTo>
                    <a:pt x="184264" y="63576"/>
                  </a:lnTo>
                  <a:lnTo>
                    <a:pt x="190728" y="63576"/>
                  </a:lnTo>
                  <a:lnTo>
                    <a:pt x="190728" y="56032"/>
                  </a:lnTo>
                  <a:lnTo>
                    <a:pt x="221983" y="56032"/>
                  </a:lnTo>
                  <a:lnTo>
                    <a:pt x="221983" y="50647"/>
                  </a:lnTo>
                  <a:lnTo>
                    <a:pt x="221983" y="32334"/>
                  </a:lnTo>
                  <a:lnTo>
                    <a:pt x="221983" y="25857"/>
                  </a:lnTo>
                  <a:close/>
                </a:path>
                <a:path w="340995" h="81915">
                  <a:moveTo>
                    <a:pt x="254304" y="6464"/>
                  </a:moveTo>
                  <a:lnTo>
                    <a:pt x="173494" y="6464"/>
                  </a:lnTo>
                  <a:lnTo>
                    <a:pt x="173494" y="12928"/>
                  </a:lnTo>
                  <a:lnTo>
                    <a:pt x="234911" y="12928"/>
                  </a:lnTo>
                  <a:lnTo>
                    <a:pt x="234911" y="73279"/>
                  </a:lnTo>
                  <a:lnTo>
                    <a:pt x="215519" y="73279"/>
                  </a:lnTo>
                  <a:lnTo>
                    <a:pt x="216598" y="79743"/>
                  </a:lnTo>
                  <a:lnTo>
                    <a:pt x="221983" y="79743"/>
                  </a:lnTo>
                  <a:lnTo>
                    <a:pt x="227368" y="80822"/>
                  </a:lnTo>
                  <a:lnTo>
                    <a:pt x="235991" y="80822"/>
                  </a:lnTo>
                  <a:lnTo>
                    <a:pt x="238137" y="79743"/>
                  </a:lnTo>
                  <a:lnTo>
                    <a:pt x="239217" y="78663"/>
                  </a:lnTo>
                  <a:lnTo>
                    <a:pt x="241376" y="77584"/>
                  </a:lnTo>
                  <a:lnTo>
                    <a:pt x="241376" y="12928"/>
                  </a:lnTo>
                  <a:lnTo>
                    <a:pt x="254304" y="12928"/>
                  </a:lnTo>
                  <a:lnTo>
                    <a:pt x="254304" y="6464"/>
                  </a:lnTo>
                  <a:close/>
                </a:path>
                <a:path w="340995" h="81915">
                  <a:moveTo>
                    <a:pt x="297408" y="32334"/>
                  </a:moveTo>
                  <a:lnTo>
                    <a:pt x="290944" y="32334"/>
                  </a:lnTo>
                  <a:lnTo>
                    <a:pt x="290944" y="37719"/>
                  </a:lnTo>
                  <a:lnTo>
                    <a:pt x="290944" y="45262"/>
                  </a:lnTo>
                  <a:lnTo>
                    <a:pt x="290944" y="49568"/>
                  </a:lnTo>
                  <a:lnTo>
                    <a:pt x="290944" y="57111"/>
                  </a:lnTo>
                  <a:lnTo>
                    <a:pt x="272630" y="57111"/>
                  </a:lnTo>
                  <a:lnTo>
                    <a:pt x="272630" y="49568"/>
                  </a:lnTo>
                  <a:lnTo>
                    <a:pt x="290944" y="49568"/>
                  </a:lnTo>
                  <a:lnTo>
                    <a:pt x="290944" y="45262"/>
                  </a:lnTo>
                  <a:lnTo>
                    <a:pt x="272630" y="45262"/>
                  </a:lnTo>
                  <a:lnTo>
                    <a:pt x="272630" y="37719"/>
                  </a:lnTo>
                  <a:lnTo>
                    <a:pt x="290944" y="37719"/>
                  </a:lnTo>
                  <a:lnTo>
                    <a:pt x="290944" y="32334"/>
                  </a:lnTo>
                  <a:lnTo>
                    <a:pt x="266166" y="32334"/>
                  </a:lnTo>
                  <a:lnTo>
                    <a:pt x="266166" y="81902"/>
                  </a:lnTo>
                  <a:lnTo>
                    <a:pt x="272630" y="81902"/>
                  </a:lnTo>
                  <a:lnTo>
                    <a:pt x="272630" y="62496"/>
                  </a:lnTo>
                  <a:lnTo>
                    <a:pt x="290944" y="62496"/>
                  </a:lnTo>
                  <a:lnTo>
                    <a:pt x="290944" y="74358"/>
                  </a:lnTo>
                  <a:lnTo>
                    <a:pt x="289864" y="75425"/>
                  </a:lnTo>
                  <a:lnTo>
                    <a:pt x="286639" y="75425"/>
                  </a:lnTo>
                  <a:lnTo>
                    <a:pt x="284480" y="74358"/>
                  </a:lnTo>
                  <a:lnTo>
                    <a:pt x="280174" y="74358"/>
                  </a:lnTo>
                  <a:lnTo>
                    <a:pt x="281241" y="79743"/>
                  </a:lnTo>
                  <a:lnTo>
                    <a:pt x="284480" y="80822"/>
                  </a:lnTo>
                  <a:lnTo>
                    <a:pt x="294182" y="80822"/>
                  </a:lnTo>
                  <a:lnTo>
                    <a:pt x="295249" y="79743"/>
                  </a:lnTo>
                  <a:lnTo>
                    <a:pt x="297408" y="78663"/>
                  </a:lnTo>
                  <a:lnTo>
                    <a:pt x="297408" y="37719"/>
                  </a:lnTo>
                  <a:lnTo>
                    <a:pt x="297408" y="32334"/>
                  </a:lnTo>
                  <a:close/>
                </a:path>
                <a:path w="340995" h="81915">
                  <a:moveTo>
                    <a:pt x="302793" y="24790"/>
                  </a:moveTo>
                  <a:lnTo>
                    <a:pt x="302145" y="23710"/>
                  </a:lnTo>
                  <a:lnTo>
                    <a:pt x="299567" y="19392"/>
                  </a:lnTo>
                  <a:lnTo>
                    <a:pt x="296329" y="12928"/>
                  </a:lnTo>
                  <a:lnTo>
                    <a:pt x="292023" y="7543"/>
                  </a:lnTo>
                  <a:lnTo>
                    <a:pt x="286639" y="10782"/>
                  </a:lnTo>
                  <a:lnTo>
                    <a:pt x="288785" y="12928"/>
                  </a:lnTo>
                  <a:lnTo>
                    <a:pt x="289864" y="16167"/>
                  </a:lnTo>
                  <a:lnTo>
                    <a:pt x="292023" y="18313"/>
                  </a:lnTo>
                  <a:lnTo>
                    <a:pt x="287718" y="19392"/>
                  </a:lnTo>
                  <a:lnTo>
                    <a:pt x="273697" y="19392"/>
                  </a:lnTo>
                  <a:lnTo>
                    <a:pt x="278015" y="14008"/>
                  </a:lnTo>
                  <a:lnTo>
                    <a:pt x="281241" y="8623"/>
                  </a:lnTo>
                  <a:lnTo>
                    <a:pt x="283400" y="2159"/>
                  </a:lnTo>
                  <a:lnTo>
                    <a:pt x="276936" y="0"/>
                  </a:lnTo>
                  <a:lnTo>
                    <a:pt x="274777" y="6464"/>
                  </a:lnTo>
                  <a:lnTo>
                    <a:pt x="271551" y="12928"/>
                  </a:lnTo>
                  <a:lnTo>
                    <a:pt x="267233" y="20472"/>
                  </a:lnTo>
                  <a:lnTo>
                    <a:pt x="260769" y="20472"/>
                  </a:lnTo>
                  <a:lnTo>
                    <a:pt x="261581" y="24498"/>
                  </a:lnTo>
                  <a:lnTo>
                    <a:pt x="261632" y="24790"/>
                  </a:lnTo>
                  <a:lnTo>
                    <a:pt x="261721" y="25184"/>
                  </a:lnTo>
                  <a:lnTo>
                    <a:pt x="261810" y="25679"/>
                  </a:lnTo>
                  <a:lnTo>
                    <a:pt x="261848" y="25857"/>
                  </a:lnTo>
                  <a:lnTo>
                    <a:pt x="272376" y="25679"/>
                  </a:lnTo>
                  <a:lnTo>
                    <a:pt x="281381" y="25184"/>
                  </a:lnTo>
                  <a:lnTo>
                    <a:pt x="288975" y="24498"/>
                  </a:lnTo>
                  <a:lnTo>
                    <a:pt x="295249" y="23710"/>
                  </a:lnTo>
                  <a:lnTo>
                    <a:pt x="295249" y="24790"/>
                  </a:lnTo>
                  <a:lnTo>
                    <a:pt x="296329" y="26936"/>
                  </a:lnTo>
                  <a:lnTo>
                    <a:pt x="297408" y="28016"/>
                  </a:lnTo>
                  <a:lnTo>
                    <a:pt x="302793" y="24790"/>
                  </a:lnTo>
                  <a:close/>
                </a:path>
                <a:path w="340995" h="81915">
                  <a:moveTo>
                    <a:pt x="340512" y="63576"/>
                  </a:moveTo>
                  <a:lnTo>
                    <a:pt x="334048" y="61417"/>
                  </a:lnTo>
                  <a:lnTo>
                    <a:pt x="334048" y="68961"/>
                  </a:lnTo>
                  <a:lnTo>
                    <a:pt x="332968" y="71120"/>
                  </a:lnTo>
                  <a:lnTo>
                    <a:pt x="332968" y="72199"/>
                  </a:lnTo>
                  <a:lnTo>
                    <a:pt x="331889" y="73279"/>
                  </a:lnTo>
                  <a:lnTo>
                    <a:pt x="330809" y="73279"/>
                  </a:lnTo>
                  <a:lnTo>
                    <a:pt x="329742" y="74358"/>
                  </a:lnTo>
                  <a:lnTo>
                    <a:pt x="314655" y="74358"/>
                  </a:lnTo>
                  <a:lnTo>
                    <a:pt x="313575" y="73279"/>
                  </a:lnTo>
                  <a:lnTo>
                    <a:pt x="312496" y="73279"/>
                  </a:lnTo>
                  <a:lnTo>
                    <a:pt x="312496" y="61417"/>
                  </a:lnTo>
                  <a:lnTo>
                    <a:pt x="318947" y="59436"/>
                  </a:lnTo>
                  <a:lnTo>
                    <a:pt x="325297" y="56845"/>
                  </a:lnTo>
                  <a:lnTo>
                    <a:pt x="326948" y="56032"/>
                  </a:lnTo>
                  <a:lnTo>
                    <a:pt x="331444" y="53848"/>
                  </a:lnTo>
                  <a:lnTo>
                    <a:pt x="337286" y="50647"/>
                  </a:lnTo>
                  <a:lnTo>
                    <a:pt x="332968" y="45262"/>
                  </a:lnTo>
                  <a:lnTo>
                    <a:pt x="326504" y="49568"/>
                  </a:lnTo>
                  <a:lnTo>
                    <a:pt x="320040" y="52806"/>
                  </a:lnTo>
                  <a:lnTo>
                    <a:pt x="312496" y="56032"/>
                  </a:lnTo>
                  <a:lnTo>
                    <a:pt x="312496" y="43103"/>
                  </a:lnTo>
                  <a:lnTo>
                    <a:pt x="306031" y="43103"/>
                  </a:lnTo>
                  <a:lnTo>
                    <a:pt x="306031" y="76504"/>
                  </a:lnTo>
                  <a:lnTo>
                    <a:pt x="307111" y="78663"/>
                  </a:lnTo>
                  <a:lnTo>
                    <a:pt x="309257" y="79743"/>
                  </a:lnTo>
                  <a:lnTo>
                    <a:pt x="311416" y="79743"/>
                  </a:lnTo>
                  <a:lnTo>
                    <a:pt x="315734" y="80822"/>
                  </a:lnTo>
                  <a:lnTo>
                    <a:pt x="329742" y="80822"/>
                  </a:lnTo>
                  <a:lnTo>
                    <a:pt x="332968" y="79743"/>
                  </a:lnTo>
                  <a:lnTo>
                    <a:pt x="335127" y="79743"/>
                  </a:lnTo>
                  <a:lnTo>
                    <a:pt x="336207" y="78663"/>
                  </a:lnTo>
                  <a:lnTo>
                    <a:pt x="338353" y="77584"/>
                  </a:lnTo>
                  <a:lnTo>
                    <a:pt x="339432" y="75425"/>
                  </a:lnTo>
                  <a:lnTo>
                    <a:pt x="339699" y="74358"/>
                  </a:lnTo>
                  <a:lnTo>
                    <a:pt x="340512" y="71120"/>
                  </a:lnTo>
                  <a:lnTo>
                    <a:pt x="340512" y="63576"/>
                  </a:lnTo>
                  <a:close/>
                </a:path>
                <a:path w="340995" h="81915">
                  <a:moveTo>
                    <a:pt x="340512" y="22631"/>
                  </a:moveTo>
                  <a:lnTo>
                    <a:pt x="334048" y="20472"/>
                  </a:lnTo>
                  <a:lnTo>
                    <a:pt x="334048" y="28016"/>
                  </a:lnTo>
                  <a:lnTo>
                    <a:pt x="332968" y="29095"/>
                  </a:lnTo>
                  <a:lnTo>
                    <a:pt x="332968" y="31254"/>
                  </a:lnTo>
                  <a:lnTo>
                    <a:pt x="331889" y="32334"/>
                  </a:lnTo>
                  <a:lnTo>
                    <a:pt x="328663" y="32334"/>
                  </a:lnTo>
                  <a:lnTo>
                    <a:pt x="326504" y="33401"/>
                  </a:lnTo>
                  <a:lnTo>
                    <a:pt x="317881" y="33401"/>
                  </a:lnTo>
                  <a:lnTo>
                    <a:pt x="314655" y="32334"/>
                  </a:lnTo>
                  <a:lnTo>
                    <a:pt x="312496" y="32334"/>
                  </a:lnTo>
                  <a:lnTo>
                    <a:pt x="312496" y="20472"/>
                  </a:lnTo>
                  <a:lnTo>
                    <a:pt x="318795" y="18491"/>
                  </a:lnTo>
                  <a:lnTo>
                    <a:pt x="324891" y="15900"/>
                  </a:lnTo>
                  <a:lnTo>
                    <a:pt x="326529" y="15087"/>
                  </a:lnTo>
                  <a:lnTo>
                    <a:pt x="330911" y="12928"/>
                  </a:lnTo>
                  <a:lnTo>
                    <a:pt x="337286" y="9702"/>
                  </a:lnTo>
                  <a:lnTo>
                    <a:pt x="332968" y="5384"/>
                  </a:lnTo>
                  <a:lnTo>
                    <a:pt x="325424" y="9702"/>
                  </a:lnTo>
                  <a:lnTo>
                    <a:pt x="318960" y="12928"/>
                  </a:lnTo>
                  <a:lnTo>
                    <a:pt x="312496" y="15087"/>
                  </a:lnTo>
                  <a:lnTo>
                    <a:pt x="312496" y="1079"/>
                  </a:lnTo>
                  <a:lnTo>
                    <a:pt x="306031" y="1079"/>
                  </a:lnTo>
                  <a:lnTo>
                    <a:pt x="306031" y="34480"/>
                  </a:lnTo>
                  <a:lnTo>
                    <a:pt x="307111" y="36639"/>
                  </a:lnTo>
                  <a:lnTo>
                    <a:pt x="311416" y="38798"/>
                  </a:lnTo>
                  <a:lnTo>
                    <a:pt x="330809" y="38798"/>
                  </a:lnTo>
                  <a:lnTo>
                    <a:pt x="332968" y="37719"/>
                  </a:lnTo>
                  <a:lnTo>
                    <a:pt x="336207" y="37719"/>
                  </a:lnTo>
                  <a:lnTo>
                    <a:pt x="338353" y="35560"/>
                  </a:lnTo>
                  <a:lnTo>
                    <a:pt x="339432" y="33401"/>
                  </a:lnTo>
                  <a:lnTo>
                    <a:pt x="339432" y="31254"/>
                  </a:lnTo>
                  <a:lnTo>
                    <a:pt x="340512" y="28016"/>
                  </a:lnTo>
                  <a:lnTo>
                    <a:pt x="340512" y="22631"/>
                  </a:lnTo>
                  <a:close/>
                </a:path>
              </a:pathLst>
            </a:custGeom>
            <a:solidFill>
              <a:srgbClr val="FF0000"/>
            </a:solidFill>
          </p:spPr>
          <p:txBody>
            <a:bodyPr wrap="square" lIns="0" tIns="0" rIns="0" bIns="0" rtlCol="0"/>
            <a:lstStyle/>
            <a:p>
              <a:endParaRPr sz="1749"/>
            </a:p>
          </p:txBody>
        </p:sp>
      </p:grpSp>
      <p:grpSp>
        <p:nvGrpSpPr>
          <p:cNvPr id="331" name="object 331"/>
          <p:cNvGrpSpPr/>
          <p:nvPr/>
        </p:nvGrpSpPr>
        <p:grpSpPr>
          <a:xfrm>
            <a:off x="8689098" y="6463594"/>
            <a:ext cx="412132" cy="200364"/>
            <a:chOff x="10161417" y="7330213"/>
            <a:chExt cx="481965" cy="234315"/>
          </a:xfrm>
        </p:grpSpPr>
        <p:sp>
          <p:nvSpPr>
            <p:cNvPr id="332" name="object 332"/>
            <p:cNvSpPr/>
            <p:nvPr/>
          </p:nvSpPr>
          <p:spPr>
            <a:xfrm>
              <a:off x="10168421"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14008">
              <a:solidFill>
                <a:srgbClr val="001F60"/>
              </a:solidFill>
            </a:ln>
          </p:spPr>
          <p:txBody>
            <a:bodyPr wrap="square" lIns="0" tIns="0" rIns="0" bIns="0" rtlCol="0"/>
            <a:lstStyle/>
            <a:p>
              <a:endParaRPr sz="1749"/>
            </a:p>
          </p:txBody>
        </p:sp>
        <p:sp>
          <p:nvSpPr>
            <p:cNvPr id="333" name="object 333"/>
            <p:cNvSpPr/>
            <p:nvPr/>
          </p:nvSpPr>
          <p:spPr>
            <a:xfrm>
              <a:off x="10168421"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8620">
              <a:solidFill>
                <a:srgbClr val="001F60"/>
              </a:solidFill>
            </a:ln>
          </p:spPr>
          <p:txBody>
            <a:bodyPr wrap="square" lIns="0" tIns="0" rIns="0" bIns="0" rtlCol="0"/>
            <a:lstStyle/>
            <a:p>
              <a:endParaRPr sz="1749"/>
            </a:p>
          </p:txBody>
        </p:sp>
        <p:sp>
          <p:nvSpPr>
            <p:cNvPr id="334" name="object 334"/>
            <p:cNvSpPr/>
            <p:nvPr/>
          </p:nvSpPr>
          <p:spPr>
            <a:xfrm>
              <a:off x="10168421" y="7337218"/>
              <a:ext cx="467995" cy="220345"/>
            </a:xfrm>
            <a:custGeom>
              <a:avLst/>
              <a:gdLst/>
              <a:ahLst/>
              <a:cxnLst/>
              <a:rect l="l" t="t" r="r" b="b"/>
              <a:pathLst>
                <a:path w="467995" h="220345">
                  <a:moveTo>
                    <a:pt x="0" y="0"/>
                  </a:moveTo>
                  <a:lnTo>
                    <a:pt x="467668" y="0"/>
                  </a:lnTo>
                  <a:lnTo>
                    <a:pt x="467668" y="219825"/>
                  </a:lnTo>
                  <a:lnTo>
                    <a:pt x="0" y="219825"/>
                  </a:lnTo>
                  <a:lnTo>
                    <a:pt x="0" y="0"/>
                  </a:lnTo>
                  <a:close/>
                </a:path>
              </a:pathLst>
            </a:custGeom>
            <a:ln w="6465">
              <a:solidFill>
                <a:srgbClr val="001F60"/>
              </a:solidFill>
            </a:ln>
          </p:spPr>
          <p:txBody>
            <a:bodyPr wrap="square" lIns="0" tIns="0" rIns="0" bIns="0" rtlCol="0"/>
            <a:lstStyle/>
            <a:p>
              <a:endParaRPr sz="1749"/>
            </a:p>
          </p:txBody>
        </p:sp>
        <p:pic>
          <p:nvPicPr>
            <p:cNvPr id="335" name="object 335"/>
            <p:cNvPicPr/>
            <p:nvPr/>
          </p:nvPicPr>
          <p:blipFill>
            <a:blip r:embed="rId40" cstate="print"/>
            <a:stretch>
              <a:fillRect/>
            </a:stretch>
          </p:blipFill>
          <p:spPr>
            <a:xfrm>
              <a:off x="10338678" y="7411570"/>
              <a:ext cx="257540" cy="89439"/>
            </a:xfrm>
            <a:prstGeom prst="rect">
              <a:avLst/>
            </a:prstGeom>
          </p:spPr>
        </p:pic>
        <p:pic>
          <p:nvPicPr>
            <p:cNvPr id="336" name="object 336"/>
            <p:cNvPicPr/>
            <p:nvPr/>
          </p:nvPicPr>
          <p:blipFill>
            <a:blip r:embed="rId109" cstate="print"/>
            <a:stretch>
              <a:fillRect/>
            </a:stretch>
          </p:blipFill>
          <p:spPr>
            <a:xfrm>
              <a:off x="10174887" y="7346916"/>
              <a:ext cx="200429" cy="199351"/>
            </a:xfrm>
            <a:prstGeom prst="rect">
              <a:avLst/>
            </a:prstGeom>
          </p:spPr>
        </p:pic>
      </p:grpSp>
      <p:sp>
        <p:nvSpPr>
          <p:cNvPr id="337" name="object 337"/>
          <p:cNvSpPr/>
          <p:nvPr/>
        </p:nvSpPr>
        <p:spPr>
          <a:xfrm>
            <a:off x="4571402" y="195478"/>
            <a:ext cx="0" cy="6464872"/>
          </a:xfrm>
          <a:custGeom>
            <a:avLst/>
            <a:gdLst/>
            <a:ahLst/>
            <a:cxnLst/>
            <a:rect l="l" t="t" r="r" b="b"/>
            <a:pathLst>
              <a:path h="7560309">
                <a:moveTo>
                  <a:pt x="0" y="7560005"/>
                </a:moveTo>
                <a:lnTo>
                  <a:pt x="0" y="0"/>
                </a:lnTo>
              </a:path>
            </a:pathLst>
          </a:custGeom>
          <a:ln w="12700">
            <a:solidFill>
              <a:srgbClr val="000000"/>
            </a:solidFill>
          </a:ln>
        </p:spPr>
        <p:txBody>
          <a:bodyPr wrap="square" lIns="0" tIns="0" rIns="0" bIns="0" rtlCol="0"/>
          <a:lstStyle/>
          <a:p>
            <a:endParaRPr sz="1749"/>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テキスト ボックス 2">
            <a:extLst>
              <a:ext uri="{FF2B5EF4-FFF2-40B4-BE49-F238E27FC236}">
                <a16:creationId xmlns:a16="http://schemas.microsoft.com/office/drawing/2014/main" id="{36A63F0F-BF14-88B5-97B5-09F87FCCEC02}"/>
              </a:ext>
            </a:extLst>
          </p:cNvPr>
          <p:cNvSpPr txBox="1">
            <a:spLocks noChangeArrowheads="1"/>
          </p:cNvSpPr>
          <p:nvPr/>
        </p:nvSpPr>
        <p:spPr bwMode="auto">
          <a:xfrm>
            <a:off x="114300" y="136513"/>
            <a:ext cx="43380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dirty="0">
                <a:latin typeface="Arial" panose="020B0604020202020204" pitchFamily="34" charset="0"/>
              </a:rPr>
              <a:t>ｲﾝﾌﾗ・トータル・マネジメント</a:t>
            </a:r>
          </a:p>
        </p:txBody>
      </p:sp>
      <p:sp>
        <p:nvSpPr>
          <p:cNvPr id="2" name="四角形吹き出し 1">
            <a:extLst>
              <a:ext uri="{FF2B5EF4-FFF2-40B4-BE49-F238E27FC236}">
                <a16:creationId xmlns:a16="http://schemas.microsoft.com/office/drawing/2014/main" id="{81C10FEF-914D-8AD1-84BB-3AD7B3D6611E}"/>
              </a:ext>
            </a:extLst>
          </p:cNvPr>
          <p:cNvSpPr/>
          <p:nvPr/>
        </p:nvSpPr>
        <p:spPr>
          <a:xfrm>
            <a:off x="-50863" y="1754997"/>
            <a:ext cx="1846387" cy="624765"/>
          </a:xfrm>
          <a:prstGeom prst="wedgeRectCallout">
            <a:avLst>
              <a:gd name="adj1" fmla="val 32338"/>
              <a:gd name="adj2" fmla="val 91228"/>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2000" b="1" dirty="0"/>
              <a:t>再補修の時期予測とコスト</a:t>
            </a:r>
          </a:p>
        </p:txBody>
      </p:sp>
      <p:sp>
        <p:nvSpPr>
          <p:cNvPr id="7" name="四角形吹き出し 6">
            <a:extLst>
              <a:ext uri="{FF2B5EF4-FFF2-40B4-BE49-F238E27FC236}">
                <a16:creationId xmlns:a16="http://schemas.microsoft.com/office/drawing/2014/main" id="{12736E92-5ACA-61AC-B733-3B810E31763D}"/>
              </a:ext>
            </a:extLst>
          </p:cNvPr>
          <p:cNvSpPr/>
          <p:nvPr/>
        </p:nvSpPr>
        <p:spPr>
          <a:xfrm>
            <a:off x="127000" y="5006874"/>
            <a:ext cx="4133850" cy="783230"/>
          </a:xfrm>
          <a:prstGeom prst="wedgeRectCallout">
            <a:avLst>
              <a:gd name="adj1" fmla="val 6839"/>
              <a:gd name="adj2" fmla="val -73786"/>
            </a:avLst>
          </a:prstGeom>
          <a:ln w="57150">
            <a:solidFill>
              <a:srgbClr val="FF3300"/>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2000" b="1" dirty="0">
                <a:highlight>
                  <a:srgbClr val="FFFF00"/>
                </a:highlight>
              </a:rPr>
              <a:t>補修の材料・工法の選定は？</a:t>
            </a:r>
            <a:endParaRPr lang="en-US" altLang="ja-JP" sz="2000" b="1" dirty="0">
              <a:highlight>
                <a:srgbClr val="FFFF00"/>
              </a:highlight>
            </a:endParaRPr>
          </a:p>
          <a:p>
            <a:pPr algn="ctr" eaLnBrk="1" fontAlgn="auto" hangingPunct="1">
              <a:spcBef>
                <a:spcPts val="0"/>
              </a:spcBef>
              <a:spcAft>
                <a:spcPts val="0"/>
              </a:spcAft>
              <a:defRPr/>
            </a:pPr>
            <a:r>
              <a:rPr lang="ja-JP" altLang="en-US" sz="2000" b="1" dirty="0">
                <a:solidFill>
                  <a:schemeClr val="tx1"/>
                </a:solidFill>
                <a:highlight>
                  <a:srgbClr val="FFFF00"/>
                </a:highlight>
              </a:rPr>
              <a:t>実装のための実証不足</a:t>
            </a:r>
            <a:endParaRPr lang="ja-JP" altLang="en-US" sz="2000" b="1" dirty="0">
              <a:highlight>
                <a:srgbClr val="FFFF00"/>
              </a:highlight>
            </a:endParaRPr>
          </a:p>
        </p:txBody>
      </p:sp>
      <p:sp>
        <p:nvSpPr>
          <p:cNvPr id="8" name="四角形吹き出し 7">
            <a:extLst>
              <a:ext uri="{FF2B5EF4-FFF2-40B4-BE49-F238E27FC236}">
                <a16:creationId xmlns:a16="http://schemas.microsoft.com/office/drawing/2014/main" id="{3B1B9FED-932F-C7CA-B722-F8D6BE1D9084}"/>
              </a:ext>
            </a:extLst>
          </p:cNvPr>
          <p:cNvSpPr/>
          <p:nvPr/>
        </p:nvSpPr>
        <p:spPr>
          <a:xfrm>
            <a:off x="5339556" y="1615554"/>
            <a:ext cx="3492500" cy="642313"/>
          </a:xfrm>
          <a:prstGeom prst="wedgeRectCallout">
            <a:avLst>
              <a:gd name="adj1" fmla="val -72183"/>
              <a:gd name="adj2" fmla="val 73123"/>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2000" b="1" dirty="0"/>
              <a:t>点検結果は信頼できるか？</a:t>
            </a:r>
            <a:endParaRPr lang="en-US" altLang="ja-JP" sz="2000" b="1" dirty="0"/>
          </a:p>
          <a:p>
            <a:pPr algn="ctr" eaLnBrk="1" fontAlgn="auto" hangingPunct="1">
              <a:spcBef>
                <a:spcPts val="0"/>
              </a:spcBef>
              <a:spcAft>
                <a:spcPts val="0"/>
              </a:spcAft>
              <a:defRPr/>
            </a:pPr>
            <a:r>
              <a:rPr lang="ja-JP" altLang="en-US" sz="2000" b="1" dirty="0">
                <a:solidFill>
                  <a:schemeClr val="tx1"/>
                </a:solidFill>
              </a:rPr>
              <a:t>知見不足。手抜き</a:t>
            </a:r>
            <a:endParaRPr lang="ja-JP" altLang="en-US" sz="2000" b="1" dirty="0"/>
          </a:p>
        </p:txBody>
      </p:sp>
      <p:sp>
        <p:nvSpPr>
          <p:cNvPr id="9" name="四角形吹き出し 8">
            <a:extLst>
              <a:ext uri="{FF2B5EF4-FFF2-40B4-BE49-F238E27FC236}">
                <a16:creationId xmlns:a16="http://schemas.microsoft.com/office/drawing/2014/main" id="{8E2D64FE-F9C4-410E-F21A-3EE6426950AD}"/>
              </a:ext>
            </a:extLst>
          </p:cNvPr>
          <p:cNvSpPr/>
          <p:nvPr/>
        </p:nvSpPr>
        <p:spPr>
          <a:xfrm>
            <a:off x="5945583" y="4391382"/>
            <a:ext cx="3003550" cy="442694"/>
          </a:xfrm>
          <a:prstGeom prst="wedgeRectCallout">
            <a:avLst>
              <a:gd name="adj1" fmla="val -57674"/>
              <a:gd name="adj2" fmla="val 133590"/>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2000" b="1" dirty="0"/>
              <a:t>判断と財政負担評価</a:t>
            </a:r>
          </a:p>
        </p:txBody>
      </p:sp>
      <p:sp>
        <p:nvSpPr>
          <p:cNvPr id="10" name="四角形吹き出し 9">
            <a:extLst>
              <a:ext uri="{FF2B5EF4-FFF2-40B4-BE49-F238E27FC236}">
                <a16:creationId xmlns:a16="http://schemas.microsoft.com/office/drawing/2014/main" id="{ABEA80A6-4855-3528-E88D-746DD4C0BE33}"/>
              </a:ext>
            </a:extLst>
          </p:cNvPr>
          <p:cNvSpPr/>
          <p:nvPr/>
        </p:nvSpPr>
        <p:spPr>
          <a:xfrm>
            <a:off x="5703797" y="3454394"/>
            <a:ext cx="3003550" cy="642313"/>
          </a:xfrm>
          <a:prstGeom prst="wedgeRectCallout">
            <a:avLst>
              <a:gd name="adj1" fmla="val -75426"/>
              <a:gd name="adj2" fmla="val -12419"/>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2000" b="1" dirty="0"/>
              <a:t>診断･評価は的確か？</a:t>
            </a:r>
            <a:endParaRPr lang="en-US" altLang="ja-JP" sz="2000" b="1" dirty="0"/>
          </a:p>
          <a:p>
            <a:pPr algn="ctr" eaLnBrk="1" fontAlgn="auto" hangingPunct="1">
              <a:spcBef>
                <a:spcPts val="0"/>
              </a:spcBef>
              <a:spcAft>
                <a:spcPts val="0"/>
              </a:spcAft>
              <a:defRPr/>
            </a:pPr>
            <a:r>
              <a:rPr lang="ja-JP" altLang="en-US" sz="2000" b="1" dirty="0">
                <a:solidFill>
                  <a:schemeClr val="tx1"/>
                </a:solidFill>
              </a:rPr>
              <a:t>官側が判断できない</a:t>
            </a:r>
            <a:r>
              <a:rPr lang="ja-JP" altLang="en-US" sz="2000" dirty="0">
                <a:solidFill>
                  <a:schemeClr val="tx1"/>
                </a:solidFill>
              </a:rPr>
              <a:t>。</a:t>
            </a:r>
            <a:endParaRPr lang="ja-JP" altLang="en-US" sz="2000" b="1" dirty="0"/>
          </a:p>
        </p:txBody>
      </p:sp>
      <p:sp>
        <p:nvSpPr>
          <p:cNvPr id="3" name="角丸四角形 2">
            <a:extLst>
              <a:ext uri="{FF2B5EF4-FFF2-40B4-BE49-F238E27FC236}">
                <a16:creationId xmlns:a16="http://schemas.microsoft.com/office/drawing/2014/main" id="{DEE7D607-3528-C7BA-7738-A1F9424BD148}"/>
              </a:ext>
            </a:extLst>
          </p:cNvPr>
          <p:cNvSpPr/>
          <p:nvPr/>
        </p:nvSpPr>
        <p:spPr>
          <a:xfrm>
            <a:off x="3435184" y="2379762"/>
            <a:ext cx="1223963" cy="46672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1" dirty="0">
                <a:solidFill>
                  <a:schemeClr val="tx1"/>
                </a:solidFill>
                <a:highlight>
                  <a:srgbClr val="FFFF00"/>
                </a:highlight>
              </a:rPr>
              <a:t>点検</a:t>
            </a:r>
          </a:p>
        </p:txBody>
      </p:sp>
      <p:sp>
        <p:nvSpPr>
          <p:cNvPr id="20489" name="テキスト ボックス 3">
            <a:extLst>
              <a:ext uri="{FF2B5EF4-FFF2-40B4-BE49-F238E27FC236}">
                <a16:creationId xmlns:a16="http://schemas.microsoft.com/office/drawing/2014/main" id="{252E7FAA-ACE3-B90B-1A1E-96A47E9E7FA9}"/>
              </a:ext>
            </a:extLst>
          </p:cNvPr>
          <p:cNvSpPr txBox="1">
            <a:spLocks noChangeArrowheads="1"/>
          </p:cNvSpPr>
          <p:nvPr/>
        </p:nvSpPr>
        <p:spPr bwMode="auto">
          <a:xfrm>
            <a:off x="5243286" y="1433071"/>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Arial" panose="020B0604020202020204" pitchFamily="34" charset="0"/>
              </a:rPr>
              <a:t>・</a:t>
            </a:r>
            <a:endParaRPr lang="ja-JP" altLang="en-US" sz="1600" dirty="0">
              <a:latin typeface="Arial" panose="020B0604020202020204" pitchFamily="34" charset="0"/>
            </a:endParaRPr>
          </a:p>
        </p:txBody>
      </p:sp>
      <p:sp>
        <p:nvSpPr>
          <p:cNvPr id="13" name="角丸四角形 12">
            <a:extLst>
              <a:ext uri="{FF2B5EF4-FFF2-40B4-BE49-F238E27FC236}">
                <a16:creationId xmlns:a16="http://schemas.microsoft.com/office/drawing/2014/main" id="{C27D46C6-401B-4762-92A0-0DC062B19013}"/>
              </a:ext>
            </a:extLst>
          </p:cNvPr>
          <p:cNvSpPr/>
          <p:nvPr/>
        </p:nvSpPr>
        <p:spPr>
          <a:xfrm>
            <a:off x="3347610" y="3466250"/>
            <a:ext cx="1657350" cy="468313"/>
          </a:xfrm>
          <a:prstGeom prst="roundRect">
            <a:avLst/>
          </a:prstGeom>
          <a:solidFill>
            <a:srgbClr val="D7DB3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1" dirty="0">
                <a:solidFill>
                  <a:schemeClr val="tx1"/>
                </a:solidFill>
              </a:rPr>
              <a:t>診断・評価</a:t>
            </a:r>
          </a:p>
        </p:txBody>
      </p:sp>
      <p:sp>
        <p:nvSpPr>
          <p:cNvPr id="14" name="角丸四角形 13">
            <a:extLst>
              <a:ext uri="{FF2B5EF4-FFF2-40B4-BE49-F238E27FC236}">
                <a16:creationId xmlns:a16="http://schemas.microsoft.com/office/drawing/2014/main" id="{C623FB20-12E1-EFE8-CA35-19B8DEC737BE}"/>
              </a:ext>
            </a:extLst>
          </p:cNvPr>
          <p:cNvSpPr/>
          <p:nvPr/>
        </p:nvSpPr>
        <p:spPr>
          <a:xfrm>
            <a:off x="4646612" y="5067299"/>
            <a:ext cx="1223962" cy="466725"/>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1" dirty="0">
                <a:solidFill>
                  <a:schemeClr val="tx1"/>
                </a:solidFill>
              </a:rPr>
              <a:t>更新</a:t>
            </a:r>
          </a:p>
        </p:txBody>
      </p:sp>
      <p:sp>
        <p:nvSpPr>
          <p:cNvPr id="15" name="角丸四角形 14">
            <a:extLst>
              <a:ext uri="{FF2B5EF4-FFF2-40B4-BE49-F238E27FC236}">
                <a16:creationId xmlns:a16="http://schemas.microsoft.com/office/drawing/2014/main" id="{A4CCC86E-7641-A043-4050-C230552EF77A}"/>
              </a:ext>
            </a:extLst>
          </p:cNvPr>
          <p:cNvSpPr/>
          <p:nvPr/>
        </p:nvSpPr>
        <p:spPr>
          <a:xfrm>
            <a:off x="1323425" y="4182306"/>
            <a:ext cx="1765300" cy="466725"/>
          </a:xfrm>
          <a:prstGeom prst="roundRect">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1" dirty="0">
                <a:solidFill>
                  <a:schemeClr val="tx1"/>
                </a:solidFill>
              </a:rPr>
              <a:t>補修・補強</a:t>
            </a:r>
          </a:p>
        </p:txBody>
      </p:sp>
      <p:sp>
        <p:nvSpPr>
          <p:cNvPr id="16" name="角丸四角形 15">
            <a:extLst>
              <a:ext uri="{FF2B5EF4-FFF2-40B4-BE49-F238E27FC236}">
                <a16:creationId xmlns:a16="http://schemas.microsoft.com/office/drawing/2014/main" id="{D9DC410B-0E11-9B74-4F8A-56C0E098CD1E}"/>
              </a:ext>
            </a:extLst>
          </p:cNvPr>
          <p:cNvSpPr/>
          <p:nvPr/>
        </p:nvSpPr>
        <p:spPr>
          <a:xfrm>
            <a:off x="403819" y="2602339"/>
            <a:ext cx="1763713" cy="4667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1" dirty="0">
                <a:solidFill>
                  <a:schemeClr val="tx1"/>
                </a:solidFill>
              </a:rPr>
              <a:t>経過観察</a:t>
            </a:r>
          </a:p>
        </p:txBody>
      </p:sp>
      <p:sp>
        <p:nvSpPr>
          <p:cNvPr id="20496" name="テキスト ボックス 17">
            <a:extLst>
              <a:ext uri="{FF2B5EF4-FFF2-40B4-BE49-F238E27FC236}">
                <a16:creationId xmlns:a16="http://schemas.microsoft.com/office/drawing/2014/main" id="{F273EE60-3548-4658-818A-8E337FE91EAD}"/>
              </a:ext>
            </a:extLst>
          </p:cNvPr>
          <p:cNvSpPr txBox="1">
            <a:spLocks noChangeArrowheads="1"/>
          </p:cNvSpPr>
          <p:nvPr/>
        </p:nvSpPr>
        <p:spPr bwMode="auto">
          <a:xfrm>
            <a:off x="84138" y="3419475"/>
            <a:ext cx="15763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Arial" panose="020B0604020202020204" pitchFamily="34" charset="0"/>
              </a:rPr>
              <a:t>・</a:t>
            </a:r>
            <a:endParaRPr lang="ja-JP" altLang="en-US" sz="1600" dirty="0">
              <a:latin typeface="Arial" panose="020B0604020202020204" pitchFamily="34" charset="0"/>
            </a:endParaRPr>
          </a:p>
        </p:txBody>
      </p:sp>
      <p:sp>
        <p:nvSpPr>
          <p:cNvPr id="19" name="下矢印 18">
            <a:extLst>
              <a:ext uri="{FF2B5EF4-FFF2-40B4-BE49-F238E27FC236}">
                <a16:creationId xmlns:a16="http://schemas.microsoft.com/office/drawing/2014/main" id="{469BF174-8E2B-35F2-ACE9-69976FAFF1F8}"/>
              </a:ext>
            </a:extLst>
          </p:cNvPr>
          <p:cNvSpPr/>
          <p:nvPr/>
        </p:nvSpPr>
        <p:spPr>
          <a:xfrm rot="10800000">
            <a:off x="1172415" y="3426906"/>
            <a:ext cx="501650" cy="694967"/>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11" name="曲折矢印 10">
            <a:extLst>
              <a:ext uri="{FF2B5EF4-FFF2-40B4-BE49-F238E27FC236}">
                <a16:creationId xmlns:a16="http://schemas.microsoft.com/office/drawing/2014/main" id="{02136639-83CA-AEE3-541C-849E4942F42F}"/>
              </a:ext>
            </a:extLst>
          </p:cNvPr>
          <p:cNvSpPr/>
          <p:nvPr/>
        </p:nvSpPr>
        <p:spPr>
          <a:xfrm rot="16200000">
            <a:off x="1851472" y="3290749"/>
            <a:ext cx="754063" cy="811212"/>
          </a:xfrm>
          <a:prstGeom prst="bent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schemeClr val="tx1"/>
              </a:solidFill>
            </a:endParaRPr>
          </a:p>
        </p:txBody>
      </p:sp>
      <p:sp>
        <p:nvSpPr>
          <p:cNvPr id="21" name="曲折矢印 20">
            <a:extLst>
              <a:ext uri="{FF2B5EF4-FFF2-40B4-BE49-F238E27FC236}">
                <a16:creationId xmlns:a16="http://schemas.microsoft.com/office/drawing/2014/main" id="{6BABF4F4-DED1-590B-5377-ACD78F5D1F97}"/>
              </a:ext>
            </a:extLst>
          </p:cNvPr>
          <p:cNvSpPr/>
          <p:nvPr/>
        </p:nvSpPr>
        <p:spPr>
          <a:xfrm rot="10800000">
            <a:off x="3065677" y="4016610"/>
            <a:ext cx="633428" cy="520235"/>
          </a:xfrm>
          <a:prstGeom prst="bentArrow">
            <a:avLst>
              <a:gd name="adj1" fmla="val 29735"/>
              <a:gd name="adj2" fmla="val 25000"/>
              <a:gd name="adj3" fmla="val 25000"/>
              <a:gd name="adj4" fmla="val 43750"/>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schemeClr val="tx1"/>
              </a:solidFill>
            </a:endParaRPr>
          </a:p>
        </p:txBody>
      </p:sp>
      <p:sp>
        <p:nvSpPr>
          <p:cNvPr id="22" name="曲折矢印 21">
            <a:extLst>
              <a:ext uri="{FF2B5EF4-FFF2-40B4-BE49-F238E27FC236}">
                <a16:creationId xmlns:a16="http://schemas.microsoft.com/office/drawing/2014/main" id="{5718A501-AD40-978D-0626-1248A2C7438A}"/>
              </a:ext>
            </a:extLst>
          </p:cNvPr>
          <p:cNvSpPr/>
          <p:nvPr/>
        </p:nvSpPr>
        <p:spPr>
          <a:xfrm>
            <a:off x="2144070" y="1626981"/>
            <a:ext cx="754062" cy="809625"/>
          </a:xfrm>
          <a:prstGeom prst="bent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schemeClr val="tx1"/>
              </a:solidFill>
            </a:endParaRPr>
          </a:p>
        </p:txBody>
      </p:sp>
      <p:sp>
        <p:nvSpPr>
          <p:cNvPr id="25" name="下矢印 24">
            <a:extLst>
              <a:ext uri="{FF2B5EF4-FFF2-40B4-BE49-F238E27FC236}">
                <a16:creationId xmlns:a16="http://schemas.microsoft.com/office/drawing/2014/main" id="{4AABD279-5BEB-F98C-9315-4A5352E76CCE}"/>
              </a:ext>
            </a:extLst>
          </p:cNvPr>
          <p:cNvSpPr/>
          <p:nvPr/>
        </p:nvSpPr>
        <p:spPr>
          <a:xfrm rot="20429818">
            <a:off x="4948091" y="3981301"/>
            <a:ext cx="503238" cy="991503"/>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26" name="下矢印 25">
            <a:extLst>
              <a:ext uri="{FF2B5EF4-FFF2-40B4-BE49-F238E27FC236}">
                <a16:creationId xmlns:a16="http://schemas.microsoft.com/office/drawing/2014/main" id="{C8C83764-7890-B4C1-AA0C-17C75D62A8D3}"/>
              </a:ext>
            </a:extLst>
          </p:cNvPr>
          <p:cNvSpPr/>
          <p:nvPr/>
        </p:nvSpPr>
        <p:spPr>
          <a:xfrm rot="18548011">
            <a:off x="4163553" y="4028909"/>
            <a:ext cx="503237" cy="982662"/>
          </a:xfrm>
          <a:prstGeom prst="downArrow">
            <a:avLst>
              <a:gd name="adj1" fmla="val 48030"/>
              <a:gd name="adj2" fmla="val 50000"/>
            </a:avLst>
          </a:prstGeom>
          <a:solidFill>
            <a:schemeClr val="bg1">
              <a:lumMod val="5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20504" name="テキスト ボックス 17">
            <a:extLst>
              <a:ext uri="{FF2B5EF4-FFF2-40B4-BE49-F238E27FC236}">
                <a16:creationId xmlns:a16="http://schemas.microsoft.com/office/drawing/2014/main" id="{51A8C698-4183-8FA9-DD7B-BE1A161664CA}"/>
              </a:ext>
            </a:extLst>
          </p:cNvPr>
          <p:cNvSpPr txBox="1">
            <a:spLocks noChangeArrowheads="1"/>
          </p:cNvSpPr>
          <p:nvPr/>
        </p:nvSpPr>
        <p:spPr bwMode="auto">
          <a:xfrm>
            <a:off x="6013579" y="5143773"/>
            <a:ext cx="23839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r>
              <a:rPr lang="ja-JP" altLang="en-US" sz="1800" b="1" dirty="0">
                <a:solidFill>
                  <a:srgbClr val="FF0000"/>
                </a:solidFill>
                <a:latin typeface="Arial" panose="020B0604020202020204" pitchFamily="34" charset="0"/>
              </a:rPr>
              <a:t>今後、更新すべきか？</a:t>
            </a:r>
            <a:endParaRPr lang="en-US" altLang="ja-JP" sz="1800" b="1" dirty="0">
              <a:solidFill>
                <a:srgbClr val="FF0000"/>
              </a:solidFill>
              <a:latin typeface="Arial" panose="020B0604020202020204" pitchFamily="34" charset="0"/>
            </a:endParaRPr>
          </a:p>
          <a:p>
            <a:pPr>
              <a:spcBef>
                <a:spcPct val="0"/>
              </a:spcBef>
              <a:buNone/>
            </a:pPr>
            <a:r>
              <a:rPr lang="ja-JP" altLang="en-US" sz="1800" b="1" dirty="0">
                <a:solidFill>
                  <a:srgbClr val="FF0000"/>
                </a:solidFill>
                <a:latin typeface="Arial" panose="020B0604020202020204" pitchFamily="34" charset="0"/>
              </a:rPr>
              <a:t>撤去すべきか？重要</a:t>
            </a:r>
            <a:endParaRPr lang="en-US" altLang="ja-JP" sz="1800" b="1" dirty="0">
              <a:solidFill>
                <a:srgbClr val="FF0000"/>
              </a:solidFill>
              <a:latin typeface="Arial" panose="020B0604020202020204" pitchFamily="34" charset="0"/>
            </a:endParaRPr>
          </a:p>
        </p:txBody>
      </p:sp>
      <p:sp>
        <p:nvSpPr>
          <p:cNvPr id="27" name="角丸四角形 26">
            <a:extLst>
              <a:ext uri="{FF2B5EF4-FFF2-40B4-BE49-F238E27FC236}">
                <a16:creationId xmlns:a16="http://schemas.microsoft.com/office/drawing/2014/main" id="{44D04C42-53D4-391A-2651-965E99746F0B}"/>
              </a:ext>
            </a:extLst>
          </p:cNvPr>
          <p:cNvSpPr/>
          <p:nvPr/>
        </p:nvSpPr>
        <p:spPr>
          <a:xfrm>
            <a:off x="461168" y="6057969"/>
            <a:ext cx="8370887" cy="726434"/>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tx1"/>
                </a:solidFill>
              </a:rPr>
              <a:t>「点検はしてました」ではダメ！</a:t>
            </a:r>
            <a:endParaRPr lang="en-US" altLang="ja-JP" sz="2400" b="1" dirty="0">
              <a:solidFill>
                <a:schemeClr val="tx1"/>
              </a:solidFill>
            </a:endParaRPr>
          </a:p>
          <a:p>
            <a:pPr algn="ctr" eaLnBrk="1" fontAlgn="auto" hangingPunct="1">
              <a:spcBef>
                <a:spcPts val="0"/>
              </a:spcBef>
              <a:spcAft>
                <a:spcPts val="0"/>
              </a:spcAft>
              <a:defRPr/>
            </a:pPr>
            <a:r>
              <a:rPr lang="ja-JP" altLang="en-US" sz="2400" b="1" dirty="0">
                <a:solidFill>
                  <a:schemeClr val="tx1"/>
                </a:solidFill>
              </a:rPr>
              <a:t>マネジメントが必須。考えて判断する必要がある。</a:t>
            </a:r>
          </a:p>
        </p:txBody>
      </p:sp>
      <p:sp>
        <p:nvSpPr>
          <p:cNvPr id="4" name="下矢印 5">
            <a:extLst>
              <a:ext uri="{FF2B5EF4-FFF2-40B4-BE49-F238E27FC236}">
                <a16:creationId xmlns:a16="http://schemas.microsoft.com/office/drawing/2014/main" id="{452EECDA-E367-3B6C-A0A9-D88433ACC3C9}"/>
              </a:ext>
            </a:extLst>
          </p:cNvPr>
          <p:cNvSpPr/>
          <p:nvPr/>
        </p:nvSpPr>
        <p:spPr>
          <a:xfrm>
            <a:off x="3795549" y="2917945"/>
            <a:ext cx="503237" cy="534651"/>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cxnSp>
        <p:nvCxnSpPr>
          <p:cNvPr id="12" name="直線コネクタ 11">
            <a:extLst>
              <a:ext uri="{FF2B5EF4-FFF2-40B4-BE49-F238E27FC236}">
                <a16:creationId xmlns:a16="http://schemas.microsoft.com/office/drawing/2014/main" id="{1C765337-BAAB-1DDC-2D5F-680E4526BCC3}"/>
              </a:ext>
            </a:extLst>
          </p:cNvPr>
          <p:cNvCxnSpPr>
            <a:cxnSpLocks/>
          </p:cNvCxnSpPr>
          <p:nvPr/>
        </p:nvCxnSpPr>
        <p:spPr>
          <a:xfrm>
            <a:off x="2715422" y="3069064"/>
            <a:ext cx="2543171" cy="0"/>
          </a:xfrm>
          <a:prstGeom prst="line">
            <a:avLst/>
          </a:prstGeom>
          <a:ln w="762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7" name="四角形吹き出し 9">
            <a:extLst>
              <a:ext uri="{FF2B5EF4-FFF2-40B4-BE49-F238E27FC236}">
                <a16:creationId xmlns:a16="http://schemas.microsoft.com/office/drawing/2014/main" id="{61BC6518-A01C-894A-630C-767C49718283}"/>
              </a:ext>
            </a:extLst>
          </p:cNvPr>
          <p:cNvSpPr/>
          <p:nvPr/>
        </p:nvSpPr>
        <p:spPr>
          <a:xfrm>
            <a:off x="5322092" y="2403047"/>
            <a:ext cx="3576637" cy="642313"/>
          </a:xfrm>
          <a:prstGeom prst="wedgeRectCallout">
            <a:avLst>
              <a:gd name="adj1" fmla="val -64963"/>
              <a:gd name="adj2" fmla="val 36728"/>
            </a:avLst>
          </a:prstGeom>
          <a:ln w="38100">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2000" b="1" dirty="0">
                <a:solidFill>
                  <a:schemeClr val="tx1"/>
                </a:solidFill>
                <a:highlight>
                  <a:srgbClr val="FF00FF"/>
                </a:highlight>
              </a:rPr>
              <a:t>議論がここで止まっている</a:t>
            </a:r>
          </a:p>
        </p:txBody>
      </p:sp>
      <p:sp>
        <p:nvSpPr>
          <p:cNvPr id="18" name="角丸四角形 2">
            <a:extLst>
              <a:ext uri="{FF2B5EF4-FFF2-40B4-BE49-F238E27FC236}">
                <a16:creationId xmlns:a16="http://schemas.microsoft.com/office/drawing/2014/main" id="{F363F7C6-A656-41B8-C1B8-B4C6DBEAC6E9}"/>
              </a:ext>
            </a:extLst>
          </p:cNvPr>
          <p:cNvSpPr/>
          <p:nvPr/>
        </p:nvSpPr>
        <p:spPr>
          <a:xfrm>
            <a:off x="2994401" y="1459318"/>
            <a:ext cx="2132769" cy="46672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1" dirty="0">
                <a:solidFill>
                  <a:schemeClr val="tx1"/>
                </a:solidFill>
              </a:rPr>
              <a:t>計画・設計・施工</a:t>
            </a:r>
          </a:p>
        </p:txBody>
      </p:sp>
      <p:sp>
        <p:nvSpPr>
          <p:cNvPr id="20" name="角丸四角形 2">
            <a:extLst>
              <a:ext uri="{FF2B5EF4-FFF2-40B4-BE49-F238E27FC236}">
                <a16:creationId xmlns:a16="http://schemas.microsoft.com/office/drawing/2014/main" id="{5B63CA9D-262A-03D0-DB39-9687E14EBCBA}"/>
              </a:ext>
            </a:extLst>
          </p:cNvPr>
          <p:cNvSpPr/>
          <p:nvPr/>
        </p:nvSpPr>
        <p:spPr>
          <a:xfrm>
            <a:off x="3313475" y="633372"/>
            <a:ext cx="1223963" cy="46672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1" dirty="0">
                <a:solidFill>
                  <a:schemeClr val="tx1"/>
                </a:solidFill>
              </a:rPr>
              <a:t>事業計画</a:t>
            </a:r>
          </a:p>
        </p:txBody>
      </p:sp>
      <p:sp>
        <p:nvSpPr>
          <p:cNvPr id="24" name="下矢印 5">
            <a:extLst>
              <a:ext uri="{FF2B5EF4-FFF2-40B4-BE49-F238E27FC236}">
                <a16:creationId xmlns:a16="http://schemas.microsoft.com/office/drawing/2014/main" id="{615CFF66-7130-2B75-A8F6-52B7AEB1F46A}"/>
              </a:ext>
            </a:extLst>
          </p:cNvPr>
          <p:cNvSpPr/>
          <p:nvPr/>
        </p:nvSpPr>
        <p:spPr>
          <a:xfrm>
            <a:off x="3728657" y="1156592"/>
            <a:ext cx="503237" cy="316923"/>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28" name="下矢印 5">
            <a:extLst>
              <a:ext uri="{FF2B5EF4-FFF2-40B4-BE49-F238E27FC236}">
                <a16:creationId xmlns:a16="http://schemas.microsoft.com/office/drawing/2014/main" id="{C79A0820-EF32-3850-3A75-FA1C10CE2DBD}"/>
              </a:ext>
            </a:extLst>
          </p:cNvPr>
          <p:cNvSpPr/>
          <p:nvPr/>
        </p:nvSpPr>
        <p:spPr>
          <a:xfrm>
            <a:off x="3795548" y="2040969"/>
            <a:ext cx="503237" cy="352970"/>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29" name="四角形吹き出し 9">
            <a:extLst>
              <a:ext uri="{FF2B5EF4-FFF2-40B4-BE49-F238E27FC236}">
                <a16:creationId xmlns:a16="http://schemas.microsoft.com/office/drawing/2014/main" id="{DAC9EC98-7CA6-7CC8-BCE8-4A8C825C7F7E}"/>
              </a:ext>
            </a:extLst>
          </p:cNvPr>
          <p:cNvSpPr/>
          <p:nvPr/>
        </p:nvSpPr>
        <p:spPr>
          <a:xfrm>
            <a:off x="5387717" y="411009"/>
            <a:ext cx="3365103" cy="844377"/>
          </a:xfrm>
          <a:prstGeom prst="wedgeRectCallout">
            <a:avLst>
              <a:gd name="adj1" fmla="val -82510"/>
              <a:gd name="adj2" fmla="val 54590"/>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2000" b="1" dirty="0"/>
              <a:t>本来の長寿命化、国土強靭化化、ではここが重要リスク分析、</a:t>
            </a:r>
            <a:r>
              <a:rPr lang="ja-JP" altLang="en-US" sz="2000" b="1" dirty="0">
                <a:solidFill>
                  <a:schemeClr val="tx1"/>
                </a:solidFill>
              </a:rPr>
              <a:t>耐震化計画</a:t>
            </a:r>
            <a:endParaRPr lang="ja-JP" altLang="en-US" sz="2000" b="1" dirty="0"/>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3" name="Oval 6">
            <a:extLst>
              <a:ext uri="{FF2B5EF4-FFF2-40B4-BE49-F238E27FC236}">
                <a16:creationId xmlns:a16="http://schemas.microsoft.com/office/drawing/2014/main" id="{D4D4F706-E3B8-634D-826D-B3A6CE62677A}"/>
              </a:ext>
            </a:extLst>
          </p:cNvPr>
          <p:cNvSpPr>
            <a:spLocks noChangeArrowheads="1"/>
          </p:cNvSpPr>
          <p:nvPr/>
        </p:nvSpPr>
        <p:spPr bwMode="auto">
          <a:xfrm>
            <a:off x="254012" y="764596"/>
            <a:ext cx="8370206" cy="5513337"/>
          </a:xfrm>
          <a:prstGeom prst="ellipse">
            <a:avLst/>
          </a:prstGeom>
          <a:solidFill>
            <a:schemeClr val="accent4">
              <a:lumMod val="40000"/>
              <a:lumOff val="60000"/>
            </a:schemeClr>
          </a:solidFill>
          <a:ln w="63500">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dirty="0">
              <a:latin typeface="Tahoma" panose="020B0604030504040204" pitchFamily="34" charset="0"/>
              <a:ea typeface="HGP創英角ﾎﾟｯﾌﾟ体" panose="040B0A00000000000000" pitchFamily="50" charset="-128"/>
            </a:endParaRPr>
          </a:p>
          <a:p>
            <a:pPr algn="ctr" eaLnBrk="1" hangingPunct="1">
              <a:spcBef>
                <a:spcPct val="0"/>
              </a:spcBef>
              <a:buFontTx/>
              <a:buNone/>
            </a:pPr>
            <a:endParaRPr lang="ja-JP" altLang="en-US" dirty="0">
              <a:latin typeface="Tahoma" panose="020B0604030504040204" pitchFamily="34" charset="0"/>
              <a:ea typeface="HGP創英角ﾎﾟｯﾌﾟ体" panose="040B0A00000000000000" pitchFamily="50" charset="-128"/>
            </a:endParaRPr>
          </a:p>
        </p:txBody>
      </p:sp>
      <p:sp>
        <p:nvSpPr>
          <p:cNvPr id="29698" name="スライド番号プレースホルダ 3">
            <a:extLst>
              <a:ext uri="{FF2B5EF4-FFF2-40B4-BE49-F238E27FC236}">
                <a16:creationId xmlns:a16="http://schemas.microsoft.com/office/drawing/2014/main" id="{1AEFEE26-2C99-B897-5E76-99DD58ADCA37}"/>
              </a:ext>
            </a:extLst>
          </p:cNvPr>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buFontTx/>
              <a:buNone/>
            </a:pPr>
            <a:fld id="{8E1D17C3-D52E-45A7-AA4B-C097A903434D}" type="slidenum">
              <a:rPr kumimoji="0" lang="ja-JP" altLang="en-US" sz="1400">
                <a:latin typeface="Tahoma" panose="020B0604030504040204" pitchFamily="34" charset="0"/>
              </a:rPr>
              <a:pPr algn="r" eaLnBrk="1" hangingPunct="1">
                <a:spcBef>
                  <a:spcPct val="0"/>
                </a:spcBef>
                <a:buFontTx/>
                <a:buNone/>
              </a:pPr>
              <a:t>40</a:t>
            </a:fld>
            <a:endParaRPr kumimoji="0" lang="en-US" altLang="ja-JP" sz="1400" dirty="0">
              <a:latin typeface="Tahoma" panose="020B0604030504040204" pitchFamily="34" charset="0"/>
            </a:endParaRPr>
          </a:p>
        </p:txBody>
      </p:sp>
      <p:sp>
        <p:nvSpPr>
          <p:cNvPr id="29700" name="Oval 3">
            <a:extLst>
              <a:ext uri="{FF2B5EF4-FFF2-40B4-BE49-F238E27FC236}">
                <a16:creationId xmlns:a16="http://schemas.microsoft.com/office/drawing/2014/main" id="{8127CB0F-8833-16E6-76CE-ECC79AFF542E}"/>
              </a:ext>
            </a:extLst>
          </p:cNvPr>
          <p:cNvSpPr>
            <a:spLocks noChangeArrowheads="1"/>
          </p:cNvSpPr>
          <p:nvPr/>
        </p:nvSpPr>
        <p:spPr bwMode="auto">
          <a:xfrm>
            <a:off x="116793" y="3373850"/>
            <a:ext cx="4876800" cy="685800"/>
          </a:xfrm>
          <a:prstGeom prst="ellipse">
            <a:avLst/>
          </a:prstGeom>
          <a:solidFill>
            <a:srgbClr val="FFFF99"/>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dirty="0">
              <a:latin typeface="Tahoma" panose="020B0604030504040204" pitchFamily="34" charset="0"/>
              <a:ea typeface="HGP創英角ﾎﾟｯﾌﾟ体" panose="040B0A00000000000000" pitchFamily="50" charset="-128"/>
            </a:endParaRPr>
          </a:p>
          <a:p>
            <a:pPr algn="ctr" eaLnBrk="1" hangingPunct="1">
              <a:spcBef>
                <a:spcPct val="0"/>
              </a:spcBef>
              <a:buFontTx/>
              <a:buNone/>
            </a:pPr>
            <a:r>
              <a:rPr lang="ja-JP" altLang="en-US" dirty="0">
                <a:latin typeface="Tahoma" panose="020B0604030504040204" pitchFamily="34" charset="0"/>
                <a:ea typeface="HGP創英角ﾎﾟｯﾌﾟ体" panose="040B0A00000000000000" pitchFamily="50" charset="-128"/>
              </a:rPr>
              <a:t>プロジェクトマネジメント</a:t>
            </a:r>
          </a:p>
          <a:p>
            <a:pPr algn="ctr" eaLnBrk="1" hangingPunct="1">
              <a:spcBef>
                <a:spcPct val="0"/>
              </a:spcBef>
              <a:buFontTx/>
              <a:buNone/>
            </a:pPr>
            <a:endParaRPr lang="ja-JP" altLang="en-US" dirty="0">
              <a:latin typeface="Tahoma" panose="020B0604030504040204" pitchFamily="34" charset="0"/>
              <a:ea typeface="HGP創英角ﾎﾟｯﾌﾟ体" panose="040B0A00000000000000" pitchFamily="50" charset="-128"/>
            </a:endParaRPr>
          </a:p>
        </p:txBody>
      </p:sp>
      <p:sp>
        <p:nvSpPr>
          <p:cNvPr id="29701" name="Oval 4">
            <a:extLst>
              <a:ext uri="{FF2B5EF4-FFF2-40B4-BE49-F238E27FC236}">
                <a16:creationId xmlns:a16="http://schemas.microsoft.com/office/drawing/2014/main" id="{553C8AF2-E969-D354-707E-98FDD3F117F2}"/>
              </a:ext>
            </a:extLst>
          </p:cNvPr>
          <p:cNvSpPr>
            <a:spLocks noChangeArrowheads="1"/>
          </p:cNvSpPr>
          <p:nvPr/>
        </p:nvSpPr>
        <p:spPr bwMode="auto">
          <a:xfrm>
            <a:off x="2325031" y="1057220"/>
            <a:ext cx="4228169" cy="609600"/>
          </a:xfrm>
          <a:prstGeom prst="ellipse">
            <a:avLst/>
          </a:prstGeom>
          <a:solidFill>
            <a:srgbClr val="FFFF99"/>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dirty="0">
                <a:latin typeface="HGP創英角ﾎﾟｯﾌﾟ体" panose="040B0A00000000000000" pitchFamily="50" charset="-128"/>
                <a:ea typeface="HGP創英角ﾎﾟｯﾌﾟ体" panose="040B0A00000000000000" pitchFamily="50" charset="-128"/>
              </a:rPr>
              <a:t>PPP/PFI</a:t>
            </a:r>
            <a:endParaRPr lang="ja-JP" altLang="en-US" dirty="0">
              <a:latin typeface="HGP創英角ﾎﾟｯﾌﾟ体" panose="040B0A00000000000000" pitchFamily="50" charset="-128"/>
              <a:ea typeface="HGP創英角ﾎﾟｯﾌﾟ体" panose="040B0A00000000000000" pitchFamily="50" charset="-128"/>
            </a:endParaRPr>
          </a:p>
        </p:txBody>
      </p:sp>
      <p:sp>
        <p:nvSpPr>
          <p:cNvPr id="29704" name="Oval 7">
            <a:extLst>
              <a:ext uri="{FF2B5EF4-FFF2-40B4-BE49-F238E27FC236}">
                <a16:creationId xmlns:a16="http://schemas.microsoft.com/office/drawing/2014/main" id="{9B6B3309-47C5-3B6E-972E-88A1E2D313F3}"/>
              </a:ext>
            </a:extLst>
          </p:cNvPr>
          <p:cNvSpPr>
            <a:spLocks noChangeArrowheads="1"/>
          </p:cNvSpPr>
          <p:nvPr/>
        </p:nvSpPr>
        <p:spPr bwMode="auto">
          <a:xfrm>
            <a:off x="70756" y="1803573"/>
            <a:ext cx="4876800" cy="685800"/>
          </a:xfrm>
          <a:prstGeom prst="ellipse">
            <a:avLst/>
          </a:prstGeom>
          <a:solidFill>
            <a:srgbClr val="FFFF99"/>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dirty="0">
              <a:latin typeface="Tahoma" panose="020B0604030504040204" pitchFamily="34" charset="0"/>
              <a:ea typeface="HGP創英角ﾎﾟｯﾌﾟ体" panose="040B0A00000000000000" pitchFamily="50" charset="-128"/>
            </a:endParaRPr>
          </a:p>
          <a:p>
            <a:pPr algn="ctr" eaLnBrk="1" hangingPunct="1">
              <a:spcBef>
                <a:spcPct val="0"/>
              </a:spcBef>
              <a:buFontTx/>
              <a:buNone/>
            </a:pPr>
            <a:r>
              <a:rPr lang="ja-JP" altLang="en-US" dirty="0">
                <a:latin typeface="Tahoma" panose="020B0604030504040204" pitchFamily="34" charset="0"/>
                <a:ea typeface="HGP創英角ﾎﾟｯﾌﾟ体" panose="040B0A00000000000000" pitchFamily="50" charset="-128"/>
              </a:rPr>
              <a:t>アセットマネジメント</a:t>
            </a:r>
          </a:p>
          <a:p>
            <a:pPr algn="ctr" eaLnBrk="1" hangingPunct="1">
              <a:spcBef>
                <a:spcPct val="0"/>
              </a:spcBef>
              <a:buFontTx/>
              <a:buNone/>
            </a:pPr>
            <a:endParaRPr lang="ja-JP" altLang="en-US" dirty="0">
              <a:latin typeface="Tahoma" panose="020B0604030504040204" pitchFamily="34" charset="0"/>
              <a:ea typeface="HGP創英角ﾎﾟｯﾌﾟ体" panose="040B0A00000000000000" pitchFamily="50" charset="-128"/>
            </a:endParaRPr>
          </a:p>
        </p:txBody>
      </p:sp>
      <p:sp>
        <p:nvSpPr>
          <p:cNvPr id="29705" name="Oval 8">
            <a:extLst>
              <a:ext uri="{FF2B5EF4-FFF2-40B4-BE49-F238E27FC236}">
                <a16:creationId xmlns:a16="http://schemas.microsoft.com/office/drawing/2014/main" id="{B5FA48CA-CBEE-7EE0-D3C3-6FDCE03CF60A}"/>
              </a:ext>
            </a:extLst>
          </p:cNvPr>
          <p:cNvSpPr>
            <a:spLocks noChangeArrowheads="1"/>
          </p:cNvSpPr>
          <p:nvPr/>
        </p:nvSpPr>
        <p:spPr bwMode="auto">
          <a:xfrm>
            <a:off x="4264023" y="1706503"/>
            <a:ext cx="4876800" cy="838200"/>
          </a:xfrm>
          <a:prstGeom prst="ellipse">
            <a:avLst/>
          </a:prstGeom>
          <a:solidFill>
            <a:srgbClr val="FFFF99"/>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dirty="0">
              <a:latin typeface="Tahoma" panose="020B0604030504040204" pitchFamily="34" charset="0"/>
              <a:ea typeface="HGP創英角ﾎﾟｯﾌﾟ体" panose="040B0A00000000000000" pitchFamily="50" charset="-128"/>
            </a:endParaRPr>
          </a:p>
          <a:p>
            <a:pPr algn="ctr" eaLnBrk="1" hangingPunct="1">
              <a:spcBef>
                <a:spcPct val="0"/>
              </a:spcBef>
              <a:buFontTx/>
              <a:buNone/>
            </a:pPr>
            <a:r>
              <a:rPr lang="ja-JP" altLang="en-US" dirty="0">
                <a:latin typeface="Tahoma" panose="020B0604030504040204" pitchFamily="34" charset="0"/>
                <a:ea typeface="HGP創英角ﾎﾟｯﾌﾟ体" panose="040B0A00000000000000" pitchFamily="50" charset="-128"/>
              </a:rPr>
              <a:t>ライフサイクルマネジメント</a:t>
            </a:r>
          </a:p>
          <a:p>
            <a:pPr algn="ctr" eaLnBrk="1" hangingPunct="1">
              <a:spcBef>
                <a:spcPct val="0"/>
              </a:spcBef>
              <a:buFontTx/>
              <a:buNone/>
            </a:pPr>
            <a:endParaRPr lang="ja-JP" altLang="en-US" dirty="0">
              <a:latin typeface="Tahoma" panose="020B0604030504040204" pitchFamily="34" charset="0"/>
              <a:ea typeface="HGP創英角ﾎﾟｯﾌﾟ体" panose="040B0A00000000000000" pitchFamily="50" charset="-128"/>
            </a:endParaRPr>
          </a:p>
        </p:txBody>
      </p:sp>
      <p:sp>
        <p:nvSpPr>
          <p:cNvPr id="29706" name="Oval 9">
            <a:extLst>
              <a:ext uri="{FF2B5EF4-FFF2-40B4-BE49-F238E27FC236}">
                <a16:creationId xmlns:a16="http://schemas.microsoft.com/office/drawing/2014/main" id="{33F12FB3-8A23-5872-66C4-5CD903E106FC}"/>
              </a:ext>
            </a:extLst>
          </p:cNvPr>
          <p:cNvSpPr>
            <a:spLocks noChangeArrowheads="1"/>
          </p:cNvSpPr>
          <p:nvPr/>
        </p:nvSpPr>
        <p:spPr bwMode="auto">
          <a:xfrm>
            <a:off x="1264902" y="4214147"/>
            <a:ext cx="4724401" cy="609600"/>
          </a:xfrm>
          <a:prstGeom prst="ellipse">
            <a:avLst/>
          </a:prstGeom>
          <a:solidFill>
            <a:srgbClr val="FFFF99"/>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dirty="0">
                <a:latin typeface="Tahoma" panose="020B0604030504040204" pitchFamily="34" charset="0"/>
                <a:ea typeface="HGP創英角ﾎﾟｯﾌﾟ体" panose="040B0A00000000000000" pitchFamily="50" charset="-128"/>
              </a:rPr>
              <a:t>ファシリティマネジメント</a:t>
            </a:r>
          </a:p>
        </p:txBody>
      </p:sp>
      <p:sp>
        <p:nvSpPr>
          <p:cNvPr id="29707" name="AutoShape 10">
            <a:extLst>
              <a:ext uri="{FF2B5EF4-FFF2-40B4-BE49-F238E27FC236}">
                <a16:creationId xmlns:a16="http://schemas.microsoft.com/office/drawing/2014/main" id="{FDDF9CBA-3D5A-EA98-7832-0466AB05E7FE}"/>
              </a:ext>
            </a:extLst>
          </p:cNvPr>
          <p:cNvSpPr>
            <a:spLocks noChangeArrowheads="1"/>
          </p:cNvSpPr>
          <p:nvPr/>
        </p:nvSpPr>
        <p:spPr bwMode="auto">
          <a:xfrm>
            <a:off x="233363" y="5336392"/>
            <a:ext cx="8910637" cy="1552575"/>
          </a:xfrm>
          <a:prstGeom prst="irregularSeal1">
            <a:avLst/>
          </a:prstGeom>
          <a:solidFill>
            <a:srgbClr val="FF66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3600" dirty="0">
                <a:latin typeface="Arial" panose="020B0604020202020204" pitchFamily="34" charset="0"/>
                <a:ea typeface="HGP創英角ﾎﾟｯﾌﾟ体" panose="040B0A00000000000000" pitchFamily="50" charset="-128"/>
              </a:rPr>
              <a:t>古い人は苦手</a:t>
            </a:r>
          </a:p>
        </p:txBody>
      </p:sp>
      <p:sp>
        <p:nvSpPr>
          <p:cNvPr id="2" name="Oval 8">
            <a:extLst>
              <a:ext uri="{FF2B5EF4-FFF2-40B4-BE49-F238E27FC236}">
                <a16:creationId xmlns:a16="http://schemas.microsoft.com/office/drawing/2014/main" id="{433E047B-ADE1-9B33-48FD-3676D0957656}"/>
              </a:ext>
            </a:extLst>
          </p:cNvPr>
          <p:cNvSpPr>
            <a:spLocks noChangeArrowheads="1"/>
          </p:cNvSpPr>
          <p:nvPr/>
        </p:nvSpPr>
        <p:spPr bwMode="auto">
          <a:xfrm>
            <a:off x="5309734" y="3329670"/>
            <a:ext cx="3989161" cy="609600"/>
          </a:xfrm>
          <a:prstGeom prst="ellipse">
            <a:avLst/>
          </a:prstGeom>
          <a:solidFill>
            <a:srgbClr val="FFFF99"/>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dirty="0">
              <a:latin typeface="Tahoma" panose="020B0604030504040204" pitchFamily="34" charset="0"/>
              <a:ea typeface="HGP創英角ﾎﾟｯﾌﾟ体" panose="040B0A00000000000000" pitchFamily="50" charset="-128"/>
            </a:endParaRPr>
          </a:p>
          <a:p>
            <a:pPr algn="ctr" eaLnBrk="1" hangingPunct="1">
              <a:spcBef>
                <a:spcPct val="0"/>
              </a:spcBef>
              <a:buFontTx/>
              <a:buNone/>
            </a:pPr>
            <a:r>
              <a:rPr lang="ja-JP" altLang="en-US" dirty="0">
                <a:latin typeface="Tahoma" panose="020B0604030504040204" pitchFamily="34" charset="0"/>
                <a:ea typeface="HGP創英角ﾎﾟｯﾌﾟ体" panose="040B0A00000000000000" pitchFamily="50" charset="-128"/>
              </a:rPr>
              <a:t>リスクマネジメント</a:t>
            </a:r>
          </a:p>
          <a:p>
            <a:pPr algn="ctr" eaLnBrk="1" hangingPunct="1">
              <a:spcBef>
                <a:spcPct val="0"/>
              </a:spcBef>
              <a:buFontTx/>
              <a:buNone/>
            </a:pPr>
            <a:endParaRPr lang="ja-JP" altLang="en-US" dirty="0">
              <a:latin typeface="Tahoma" panose="020B0604030504040204" pitchFamily="34" charset="0"/>
              <a:ea typeface="HGP創英角ﾎﾟｯﾌﾟ体" panose="040B0A00000000000000" pitchFamily="50" charset="-128"/>
            </a:endParaRPr>
          </a:p>
        </p:txBody>
      </p:sp>
      <p:sp>
        <p:nvSpPr>
          <p:cNvPr id="3" name="Oval 8">
            <a:extLst>
              <a:ext uri="{FF2B5EF4-FFF2-40B4-BE49-F238E27FC236}">
                <a16:creationId xmlns:a16="http://schemas.microsoft.com/office/drawing/2014/main" id="{8A6CAC25-7E9F-7D09-7520-86E3A227ABB0}"/>
              </a:ext>
            </a:extLst>
          </p:cNvPr>
          <p:cNvSpPr>
            <a:spLocks noChangeArrowheads="1"/>
          </p:cNvSpPr>
          <p:nvPr/>
        </p:nvSpPr>
        <p:spPr bwMode="auto">
          <a:xfrm>
            <a:off x="631824" y="2538241"/>
            <a:ext cx="2220686" cy="838200"/>
          </a:xfrm>
          <a:prstGeom prst="ellipse">
            <a:avLst/>
          </a:prstGeom>
          <a:solidFill>
            <a:srgbClr val="FFFF99"/>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dirty="0">
              <a:latin typeface="Tahoma" panose="020B0604030504040204" pitchFamily="34" charset="0"/>
              <a:ea typeface="HGP創英角ﾎﾟｯﾌﾟ体" panose="040B0A00000000000000" pitchFamily="50" charset="-128"/>
            </a:endParaRPr>
          </a:p>
          <a:p>
            <a:pPr algn="ctr" eaLnBrk="1" hangingPunct="1">
              <a:spcBef>
                <a:spcPct val="0"/>
              </a:spcBef>
              <a:buFontTx/>
              <a:buNone/>
            </a:pPr>
            <a:r>
              <a:rPr lang="ja-JP" altLang="en-US" dirty="0">
                <a:latin typeface="Tahoma" panose="020B0604030504040204" pitchFamily="34" charset="0"/>
                <a:ea typeface="HGP創英角ﾎﾟｯﾌﾟ体" panose="040B0A00000000000000" pitchFamily="50" charset="-128"/>
              </a:rPr>
              <a:t>群マネ</a:t>
            </a:r>
          </a:p>
          <a:p>
            <a:pPr algn="ctr" eaLnBrk="1" hangingPunct="1">
              <a:spcBef>
                <a:spcPct val="0"/>
              </a:spcBef>
              <a:buFontTx/>
              <a:buNone/>
            </a:pPr>
            <a:endParaRPr lang="ja-JP" altLang="en-US" dirty="0">
              <a:latin typeface="Tahoma" panose="020B0604030504040204" pitchFamily="34" charset="0"/>
              <a:ea typeface="HGP創英角ﾎﾟｯﾌﾟ体" panose="040B0A00000000000000" pitchFamily="50" charset="-128"/>
            </a:endParaRPr>
          </a:p>
        </p:txBody>
      </p:sp>
      <p:sp>
        <p:nvSpPr>
          <p:cNvPr id="4" name="Oval 8">
            <a:extLst>
              <a:ext uri="{FF2B5EF4-FFF2-40B4-BE49-F238E27FC236}">
                <a16:creationId xmlns:a16="http://schemas.microsoft.com/office/drawing/2014/main" id="{C75D369A-BEC5-0E89-B34C-053E8D2E2016}"/>
              </a:ext>
            </a:extLst>
          </p:cNvPr>
          <p:cNvSpPr>
            <a:spLocks noChangeArrowheads="1"/>
          </p:cNvSpPr>
          <p:nvPr/>
        </p:nvSpPr>
        <p:spPr bwMode="auto">
          <a:xfrm>
            <a:off x="3168651" y="2538241"/>
            <a:ext cx="2820652" cy="838200"/>
          </a:xfrm>
          <a:prstGeom prst="ellipse">
            <a:avLst/>
          </a:prstGeom>
          <a:solidFill>
            <a:srgbClr val="FFFF99"/>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dirty="0">
              <a:latin typeface="Tahoma" panose="020B0604030504040204" pitchFamily="34" charset="0"/>
              <a:ea typeface="HGP創英角ﾎﾟｯﾌﾟ体" panose="040B0A00000000000000" pitchFamily="50" charset="-128"/>
            </a:endParaRPr>
          </a:p>
          <a:p>
            <a:pPr algn="ctr" eaLnBrk="1" hangingPunct="1">
              <a:spcBef>
                <a:spcPct val="0"/>
              </a:spcBef>
              <a:buFontTx/>
              <a:buNone/>
            </a:pPr>
            <a:r>
              <a:rPr lang="ja-JP" altLang="en-US" dirty="0">
                <a:latin typeface="Tahoma" panose="020B0604030504040204" pitchFamily="34" charset="0"/>
                <a:ea typeface="HGP創英角ﾎﾟｯﾌﾟ体" panose="040B0A00000000000000" pitchFamily="50" charset="-128"/>
              </a:rPr>
              <a:t>包括管理</a:t>
            </a:r>
          </a:p>
          <a:p>
            <a:pPr algn="ctr" eaLnBrk="1" hangingPunct="1">
              <a:spcBef>
                <a:spcPct val="0"/>
              </a:spcBef>
              <a:buFontTx/>
              <a:buNone/>
            </a:pPr>
            <a:endParaRPr lang="ja-JP" altLang="en-US" dirty="0">
              <a:latin typeface="Tahoma" panose="020B0604030504040204" pitchFamily="34" charset="0"/>
              <a:ea typeface="HGP創英角ﾎﾟｯﾌﾟ体" panose="040B0A00000000000000" pitchFamily="50" charset="-128"/>
            </a:endParaRPr>
          </a:p>
        </p:txBody>
      </p:sp>
      <p:sp>
        <p:nvSpPr>
          <p:cNvPr id="5" name="テキスト ボックス 4">
            <a:extLst>
              <a:ext uri="{FF2B5EF4-FFF2-40B4-BE49-F238E27FC236}">
                <a16:creationId xmlns:a16="http://schemas.microsoft.com/office/drawing/2014/main" id="{4E42F0FB-47B4-34EA-91ED-574969F6C198}"/>
              </a:ext>
            </a:extLst>
          </p:cNvPr>
          <p:cNvSpPr txBox="1"/>
          <p:nvPr/>
        </p:nvSpPr>
        <p:spPr>
          <a:xfrm>
            <a:off x="2555193" y="118265"/>
            <a:ext cx="3877985" cy="646331"/>
          </a:xfrm>
          <a:prstGeom prst="rect">
            <a:avLst/>
          </a:prstGeom>
          <a:noFill/>
        </p:spPr>
        <p:txBody>
          <a:bodyPr wrap="none" rtlCol="0">
            <a:spAutoFit/>
          </a:bodyPr>
          <a:lstStyle/>
          <a:p>
            <a:r>
              <a:rPr kumimoji="1" lang="ja-JP" altLang="en-US" sz="3600" b="1" dirty="0"/>
              <a:t>マネジメント手法</a:t>
            </a:r>
          </a:p>
        </p:txBody>
      </p:sp>
      <p:sp>
        <p:nvSpPr>
          <p:cNvPr id="7" name="Oval 8">
            <a:extLst>
              <a:ext uri="{FF2B5EF4-FFF2-40B4-BE49-F238E27FC236}">
                <a16:creationId xmlns:a16="http://schemas.microsoft.com/office/drawing/2014/main" id="{3A6577BB-2985-9699-AB74-6FB131337358}"/>
              </a:ext>
            </a:extLst>
          </p:cNvPr>
          <p:cNvSpPr>
            <a:spLocks noChangeArrowheads="1"/>
          </p:cNvSpPr>
          <p:nvPr/>
        </p:nvSpPr>
        <p:spPr bwMode="auto">
          <a:xfrm>
            <a:off x="2584396" y="4895259"/>
            <a:ext cx="3989161" cy="609600"/>
          </a:xfrm>
          <a:prstGeom prst="ellipse">
            <a:avLst/>
          </a:prstGeom>
          <a:solidFill>
            <a:srgbClr val="FFFF99"/>
          </a:solidFill>
          <a:ln w="9525">
            <a:solidFill>
              <a:schemeClr val="tx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dirty="0">
              <a:latin typeface="Tahoma" panose="020B0604030504040204" pitchFamily="34" charset="0"/>
              <a:ea typeface="HGP創英角ﾎﾟｯﾌﾟ体" panose="040B0A00000000000000" pitchFamily="50" charset="-128"/>
            </a:endParaRPr>
          </a:p>
          <a:p>
            <a:pPr algn="ctr" eaLnBrk="1" hangingPunct="1">
              <a:spcBef>
                <a:spcPct val="0"/>
              </a:spcBef>
              <a:buFontTx/>
              <a:buNone/>
            </a:pPr>
            <a:r>
              <a:rPr lang="ja-JP" altLang="en-US">
                <a:latin typeface="Tahoma" panose="020B0604030504040204" pitchFamily="34" charset="0"/>
                <a:ea typeface="HGP創英角ﾎﾟｯﾌﾟ体" panose="040B0A00000000000000" pitchFamily="50" charset="-128"/>
              </a:rPr>
              <a:t>○○マネジメント</a:t>
            </a:r>
            <a:endParaRPr lang="ja-JP" altLang="en-US" dirty="0">
              <a:latin typeface="Tahoma" panose="020B0604030504040204" pitchFamily="34" charset="0"/>
              <a:ea typeface="HGP創英角ﾎﾟｯﾌﾟ体" panose="040B0A00000000000000" pitchFamily="50" charset="-128"/>
            </a:endParaRPr>
          </a:p>
          <a:p>
            <a:pPr algn="ctr" eaLnBrk="1" hangingPunct="1">
              <a:spcBef>
                <a:spcPct val="0"/>
              </a:spcBef>
              <a:buFontTx/>
              <a:buNone/>
            </a:pPr>
            <a:endParaRPr lang="ja-JP" altLang="en-US" dirty="0">
              <a:latin typeface="Tahoma" panose="020B0604030504040204" pitchFamily="34" charset="0"/>
              <a:ea typeface="HGP創英角ﾎﾟｯﾌﾟ体" panose="040B0A00000000000000" pitchFamily="50" charset="-12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Oval 1028">
            <a:extLst>
              <a:ext uri="{FF2B5EF4-FFF2-40B4-BE49-F238E27FC236}">
                <a16:creationId xmlns:a16="http://schemas.microsoft.com/office/drawing/2014/main" id="{0131C504-56C6-B2F7-7DF7-3C31E6A13EEA}"/>
              </a:ext>
            </a:extLst>
          </p:cNvPr>
          <p:cNvSpPr>
            <a:spLocks noChangeArrowheads="1"/>
          </p:cNvSpPr>
          <p:nvPr/>
        </p:nvSpPr>
        <p:spPr bwMode="auto">
          <a:xfrm>
            <a:off x="1914525" y="1270000"/>
            <a:ext cx="6048375" cy="4203700"/>
          </a:xfrm>
          <a:prstGeom prst="ellipse">
            <a:avLst/>
          </a:prstGeom>
          <a:solidFill>
            <a:schemeClr val="tx2">
              <a:lumMod val="20000"/>
              <a:lumOff val="80000"/>
            </a:schemeClr>
          </a:solidFill>
          <a:ln w="9525">
            <a:solidFill>
              <a:schemeClr val="tx1"/>
            </a:solidFill>
            <a:round/>
            <a:headEnd/>
            <a:tailEnd/>
          </a:ln>
        </p:spPr>
        <p:txBody>
          <a:bodyPr wrap="non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defRPr/>
            </a:pPr>
            <a:endParaRPr lang="ja-JP" altLang="en-US" sz="2400" dirty="0">
              <a:latin typeface="Tahoma" pitchFamily="34" charset="0"/>
              <a:ea typeface="HGP創英角ﾎﾟｯﾌﾟ体" pitchFamily="50" charset="-128"/>
            </a:endParaRPr>
          </a:p>
        </p:txBody>
      </p:sp>
      <p:sp>
        <p:nvSpPr>
          <p:cNvPr id="62467" name="Rectangle 1026">
            <a:extLst>
              <a:ext uri="{FF2B5EF4-FFF2-40B4-BE49-F238E27FC236}">
                <a16:creationId xmlns:a16="http://schemas.microsoft.com/office/drawing/2014/main" id="{BD013D99-EB59-B323-6C00-D5B9FDCF084A}"/>
              </a:ext>
            </a:extLst>
          </p:cNvPr>
          <p:cNvSpPr>
            <a:spLocks noChangeArrowheads="1"/>
          </p:cNvSpPr>
          <p:nvPr/>
        </p:nvSpPr>
        <p:spPr bwMode="auto">
          <a:xfrm>
            <a:off x="1430338" y="227013"/>
            <a:ext cx="6810375" cy="490537"/>
          </a:xfrm>
          <a:prstGeom prst="rect">
            <a:avLst/>
          </a:prstGeom>
          <a:solidFill>
            <a:srgbClr val="FFCC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100" dirty="0">
                <a:latin typeface="HG丸ｺﾞｼｯｸM-PRO" panose="020F0600000000000000" pitchFamily="50" charset="-128"/>
                <a:ea typeface="HG丸ｺﾞｼｯｸM-PRO" panose="020F0600000000000000" pitchFamily="50" charset="-128"/>
              </a:rPr>
              <a:t>今後の社会は総力戦　</a:t>
            </a:r>
          </a:p>
        </p:txBody>
      </p:sp>
      <p:sp>
        <p:nvSpPr>
          <p:cNvPr id="16" name="円/楕円 15">
            <a:extLst>
              <a:ext uri="{FF2B5EF4-FFF2-40B4-BE49-F238E27FC236}">
                <a16:creationId xmlns:a16="http://schemas.microsoft.com/office/drawing/2014/main" id="{4CB0B03D-39EE-0FED-892D-891CBAB2A0EA}"/>
              </a:ext>
            </a:extLst>
          </p:cNvPr>
          <p:cNvSpPr/>
          <p:nvPr/>
        </p:nvSpPr>
        <p:spPr>
          <a:xfrm>
            <a:off x="6140450" y="1531938"/>
            <a:ext cx="2100263" cy="904875"/>
          </a:xfrm>
          <a:prstGeom prst="ellipse">
            <a:avLst/>
          </a:prstGeom>
          <a:solidFill>
            <a:srgbClr val="00B0F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350" dirty="0"/>
          </a:p>
          <a:p>
            <a:pPr>
              <a:defRPr/>
            </a:pPr>
            <a:endParaRPr lang="ja-JP" altLang="en-US" sz="1350" dirty="0"/>
          </a:p>
        </p:txBody>
      </p:sp>
      <p:sp>
        <p:nvSpPr>
          <p:cNvPr id="62469" name="Text Box 1031">
            <a:extLst>
              <a:ext uri="{FF2B5EF4-FFF2-40B4-BE49-F238E27FC236}">
                <a16:creationId xmlns:a16="http://schemas.microsoft.com/office/drawing/2014/main" id="{5791152C-A417-35BC-CEA7-ACB160E739C4}"/>
              </a:ext>
            </a:extLst>
          </p:cNvPr>
          <p:cNvSpPr txBox="1">
            <a:spLocks noChangeArrowheads="1"/>
          </p:cNvSpPr>
          <p:nvPr/>
        </p:nvSpPr>
        <p:spPr bwMode="auto">
          <a:xfrm>
            <a:off x="3062288" y="2000250"/>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Tahoma" panose="020B0604030504040204" pitchFamily="34" charset="0"/>
            </a:endParaRPr>
          </a:p>
        </p:txBody>
      </p:sp>
      <p:sp>
        <p:nvSpPr>
          <p:cNvPr id="3" name="円/楕円 2">
            <a:extLst>
              <a:ext uri="{FF2B5EF4-FFF2-40B4-BE49-F238E27FC236}">
                <a16:creationId xmlns:a16="http://schemas.microsoft.com/office/drawing/2014/main" id="{E5594A0D-4A64-B742-C588-4100F333B18A}"/>
              </a:ext>
            </a:extLst>
          </p:cNvPr>
          <p:cNvSpPr/>
          <p:nvPr/>
        </p:nvSpPr>
        <p:spPr>
          <a:xfrm>
            <a:off x="3370263" y="2289175"/>
            <a:ext cx="2592387" cy="2543175"/>
          </a:xfrm>
          <a:prstGeom prst="ellipse">
            <a:avLst/>
          </a:prstGeom>
          <a:solidFill>
            <a:srgbClr val="FF66FF"/>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500" dirty="0">
                <a:solidFill>
                  <a:schemeClr val="tx1"/>
                </a:solidFill>
              </a:rPr>
              <a:t>　　</a:t>
            </a:r>
            <a:r>
              <a:rPr lang="ja-JP" altLang="en-US" sz="1500" b="1" dirty="0">
                <a:solidFill>
                  <a:schemeClr val="tx1"/>
                </a:solidFill>
              </a:rPr>
              <a:t>やる気のある</a:t>
            </a:r>
            <a:endParaRPr lang="en-US" altLang="ja-JP" sz="1500" b="1" dirty="0">
              <a:solidFill>
                <a:schemeClr val="tx1"/>
              </a:solidFill>
            </a:endParaRPr>
          </a:p>
          <a:p>
            <a:pPr>
              <a:defRPr/>
            </a:pPr>
            <a:r>
              <a:rPr lang="ja-JP" altLang="en-US" sz="3000" dirty="0">
                <a:solidFill>
                  <a:schemeClr val="tx1"/>
                </a:solidFill>
              </a:rPr>
              <a:t>　市町村</a:t>
            </a:r>
            <a:endParaRPr lang="en-US" altLang="ja-JP" sz="1500" dirty="0">
              <a:solidFill>
                <a:schemeClr val="tx1"/>
              </a:solidFill>
            </a:endParaRPr>
          </a:p>
          <a:p>
            <a:pPr>
              <a:defRPr/>
            </a:pPr>
            <a:endParaRPr lang="en-US" altLang="ja-JP" sz="1500" b="1" dirty="0">
              <a:solidFill>
                <a:schemeClr val="tx1"/>
              </a:solidFill>
            </a:endParaRPr>
          </a:p>
          <a:p>
            <a:pPr>
              <a:defRPr/>
            </a:pPr>
            <a:r>
              <a:rPr lang="ja-JP" altLang="en-US" sz="1500" b="1" dirty="0">
                <a:solidFill>
                  <a:schemeClr val="tx1"/>
                </a:solidFill>
              </a:rPr>
              <a:t>　実行と責任</a:t>
            </a:r>
            <a:endParaRPr lang="en-US" altLang="ja-JP" sz="1500" b="1" dirty="0">
              <a:solidFill>
                <a:schemeClr val="tx1"/>
              </a:solidFill>
            </a:endParaRPr>
          </a:p>
          <a:p>
            <a:pPr>
              <a:defRPr/>
            </a:pPr>
            <a:r>
              <a:rPr lang="ja-JP" altLang="en-US" sz="1500" b="1" dirty="0">
                <a:solidFill>
                  <a:schemeClr val="tx1"/>
                </a:solidFill>
              </a:rPr>
              <a:t>　覚悟・度量</a:t>
            </a:r>
          </a:p>
          <a:p>
            <a:pPr>
              <a:defRPr/>
            </a:pPr>
            <a:endParaRPr lang="en-US" altLang="ja-JP" sz="1350" dirty="0"/>
          </a:p>
          <a:p>
            <a:pPr>
              <a:defRPr/>
            </a:pPr>
            <a:endParaRPr lang="ja-JP" altLang="en-US" sz="1350" dirty="0"/>
          </a:p>
        </p:txBody>
      </p:sp>
      <p:sp>
        <p:nvSpPr>
          <p:cNvPr id="19" name="円/楕円 18">
            <a:extLst>
              <a:ext uri="{FF2B5EF4-FFF2-40B4-BE49-F238E27FC236}">
                <a16:creationId xmlns:a16="http://schemas.microsoft.com/office/drawing/2014/main" id="{F2F91BA8-B77C-AC5A-D68D-7836CED8913C}"/>
              </a:ext>
            </a:extLst>
          </p:cNvPr>
          <p:cNvSpPr/>
          <p:nvPr/>
        </p:nvSpPr>
        <p:spPr>
          <a:xfrm>
            <a:off x="879475" y="1500188"/>
            <a:ext cx="3014663" cy="1331912"/>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350" dirty="0"/>
          </a:p>
          <a:p>
            <a:pPr>
              <a:defRPr/>
            </a:pPr>
            <a:endParaRPr lang="ja-JP" altLang="en-US" sz="1350" dirty="0"/>
          </a:p>
        </p:txBody>
      </p:sp>
      <p:sp>
        <p:nvSpPr>
          <p:cNvPr id="62472" name="テキスト ボックス 19">
            <a:extLst>
              <a:ext uri="{FF2B5EF4-FFF2-40B4-BE49-F238E27FC236}">
                <a16:creationId xmlns:a16="http://schemas.microsoft.com/office/drawing/2014/main" id="{DD812924-85DC-E371-8E63-85DE63E34F3B}"/>
              </a:ext>
            </a:extLst>
          </p:cNvPr>
          <p:cNvSpPr txBox="1">
            <a:spLocks noChangeArrowheads="1"/>
          </p:cNvSpPr>
          <p:nvPr/>
        </p:nvSpPr>
        <p:spPr bwMode="auto">
          <a:xfrm>
            <a:off x="1020763" y="1606550"/>
            <a:ext cx="2725737"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lvl="1" algn="ctr">
              <a:spcBef>
                <a:spcPct val="0"/>
              </a:spcBef>
              <a:buFont typeface="Arial" panose="020B0604020202020204" pitchFamily="34" charset="0"/>
              <a:buNone/>
            </a:pPr>
            <a:r>
              <a:rPr lang="ja-JP" altLang="en-US" sz="2100" b="1">
                <a:latin typeface="Arial" panose="020B0604020202020204" pitchFamily="34" charset="0"/>
              </a:rPr>
              <a:t>大学・学会</a:t>
            </a:r>
            <a:endParaRPr lang="en-US" altLang="ja-JP" sz="2100" b="1" dirty="0">
              <a:latin typeface="Arial" panose="020B0604020202020204" pitchFamily="34" charset="0"/>
            </a:endParaRPr>
          </a:p>
          <a:p>
            <a:pPr marL="0" lvl="1" algn="ctr">
              <a:spcBef>
                <a:spcPct val="0"/>
              </a:spcBef>
              <a:buFont typeface="Arial" panose="020B0604020202020204" pitchFamily="34" charset="0"/>
              <a:buNone/>
            </a:pPr>
            <a:r>
              <a:rPr lang="ja-JP" altLang="en-US" sz="1800">
                <a:latin typeface="Arial" panose="020B0604020202020204" pitchFamily="34" charset="0"/>
              </a:rPr>
              <a:t>技術支援、評価</a:t>
            </a:r>
            <a:endParaRPr lang="en-US" altLang="ja-JP" sz="1800" dirty="0">
              <a:latin typeface="Arial" panose="020B0604020202020204" pitchFamily="34" charset="0"/>
            </a:endParaRPr>
          </a:p>
          <a:p>
            <a:pPr marL="0" lvl="1" algn="ctr">
              <a:spcBef>
                <a:spcPct val="0"/>
              </a:spcBef>
              <a:buFont typeface="Arial" panose="020B0604020202020204" pitchFamily="34" charset="0"/>
              <a:buNone/>
            </a:pPr>
            <a:r>
              <a:rPr lang="ja-JP" altLang="en-US" sz="1800">
                <a:latin typeface="Arial" panose="020B0604020202020204" pitchFamily="34" charset="0"/>
              </a:rPr>
              <a:t>アドバイス、人材教育</a:t>
            </a:r>
            <a:endParaRPr lang="en-US" altLang="ja-JP" sz="1800" dirty="0">
              <a:latin typeface="Arial" panose="020B0604020202020204" pitchFamily="34" charset="0"/>
            </a:endParaRPr>
          </a:p>
          <a:p>
            <a:pPr marL="0" lvl="1" algn="ctr">
              <a:spcBef>
                <a:spcPct val="0"/>
              </a:spcBef>
              <a:buFont typeface="Arial" panose="020B0604020202020204" pitchFamily="34" charset="0"/>
              <a:buNone/>
            </a:pPr>
            <a:endParaRPr lang="en-US" altLang="ja-JP" sz="3000" dirty="0">
              <a:latin typeface="Arial" panose="020B0604020202020204" pitchFamily="34" charset="0"/>
            </a:endParaRPr>
          </a:p>
        </p:txBody>
      </p:sp>
      <p:sp>
        <p:nvSpPr>
          <p:cNvPr id="20" name="円/楕円 19">
            <a:extLst>
              <a:ext uri="{FF2B5EF4-FFF2-40B4-BE49-F238E27FC236}">
                <a16:creationId xmlns:a16="http://schemas.microsoft.com/office/drawing/2014/main" id="{35D6DA92-4A8C-BE92-0E46-108279A6E043}"/>
              </a:ext>
            </a:extLst>
          </p:cNvPr>
          <p:cNvSpPr/>
          <p:nvPr/>
        </p:nvSpPr>
        <p:spPr>
          <a:xfrm>
            <a:off x="808038" y="3295650"/>
            <a:ext cx="2363787" cy="1336675"/>
          </a:xfrm>
          <a:prstGeom prst="ellipse">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350" dirty="0"/>
          </a:p>
          <a:p>
            <a:pPr>
              <a:defRPr/>
            </a:pPr>
            <a:endParaRPr lang="ja-JP" altLang="en-US" sz="1350" dirty="0"/>
          </a:p>
        </p:txBody>
      </p:sp>
      <p:sp>
        <p:nvSpPr>
          <p:cNvPr id="62474" name="テキスト ボックス 19">
            <a:extLst>
              <a:ext uri="{FF2B5EF4-FFF2-40B4-BE49-F238E27FC236}">
                <a16:creationId xmlns:a16="http://schemas.microsoft.com/office/drawing/2014/main" id="{F6632255-A6A6-7C3F-32D1-A9CBAE5B54A7}"/>
              </a:ext>
            </a:extLst>
          </p:cNvPr>
          <p:cNvSpPr txBox="1">
            <a:spLocks noChangeArrowheads="1"/>
          </p:cNvSpPr>
          <p:nvPr/>
        </p:nvSpPr>
        <p:spPr bwMode="auto">
          <a:xfrm>
            <a:off x="911225" y="3530600"/>
            <a:ext cx="238125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lvl="1" algn="ctr">
              <a:spcBef>
                <a:spcPct val="0"/>
              </a:spcBef>
              <a:buFont typeface="Arial" panose="020B0604020202020204" pitchFamily="34" charset="0"/>
              <a:buNone/>
            </a:pPr>
            <a:r>
              <a:rPr lang="ja-JP" altLang="en-US" sz="2100" b="1">
                <a:latin typeface="Arial" panose="020B0604020202020204" pitchFamily="34" charset="0"/>
              </a:rPr>
              <a:t>民間企業・コンサル</a:t>
            </a:r>
            <a:endParaRPr lang="en-US" altLang="ja-JP" sz="2100" b="1" dirty="0">
              <a:latin typeface="Arial" panose="020B0604020202020204" pitchFamily="34" charset="0"/>
            </a:endParaRPr>
          </a:p>
          <a:p>
            <a:pPr marL="0" lvl="1" algn="ctr">
              <a:spcBef>
                <a:spcPct val="0"/>
              </a:spcBef>
              <a:buFont typeface="Arial" panose="020B0604020202020204" pitchFamily="34" charset="0"/>
              <a:buNone/>
            </a:pPr>
            <a:r>
              <a:rPr lang="ja-JP" altLang="en-US" sz="1500">
                <a:latin typeface="Arial" panose="020B0604020202020204" pitchFamily="34" charset="0"/>
              </a:rPr>
              <a:t>業務・協力・連携</a:t>
            </a:r>
            <a:endParaRPr lang="en-US" altLang="ja-JP" sz="1500" dirty="0">
              <a:latin typeface="Arial" panose="020B0604020202020204" pitchFamily="34" charset="0"/>
            </a:endParaRPr>
          </a:p>
          <a:p>
            <a:pPr marL="0" lvl="1" algn="ctr">
              <a:spcBef>
                <a:spcPct val="0"/>
              </a:spcBef>
              <a:buFont typeface="Arial" panose="020B0604020202020204" pitchFamily="34" charset="0"/>
              <a:buNone/>
            </a:pPr>
            <a:r>
              <a:rPr lang="en-US" altLang="ja-JP" sz="1500" dirty="0">
                <a:latin typeface="Arial" panose="020B0604020202020204" pitchFamily="34" charset="0"/>
              </a:rPr>
              <a:t>PPP/PFI</a:t>
            </a:r>
            <a:r>
              <a:rPr lang="ja-JP" altLang="en-US" sz="1500">
                <a:latin typeface="Arial" panose="020B0604020202020204" pitchFamily="34" charset="0"/>
              </a:rPr>
              <a:t>、包括管理</a:t>
            </a:r>
            <a:endParaRPr lang="en-US" altLang="ja-JP" sz="1500" dirty="0">
              <a:latin typeface="Arial" panose="020B0604020202020204" pitchFamily="34" charset="0"/>
            </a:endParaRPr>
          </a:p>
          <a:p>
            <a:pPr marL="0" lvl="1" algn="ctr">
              <a:spcBef>
                <a:spcPct val="0"/>
              </a:spcBef>
              <a:buFont typeface="Arial" panose="020B0604020202020204" pitchFamily="34" charset="0"/>
              <a:buNone/>
            </a:pPr>
            <a:endParaRPr lang="en-US" altLang="ja-JP" sz="3000" dirty="0">
              <a:latin typeface="Arial" panose="020B0604020202020204" pitchFamily="34" charset="0"/>
            </a:endParaRPr>
          </a:p>
        </p:txBody>
      </p:sp>
      <p:sp>
        <p:nvSpPr>
          <p:cNvPr id="80907" name="テキスト ボックス 3">
            <a:extLst>
              <a:ext uri="{FF2B5EF4-FFF2-40B4-BE49-F238E27FC236}">
                <a16:creationId xmlns:a16="http://schemas.microsoft.com/office/drawing/2014/main" id="{BAF0D1B5-CBBA-30E2-918C-03A17325A656}"/>
              </a:ext>
            </a:extLst>
          </p:cNvPr>
          <p:cNvSpPr txBox="1">
            <a:spLocks noChangeArrowheads="1"/>
          </p:cNvSpPr>
          <p:nvPr/>
        </p:nvSpPr>
        <p:spPr bwMode="auto">
          <a:xfrm>
            <a:off x="5972175" y="1644650"/>
            <a:ext cx="2478088" cy="1339850"/>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lvl="1" algn="ctr">
              <a:spcBef>
                <a:spcPct val="0"/>
              </a:spcBef>
              <a:buFont typeface="Arial" panose="020B0604020202020204" pitchFamily="34" charset="0"/>
              <a:buNone/>
              <a:defRPr/>
            </a:pPr>
            <a:r>
              <a:rPr lang="ja-JP" altLang="en-US" sz="2100">
                <a:latin typeface="Arial" panose="020B0604020202020204" pitchFamily="34" charset="0"/>
              </a:rPr>
              <a:t>国土交通省</a:t>
            </a:r>
            <a:endParaRPr lang="en-US" altLang="ja-JP" sz="2100" dirty="0">
              <a:latin typeface="Arial" panose="020B0604020202020204" pitchFamily="34" charset="0"/>
            </a:endParaRPr>
          </a:p>
          <a:p>
            <a:pPr marL="0" lvl="1" algn="ctr">
              <a:spcBef>
                <a:spcPct val="0"/>
              </a:spcBef>
              <a:buFont typeface="Arial" panose="020B0604020202020204" pitchFamily="34" charset="0"/>
              <a:buNone/>
              <a:defRPr/>
            </a:pPr>
            <a:r>
              <a:rPr lang="ja-JP" altLang="en-US" sz="1800">
                <a:latin typeface="Arial" panose="020B0604020202020204" pitchFamily="34" charset="0"/>
              </a:rPr>
              <a:t>指導</a:t>
            </a:r>
            <a:endParaRPr lang="en-US" altLang="ja-JP" sz="1800" dirty="0">
              <a:latin typeface="Arial" panose="020B0604020202020204" pitchFamily="34" charset="0"/>
            </a:endParaRPr>
          </a:p>
          <a:p>
            <a:pPr marL="0" lvl="1" algn="ctr">
              <a:spcBef>
                <a:spcPct val="0"/>
              </a:spcBef>
              <a:buFont typeface="Arial" panose="020B0604020202020204" pitchFamily="34" charset="0"/>
              <a:buNone/>
              <a:defRPr/>
            </a:pPr>
            <a:endParaRPr lang="en-US" altLang="ja-JP" sz="1500" dirty="0">
              <a:latin typeface="Arial" panose="020B0604020202020204" pitchFamily="34" charset="0"/>
            </a:endParaRPr>
          </a:p>
          <a:p>
            <a:pPr marL="0" lvl="1" algn="ctr">
              <a:spcBef>
                <a:spcPct val="0"/>
              </a:spcBef>
              <a:buFont typeface="Arial" panose="020B0604020202020204" pitchFamily="34" charset="0"/>
              <a:buNone/>
              <a:defRPr/>
            </a:pPr>
            <a:endParaRPr lang="ja-JP" altLang="en-US" sz="1350">
              <a:latin typeface="Arial" panose="020B0604020202020204" pitchFamily="34" charset="0"/>
            </a:endParaRPr>
          </a:p>
          <a:p>
            <a:pPr algn="ctr" eaLnBrk="1" hangingPunct="1">
              <a:spcBef>
                <a:spcPct val="0"/>
              </a:spcBef>
              <a:buFontTx/>
              <a:buNone/>
              <a:defRPr/>
            </a:pPr>
            <a:endParaRPr lang="ja-JP" altLang="en-US" sz="1350">
              <a:latin typeface="Arial" panose="020B0604020202020204" pitchFamily="34" charset="0"/>
            </a:endParaRPr>
          </a:p>
        </p:txBody>
      </p:sp>
      <p:sp>
        <p:nvSpPr>
          <p:cNvPr id="21" name="円/楕円 20">
            <a:extLst>
              <a:ext uri="{FF2B5EF4-FFF2-40B4-BE49-F238E27FC236}">
                <a16:creationId xmlns:a16="http://schemas.microsoft.com/office/drawing/2014/main" id="{D6A07326-B964-3295-802D-47BD931433A3}"/>
              </a:ext>
            </a:extLst>
          </p:cNvPr>
          <p:cNvSpPr/>
          <p:nvPr/>
        </p:nvSpPr>
        <p:spPr>
          <a:xfrm>
            <a:off x="6161088" y="4200525"/>
            <a:ext cx="2147887" cy="989013"/>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350" dirty="0"/>
          </a:p>
          <a:p>
            <a:pPr>
              <a:defRPr/>
            </a:pPr>
            <a:endParaRPr lang="ja-JP" altLang="en-US" sz="1350" dirty="0"/>
          </a:p>
        </p:txBody>
      </p:sp>
      <p:sp>
        <p:nvSpPr>
          <p:cNvPr id="80909" name="テキスト ボックス 19">
            <a:extLst>
              <a:ext uri="{FF2B5EF4-FFF2-40B4-BE49-F238E27FC236}">
                <a16:creationId xmlns:a16="http://schemas.microsoft.com/office/drawing/2014/main" id="{21F1ABC6-B616-0CF6-CBC2-68216BD8E30A}"/>
              </a:ext>
            </a:extLst>
          </p:cNvPr>
          <p:cNvSpPr txBox="1">
            <a:spLocks noChangeArrowheads="1"/>
          </p:cNvSpPr>
          <p:nvPr/>
        </p:nvSpPr>
        <p:spPr bwMode="auto">
          <a:xfrm>
            <a:off x="5911850" y="4246563"/>
            <a:ext cx="2506663" cy="877887"/>
          </a:xfrm>
          <a:prstGeom prst="rect">
            <a:avLst/>
          </a:prstGeom>
          <a:solidFill>
            <a:schemeClr val="accent6"/>
          </a:solidFill>
          <a:ln>
            <a:noFill/>
          </a:ln>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lvl="1" algn="ctr">
              <a:spcBef>
                <a:spcPct val="0"/>
              </a:spcBef>
              <a:buFont typeface="Arial" panose="020B0604020202020204" pitchFamily="34" charset="0"/>
              <a:buNone/>
              <a:defRPr/>
            </a:pPr>
            <a:r>
              <a:rPr lang="ja-JP" altLang="en-US" sz="2100" b="1">
                <a:latin typeface="Arial" panose="020B0604020202020204" pitchFamily="34" charset="0"/>
              </a:rPr>
              <a:t>他自治体</a:t>
            </a:r>
            <a:endParaRPr lang="en-US" altLang="ja-JP" sz="2100" b="1" dirty="0">
              <a:latin typeface="Arial" panose="020B0604020202020204" pitchFamily="34" charset="0"/>
            </a:endParaRPr>
          </a:p>
          <a:p>
            <a:pPr marL="0" lvl="1" algn="ctr">
              <a:spcBef>
                <a:spcPct val="0"/>
              </a:spcBef>
              <a:buFont typeface="Arial" panose="020B0604020202020204" pitchFamily="34" charset="0"/>
              <a:buNone/>
              <a:defRPr/>
            </a:pPr>
            <a:r>
              <a:rPr lang="ja-JP" altLang="en-US" sz="1500" b="1">
                <a:latin typeface="Arial" panose="020B0604020202020204" pitchFamily="34" charset="0"/>
              </a:rPr>
              <a:t>情報共有、協力</a:t>
            </a:r>
            <a:endParaRPr lang="en-US" altLang="ja-JP" sz="1500" b="1" dirty="0">
              <a:latin typeface="Arial" panose="020B0604020202020204" pitchFamily="34" charset="0"/>
            </a:endParaRPr>
          </a:p>
          <a:p>
            <a:pPr marL="0" lvl="1" algn="ctr">
              <a:spcBef>
                <a:spcPct val="0"/>
              </a:spcBef>
              <a:buFont typeface="Arial" panose="020B0604020202020204" pitchFamily="34" charset="0"/>
              <a:buNone/>
              <a:defRPr/>
            </a:pPr>
            <a:r>
              <a:rPr lang="ja-JP" altLang="en-US" sz="1500" b="1">
                <a:latin typeface="Arial" panose="020B0604020202020204" pitchFamily="34" charset="0"/>
              </a:rPr>
              <a:t>広域連合</a:t>
            </a:r>
            <a:endParaRPr lang="en-US" altLang="ja-JP" sz="1500" b="1" dirty="0">
              <a:latin typeface="Arial" panose="020B0604020202020204" pitchFamily="34" charset="0"/>
            </a:endParaRPr>
          </a:p>
        </p:txBody>
      </p:sp>
      <p:sp>
        <p:nvSpPr>
          <p:cNvPr id="22" name="左右矢印 21">
            <a:extLst>
              <a:ext uri="{FF2B5EF4-FFF2-40B4-BE49-F238E27FC236}">
                <a16:creationId xmlns:a16="http://schemas.microsoft.com/office/drawing/2014/main" id="{10E877F8-1FF5-BA5F-C73C-4C0AADDDD6D5}"/>
              </a:ext>
            </a:extLst>
          </p:cNvPr>
          <p:cNvSpPr/>
          <p:nvPr/>
        </p:nvSpPr>
        <p:spPr>
          <a:xfrm rot="13525433">
            <a:off x="5726113" y="4060825"/>
            <a:ext cx="750888" cy="363537"/>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350" dirty="0"/>
          </a:p>
        </p:txBody>
      </p:sp>
      <p:sp>
        <p:nvSpPr>
          <p:cNvPr id="24" name="左右矢印 23">
            <a:extLst>
              <a:ext uri="{FF2B5EF4-FFF2-40B4-BE49-F238E27FC236}">
                <a16:creationId xmlns:a16="http://schemas.microsoft.com/office/drawing/2014/main" id="{725F7E11-B2DB-EBAF-6FC3-D89E75E4EF4A}"/>
              </a:ext>
            </a:extLst>
          </p:cNvPr>
          <p:cNvSpPr/>
          <p:nvPr/>
        </p:nvSpPr>
        <p:spPr>
          <a:xfrm rot="20164698">
            <a:off x="3022600" y="3217863"/>
            <a:ext cx="809625" cy="363537"/>
          </a:xfrm>
          <a:prstGeom prst="leftRight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350" dirty="0"/>
          </a:p>
        </p:txBody>
      </p:sp>
      <p:sp>
        <p:nvSpPr>
          <p:cNvPr id="26" name="左右矢印 25">
            <a:extLst>
              <a:ext uri="{FF2B5EF4-FFF2-40B4-BE49-F238E27FC236}">
                <a16:creationId xmlns:a16="http://schemas.microsoft.com/office/drawing/2014/main" id="{00312632-8766-B7B2-7748-E949EF8845A9}"/>
              </a:ext>
            </a:extLst>
          </p:cNvPr>
          <p:cNvSpPr/>
          <p:nvPr/>
        </p:nvSpPr>
        <p:spPr>
          <a:xfrm>
            <a:off x="5708650" y="2994025"/>
            <a:ext cx="1184275" cy="363538"/>
          </a:xfrm>
          <a:prstGeom prst="leftRightArrow">
            <a:avLst>
              <a:gd name="adj1" fmla="val 42504"/>
              <a:gd name="adj2" fmla="val 5000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350" dirty="0">
              <a:solidFill>
                <a:schemeClr val="accent1"/>
              </a:solidFill>
            </a:endParaRPr>
          </a:p>
        </p:txBody>
      </p:sp>
      <p:sp>
        <p:nvSpPr>
          <p:cNvPr id="27" name="円/楕円 26">
            <a:extLst>
              <a:ext uri="{FF2B5EF4-FFF2-40B4-BE49-F238E27FC236}">
                <a16:creationId xmlns:a16="http://schemas.microsoft.com/office/drawing/2014/main" id="{29D37F1D-69AE-CA6A-04FF-745112B20079}"/>
              </a:ext>
            </a:extLst>
          </p:cNvPr>
          <p:cNvSpPr/>
          <p:nvPr/>
        </p:nvSpPr>
        <p:spPr>
          <a:xfrm>
            <a:off x="1603375" y="5408613"/>
            <a:ext cx="6434138" cy="1073150"/>
          </a:xfrm>
          <a:prstGeom prst="ellipse">
            <a:avLst/>
          </a:prstGeom>
          <a:solidFill>
            <a:schemeClr val="accent4">
              <a:lumMod val="20000"/>
              <a:lumOff val="8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350" dirty="0"/>
          </a:p>
          <a:p>
            <a:pPr>
              <a:defRPr/>
            </a:pPr>
            <a:endParaRPr lang="ja-JP" altLang="en-US" sz="1350" dirty="0"/>
          </a:p>
        </p:txBody>
      </p:sp>
      <p:sp>
        <p:nvSpPr>
          <p:cNvPr id="62482" name="テキスト ボックス 3">
            <a:extLst>
              <a:ext uri="{FF2B5EF4-FFF2-40B4-BE49-F238E27FC236}">
                <a16:creationId xmlns:a16="http://schemas.microsoft.com/office/drawing/2014/main" id="{5B982C7F-C6AE-2268-BE83-A998AC2683B5}"/>
              </a:ext>
            </a:extLst>
          </p:cNvPr>
          <p:cNvSpPr txBox="1">
            <a:spLocks noChangeArrowheads="1"/>
          </p:cNvSpPr>
          <p:nvPr/>
        </p:nvSpPr>
        <p:spPr bwMode="auto">
          <a:xfrm>
            <a:off x="3322638" y="5427663"/>
            <a:ext cx="29686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a:latin typeface="Arial" panose="020B0604020202020204" pitchFamily="34" charset="0"/>
              </a:rPr>
              <a:t>市民・市民団体・ボランティア</a:t>
            </a:r>
            <a:endParaRPr lang="en-US" altLang="ja-JP" sz="1800" dirty="0">
              <a:latin typeface="Arial" panose="020B0604020202020204" pitchFamily="34" charset="0"/>
            </a:endParaRPr>
          </a:p>
          <a:p>
            <a:pPr algn="ctr" eaLnBrk="1" hangingPunct="1">
              <a:spcBef>
                <a:spcPct val="0"/>
              </a:spcBef>
              <a:buFontTx/>
              <a:buNone/>
            </a:pPr>
            <a:r>
              <a:rPr lang="ja-JP" altLang="en-US" sz="1800">
                <a:latin typeface="Arial" panose="020B0604020202020204" pitchFamily="34" charset="0"/>
              </a:rPr>
              <a:t>との協動</a:t>
            </a:r>
            <a:endParaRPr lang="en-US" altLang="ja-JP" sz="1800" dirty="0">
              <a:latin typeface="Arial" panose="020B0604020202020204" pitchFamily="34" charset="0"/>
            </a:endParaRPr>
          </a:p>
          <a:p>
            <a:pPr algn="ctr" eaLnBrk="1" hangingPunct="1">
              <a:spcBef>
                <a:spcPct val="0"/>
              </a:spcBef>
              <a:buFontTx/>
              <a:buNone/>
            </a:pPr>
            <a:r>
              <a:rPr lang="ja-JP" altLang="en-US" sz="1800" b="1">
                <a:latin typeface="Arial" panose="020B0604020202020204" pitchFamily="34" charset="0"/>
              </a:rPr>
              <a:t>国民の理解は重要</a:t>
            </a:r>
          </a:p>
        </p:txBody>
      </p:sp>
      <p:sp>
        <p:nvSpPr>
          <p:cNvPr id="28" name="左右矢印 27">
            <a:extLst>
              <a:ext uri="{FF2B5EF4-FFF2-40B4-BE49-F238E27FC236}">
                <a16:creationId xmlns:a16="http://schemas.microsoft.com/office/drawing/2014/main" id="{4924A0BE-C744-48E2-5EB6-5AE4FB0043DD}"/>
              </a:ext>
            </a:extLst>
          </p:cNvPr>
          <p:cNvSpPr/>
          <p:nvPr/>
        </p:nvSpPr>
        <p:spPr>
          <a:xfrm rot="16200000">
            <a:off x="4092575" y="4846638"/>
            <a:ext cx="735013" cy="363537"/>
          </a:xfrm>
          <a:prstGeom prst="leftRightArrow">
            <a:avLst/>
          </a:prstGeom>
          <a:solidFill>
            <a:schemeClr val="accent1">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350"/>
          </a:p>
        </p:txBody>
      </p:sp>
      <p:sp>
        <p:nvSpPr>
          <p:cNvPr id="23" name="円/楕円 15">
            <a:extLst>
              <a:ext uri="{FF2B5EF4-FFF2-40B4-BE49-F238E27FC236}">
                <a16:creationId xmlns:a16="http://schemas.microsoft.com/office/drawing/2014/main" id="{47E0F11D-370A-0B09-818E-FA6470A3A90F}"/>
              </a:ext>
            </a:extLst>
          </p:cNvPr>
          <p:cNvSpPr/>
          <p:nvPr/>
        </p:nvSpPr>
        <p:spPr>
          <a:xfrm>
            <a:off x="6892925" y="2614613"/>
            <a:ext cx="1563688" cy="904875"/>
          </a:xfrm>
          <a:prstGeom prst="ellipse">
            <a:avLst/>
          </a:prstGeom>
          <a:solidFill>
            <a:srgbClr val="00B0F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350" dirty="0"/>
          </a:p>
          <a:p>
            <a:pPr>
              <a:defRPr/>
            </a:pPr>
            <a:endParaRPr lang="ja-JP" altLang="en-US" sz="1350" dirty="0"/>
          </a:p>
        </p:txBody>
      </p:sp>
      <p:sp>
        <p:nvSpPr>
          <p:cNvPr id="62485" name="テキスト ボックス 19">
            <a:extLst>
              <a:ext uri="{FF2B5EF4-FFF2-40B4-BE49-F238E27FC236}">
                <a16:creationId xmlns:a16="http://schemas.microsoft.com/office/drawing/2014/main" id="{9D658412-F28C-2C4C-43A6-CFBA80D16B19}"/>
              </a:ext>
            </a:extLst>
          </p:cNvPr>
          <p:cNvSpPr txBox="1">
            <a:spLocks noChangeArrowheads="1"/>
          </p:cNvSpPr>
          <p:nvPr/>
        </p:nvSpPr>
        <p:spPr bwMode="auto">
          <a:xfrm>
            <a:off x="6753225" y="2646363"/>
            <a:ext cx="20335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lvl="1" algn="ctr">
              <a:spcBef>
                <a:spcPct val="0"/>
              </a:spcBef>
              <a:buFont typeface="Arial" panose="020B0604020202020204" pitchFamily="34" charset="0"/>
              <a:buNone/>
            </a:pPr>
            <a:r>
              <a:rPr lang="ja-JP" altLang="en-US" sz="2100" b="1">
                <a:latin typeface="Arial" panose="020B0604020202020204" pitchFamily="34" charset="0"/>
              </a:rPr>
              <a:t>県</a:t>
            </a:r>
            <a:endParaRPr lang="en-US" altLang="ja-JP" sz="2100" b="1" dirty="0">
              <a:latin typeface="Arial" panose="020B0604020202020204" pitchFamily="34" charset="0"/>
            </a:endParaRPr>
          </a:p>
          <a:p>
            <a:pPr marL="0" lvl="1" algn="ctr">
              <a:spcBef>
                <a:spcPct val="0"/>
              </a:spcBef>
              <a:buFont typeface="Arial" panose="020B0604020202020204" pitchFamily="34" charset="0"/>
              <a:buNone/>
            </a:pPr>
            <a:r>
              <a:rPr lang="ja-JP" altLang="en-US" sz="1500" b="1">
                <a:latin typeface="Arial" panose="020B0604020202020204" pitchFamily="34" charset="0"/>
              </a:rPr>
              <a:t>指導、情報共有</a:t>
            </a:r>
            <a:endParaRPr lang="en-US" altLang="ja-JP" sz="1500" b="1" dirty="0">
              <a:latin typeface="Arial" panose="020B0604020202020204" pitchFamily="34" charset="0"/>
            </a:endParaRPr>
          </a:p>
          <a:p>
            <a:pPr marL="0" lvl="1" algn="ctr">
              <a:spcBef>
                <a:spcPct val="0"/>
              </a:spcBef>
              <a:buFont typeface="Arial" panose="020B0604020202020204" pitchFamily="34" charset="0"/>
              <a:buNone/>
            </a:pPr>
            <a:endParaRPr lang="en-US" altLang="ja-JP" sz="3000" dirty="0">
              <a:latin typeface="Arial" panose="020B0604020202020204" pitchFamily="34" charset="0"/>
            </a:endParaRPr>
          </a:p>
        </p:txBody>
      </p:sp>
      <p:sp>
        <p:nvSpPr>
          <p:cNvPr id="29" name="左右矢印 1">
            <a:extLst>
              <a:ext uri="{FF2B5EF4-FFF2-40B4-BE49-F238E27FC236}">
                <a16:creationId xmlns:a16="http://schemas.microsoft.com/office/drawing/2014/main" id="{A8DE2D39-3098-410D-E899-EC73D9A10BE9}"/>
              </a:ext>
            </a:extLst>
          </p:cNvPr>
          <p:cNvSpPr/>
          <p:nvPr/>
        </p:nvSpPr>
        <p:spPr>
          <a:xfrm rot="20603517">
            <a:off x="5462588" y="2281238"/>
            <a:ext cx="1052512" cy="3635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350" dirty="0"/>
          </a:p>
        </p:txBody>
      </p:sp>
      <p:sp>
        <p:nvSpPr>
          <p:cNvPr id="30" name="左右矢印 23">
            <a:extLst>
              <a:ext uri="{FF2B5EF4-FFF2-40B4-BE49-F238E27FC236}">
                <a16:creationId xmlns:a16="http://schemas.microsoft.com/office/drawing/2014/main" id="{1A893DE4-CD72-9033-F728-B373A94296AC}"/>
              </a:ext>
            </a:extLst>
          </p:cNvPr>
          <p:cNvSpPr/>
          <p:nvPr/>
        </p:nvSpPr>
        <p:spPr>
          <a:xfrm rot="2439667">
            <a:off x="3449638" y="2509838"/>
            <a:ext cx="809625" cy="363537"/>
          </a:xfrm>
          <a:prstGeom prst="leftRight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350" dirty="0"/>
          </a:p>
        </p:txBody>
      </p:sp>
      <p:sp>
        <p:nvSpPr>
          <p:cNvPr id="2" name="楕円 1">
            <a:extLst>
              <a:ext uri="{FF2B5EF4-FFF2-40B4-BE49-F238E27FC236}">
                <a16:creationId xmlns:a16="http://schemas.microsoft.com/office/drawing/2014/main" id="{FF0F12D4-7F73-82AD-2676-3B8618BC7541}"/>
              </a:ext>
            </a:extLst>
          </p:cNvPr>
          <p:cNvSpPr/>
          <p:nvPr/>
        </p:nvSpPr>
        <p:spPr>
          <a:xfrm>
            <a:off x="1554163" y="1306513"/>
            <a:ext cx="4384675" cy="397827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sp>
        <p:nvSpPr>
          <p:cNvPr id="31" name="雲形吹き出し 30">
            <a:extLst>
              <a:ext uri="{FF2B5EF4-FFF2-40B4-BE49-F238E27FC236}">
                <a16:creationId xmlns:a16="http://schemas.microsoft.com/office/drawing/2014/main" id="{525989FD-3000-4BC6-2F5D-F762A36714F9}"/>
              </a:ext>
            </a:extLst>
          </p:cNvPr>
          <p:cNvSpPr/>
          <p:nvPr/>
        </p:nvSpPr>
        <p:spPr>
          <a:xfrm>
            <a:off x="493713" y="4724400"/>
            <a:ext cx="2543175" cy="1073150"/>
          </a:xfrm>
          <a:prstGeom prst="cloudCallout">
            <a:avLst>
              <a:gd name="adj1" fmla="val 4143"/>
              <a:gd name="adj2" fmla="val -78366"/>
            </a:avLst>
          </a:prstGeom>
          <a:solidFill>
            <a:srgbClr val="FF0000"/>
          </a:solidFill>
        </p:spPr>
        <p:style>
          <a:lnRef idx="2">
            <a:schemeClr val="accent1"/>
          </a:lnRef>
          <a:fillRef idx="1">
            <a:schemeClr val="lt1"/>
          </a:fillRef>
          <a:effectRef idx="0">
            <a:schemeClr val="accent1"/>
          </a:effectRef>
          <a:fontRef idx="minor">
            <a:schemeClr val="dk1"/>
          </a:fontRef>
        </p:style>
        <p:txBody>
          <a:bodyPr anchor="ctr"/>
          <a:lstStyle/>
          <a:p>
            <a:pPr algn="ctr">
              <a:defRPr/>
            </a:pPr>
            <a:r>
              <a:rPr lang="ja-JP" altLang="en-US" sz="2000" b="1" dirty="0"/>
              <a:t>実は最大のパートナー</a:t>
            </a:r>
            <a:endParaRPr lang="en-US" altLang="ja-JP" sz="2000" b="1" dirty="0"/>
          </a:p>
        </p:txBody>
      </p:sp>
      <p:sp>
        <p:nvSpPr>
          <p:cNvPr id="32" name="雲形吹き出し 31">
            <a:extLst>
              <a:ext uri="{FF2B5EF4-FFF2-40B4-BE49-F238E27FC236}">
                <a16:creationId xmlns:a16="http://schemas.microsoft.com/office/drawing/2014/main" id="{ADC2D3C9-A38A-36A3-490B-4E229653A5C3}"/>
              </a:ext>
            </a:extLst>
          </p:cNvPr>
          <p:cNvSpPr/>
          <p:nvPr/>
        </p:nvSpPr>
        <p:spPr>
          <a:xfrm>
            <a:off x="6545263" y="5343525"/>
            <a:ext cx="2325687" cy="1138238"/>
          </a:xfrm>
          <a:prstGeom prst="cloudCallout">
            <a:avLst>
              <a:gd name="adj1" fmla="val -107862"/>
              <a:gd name="adj2" fmla="val -9671"/>
            </a:avLst>
          </a:prstGeom>
          <a:solidFill>
            <a:schemeClr val="bg1">
              <a:lumMod val="95000"/>
            </a:schemeClr>
          </a:solidFill>
        </p:spPr>
        <p:style>
          <a:lnRef idx="2">
            <a:schemeClr val="accent1"/>
          </a:lnRef>
          <a:fillRef idx="1">
            <a:schemeClr val="lt1"/>
          </a:fillRef>
          <a:effectRef idx="0">
            <a:schemeClr val="accent1"/>
          </a:effectRef>
          <a:fontRef idx="minor">
            <a:schemeClr val="dk1"/>
          </a:fontRef>
        </p:style>
        <p:txBody>
          <a:bodyPr anchor="ctr"/>
          <a:lstStyle/>
          <a:p>
            <a:pPr algn="ctr">
              <a:defRPr/>
            </a:pPr>
            <a:r>
              <a:rPr lang="ja-JP" altLang="en-US" sz="1600" b="1" dirty="0"/>
              <a:t>限界、限定的</a:t>
            </a:r>
            <a:endParaRPr lang="en-US" altLang="ja-JP" sz="1600" b="1" dirty="0"/>
          </a:p>
          <a:p>
            <a:pPr algn="ctr">
              <a:defRPr/>
            </a:pPr>
            <a:r>
              <a:rPr lang="ja-JP" altLang="en-US" sz="1600" b="1" dirty="0"/>
              <a:t>ではあるが。</a:t>
            </a:r>
          </a:p>
        </p:txBody>
      </p:sp>
      <p:sp>
        <p:nvSpPr>
          <p:cNvPr id="33" name="雲形吹き出し 4">
            <a:extLst>
              <a:ext uri="{FF2B5EF4-FFF2-40B4-BE49-F238E27FC236}">
                <a16:creationId xmlns:a16="http://schemas.microsoft.com/office/drawing/2014/main" id="{92FDA639-C5FB-EED3-EDE1-6E224A2180FA}"/>
              </a:ext>
            </a:extLst>
          </p:cNvPr>
          <p:cNvSpPr/>
          <p:nvPr/>
        </p:nvSpPr>
        <p:spPr>
          <a:xfrm>
            <a:off x="6873875" y="3508375"/>
            <a:ext cx="2120900" cy="822325"/>
          </a:xfrm>
          <a:prstGeom prst="cloudCallout">
            <a:avLst>
              <a:gd name="adj1" fmla="val -17781"/>
              <a:gd name="adj2" fmla="val -59698"/>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2000" b="1" dirty="0"/>
              <a:t>機能不全</a:t>
            </a:r>
          </a:p>
        </p:txBody>
      </p:sp>
      <p:sp>
        <p:nvSpPr>
          <p:cNvPr id="62492" name="テキスト ボックス 3">
            <a:extLst>
              <a:ext uri="{FF2B5EF4-FFF2-40B4-BE49-F238E27FC236}">
                <a16:creationId xmlns:a16="http://schemas.microsoft.com/office/drawing/2014/main" id="{E348DF21-B9E0-9C92-0AD3-B4EB4BCDCC6D}"/>
              </a:ext>
            </a:extLst>
          </p:cNvPr>
          <p:cNvSpPr txBox="1">
            <a:spLocks noChangeArrowheads="1"/>
          </p:cNvSpPr>
          <p:nvPr/>
        </p:nvSpPr>
        <p:spPr bwMode="auto">
          <a:xfrm>
            <a:off x="368300" y="2560638"/>
            <a:ext cx="4143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b="1">
                <a:latin typeface="Arial" panose="020B0604020202020204" pitchFamily="34" charset="0"/>
              </a:rPr>
              <a:t>土</a:t>
            </a:r>
            <a:endParaRPr lang="en-US" altLang="ja-JP" sz="1800" b="1" dirty="0">
              <a:latin typeface="Arial" panose="020B0604020202020204" pitchFamily="34" charset="0"/>
            </a:endParaRPr>
          </a:p>
          <a:p>
            <a:pPr>
              <a:spcBef>
                <a:spcPct val="0"/>
              </a:spcBef>
              <a:buFontTx/>
              <a:buNone/>
            </a:pPr>
            <a:r>
              <a:rPr lang="ja-JP" altLang="en-US" sz="1800" b="1">
                <a:latin typeface="Arial" panose="020B0604020202020204" pitchFamily="34" charset="0"/>
              </a:rPr>
              <a:t>木</a:t>
            </a:r>
            <a:endParaRPr lang="en-US" altLang="ja-JP" sz="1800" b="1" dirty="0">
              <a:latin typeface="Arial" panose="020B0604020202020204" pitchFamily="34" charset="0"/>
            </a:endParaRPr>
          </a:p>
          <a:p>
            <a:pPr>
              <a:spcBef>
                <a:spcPct val="0"/>
              </a:spcBef>
              <a:buFontTx/>
              <a:buNone/>
            </a:pPr>
            <a:r>
              <a:rPr lang="ja-JP" altLang="en-US" sz="1800" b="1">
                <a:latin typeface="Arial" panose="020B0604020202020204" pitchFamily="34" charset="0"/>
              </a:rPr>
              <a:t>技</a:t>
            </a:r>
            <a:endParaRPr lang="en-US" altLang="ja-JP" sz="1800" b="1" dirty="0">
              <a:latin typeface="Arial" panose="020B0604020202020204" pitchFamily="34" charset="0"/>
            </a:endParaRPr>
          </a:p>
          <a:p>
            <a:pPr>
              <a:spcBef>
                <a:spcPct val="0"/>
              </a:spcBef>
              <a:buFontTx/>
              <a:buNone/>
            </a:pPr>
            <a:r>
              <a:rPr lang="ja-JP" altLang="en-US" sz="1800" b="1">
                <a:latin typeface="Arial" panose="020B0604020202020204" pitchFamily="34" charset="0"/>
              </a:rPr>
              <a:t>術</a:t>
            </a:r>
            <a:endParaRPr lang="en-US" altLang="ja-JP" sz="1800" b="1" dirty="0">
              <a:latin typeface="Arial" panose="020B0604020202020204" pitchFamily="34" charset="0"/>
            </a:endParaRPr>
          </a:p>
          <a:p>
            <a:pPr>
              <a:spcBef>
                <a:spcPct val="0"/>
              </a:spcBef>
              <a:buFontTx/>
              <a:buNone/>
            </a:pPr>
            <a:r>
              <a:rPr lang="ja-JP" altLang="en-US" sz="1800" b="1">
                <a:latin typeface="Arial" panose="020B0604020202020204" pitchFamily="34" charset="0"/>
              </a:rPr>
              <a:t>者</a:t>
            </a:r>
            <a:endParaRPr lang="en-US" altLang="ja-JP" sz="1800" b="1" dirty="0">
              <a:latin typeface="Arial" panose="020B0604020202020204" pitchFamily="34" charset="0"/>
            </a:endParaRPr>
          </a:p>
          <a:p>
            <a:pPr>
              <a:spcBef>
                <a:spcPct val="0"/>
              </a:spcBef>
              <a:buFontTx/>
              <a:buNone/>
            </a:pPr>
            <a:r>
              <a:rPr lang="ja-JP" altLang="en-US" sz="1800" b="1">
                <a:latin typeface="Arial" panose="020B0604020202020204" pitchFamily="34" charset="0"/>
              </a:rPr>
              <a:t>の</a:t>
            </a:r>
            <a:endParaRPr lang="en-US" altLang="ja-JP" sz="1800" b="1" dirty="0">
              <a:latin typeface="Arial" panose="020B0604020202020204" pitchFamily="34" charset="0"/>
            </a:endParaRPr>
          </a:p>
          <a:p>
            <a:pPr>
              <a:spcBef>
                <a:spcPct val="0"/>
              </a:spcBef>
              <a:buFontTx/>
              <a:buNone/>
            </a:pPr>
            <a:r>
              <a:rPr lang="ja-JP" altLang="en-US" sz="1800" b="1">
                <a:latin typeface="Arial" panose="020B0604020202020204" pitchFamily="34" charset="0"/>
              </a:rPr>
              <a:t>活</a:t>
            </a:r>
            <a:endParaRPr lang="en-US" altLang="ja-JP" sz="1800" b="1" dirty="0">
              <a:latin typeface="Arial" panose="020B0604020202020204" pitchFamily="34" charset="0"/>
            </a:endParaRPr>
          </a:p>
          <a:p>
            <a:pPr>
              <a:spcBef>
                <a:spcPct val="0"/>
              </a:spcBef>
              <a:buFontTx/>
              <a:buNone/>
            </a:pPr>
            <a:r>
              <a:rPr lang="ja-JP" altLang="en-US" sz="1800" b="1">
                <a:latin typeface="Arial" panose="020B0604020202020204" pitchFamily="34" charset="0"/>
              </a:rPr>
              <a:t>躍</a:t>
            </a:r>
          </a:p>
        </p:txBody>
      </p:sp>
    </p:spTree>
    <p:extLst>
      <p:ext uri="{BB962C8B-B14F-4D97-AF65-F5344CB8AC3E}">
        <p14:creationId xmlns:p14="http://schemas.microsoft.com/office/powerpoint/2010/main" val="134305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Oval 1028">
            <a:extLst>
              <a:ext uri="{FF2B5EF4-FFF2-40B4-BE49-F238E27FC236}">
                <a16:creationId xmlns:a16="http://schemas.microsoft.com/office/drawing/2014/main" id="{D898D34D-6536-7989-A1D6-55410B7588B5}"/>
              </a:ext>
            </a:extLst>
          </p:cNvPr>
          <p:cNvSpPr>
            <a:spLocks noChangeArrowheads="1"/>
          </p:cNvSpPr>
          <p:nvPr/>
        </p:nvSpPr>
        <p:spPr bwMode="auto">
          <a:xfrm>
            <a:off x="954088" y="1147763"/>
            <a:ext cx="5707062" cy="4657725"/>
          </a:xfrm>
          <a:prstGeom prst="ellipse">
            <a:avLst/>
          </a:prstGeom>
          <a:solidFill>
            <a:schemeClr val="accent6">
              <a:lumMod val="40000"/>
              <a:lumOff val="60000"/>
            </a:schemeClr>
          </a:solidFill>
          <a:ln w="57150">
            <a:solidFill>
              <a:schemeClr val="tx1"/>
            </a:solidFill>
            <a:round/>
            <a:headEnd/>
            <a:tailEnd/>
          </a:ln>
        </p:spPr>
        <p:txBody>
          <a:bodyPr wrap="non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defRPr/>
            </a:pPr>
            <a:endParaRPr lang="ja-JP" altLang="en-US" sz="1800" dirty="0">
              <a:latin typeface="Tahoma" pitchFamily="34" charset="0"/>
              <a:ea typeface="HGP創英角ﾎﾟｯﾌﾟ体" pitchFamily="50" charset="-128"/>
            </a:endParaRPr>
          </a:p>
        </p:txBody>
      </p:sp>
      <p:sp>
        <p:nvSpPr>
          <p:cNvPr id="30725" name="Text Box 1031">
            <a:extLst>
              <a:ext uri="{FF2B5EF4-FFF2-40B4-BE49-F238E27FC236}">
                <a16:creationId xmlns:a16="http://schemas.microsoft.com/office/drawing/2014/main" id="{DFBDE776-6F27-ABCC-1198-2B73ABE5E07C}"/>
              </a:ext>
            </a:extLst>
          </p:cNvPr>
          <p:cNvSpPr txBox="1">
            <a:spLocks noChangeArrowheads="1"/>
          </p:cNvSpPr>
          <p:nvPr/>
        </p:nvSpPr>
        <p:spPr bwMode="auto">
          <a:xfrm>
            <a:off x="3416300" y="2357438"/>
            <a:ext cx="185738" cy="300037"/>
          </a:xfrm>
          <a:prstGeom prst="rect">
            <a:avLst/>
          </a:prstGeom>
          <a:noFill/>
          <a:ln>
            <a:noFill/>
          </a:ln>
        </p:spPr>
        <p:txBody>
          <a:bodyPr wrap="none">
            <a:spAutoFit/>
          </a:bodyPr>
          <a:lstStyle>
            <a:lvl1pPr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defRPr/>
            </a:pPr>
            <a:endParaRPr lang="ja-JP" altLang="en-US" sz="1350"/>
          </a:p>
        </p:txBody>
      </p:sp>
      <p:sp>
        <p:nvSpPr>
          <p:cNvPr id="30730" name="テキスト ボックス 19">
            <a:extLst>
              <a:ext uri="{FF2B5EF4-FFF2-40B4-BE49-F238E27FC236}">
                <a16:creationId xmlns:a16="http://schemas.microsoft.com/office/drawing/2014/main" id="{53FA4FAA-28E7-A757-EEDB-A187682F5D95}"/>
              </a:ext>
            </a:extLst>
          </p:cNvPr>
          <p:cNvSpPr txBox="1">
            <a:spLocks noChangeArrowheads="1"/>
          </p:cNvSpPr>
          <p:nvPr/>
        </p:nvSpPr>
        <p:spPr bwMode="auto">
          <a:xfrm>
            <a:off x="4525963" y="2871788"/>
            <a:ext cx="2076450" cy="612775"/>
          </a:xfrm>
          <a:prstGeom prst="rect">
            <a:avLst/>
          </a:prstGeom>
          <a:noFill/>
          <a:ln>
            <a:noFill/>
          </a:ln>
        </p:spPr>
        <p:txBody>
          <a:bodyPr>
            <a:spAutoFit/>
          </a:bodyPr>
          <a:lstStyle>
            <a:lvl1pPr marL="342900" indent="-342900"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marL="0" lvl="1" algn="ctr" eaLnBrk="1" hangingPunct="1">
              <a:spcBef>
                <a:spcPct val="0"/>
              </a:spcBef>
              <a:buClrTx/>
              <a:buSzTx/>
              <a:buFont typeface="Wingdings" pitchFamily="2" charset="2"/>
              <a:buNone/>
              <a:defRPr/>
            </a:pPr>
            <a:endParaRPr lang="en-US" altLang="ja-JP" sz="1125" dirty="0">
              <a:latin typeface="Arial" pitchFamily="34" charset="0"/>
            </a:endParaRPr>
          </a:p>
          <a:p>
            <a:pPr marL="0" lvl="1" algn="ctr" eaLnBrk="1" hangingPunct="1">
              <a:spcBef>
                <a:spcPct val="0"/>
              </a:spcBef>
              <a:buClrTx/>
              <a:buSzTx/>
              <a:buFont typeface="Wingdings" pitchFamily="2" charset="2"/>
              <a:buNone/>
              <a:defRPr/>
            </a:pPr>
            <a:endParaRPr lang="en-US" altLang="ja-JP" sz="2250" dirty="0">
              <a:latin typeface="Arial" pitchFamily="34" charset="0"/>
            </a:endParaRPr>
          </a:p>
        </p:txBody>
      </p:sp>
      <p:sp>
        <p:nvSpPr>
          <p:cNvPr id="21" name="円/楕円 20">
            <a:extLst>
              <a:ext uri="{FF2B5EF4-FFF2-40B4-BE49-F238E27FC236}">
                <a16:creationId xmlns:a16="http://schemas.microsoft.com/office/drawing/2014/main" id="{D362C878-9DCC-A09A-057E-BC515B0480CB}"/>
              </a:ext>
            </a:extLst>
          </p:cNvPr>
          <p:cNvSpPr/>
          <p:nvPr/>
        </p:nvSpPr>
        <p:spPr>
          <a:xfrm>
            <a:off x="5469732" y="1292277"/>
            <a:ext cx="1566862" cy="76676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800" b="1" dirty="0">
              <a:solidFill>
                <a:schemeClr val="tx1"/>
              </a:solidFill>
            </a:endParaRPr>
          </a:p>
          <a:p>
            <a:pPr>
              <a:defRPr/>
            </a:pPr>
            <a:r>
              <a:rPr lang="ja-JP" altLang="en-US" sz="1800" b="1" dirty="0">
                <a:solidFill>
                  <a:schemeClr val="tx1"/>
                </a:solidFill>
              </a:rPr>
              <a:t>上下水道</a:t>
            </a:r>
            <a:endParaRPr lang="en-US" altLang="ja-JP" sz="1800" b="1" dirty="0">
              <a:solidFill>
                <a:schemeClr val="tx1"/>
              </a:solidFill>
            </a:endParaRPr>
          </a:p>
          <a:p>
            <a:pPr>
              <a:defRPr/>
            </a:pPr>
            <a:endParaRPr lang="ja-JP" altLang="en-US" sz="1151" dirty="0"/>
          </a:p>
        </p:txBody>
      </p:sp>
      <p:sp>
        <p:nvSpPr>
          <p:cNvPr id="5" name="円/楕円 20">
            <a:extLst>
              <a:ext uri="{FF2B5EF4-FFF2-40B4-BE49-F238E27FC236}">
                <a16:creationId xmlns:a16="http://schemas.microsoft.com/office/drawing/2014/main" id="{56877117-884B-FFF2-09C4-98CF93695126}"/>
              </a:ext>
            </a:extLst>
          </p:cNvPr>
          <p:cNvSpPr/>
          <p:nvPr/>
        </p:nvSpPr>
        <p:spPr>
          <a:xfrm>
            <a:off x="5824537" y="2457503"/>
            <a:ext cx="1266825" cy="76676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151" dirty="0"/>
          </a:p>
          <a:p>
            <a:pPr>
              <a:defRPr/>
            </a:pPr>
            <a:endParaRPr lang="ja-JP" altLang="en-US" sz="1151" dirty="0"/>
          </a:p>
        </p:txBody>
      </p:sp>
      <p:sp>
        <p:nvSpPr>
          <p:cNvPr id="3" name="円/楕円 2">
            <a:extLst>
              <a:ext uri="{FF2B5EF4-FFF2-40B4-BE49-F238E27FC236}">
                <a16:creationId xmlns:a16="http://schemas.microsoft.com/office/drawing/2014/main" id="{73181C1B-F044-E4A6-5239-30CD4A6C6104}"/>
              </a:ext>
            </a:extLst>
          </p:cNvPr>
          <p:cNvSpPr/>
          <p:nvPr/>
        </p:nvSpPr>
        <p:spPr>
          <a:xfrm>
            <a:off x="1566069" y="3762375"/>
            <a:ext cx="1209675" cy="638175"/>
          </a:xfrm>
          <a:prstGeom prst="ellipse">
            <a:avLst/>
          </a:prstGeom>
          <a:solidFill>
            <a:srgbClr val="FFC00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2250" dirty="0">
              <a:solidFill>
                <a:schemeClr val="tx1"/>
              </a:solidFill>
            </a:endParaRPr>
          </a:p>
          <a:p>
            <a:pPr>
              <a:defRPr/>
            </a:pPr>
            <a:endParaRPr lang="en-US" altLang="ja-JP" sz="2250" b="1" dirty="0">
              <a:solidFill>
                <a:schemeClr val="tx1"/>
              </a:solidFill>
            </a:endParaRPr>
          </a:p>
          <a:p>
            <a:pPr>
              <a:defRPr/>
            </a:pPr>
            <a:r>
              <a:rPr lang="ja-JP" altLang="en-US" sz="2250" b="1" dirty="0">
                <a:solidFill>
                  <a:schemeClr val="tx1"/>
                </a:solidFill>
              </a:rPr>
              <a:t>擁壁</a:t>
            </a:r>
            <a:endParaRPr lang="en-US" altLang="ja-JP" sz="1125" b="1" dirty="0">
              <a:solidFill>
                <a:schemeClr val="tx1"/>
              </a:solidFill>
            </a:endParaRPr>
          </a:p>
          <a:p>
            <a:pPr>
              <a:defRPr/>
            </a:pPr>
            <a:endParaRPr lang="en-US" altLang="ja-JP" sz="1125" b="1" dirty="0">
              <a:solidFill>
                <a:schemeClr val="tx1"/>
              </a:solidFill>
            </a:endParaRPr>
          </a:p>
          <a:p>
            <a:pPr>
              <a:defRPr/>
            </a:pPr>
            <a:endParaRPr lang="ja-JP" altLang="en-US" sz="1125" b="1" dirty="0">
              <a:solidFill>
                <a:schemeClr val="tx1"/>
              </a:solidFill>
            </a:endParaRPr>
          </a:p>
          <a:p>
            <a:pPr>
              <a:defRPr/>
            </a:pPr>
            <a:endParaRPr lang="en-US" altLang="ja-JP" sz="1151" dirty="0"/>
          </a:p>
          <a:p>
            <a:pPr>
              <a:defRPr/>
            </a:pPr>
            <a:endParaRPr lang="ja-JP" altLang="en-US" sz="1151" dirty="0"/>
          </a:p>
        </p:txBody>
      </p:sp>
      <p:sp>
        <p:nvSpPr>
          <p:cNvPr id="27656" name="テキスト ボックス 12">
            <a:extLst>
              <a:ext uri="{FF2B5EF4-FFF2-40B4-BE49-F238E27FC236}">
                <a16:creationId xmlns:a16="http://schemas.microsoft.com/office/drawing/2014/main" id="{F33FF42F-694D-0718-D979-B4556B6863C0}"/>
              </a:ext>
            </a:extLst>
          </p:cNvPr>
          <p:cNvSpPr txBox="1">
            <a:spLocks noChangeArrowheads="1"/>
          </p:cNvSpPr>
          <p:nvPr/>
        </p:nvSpPr>
        <p:spPr bwMode="auto">
          <a:xfrm>
            <a:off x="2401888" y="4659313"/>
            <a:ext cx="29690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b="1" dirty="0">
                <a:latin typeface="Arial" panose="020B0604020202020204" pitchFamily="34" charset="0"/>
              </a:rPr>
              <a:t>道路構造保全対策課</a:t>
            </a:r>
          </a:p>
        </p:txBody>
      </p:sp>
      <p:sp>
        <p:nvSpPr>
          <p:cNvPr id="27657" name="Rectangle 1026">
            <a:extLst>
              <a:ext uri="{FF2B5EF4-FFF2-40B4-BE49-F238E27FC236}">
                <a16:creationId xmlns:a16="http://schemas.microsoft.com/office/drawing/2014/main" id="{3B5ED556-620B-42F3-F7A1-427B141554CA}"/>
              </a:ext>
            </a:extLst>
          </p:cNvPr>
          <p:cNvSpPr>
            <a:spLocks noChangeArrowheads="1"/>
          </p:cNvSpPr>
          <p:nvPr/>
        </p:nvSpPr>
        <p:spPr bwMode="auto">
          <a:xfrm>
            <a:off x="212725" y="381000"/>
            <a:ext cx="8626475" cy="368300"/>
          </a:xfrm>
          <a:prstGeom prst="rect">
            <a:avLst/>
          </a:prstGeom>
          <a:solidFill>
            <a:srgbClr val="FFCC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100">
                <a:latin typeface="HG丸ｺﾞｼｯｸM-PRO" panose="020F0600000000000000" pitchFamily="50" charset="-128"/>
                <a:ea typeface="HG丸ｺﾞｼｯｸM-PRO" panose="020F0600000000000000" pitchFamily="50" charset="-128"/>
              </a:rPr>
              <a:t>富山市のインフラ</a:t>
            </a:r>
            <a:r>
              <a:rPr lang="ja-JP" altLang="en-US" sz="2100" b="1">
                <a:latin typeface="HG丸ｺﾞｼｯｸM-PRO" panose="020F0600000000000000" pitchFamily="50" charset="-128"/>
                <a:ea typeface="HG丸ｺﾞｼｯｸM-PRO" panose="020F0600000000000000" pitchFamily="50" charset="-128"/>
              </a:rPr>
              <a:t>“群”と管理所管</a:t>
            </a:r>
            <a:endParaRPr lang="ja-JP" altLang="en-US" sz="2100">
              <a:latin typeface="HG丸ｺﾞｼｯｸM-PRO" panose="020F0600000000000000" pitchFamily="50" charset="-128"/>
              <a:ea typeface="HG丸ｺﾞｼｯｸM-PRO" panose="020F0600000000000000" pitchFamily="50" charset="-128"/>
            </a:endParaRPr>
          </a:p>
        </p:txBody>
      </p:sp>
      <p:sp>
        <p:nvSpPr>
          <p:cNvPr id="15" name="円/楕円 2">
            <a:extLst>
              <a:ext uri="{FF2B5EF4-FFF2-40B4-BE49-F238E27FC236}">
                <a16:creationId xmlns:a16="http://schemas.microsoft.com/office/drawing/2014/main" id="{177BA40C-2DA8-BA8B-7653-ECDFC90025E6}"/>
              </a:ext>
            </a:extLst>
          </p:cNvPr>
          <p:cNvSpPr/>
          <p:nvPr/>
        </p:nvSpPr>
        <p:spPr>
          <a:xfrm>
            <a:off x="1218407" y="2751138"/>
            <a:ext cx="1905000" cy="636587"/>
          </a:xfrm>
          <a:prstGeom prst="ellipse">
            <a:avLst/>
          </a:prstGeom>
          <a:solidFill>
            <a:srgbClr val="FFC00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2250" dirty="0">
              <a:solidFill>
                <a:schemeClr val="tx1"/>
              </a:solidFill>
            </a:endParaRPr>
          </a:p>
          <a:p>
            <a:pPr>
              <a:defRPr/>
            </a:pPr>
            <a:endParaRPr lang="en-US" altLang="ja-JP" sz="2250" b="1" dirty="0">
              <a:solidFill>
                <a:schemeClr val="tx1"/>
              </a:solidFill>
            </a:endParaRPr>
          </a:p>
          <a:p>
            <a:pPr>
              <a:defRPr/>
            </a:pPr>
            <a:r>
              <a:rPr lang="ja-JP" altLang="en-US" sz="2250" b="1" dirty="0">
                <a:solidFill>
                  <a:schemeClr val="tx1"/>
                </a:solidFill>
              </a:rPr>
              <a:t>トンネル</a:t>
            </a:r>
            <a:endParaRPr lang="en-US" altLang="ja-JP" sz="1125" b="1" dirty="0">
              <a:solidFill>
                <a:schemeClr val="tx1"/>
              </a:solidFill>
            </a:endParaRPr>
          </a:p>
          <a:p>
            <a:pPr>
              <a:defRPr/>
            </a:pPr>
            <a:endParaRPr lang="en-US" altLang="ja-JP" sz="1125" b="1" dirty="0">
              <a:solidFill>
                <a:schemeClr val="tx1"/>
              </a:solidFill>
            </a:endParaRPr>
          </a:p>
          <a:p>
            <a:pPr>
              <a:defRPr/>
            </a:pPr>
            <a:endParaRPr lang="ja-JP" altLang="en-US" sz="1125" b="1" dirty="0">
              <a:solidFill>
                <a:schemeClr val="tx1"/>
              </a:solidFill>
            </a:endParaRPr>
          </a:p>
          <a:p>
            <a:pPr>
              <a:defRPr/>
            </a:pPr>
            <a:endParaRPr lang="en-US" altLang="ja-JP" sz="1151" dirty="0"/>
          </a:p>
          <a:p>
            <a:pPr>
              <a:defRPr/>
            </a:pPr>
            <a:endParaRPr lang="ja-JP" altLang="en-US" sz="1151" dirty="0"/>
          </a:p>
        </p:txBody>
      </p:sp>
      <p:sp>
        <p:nvSpPr>
          <p:cNvPr id="17" name="円/楕円 2">
            <a:extLst>
              <a:ext uri="{FF2B5EF4-FFF2-40B4-BE49-F238E27FC236}">
                <a16:creationId xmlns:a16="http://schemas.microsoft.com/office/drawing/2014/main" id="{FC4E91D9-BC94-8C15-557F-E68F8C3DD322}"/>
              </a:ext>
            </a:extLst>
          </p:cNvPr>
          <p:cNvSpPr/>
          <p:nvPr/>
        </p:nvSpPr>
        <p:spPr>
          <a:xfrm>
            <a:off x="2263417" y="1541898"/>
            <a:ext cx="1566862" cy="638175"/>
          </a:xfrm>
          <a:prstGeom prst="ellipse">
            <a:avLst/>
          </a:prstGeom>
          <a:solidFill>
            <a:srgbClr val="FFC00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2250" dirty="0">
              <a:solidFill>
                <a:schemeClr val="tx1"/>
              </a:solidFill>
            </a:endParaRPr>
          </a:p>
          <a:p>
            <a:pPr>
              <a:defRPr/>
            </a:pPr>
            <a:endParaRPr lang="en-US" altLang="ja-JP" sz="2250" b="1" dirty="0">
              <a:solidFill>
                <a:schemeClr val="tx1"/>
              </a:solidFill>
            </a:endParaRPr>
          </a:p>
          <a:p>
            <a:pPr>
              <a:defRPr/>
            </a:pPr>
            <a:r>
              <a:rPr lang="ja-JP" altLang="en-US" sz="2250" b="1" dirty="0">
                <a:solidFill>
                  <a:schemeClr val="tx1"/>
                </a:solidFill>
              </a:rPr>
              <a:t>橋　梁</a:t>
            </a:r>
            <a:endParaRPr lang="en-US" altLang="ja-JP" sz="1125" b="1" dirty="0">
              <a:solidFill>
                <a:schemeClr val="tx1"/>
              </a:solidFill>
            </a:endParaRPr>
          </a:p>
          <a:p>
            <a:pPr>
              <a:defRPr/>
            </a:pPr>
            <a:endParaRPr lang="en-US" altLang="ja-JP" sz="1125" b="1" dirty="0">
              <a:solidFill>
                <a:schemeClr val="tx1"/>
              </a:solidFill>
            </a:endParaRPr>
          </a:p>
          <a:p>
            <a:pPr>
              <a:defRPr/>
            </a:pPr>
            <a:endParaRPr lang="ja-JP" altLang="en-US" sz="1125" b="1" dirty="0">
              <a:solidFill>
                <a:schemeClr val="tx1"/>
              </a:solidFill>
            </a:endParaRPr>
          </a:p>
          <a:p>
            <a:pPr>
              <a:defRPr/>
            </a:pPr>
            <a:endParaRPr lang="en-US" altLang="ja-JP" sz="1151" dirty="0"/>
          </a:p>
          <a:p>
            <a:pPr>
              <a:defRPr/>
            </a:pPr>
            <a:endParaRPr lang="ja-JP" altLang="en-US" sz="1151" dirty="0"/>
          </a:p>
        </p:txBody>
      </p:sp>
      <p:sp>
        <p:nvSpPr>
          <p:cNvPr id="18" name="円/楕円 2">
            <a:extLst>
              <a:ext uri="{FF2B5EF4-FFF2-40B4-BE49-F238E27FC236}">
                <a16:creationId xmlns:a16="http://schemas.microsoft.com/office/drawing/2014/main" id="{F62A4C7E-5667-6C04-C641-F5A82989135D}"/>
              </a:ext>
            </a:extLst>
          </p:cNvPr>
          <p:cNvSpPr/>
          <p:nvPr/>
        </p:nvSpPr>
        <p:spPr>
          <a:xfrm>
            <a:off x="3507376" y="2538438"/>
            <a:ext cx="1479550" cy="636588"/>
          </a:xfrm>
          <a:prstGeom prst="ellipse">
            <a:avLst/>
          </a:prstGeom>
          <a:solidFill>
            <a:srgbClr val="FFC00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2250" dirty="0">
              <a:solidFill>
                <a:schemeClr val="tx1"/>
              </a:solidFill>
            </a:endParaRPr>
          </a:p>
          <a:p>
            <a:pPr>
              <a:defRPr/>
            </a:pPr>
            <a:endParaRPr lang="en-US" altLang="ja-JP" sz="2250" b="1" dirty="0">
              <a:solidFill>
                <a:schemeClr val="tx1"/>
              </a:solidFill>
            </a:endParaRPr>
          </a:p>
          <a:p>
            <a:pPr>
              <a:defRPr/>
            </a:pPr>
            <a:r>
              <a:rPr lang="ja-JP" altLang="en-US" sz="2250" b="1" dirty="0">
                <a:solidFill>
                  <a:schemeClr val="tx1"/>
                </a:solidFill>
              </a:rPr>
              <a:t>のり面</a:t>
            </a:r>
            <a:endParaRPr lang="en-US" altLang="ja-JP" sz="1125" b="1" dirty="0">
              <a:solidFill>
                <a:schemeClr val="tx1"/>
              </a:solidFill>
            </a:endParaRPr>
          </a:p>
          <a:p>
            <a:pPr>
              <a:defRPr/>
            </a:pPr>
            <a:endParaRPr lang="en-US" altLang="ja-JP" sz="1125" b="1" dirty="0">
              <a:solidFill>
                <a:schemeClr val="tx1"/>
              </a:solidFill>
            </a:endParaRPr>
          </a:p>
          <a:p>
            <a:pPr>
              <a:defRPr/>
            </a:pPr>
            <a:endParaRPr lang="ja-JP" altLang="en-US" sz="1125" b="1" dirty="0">
              <a:solidFill>
                <a:schemeClr val="tx1"/>
              </a:solidFill>
            </a:endParaRPr>
          </a:p>
          <a:p>
            <a:pPr>
              <a:defRPr/>
            </a:pPr>
            <a:endParaRPr lang="en-US" altLang="ja-JP" sz="1151" dirty="0"/>
          </a:p>
          <a:p>
            <a:pPr>
              <a:defRPr/>
            </a:pPr>
            <a:endParaRPr lang="ja-JP" altLang="en-US" sz="1151" dirty="0"/>
          </a:p>
        </p:txBody>
      </p:sp>
      <p:sp>
        <p:nvSpPr>
          <p:cNvPr id="23" name="円/楕円 2">
            <a:extLst>
              <a:ext uri="{FF2B5EF4-FFF2-40B4-BE49-F238E27FC236}">
                <a16:creationId xmlns:a16="http://schemas.microsoft.com/office/drawing/2014/main" id="{874CEA9E-5B5B-0291-D5CF-1B477533726E}"/>
              </a:ext>
            </a:extLst>
          </p:cNvPr>
          <p:cNvSpPr/>
          <p:nvPr/>
        </p:nvSpPr>
        <p:spPr>
          <a:xfrm>
            <a:off x="5306349" y="4817345"/>
            <a:ext cx="1209675" cy="636587"/>
          </a:xfrm>
          <a:prstGeom prst="ellipse">
            <a:avLst/>
          </a:prstGeom>
          <a:solidFill>
            <a:srgbClr val="FFC00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2250" dirty="0">
              <a:solidFill>
                <a:schemeClr val="tx1"/>
              </a:solidFill>
            </a:endParaRPr>
          </a:p>
          <a:p>
            <a:pPr>
              <a:defRPr/>
            </a:pPr>
            <a:endParaRPr lang="en-US" altLang="ja-JP" sz="2250" b="1" dirty="0">
              <a:solidFill>
                <a:schemeClr val="tx1"/>
              </a:solidFill>
            </a:endParaRPr>
          </a:p>
          <a:p>
            <a:pPr>
              <a:defRPr/>
            </a:pPr>
            <a:r>
              <a:rPr lang="ja-JP" altLang="en-US" sz="2250" b="1" dirty="0">
                <a:solidFill>
                  <a:schemeClr val="tx1"/>
                </a:solidFill>
              </a:rPr>
              <a:t>道路</a:t>
            </a:r>
            <a:endParaRPr lang="en-US" altLang="ja-JP" sz="1125" b="1" dirty="0">
              <a:solidFill>
                <a:schemeClr val="tx1"/>
              </a:solidFill>
            </a:endParaRPr>
          </a:p>
          <a:p>
            <a:pPr>
              <a:defRPr/>
            </a:pPr>
            <a:endParaRPr lang="en-US" altLang="ja-JP" sz="1125" b="1" dirty="0">
              <a:solidFill>
                <a:schemeClr val="tx1"/>
              </a:solidFill>
            </a:endParaRPr>
          </a:p>
          <a:p>
            <a:pPr>
              <a:defRPr/>
            </a:pPr>
            <a:endParaRPr lang="ja-JP" altLang="en-US" sz="1125" b="1" dirty="0">
              <a:solidFill>
                <a:schemeClr val="tx1"/>
              </a:solidFill>
            </a:endParaRPr>
          </a:p>
          <a:p>
            <a:pPr>
              <a:defRPr/>
            </a:pPr>
            <a:endParaRPr lang="en-US" altLang="ja-JP" sz="1151" dirty="0"/>
          </a:p>
          <a:p>
            <a:pPr>
              <a:defRPr/>
            </a:pPr>
            <a:endParaRPr lang="ja-JP" altLang="en-US" sz="1151" dirty="0"/>
          </a:p>
        </p:txBody>
      </p:sp>
      <p:sp>
        <p:nvSpPr>
          <p:cNvPr id="25" name="円/楕円 2">
            <a:extLst>
              <a:ext uri="{FF2B5EF4-FFF2-40B4-BE49-F238E27FC236}">
                <a16:creationId xmlns:a16="http://schemas.microsoft.com/office/drawing/2014/main" id="{93ADEA6A-FE50-42DC-56F1-ED1778D3FCF9}"/>
              </a:ext>
            </a:extLst>
          </p:cNvPr>
          <p:cNvSpPr/>
          <p:nvPr/>
        </p:nvSpPr>
        <p:spPr>
          <a:xfrm>
            <a:off x="3359150" y="3725364"/>
            <a:ext cx="1209675" cy="623888"/>
          </a:xfrm>
          <a:prstGeom prst="ellipse">
            <a:avLst/>
          </a:prstGeom>
          <a:solidFill>
            <a:srgbClr val="FFC00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2250" dirty="0">
              <a:solidFill>
                <a:schemeClr val="tx1"/>
              </a:solidFill>
            </a:endParaRPr>
          </a:p>
          <a:p>
            <a:pPr>
              <a:defRPr/>
            </a:pPr>
            <a:endParaRPr lang="en-US" altLang="ja-JP" sz="2250" b="1" dirty="0">
              <a:solidFill>
                <a:schemeClr val="tx1"/>
              </a:solidFill>
            </a:endParaRPr>
          </a:p>
          <a:p>
            <a:pPr>
              <a:defRPr/>
            </a:pPr>
            <a:r>
              <a:rPr lang="ja-JP" altLang="en-US" sz="2250" b="1" dirty="0">
                <a:solidFill>
                  <a:schemeClr val="tx1"/>
                </a:solidFill>
              </a:rPr>
              <a:t>標識</a:t>
            </a:r>
            <a:endParaRPr lang="en-US" altLang="ja-JP" sz="1125" b="1" dirty="0">
              <a:solidFill>
                <a:schemeClr val="tx1"/>
              </a:solidFill>
            </a:endParaRPr>
          </a:p>
          <a:p>
            <a:pPr>
              <a:defRPr/>
            </a:pPr>
            <a:endParaRPr lang="en-US" altLang="ja-JP" sz="1125" b="1" dirty="0">
              <a:solidFill>
                <a:schemeClr val="tx1"/>
              </a:solidFill>
            </a:endParaRPr>
          </a:p>
          <a:p>
            <a:pPr>
              <a:defRPr/>
            </a:pPr>
            <a:endParaRPr lang="ja-JP" altLang="en-US" sz="1125" b="1" dirty="0">
              <a:solidFill>
                <a:schemeClr val="tx1"/>
              </a:solidFill>
            </a:endParaRPr>
          </a:p>
          <a:p>
            <a:pPr>
              <a:defRPr/>
            </a:pPr>
            <a:endParaRPr lang="en-US" altLang="ja-JP" sz="1151" dirty="0"/>
          </a:p>
        </p:txBody>
      </p:sp>
      <p:sp>
        <p:nvSpPr>
          <p:cNvPr id="27663" name="テキスト ボックス 29">
            <a:extLst>
              <a:ext uri="{FF2B5EF4-FFF2-40B4-BE49-F238E27FC236}">
                <a16:creationId xmlns:a16="http://schemas.microsoft.com/office/drawing/2014/main" id="{F2964B51-FA4E-2413-F583-9A335E0D0177}"/>
              </a:ext>
            </a:extLst>
          </p:cNvPr>
          <p:cNvSpPr txBox="1">
            <a:spLocks noChangeArrowheads="1"/>
          </p:cNvSpPr>
          <p:nvPr/>
        </p:nvSpPr>
        <p:spPr bwMode="auto">
          <a:xfrm>
            <a:off x="6088857" y="2656734"/>
            <a:ext cx="836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b="1" dirty="0">
                <a:latin typeface="Arial" panose="020B0604020202020204" pitchFamily="34" charset="0"/>
              </a:rPr>
              <a:t>箱もの</a:t>
            </a:r>
          </a:p>
        </p:txBody>
      </p:sp>
      <p:sp>
        <p:nvSpPr>
          <p:cNvPr id="31" name="吹き出し: 四角形 30">
            <a:extLst>
              <a:ext uri="{FF2B5EF4-FFF2-40B4-BE49-F238E27FC236}">
                <a16:creationId xmlns:a16="http://schemas.microsoft.com/office/drawing/2014/main" id="{40BCEEF3-E321-6F48-A74F-B8907F8E3C6F}"/>
              </a:ext>
            </a:extLst>
          </p:cNvPr>
          <p:cNvSpPr/>
          <p:nvPr/>
        </p:nvSpPr>
        <p:spPr>
          <a:xfrm>
            <a:off x="5470961" y="6237339"/>
            <a:ext cx="1914525" cy="460375"/>
          </a:xfrm>
          <a:prstGeom prst="wedgeRectCallout">
            <a:avLst>
              <a:gd name="adj1" fmla="val -19851"/>
              <a:gd name="adj2" fmla="val -219878"/>
            </a:avLst>
          </a:prstGeom>
          <a:ln w="38100"/>
        </p:spPr>
        <p:style>
          <a:lnRef idx="2">
            <a:schemeClr val="accent6"/>
          </a:lnRef>
          <a:fillRef idx="1">
            <a:schemeClr val="lt1"/>
          </a:fillRef>
          <a:effectRef idx="0">
            <a:schemeClr val="accent6"/>
          </a:effectRef>
          <a:fontRef idx="minor">
            <a:schemeClr val="dk1"/>
          </a:fontRef>
        </p:style>
        <p:txBody>
          <a:bodyPr anchor="ctr"/>
          <a:lstStyle/>
          <a:p>
            <a:pPr algn="ctr">
              <a:defRPr/>
            </a:pPr>
            <a:r>
              <a:rPr lang="ja-JP" altLang="en-US" sz="1600" b="1" dirty="0"/>
              <a:t>道路管理課</a:t>
            </a:r>
          </a:p>
        </p:txBody>
      </p:sp>
      <p:sp>
        <p:nvSpPr>
          <p:cNvPr id="50176" name="吹き出し: 四角形 50175">
            <a:extLst>
              <a:ext uri="{FF2B5EF4-FFF2-40B4-BE49-F238E27FC236}">
                <a16:creationId xmlns:a16="http://schemas.microsoft.com/office/drawing/2014/main" id="{4CB8214D-9EAE-F1A1-D07B-86237A15A25C}"/>
              </a:ext>
            </a:extLst>
          </p:cNvPr>
          <p:cNvSpPr/>
          <p:nvPr/>
        </p:nvSpPr>
        <p:spPr>
          <a:xfrm>
            <a:off x="7237413" y="1181151"/>
            <a:ext cx="1458913" cy="458788"/>
          </a:xfrm>
          <a:prstGeom prst="wedgeRectCallout">
            <a:avLst>
              <a:gd name="adj1" fmla="val -72210"/>
              <a:gd name="adj2" fmla="val 47969"/>
            </a:avLst>
          </a:prstGeom>
          <a:ln w="38100"/>
        </p:spPr>
        <p:style>
          <a:lnRef idx="2">
            <a:schemeClr val="accent6"/>
          </a:lnRef>
          <a:fillRef idx="1">
            <a:schemeClr val="lt1"/>
          </a:fillRef>
          <a:effectRef idx="0">
            <a:schemeClr val="accent6"/>
          </a:effectRef>
          <a:fontRef idx="minor">
            <a:schemeClr val="dk1"/>
          </a:fontRef>
        </p:style>
        <p:txBody>
          <a:bodyPr anchor="ctr"/>
          <a:lstStyle/>
          <a:p>
            <a:pPr algn="ctr">
              <a:defRPr/>
            </a:pPr>
            <a:r>
              <a:rPr lang="ja-JP" altLang="en-US" sz="1600" b="1" dirty="0"/>
              <a:t>上下水道局</a:t>
            </a:r>
          </a:p>
        </p:txBody>
      </p:sp>
      <p:sp>
        <p:nvSpPr>
          <p:cNvPr id="50177" name="吹き出し: 四角形 50176">
            <a:extLst>
              <a:ext uri="{FF2B5EF4-FFF2-40B4-BE49-F238E27FC236}">
                <a16:creationId xmlns:a16="http://schemas.microsoft.com/office/drawing/2014/main" id="{895AA30F-0BC3-68EA-3B91-BC6CB2025BC4}"/>
              </a:ext>
            </a:extLst>
          </p:cNvPr>
          <p:cNvSpPr/>
          <p:nvPr/>
        </p:nvSpPr>
        <p:spPr>
          <a:xfrm>
            <a:off x="7440025" y="2598738"/>
            <a:ext cx="1316038" cy="1096962"/>
          </a:xfrm>
          <a:prstGeom prst="wedgeRectCallout">
            <a:avLst>
              <a:gd name="adj1" fmla="val -92491"/>
              <a:gd name="adj2" fmla="val -31178"/>
            </a:avLst>
          </a:prstGeom>
          <a:ln w="38100"/>
        </p:spPr>
        <p:style>
          <a:lnRef idx="2">
            <a:schemeClr val="accent6"/>
          </a:lnRef>
          <a:fillRef idx="1">
            <a:schemeClr val="lt1"/>
          </a:fillRef>
          <a:effectRef idx="0">
            <a:schemeClr val="accent6"/>
          </a:effectRef>
          <a:fontRef idx="minor">
            <a:schemeClr val="dk1"/>
          </a:fontRef>
        </p:style>
        <p:txBody>
          <a:bodyPr anchor="ctr"/>
          <a:lstStyle/>
          <a:p>
            <a:pPr algn="ctr">
              <a:defRPr/>
            </a:pPr>
            <a:r>
              <a:rPr lang="ja-JP" altLang="en-US" sz="1600" b="1" dirty="0"/>
              <a:t>管財課</a:t>
            </a:r>
            <a:endParaRPr lang="en-US" altLang="ja-JP" sz="1600" b="1" dirty="0"/>
          </a:p>
          <a:p>
            <a:pPr algn="ctr">
              <a:defRPr/>
            </a:pPr>
            <a:r>
              <a:rPr lang="ja-JP" altLang="en-US" sz="1600" b="1" dirty="0"/>
              <a:t>学校施設課営繕課</a:t>
            </a:r>
          </a:p>
        </p:txBody>
      </p:sp>
      <p:sp>
        <p:nvSpPr>
          <p:cNvPr id="2" name="円/楕円 2">
            <a:extLst>
              <a:ext uri="{FF2B5EF4-FFF2-40B4-BE49-F238E27FC236}">
                <a16:creationId xmlns:a16="http://schemas.microsoft.com/office/drawing/2014/main" id="{FFAEDCB5-976C-4CB0-7983-B3358F8613B8}"/>
              </a:ext>
            </a:extLst>
          </p:cNvPr>
          <p:cNvSpPr/>
          <p:nvPr/>
        </p:nvSpPr>
        <p:spPr>
          <a:xfrm>
            <a:off x="6027738" y="3695700"/>
            <a:ext cx="1209675" cy="636588"/>
          </a:xfrm>
          <a:prstGeom prst="ellipse">
            <a:avLst/>
          </a:prstGeom>
          <a:solidFill>
            <a:srgbClr val="FFC00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2250" dirty="0">
              <a:solidFill>
                <a:schemeClr val="tx1"/>
              </a:solidFill>
            </a:endParaRPr>
          </a:p>
          <a:p>
            <a:pPr>
              <a:defRPr/>
            </a:pPr>
            <a:endParaRPr lang="en-US" altLang="ja-JP" sz="2250" b="1" dirty="0">
              <a:solidFill>
                <a:schemeClr val="tx1"/>
              </a:solidFill>
            </a:endParaRPr>
          </a:p>
          <a:p>
            <a:pPr>
              <a:defRPr/>
            </a:pPr>
            <a:r>
              <a:rPr lang="ja-JP" altLang="en-US" sz="2250" b="1" dirty="0">
                <a:solidFill>
                  <a:schemeClr val="tx1"/>
                </a:solidFill>
              </a:rPr>
              <a:t>公園</a:t>
            </a:r>
            <a:endParaRPr lang="en-US" altLang="ja-JP" sz="1125" b="1" dirty="0">
              <a:solidFill>
                <a:schemeClr val="tx1"/>
              </a:solidFill>
            </a:endParaRPr>
          </a:p>
          <a:p>
            <a:pPr>
              <a:defRPr/>
            </a:pPr>
            <a:endParaRPr lang="en-US" altLang="ja-JP" sz="1125" b="1" dirty="0">
              <a:solidFill>
                <a:schemeClr val="tx1"/>
              </a:solidFill>
            </a:endParaRPr>
          </a:p>
          <a:p>
            <a:pPr>
              <a:defRPr/>
            </a:pPr>
            <a:endParaRPr lang="ja-JP" altLang="en-US" sz="1125" b="1" dirty="0">
              <a:solidFill>
                <a:schemeClr val="tx1"/>
              </a:solidFill>
            </a:endParaRPr>
          </a:p>
          <a:p>
            <a:pPr>
              <a:defRPr/>
            </a:pPr>
            <a:endParaRPr lang="en-US" altLang="ja-JP" sz="1151" dirty="0"/>
          </a:p>
          <a:p>
            <a:pPr>
              <a:defRPr/>
            </a:pPr>
            <a:endParaRPr lang="ja-JP" altLang="en-US" sz="1151" dirty="0"/>
          </a:p>
        </p:txBody>
      </p:sp>
      <p:sp>
        <p:nvSpPr>
          <p:cNvPr id="4" name="吹き出し: 四角形 3">
            <a:extLst>
              <a:ext uri="{FF2B5EF4-FFF2-40B4-BE49-F238E27FC236}">
                <a16:creationId xmlns:a16="http://schemas.microsoft.com/office/drawing/2014/main" id="{011142A2-3844-444D-A16D-0EBE2B56795B}"/>
              </a:ext>
            </a:extLst>
          </p:cNvPr>
          <p:cNvSpPr/>
          <p:nvPr/>
        </p:nvSpPr>
        <p:spPr>
          <a:xfrm>
            <a:off x="6756400" y="4332288"/>
            <a:ext cx="2276475" cy="910423"/>
          </a:xfrm>
          <a:prstGeom prst="wedgeRectCallout">
            <a:avLst>
              <a:gd name="adj1" fmla="val -47152"/>
              <a:gd name="adj2" fmla="val -63520"/>
            </a:avLst>
          </a:prstGeom>
          <a:ln w="38100"/>
        </p:spPr>
        <p:style>
          <a:lnRef idx="2">
            <a:schemeClr val="accent6"/>
          </a:lnRef>
          <a:fillRef idx="1">
            <a:schemeClr val="lt1"/>
          </a:fillRef>
          <a:effectRef idx="0">
            <a:schemeClr val="accent6"/>
          </a:effectRef>
          <a:fontRef idx="minor">
            <a:schemeClr val="dk1"/>
          </a:fontRef>
        </p:style>
        <p:txBody>
          <a:bodyPr anchor="ctr"/>
          <a:lstStyle/>
          <a:p>
            <a:pPr algn="ctr">
              <a:defRPr/>
            </a:pPr>
            <a:r>
              <a:rPr lang="ja-JP" altLang="en-US" sz="1600" b="1" dirty="0"/>
              <a:t>公園緑地課</a:t>
            </a:r>
            <a:endParaRPr lang="en-US" altLang="ja-JP" sz="1600" b="1" dirty="0"/>
          </a:p>
          <a:p>
            <a:pPr algn="ctr">
              <a:defRPr/>
            </a:pPr>
            <a:endParaRPr lang="en-US" altLang="ja-JP" sz="1600" b="1" dirty="0"/>
          </a:p>
          <a:p>
            <a:pPr algn="ctr">
              <a:defRPr/>
            </a:pPr>
            <a:r>
              <a:rPr lang="ja-JP" altLang="en-US" sz="1600" b="1" dirty="0">
                <a:latin typeface="游明朝" panose="02020400000000000000" pitchFamily="18" charset="-128"/>
                <a:ea typeface="游明朝" panose="02020400000000000000" pitchFamily="18" charset="-128"/>
              </a:rPr>
              <a:t>吊り橋（１２０ｍ）</a:t>
            </a:r>
          </a:p>
        </p:txBody>
      </p:sp>
      <p:sp>
        <p:nvSpPr>
          <p:cNvPr id="27669" name="スライド番号プレースホルダー 5">
            <a:extLst>
              <a:ext uri="{FF2B5EF4-FFF2-40B4-BE49-F238E27FC236}">
                <a16:creationId xmlns:a16="http://schemas.microsoft.com/office/drawing/2014/main" id="{DEEA1117-9B5F-81EE-4A8A-181BAE7B330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3AEEC4F4-80B3-4694-8B7E-3865D0FF3299}" type="slidenum">
              <a:rPr lang="ja-JP" altLang="en-US" sz="1200" smtClean="0">
                <a:solidFill>
                  <a:srgbClr val="898989"/>
                </a:solidFill>
                <a:latin typeface="Arial" panose="020B0604020202020204" pitchFamily="34" charset="0"/>
              </a:rPr>
              <a:pPr>
                <a:spcBef>
                  <a:spcPct val="0"/>
                </a:spcBef>
                <a:buFontTx/>
                <a:buNone/>
              </a:pPr>
              <a:t>42</a:t>
            </a:fld>
            <a:endParaRPr lang="ja-JP" altLang="en-US" sz="1200">
              <a:solidFill>
                <a:srgbClr val="898989"/>
              </a:solidFill>
              <a:latin typeface="Arial" panose="020B0604020202020204" pitchFamily="34" charset="0"/>
            </a:endParaRPr>
          </a:p>
        </p:txBody>
      </p:sp>
      <p:sp>
        <p:nvSpPr>
          <p:cNvPr id="7" name="円/楕円 20">
            <a:extLst>
              <a:ext uri="{FF2B5EF4-FFF2-40B4-BE49-F238E27FC236}">
                <a16:creationId xmlns:a16="http://schemas.microsoft.com/office/drawing/2014/main" id="{72A22B5B-C611-5C70-76E5-EDD60C4E5284}"/>
              </a:ext>
            </a:extLst>
          </p:cNvPr>
          <p:cNvSpPr/>
          <p:nvPr/>
        </p:nvSpPr>
        <p:spPr>
          <a:xfrm>
            <a:off x="2968625" y="5528966"/>
            <a:ext cx="1266825" cy="76676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151" dirty="0"/>
          </a:p>
          <a:p>
            <a:pPr>
              <a:defRPr/>
            </a:pPr>
            <a:endParaRPr lang="ja-JP" altLang="en-US" sz="1151" dirty="0"/>
          </a:p>
        </p:txBody>
      </p:sp>
      <p:sp>
        <p:nvSpPr>
          <p:cNvPr id="8" name="テキスト ボックス 7">
            <a:extLst>
              <a:ext uri="{FF2B5EF4-FFF2-40B4-BE49-F238E27FC236}">
                <a16:creationId xmlns:a16="http://schemas.microsoft.com/office/drawing/2014/main" id="{BAEFDD8E-7D27-AA22-0509-734E441EE396}"/>
              </a:ext>
            </a:extLst>
          </p:cNvPr>
          <p:cNvSpPr txBox="1"/>
          <p:nvPr/>
        </p:nvSpPr>
        <p:spPr>
          <a:xfrm>
            <a:off x="3240098" y="5721688"/>
            <a:ext cx="646331" cy="369332"/>
          </a:xfrm>
          <a:prstGeom prst="rect">
            <a:avLst/>
          </a:prstGeom>
          <a:noFill/>
        </p:spPr>
        <p:txBody>
          <a:bodyPr wrap="none" rtlCol="0">
            <a:spAutoFit/>
          </a:bodyPr>
          <a:lstStyle/>
          <a:p>
            <a:r>
              <a:rPr kumimoji="1" lang="ja-JP" altLang="en-US" b="1" dirty="0"/>
              <a:t>河川</a:t>
            </a:r>
          </a:p>
        </p:txBody>
      </p:sp>
      <p:sp>
        <p:nvSpPr>
          <p:cNvPr id="9" name="円/楕円 20">
            <a:extLst>
              <a:ext uri="{FF2B5EF4-FFF2-40B4-BE49-F238E27FC236}">
                <a16:creationId xmlns:a16="http://schemas.microsoft.com/office/drawing/2014/main" id="{CAD767FC-529A-2F45-682F-9AB11297F716}"/>
              </a:ext>
            </a:extLst>
          </p:cNvPr>
          <p:cNvSpPr/>
          <p:nvPr/>
        </p:nvSpPr>
        <p:spPr>
          <a:xfrm>
            <a:off x="1036562" y="4997614"/>
            <a:ext cx="1266825" cy="76676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151" dirty="0"/>
          </a:p>
          <a:p>
            <a:pPr>
              <a:defRPr/>
            </a:pPr>
            <a:endParaRPr lang="ja-JP" altLang="en-US" sz="1151" dirty="0"/>
          </a:p>
        </p:txBody>
      </p:sp>
      <p:sp>
        <p:nvSpPr>
          <p:cNvPr id="10" name="テキスト ボックス 9">
            <a:extLst>
              <a:ext uri="{FF2B5EF4-FFF2-40B4-BE49-F238E27FC236}">
                <a16:creationId xmlns:a16="http://schemas.microsoft.com/office/drawing/2014/main" id="{92F4B076-45FE-C122-F567-ADF5C85D5667}"/>
              </a:ext>
            </a:extLst>
          </p:cNvPr>
          <p:cNvSpPr txBox="1"/>
          <p:nvPr/>
        </p:nvSpPr>
        <p:spPr>
          <a:xfrm>
            <a:off x="1271956" y="5242711"/>
            <a:ext cx="697627" cy="400110"/>
          </a:xfrm>
          <a:prstGeom prst="rect">
            <a:avLst/>
          </a:prstGeom>
          <a:noFill/>
        </p:spPr>
        <p:txBody>
          <a:bodyPr wrap="none" rtlCol="0">
            <a:spAutoFit/>
          </a:bodyPr>
          <a:lstStyle/>
          <a:p>
            <a:r>
              <a:rPr kumimoji="1" lang="ja-JP" altLang="en-US" sz="2000" b="1" dirty="0"/>
              <a:t>港湾</a:t>
            </a:r>
          </a:p>
        </p:txBody>
      </p:sp>
      <p:sp>
        <p:nvSpPr>
          <p:cNvPr id="11" name="吹き出し: 四角形 10">
            <a:extLst>
              <a:ext uri="{FF2B5EF4-FFF2-40B4-BE49-F238E27FC236}">
                <a16:creationId xmlns:a16="http://schemas.microsoft.com/office/drawing/2014/main" id="{C7F4A42A-9DFC-027B-9E71-C3F42657617A}"/>
              </a:ext>
            </a:extLst>
          </p:cNvPr>
          <p:cNvSpPr/>
          <p:nvPr/>
        </p:nvSpPr>
        <p:spPr>
          <a:xfrm>
            <a:off x="2320925" y="6335195"/>
            <a:ext cx="1914525" cy="460375"/>
          </a:xfrm>
          <a:prstGeom prst="wedgeRectCallout">
            <a:avLst>
              <a:gd name="adj1" fmla="val -5215"/>
              <a:gd name="adj2" fmla="val -120568"/>
            </a:avLst>
          </a:prstGeom>
          <a:ln w="38100"/>
        </p:spPr>
        <p:style>
          <a:lnRef idx="2">
            <a:schemeClr val="accent6"/>
          </a:lnRef>
          <a:fillRef idx="1">
            <a:schemeClr val="lt1"/>
          </a:fillRef>
          <a:effectRef idx="0">
            <a:schemeClr val="accent6"/>
          </a:effectRef>
          <a:fontRef idx="minor">
            <a:schemeClr val="dk1"/>
          </a:fontRef>
        </p:style>
        <p:txBody>
          <a:bodyPr anchor="ctr"/>
          <a:lstStyle/>
          <a:p>
            <a:pPr algn="ctr">
              <a:defRPr/>
            </a:pPr>
            <a:r>
              <a:rPr lang="ja-JP" altLang="en-US" sz="1600" b="1" dirty="0"/>
              <a:t>河川管理課</a:t>
            </a:r>
          </a:p>
        </p:txBody>
      </p:sp>
      <p:sp>
        <p:nvSpPr>
          <p:cNvPr id="12" name="吹き出し: 四角形 11">
            <a:extLst>
              <a:ext uri="{FF2B5EF4-FFF2-40B4-BE49-F238E27FC236}">
                <a16:creationId xmlns:a16="http://schemas.microsoft.com/office/drawing/2014/main" id="{18B3119D-B928-42B5-4D25-D386B4815F68}"/>
              </a:ext>
            </a:extLst>
          </p:cNvPr>
          <p:cNvSpPr/>
          <p:nvPr/>
        </p:nvSpPr>
        <p:spPr>
          <a:xfrm>
            <a:off x="98425" y="6297725"/>
            <a:ext cx="1914525" cy="460375"/>
          </a:xfrm>
          <a:prstGeom prst="wedgeRectCallout">
            <a:avLst>
              <a:gd name="adj1" fmla="val 20207"/>
              <a:gd name="adj2" fmla="val -194250"/>
            </a:avLst>
          </a:prstGeom>
          <a:ln w="38100"/>
        </p:spPr>
        <p:style>
          <a:lnRef idx="2">
            <a:schemeClr val="accent6"/>
          </a:lnRef>
          <a:fillRef idx="1">
            <a:schemeClr val="lt1"/>
          </a:fillRef>
          <a:effectRef idx="0">
            <a:schemeClr val="accent6"/>
          </a:effectRef>
          <a:fontRef idx="minor">
            <a:schemeClr val="dk1"/>
          </a:fontRef>
        </p:style>
        <p:txBody>
          <a:bodyPr anchor="ctr"/>
          <a:lstStyle/>
          <a:p>
            <a:pPr algn="ctr">
              <a:defRPr/>
            </a:pPr>
            <a:r>
              <a:rPr lang="ja-JP" altLang="en-US" sz="1600" b="1" dirty="0"/>
              <a:t>農林水産課</a:t>
            </a:r>
          </a:p>
        </p:txBody>
      </p:sp>
    </p:spTree>
    <p:extLst>
      <p:ext uri="{BB962C8B-B14F-4D97-AF65-F5344CB8AC3E}">
        <p14:creationId xmlns:p14="http://schemas.microsoft.com/office/powerpoint/2010/main" val="679742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7">
            <a:extLst>
              <a:ext uri="{FF2B5EF4-FFF2-40B4-BE49-F238E27FC236}">
                <a16:creationId xmlns:a16="http://schemas.microsoft.com/office/drawing/2014/main" id="{30FA5A0D-FF28-D2CC-AA57-5081985E5A38}"/>
              </a:ext>
            </a:extLst>
          </p:cNvPr>
          <p:cNvSpPr>
            <a:spLocks noChangeArrowheads="1"/>
          </p:cNvSpPr>
          <p:nvPr/>
        </p:nvSpPr>
        <p:spPr bwMode="auto">
          <a:xfrm>
            <a:off x="1049338" y="1373188"/>
            <a:ext cx="6075362" cy="569912"/>
          </a:xfrm>
          <a:prstGeom prst="rect">
            <a:avLst/>
          </a:prstGeom>
          <a:noFill/>
          <a:ln>
            <a:noFill/>
          </a:ln>
        </p:spPr>
        <p:txBody>
          <a:bodyPr/>
          <a:lstStyle>
            <a:lvl1pPr marL="342900" indent="-342900"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lnSpc>
                <a:spcPct val="80000"/>
              </a:lnSpc>
              <a:spcBef>
                <a:spcPct val="20000"/>
              </a:spcBef>
              <a:buFont typeface="Wingdings" pitchFamily="2" charset="2"/>
              <a:buChar char="Ø"/>
              <a:defRPr/>
            </a:pPr>
            <a:r>
              <a:rPr lang="ja-JP" altLang="en-US" sz="2000" dirty="0">
                <a:solidFill>
                  <a:srgbClr val="3E4143"/>
                </a:solidFill>
                <a:latin typeface="+mj-ea"/>
                <a:ea typeface="+mj-ea"/>
              </a:rPr>
              <a:t>皆さん、反論している間に、もう「トリアージの時期」は過ぎてしまった。マネジメントが重要である。</a:t>
            </a:r>
            <a:endParaRPr lang="en-US" altLang="ja-JP" sz="2000" dirty="0">
              <a:solidFill>
                <a:srgbClr val="3E4143"/>
              </a:solidFill>
              <a:latin typeface="+mj-ea"/>
              <a:ea typeface="+mj-ea"/>
            </a:endParaRPr>
          </a:p>
        </p:txBody>
      </p:sp>
      <p:sp>
        <p:nvSpPr>
          <p:cNvPr id="26" name="正方形/長方形 25">
            <a:extLst>
              <a:ext uri="{FF2B5EF4-FFF2-40B4-BE49-F238E27FC236}">
                <a16:creationId xmlns:a16="http://schemas.microsoft.com/office/drawing/2014/main" id="{7CF08F1E-8A2C-262F-5C0D-54708A8887E3}"/>
              </a:ext>
            </a:extLst>
          </p:cNvPr>
          <p:cNvSpPr/>
          <p:nvPr/>
        </p:nvSpPr>
        <p:spPr>
          <a:xfrm>
            <a:off x="858838" y="5735638"/>
            <a:ext cx="2673350" cy="654050"/>
          </a:xfrm>
          <a:prstGeom prst="rect">
            <a:avLst/>
          </a:prstGeom>
          <a:solidFill>
            <a:srgbClr val="3E41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500" dirty="0">
                <a:solidFill>
                  <a:schemeClr val="bg1"/>
                </a:solidFill>
                <a:latin typeface="+mj-ea"/>
                <a:ea typeface="+mj-ea"/>
              </a:rPr>
              <a:t>修繕の実施まで使用制限</a:t>
            </a:r>
            <a:endParaRPr lang="en-US" altLang="ja-JP" sz="1500" dirty="0">
              <a:solidFill>
                <a:schemeClr val="bg1"/>
              </a:solidFill>
              <a:latin typeface="+mj-ea"/>
              <a:ea typeface="+mj-ea"/>
            </a:endParaRPr>
          </a:p>
          <a:p>
            <a:pPr algn="ctr">
              <a:defRPr/>
            </a:pPr>
            <a:r>
              <a:rPr lang="ja-JP" altLang="en-US" sz="1500" dirty="0">
                <a:solidFill>
                  <a:schemeClr val="bg1"/>
                </a:solidFill>
                <a:latin typeface="+mj-ea"/>
                <a:ea typeface="+mj-ea"/>
              </a:rPr>
              <a:t>事故等を防ぐため経過観察</a:t>
            </a:r>
            <a:endParaRPr lang="en-US" altLang="ja-JP" sz="1500" dirty="0">
              <a:solidFill>
                <a:schemeClr val="bg1"/>
              </a:solidFill>
              <a:latin typeface="+mj-ea"/>
              <a:ea typeface="+mj-ea"/>
            </a:endParaRPr>
          </a:p>
        </p:txBody>
      </p:sp>
      <p:sp>
        <p:nvSpPr>
          <p:cNvPr id="27" name="正方形/長方形 26">
            <a:extLst>
              <a:ext uri="{FF2B5EF4-FFF2-40B4-BE49-F238E27FC236}">
                <a16:creationId xmlns:a16="http://schemas.microsoft.com/office/drawing/2014/main" id="{56892269-6B98-A31B-22ED-4990B0F07838}"/>
              </a:ext>
            </a:extLst>
          </p:cNvPr>
          <p:cNvSpPr/>
          <p:nvPr/>
        </p:nvSpPr>
        <p:spPr>
          <a:xfrm>
            <a:off x="5575300" y="5789613"/>
            <a:ext cx="2465388" cy="5381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rgbClr val="FF0066"/>
                </a:solidFill>
                <a:latin typeface="+mj-ea"/>
                <a:ea typeface="+mj-ea"/>
              </a:rPr>
              <a:t>優先的に維持修繕・更新を実施</a:t>
            </a:r>
            <a:endParaRPr lang="en-US" altLang="ja-JP" sz="2000" dirty="0">
              <a:solidFill>
                <a:srgbClr val="FF0066"/>
              </a:solidFill>
              <a:latin typeface="+mj-ea"/>
              <a:ea typeface="+mj-ea"/>
            </a:endParaRPr>
          </a:p>
        </p:txBody>
      </p:sp>
      <p:sp>
        <p:nvSpPr>
          <p:cNvPr id="28" name="Rectangle 8">
            <a:extLst>
              <a:ext uri="{FF2B5EF4-FFF2-40B4-BE49-F238E27FC236}">
                <a16:creationId xmlns:a16="http://schemas.microsoft.com/office/drawing/2014/main" id="{AB2050AB-F970-4FA0-50E3-165A26A3F8FA}"/>
              </a:ext>
            </a:extLst>
          </p:cNvPr>
          <p:cNvSpPr>
            <a:spLocks noChangeArrowheads="1"/>
          </p:cNvSpPr>
          <p:nvPr/>
        </p:nvSpPr>
        <p:spPr bwMode="auto">
          <a:xfrm>
            <a:off x="1190625" y="590550"/>
            <a:ext cx="5940425" cy="323850"/>
          </a:xfrm>
          <a:prstGeom prst="rect">
            <a:avLst/>
          </a:prstGeom>
          <a:noFill/>
          <a:ln>
            <a:noFill/>
          </a:ln>
        </p:spPr>
        <p:txBody>
          <a:bodyPr lIns="68558" tIns="34279" rIns="68558" bIns="34279"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defRPr/>
            </a:pPr>
            <a:r>
              <a:rPr lang="ja-JP" altLang="en-US" sz="2800" b="1" dirty="0">
                <a:solidFill>
                  <a:srgbClr val="007099"/>
                </a:solidFill>
                <a:latin typeface="+mj-ea"/>
                <a:ea typeface="+mj-ea"/>
              </a:rPr>
              <a:t>橋梁トリアージ　</a:t>
            </a:r>
            <a:endParaRPr lang="en-US" altLang="ja-JP" sz="2800" b="1" dirty="0">
              <a:solidFill>
                <a:srgbClr val="007099"/>
              </a:solidFill>
              <a:latin typeface="+mj-ea"/>
              <a:ea typeface="+mj-ea"/>
            </a:endParaRPr>
          </a:p>
          <a:p>
            <a:pPr eaLnBrk="1" hangingPunct="1">
              <a:defRPr/>
            </a:pPr>
            <a:r>
              <a:rPr lang="ja-JP" altLang="en-US" sz="2800" b="1" dirty="0">
                <a:solidFill>
                  <a:srgbClr val="007099"/>
                </a:solidFill>
                <a:latin typeface="+mj-ea"/>
                <a:ea typeface="+mj-ea"/>
              </a:rPr>
              <a:t>選択と集中、プライオリティ　</a:t>
            </a:r>
          </a:p>
        </p:txBody>
      </p:sp>
      <p:sp>
        <p:nvSpPr>
          <p:cNvPr id="30" name="正方形/長方形 29">
            <a:extLst>
              <a:ext uri="{FF2B5EF4-FFF2-40B4-BE49-F238E27FC236}">
                <a16:creationId xmlns:a16="http://schemas.microsoft.com/office/drawing/2014/main" id="{1B78E6FA-3789-2543-E2C8-DE7CDBACE6A0}"/>
              </a:ext>
            </a:extLst>
          </p:cNvPr>
          <p:cNvSpPr/>
          <p:nvPr/>
        </p:nvSpPr>
        <p:spPr>
          <a:xfrm>
            <a:off x="311150" y="2211388"/>
            <a:ext cx="2638425" cy="568325"/>
          </a:xfrm>
          <a:prstGeom prst="rect">
            <a:avLst/>
          </a:prstGeom>
          <a:noFill/>
          <a:ln w="38100" cap="flat" cmpd="sng" algn="ctr">
            <a:solidFill>
              <a:srgbClr val="72640A"/>
            </a:solidFill>
            <a:prstDash val="solid"/>
            <a:miter lim="800000"/>
          </a:ln>
          <a:effectLst/>
        </p:spPr>
        <p:txBody>
          <a:bodyPr anchor="ctr"/>
          <a:lstStyle/>
          <a:p>
            <a:pPr algn="ctr">
              <a:defRPr/>
            </a:pPr>
            <a:r>
              <a:rPr kumimoji="0" lang="ja-JP" altLang="en-US" sz="1500" kern="0" dirty="0">
                <a:solidFill>
                  <a:srgbClr val="3E4143"/>
                </a:solidFill>
                <a:latin typeface="メイリオ"/>
                <a:ea typeface="メイリオ"/>
              </a:rPr>
              <a:t>利用者が限定的な橋梁</a:t>
            </a:r>
            <a:endParaRPr kumimoji="0" lang="en-US" altLang="ja-JP" sz="1500" kern="0" dirty="0">
              <a:solidFill>
                <a:srgbClr val="3E4143"/>
              </a:solidFill>
              <a:latin typeface="メイリオ"/>
              <a:ea typeface="メイリオ"/>
            </a:endParaRPr>
          </a:p>
          <a:p>
            <a:pPr algn="ctr">
              <a:defRPr/>
            </a:pPr>
            <a:r>
              <a:rPr kumimoji="0" lang="ja-JP" altLang="en-US" sz="1500" kern="0" dirty="0">
                <a:solidFill>
                  <a:srgbClr val="3E4143"/>
                </a:solidFill>
                <a:latin typeface="メイリオ"/>
                <a:ea typeface="メイリオ"/>
              </a:rPr>
              <a:t>迂回が可能</a:t>
            </a:r>
            <a:endParaRPr kumimoji="0" lang="en-US" altLang="ja-JP" sz="1500" kern="0" dirty="0">
              <a:solidFill>
                <a:srgbClr val="3E4143"/>
              </a:solidFill>
              <a:latin typeface="メイリオ"/>
              <a:ea typeface="メイリオ"/>
            </a:endParaRPr>
          </a:p>
        </p:txBody>
      </p:sp>
      <p:sp>
        <p:nvSpPr>
          <p:cNvPr id="31" name="正方形/長方形 30">
            <a:extLst>
              <a:ext uri="{FF2B5EF4-FFF2-40B4-BE49-F238E27FC236}">
                <a16:creationId xmlns:a16="http://schemas.microsoft.com/office/drawing/2014/main" id="{C19C25A2-4E97-BB4B-3B2C-6EDFC98A9B72}"/>
              </a:ext>
            </a:extLst>
          </p:cNvPr>
          <p:cNvSpPr/>
          <p:nvPr/>
        </p:nvSpPr>
        <p:spPr>
          <a:xfrm>
            <a:off x="4557713" y="2187575"/>
            <a:ext cx="2406650" cy="549275"/>
          </a:xfrm>
          <a:prstGeom prst="rect">
            <a:avLst/>
          </a:prstGeom>
          <a:noFill/>
          <a:ln w="38100" cap="flat" cmpd="sng" algn="ctr">
            <a:solidFill>
              <a:srgbClr val="72640A"/>
            </a:solidFill>
            <a:prstDash val="solid"/>
            <a:miter lim="800000"/>
          </a:ln>
          <a:effectLst/>
        </p:spPr>
        <p:txBody>
          <a:bodyPr anchor="ctr"/>
          <a:lstStyle/>
          <a:p>
            <a:pPr algn="ctr">
              <a:defRPr/>
            </a:pPr>
            <a:r>
              <a:rPr kumimoji="0" lang="ja-JP" altLang="en-US" sz="1500" kern="0" dirty="0">
                <a:solidFill>
                  <a:srgbClr val="3E4143"/>
                </a:solidFill>
                <a:latin typeface="メイリオ"/>
                <a:ea typeface="メイリオ"/>
              </a:rPr>
              <a:t>都市活動を支える</a:t>
            </a:r>
            <a:endParaRPr kumimoji="0" lang="en-US" altLang="ja-JP" sz="1500" kern="0" dirty="0">
              <a:solidFill>
                <a:srgbClr val="3E4143"/>
              </a:solidFill>
              <a:latin typeface="メイリオ"/>
              <a:ea typeface="メイリオ"/>
            </a:endParaRPr>
          </a:p>
          <a:p>
            <a:pPr algn="ctr">
              <a:defRPr/>
            </a:pPr>
            <a:r>
              <a:rPr kumimoji="0" lang="ja-JP" altLang="en-US" sz="1500" kern="0" dirty="0">
                <a:solidFill>
                  <a:srgbClr val="3E4143"/>
                </a:solidFill>
                <a:latin typeface="メイリオ"/>
                <a:ea typeface="メイリオ"/>
              </a:rPr>
              <a:t>主要な橋梁</a:t>
            </a:r>
            <a:endParaRPr kumimoji="0" lang="en-US" altLang="ja-JP" sz="1500" kern="0" dirty="0">
              <a:solidFill>
                <a:srgbClr val="3E4143"/>
              </a:solidFill>
              <a:latin typeface="メイリオ"/>
              <a:ea typeface="メイリオ"/>
            </a:endParaRPr>
          </a:p>
        </p:txBody>
      </p:sp>
      <p:sp>
        <p:nvSpPr>
          <p:cNvPr id="79880" name="テキスト ボックス 2">
            <a:extLst>
              <a:ext uri="{FF2B5EF4-FFF2-40B4-BE49-F238E27FC236}">
                <a16:creationId xmlns:a16="http://schemas.microsoft.com/office/drawing/2014/main" id="{796E60C1-EECF-5E58-A921-75890301F6BE}"/>
              </a:ext>
            </a:extLst>
          </p:cNvPr>
          <p:cNvSpPr txBox="1">
            <a:spLocks noChangeArrowheads="1"/>
          </p:cNvSpPr>
          <p:nvPr/>
        </p:nvSpPr>
        <p:spPr bwMode="auto">
          <a:xfrm>
            <a:off x="3032125" y="2065338"/>
            <a:ext cx="1365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a:latin typeface="Arial" panose="020B0604020202020204" pitchFamily="34" charset="0"/>
              </a:rPr>
              <a:t>【</a:t>
            </a:r>
            <a:r>
              <a:rPr lang="ja-JP" altLang="en-US" sz="1800">
                <a:latin typeface="Arial" panose="020B0604020202020204" pitchFamily="34" charset="0"/>
              </a:rPr>
              <a:t>判断</a:t>
            </a:r>
            <a:r>
              <a:rPr lang="en-US" altLang="ja-JP" sz="1800">
                <a:latin typeface="Arial" panose="020B0604020202020204" pitchFamily="34" charset="0"/>
              </a:rPr>
              <a:t>】</a:t>
            </a:r>
          </a:p>
          <a:p>
            <a:pPr>
              <a:spcBef>
                <a:spcPct val="0"/>
              </a:spcBef>
              <a:buFontTx/>
              <a:buNone/>
            </a:pPr>
            <a:r>
              <a:rPr lang="ja-JP" altLang="en-US" sz="1800">
                <a:latin typeface="Arial" panose="020B0604020202020204" pitchFamily="34" charset="0"/>
              </a:rPr>
              <a:t>使用制限</a:t>
            </a:r>
            <a:endParaRPr lang="en-US" altLang="ja-JP" sz="1800">
              <a:latin typeface="Arial" panose="020B0604020202020204" pitchFamily="34" charset="0"/>
            </a:endParaRPr>
          </a:p>
          <a:p>
            <a:pPr>
              <a:spcBef>
                <a:spcPct val="0"/>
              </a:spcBef>
              <a:buFontTx/>
              <a:buNone/>
            </a:pPr>
            <a:r>
              <a:rPr lang="ja-JP" altLang="en-US" sz="1800">
                <a:latin typeface="Arial" panose="020B0604020202020204" pitchFamily="34" charset="0"/>
              </a:rPr>
              <a:t>モニタリング</a:t>
            </a:r>
            <a:endParaRPr lang="en-US" altLang="ja-JP" sz="1800">
              <a:latin typeface="Arial" panose="020B0604020202020204" pitchFamily="34" charset="0"/>
            </a:endParaRPr>
          </a:p>
          <a:p>
            <a:pPr>
              <a:spcBef>
                <a:spcPct val="0"/>
              </a:spcBef>
              <a:buFontTx/>
              <a:buNone/>
            </a:pPr>
            <a:endParaRPr lang="ja-JP" altLang="en-US" sz="1800">
              <a:latin typeface="Arial" panose="020B0604020202020204" pitchFamily="34" charset="0"/>
            </a:endParaRPr>
          </a:p>
        </p:txBody>
      </p:sp>
      <p:sp>
        <p:nvSpPr>
          <p:cNvPr id="79881" name="テキスト ボックス 28">
            <a:extLst>
              <a:ext uri="{FF2B5EF4-FFF2-40B4-BE49-F238E27FC236}">
                <a16:creationId xmlns:a16="http://schemas.microsoft.com/office/drawing/2014/main" id="{5DFF474F-93AB-5459-A9BC-13D7E19617ED}"/>
              </a:ext>
            </a:extLst>
          </p:cNvPr>
          <p:cNvSpPr txBox="1">
            <a:spLocks noChangeArrowheads="1"/>
          </p:cNvSpPr>
          <p:nvPr/>
        </p:nvSpPr>
        <p:spPr bwMode="auto">
          <a:xfrm>
            <a:off x="7131050" y="2082800"/>
            <a:ext cx="14081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a:latin typeface="Arial" panose="020B0604020202020204" pitchFamily="34" charset="0"/>
              </a:rPr>
              <a:t>【</a:t>
            </a:r>
            <a:r>
              <a:rPr lang="ja-JP" altLang="en-US" sz="1800">
                <a:latin typeface="Arial" panose="020B0604020202020204" pitchFamily="34" charset="0"/>
              </a:rPr>
              <a:t>判断</a:t>
            </a:r>
            <a:r>
              <a:rPr lang="en-US" altLang="ja-JP" sz="1800">
                <a:latin typeface="Arial" panose="020B0604020202020204" pitchFamily="34" charset="0"/>
              </a:rPr>
              <a:t>】</a:t>
            </a:r>
          </a:p>
          <a:p>
            <a:pPr>
              <a:spcBef>
                <a:spcPct val="0"/>
              </a:spcBef>
              <a:buFontTx/>
              <a:buNone/>
            </a:pPr>
            <a:r>
              <a:rPr lang="ja-JP" altLang="en-US" sz="1800">
                <a:latin typeface="Arial" panose="020B0604020202020204" pitchFamily="34" charset="0"/>
              </a:rPr>
              <a:t>補修</a:t>
            </a:r>
            <a:endParaRPr lang="en-US" altLang="ja-JP" sz="1800">
              <a:latin typeface="Arial" panose="020B0604020202020204" pitchFamily="34" charset="0"/>
            </a:endParaRPr>
          </a:p>
          <a:p>
            <a:pPr>
              <a:spcBef>
                <a:spcPct val="0"/>
              </a:spcBef>
              <a:buFontTx/>
              <a:buNone/>
            </a:pPr>
            <a:r>
              <a:rPr lang="ja-JP" altLang="en-US" sz="1800">
                <a:latin typeface="Arial" panose="020B0604020202020204" pitchFamily="34" charset="0"/>
              </a:rPr>
              <a:t>更新</a:t>
            </a:r>
            <a:endParaRPr lang="en-US" altLang="ja-JP" sz="1800">
              <a:latin typeface="Arial" panose="020B0604020202020204" pitchFamily="34" charset="0"/>
            </a:endParaRPr>
          </a:p>
          <a:p>
            <a:pPr>
              <a:spcBef>
                <a:spcPct val="0"/>
              </a:spcBef>
              <a:buFontTx/>
              <a:buNone/>
            </a:pPr>
            <a:endParaRPr lang="ja-JP" altLang="en-US" sz="1800">
              <a:latin typeface="Arial" panose="020B0604020202020204" pitchFamily="34" charset="0"/>
            </a:endParaRPr>
          </a:p>
        </p:txBody>
      </p:sp>
      <p:pic>
        <p:nvPicPr>
          <p:cNvPr id="79882" name="図 3">
            <a:extLst>
              <a:ext uri="{FF2B5EF4-FFF2-40B4-BE49-F238E27FC236}">
                <a16:creationId xmlns:a16="http://schemas.microsoft.com/office/drawing/2014/main" id="{68318472-A365-2730-6291-0F900DE87DD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988" y="2971800"/>
            <a:ext cx="3351212"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3" name="図 1">
            <a:extLst>
              <a:ext uri="{FF2B5EF4-FFF2-40B4-BE49-F238E27FC236}">
                <a16:creationId xmlns:a16="http://schemas.microsoft.com/office/drawing/2014/main" id="{E90034DD-AF0D-884C-FB31-D54BFA132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775" y="3067050"/>
            <a:ext cx="3500438"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94954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スライド番号プレースホルダー 1">
            <a:extLst>
              <a:ext uri="{FF2B5EF4-FFF2-40B4-BE49-F238E27FC236}">
                <a16:creationId xmlns:a16="http://schemas.microsoft.com/office/drawing/2014/main" id="{5A700BA5-CC3A-41BF-73EB-95C5275E578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1pPr>
            <a:lvl2pPr marL="557213" indent="-214313">
              <a:spcBef>
                <a:spcPct val="20000"/>
              </a:spcBef>
              <a:buFont typeface="Arial" panose="020B0604020202020204" pitchFamily="34" charset="0"/>
              <a:buChar char="–"/>
              <a:defRPr kumimoji="1" sz="2100">
                <a:solidFill>
                  <a:schemeClr val="tx1"/>
                </a:solidFill>
                <a:latin typeface="Calibri" panose="020F0502020204030204" pitchFamily="34" charset="0"/>
                <a:ea typeface="ＭＳ Ｐゴシック" panose="020B0600070205080204" pitchFamily="50" charset="-128"/>
              </a:defRPr>
            </a:lvl2pPr>
            <a:lvl3pPr marL="857250" indent="-171450">
              <a:spcBef>
                <a:spcPct val="20000"/>
              </a:spcBef>
              <a:buFont typeface="Arial" panose="020B0604020202020204" pitchFamily="34" charset="0"/>
              <a:buChar char="•"/>
              <a:defRPr kumimoji="1" sz="1800">
                <a:solidFill>
                  <a:schemeClr val="tx1"/>
                </a:solidFill>
                <a:latin typeface="Calibri" panose="020F0502020204030204" pitchFamily="34" charset="0"/>
                <a:ea typeface="ＭＳ Ｐゴシック" panose="020B0600070205080204" pitchFamily="50" charset="-128"/>
              </a:defRPr>
            </a:lvl3pPr>
            <a:lvl4pPr marL="1200150" indent="-171450">
              <a:spcBef>
                <a:spcPct val="20000"/>
              </a:spcBef>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4pPr>
            <a:lvl5pPr marL="1543050" indent="-171450">
              <a:spcBef>
                <a:spcPct val="20000"/>
              </a:spcBef>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5pPr>
            <a:lvl6pPr marL="1885950" indent="-171450" eaLnBrk="0" fontAlgn="base" hangingPunct="0">
              <a:spcBef>
                <a:spcPct val="20000"/>
              </a:spcBef>
              <a:spcAft>
                <a:spcPct val="0"/>
              </a:spcAft>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6pPr>
            <a:lvl7pPr marL="2228850" indent="-171450" eaLnBrk="0" fontAlgn="base" hangingPunct="0">
              <a:spcBef>
                <a:spcPct val="20000"/>
              </a:spcBef>
              <a:spcAft>
                <a:spcPct val="0"/>
              </a:spcAft>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7pPr>
            <a:lvl8pPr marL="2571750" indent="-171450" eaLnBrk="0" fontAlgn="base" hangingPunct="0">
              <a:spcBef>
                <a:spcPct val="20000"/>
              </a:spcBef>
              <a:spcAft>
                <a:spcPct val="0"/>
              </a:spcAft>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8pPr>
            <a:lvl9pPr marL="2914650" indent="-171450" eaLnBrk="0" fontAlgn="base" hangingPunct="0">
              <a:spcBef>
                <a:spcPct val="20000"/>
              </a:spcBef>
              <a:spcAft>
                <a:spcPct val="0"/>
              </a:spcAft>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E69E84F5-EE81-4F9D-A435-C296B2A04A0D}" type="slidenum">
              <a:rPr lang="en-US" altLang="ja-JP" sz="1050">
                <a:latin typeface="Arial" panose="020B0604020202020204" pitchFamily="34" charset="0"/>
              </a:rPr>
              <a:pPr>
                <a:spcBef>
                  <a:spcPct val="0"/>
                </a:spcBef>
                <a:buFontTx/>
                <a:buNone/>
              </a:pPr>
              <a:t>44</a:t>
            </a:fld>
            <a:endParaRPr lang="en-US" altLang="ja-JP" sz="1050" dirty="0">
              <a:latin typeface="Arial" panose="020B0604020202020204" pitchFamily="34" charset="0"/>
            </a:endParaRPr>
          </a:p>
        </p:txBody>
      </p:sp>
      <p:sp>
        <p:nvSpPr>
          <p:cNvPr id="6" name="角丸四角形 3">
            <a:extLst>
              <a:ext uri="{FF2B5EF4-FFF2-40B4-BE49-F238E27FC236}">
                <a16:creationId xmlns:a16="http://schemas.microsoft.com/office/drawing/2014/main" id="{2B1AFF5D-6BD7-B203-9B1A-7FF9A8E21154}"/>
              </a:ext>
            </a:extLst>
          </p:cNvPr>
          <p:cNvSpPr>
            <a:spLocks noChangeArrowheads="1"/>
          </p:cNvSpPr>
          <p:nvPr/>
        </p:nvSpPr>
        <p:spPr bwMode="auto">
          <a:xfrm>
            <a:off x="173672" y="969962"/>
            <a:ext cx="8807768" cy="5607061"/>
          </a:xfrm>
          <a:prstGeom prst="roundRect">
            <a:avLst>
              <a:gd name="adj" fmla="val 16667"/>
            </a:avLst>
          </a:prstGeom>
          <a:noFill/>
          <a:ln w="57150" algn="ctr">
            <a:solidFill>
              <a:schemeClr val="tx1"/>
            </a:solidFill>
            <a:miter lim="800000"/>
            <a:headEnd/>
            <a:tailEnd/>
          </a:ln>
        </p:spPr>
        <p:txBody>
          <a:bodyPr wrap="none"/>
          <a:lstStyle/>
          <a:p>
            <a:pPr eaLnBrk="1" hangingPunct="1">
              <a:defRPr/>
            </a:pPr>
            <a:r>
              <a:rPr lang="ja-JP" altLang="en-US" sz="2800" b="1" dirty="0">
                <a:latin typeface="ＭＳ ゴシック" panose="020B0609070205080204" pitchFamily="49" charset="-128"/>
                <a:ea typeface="ＭＳ ゴシック" panose="020B0609070205080204" pitchFamily="49" charset="-128"/>
              </a:rPr>
              <a:t>〇マネジメントとは、いろいろ言われるが、</a:t>
            </a:r>
            <a:endParaRPr lang="en-US" altLang="ja-JP" sz="2800" b="1" dirty="0">
              <a:latin typeface="ＭＳ ゴシック" panose="020B0609070205080204" pitchFamily="49" charset="-128"/>
              <a:ea typeface="ＭＳ ゴシック" panose="020B0609070205080204" pitchFamily="49" charset="-128"/>
            </a:endParaRPr>
          </a:p>
          <a:p>
            <a:pPr eaLnBrk="1" hangingPunct="1">
              <a:defRPr/>
            </a:pPr>
            <a:r>
              <a:rPr lang="ja-JP" altLang="en-US" sz="2800" b="1" dirty="0">
                <a:latin typeface="ＭＳ ゴシック" panose="020B0609070205080204" pitchFamily="49" charset="-128"/>
                <a:ea typeface="ＭＳ ゴシック" panose="020B0609070205080204" pitchFamily="49" charset="-128"/>
              </a:rPr>
              <a:t>　「何とかすること。」</a:t>
            </a:r>
            <a:endParaRPr lang="en-US" altLang="ja-JP" sz="2800" b="1" dirty="0">
              <a:latin typeface="ＭＳ ゴシック" panose="020B0609070205080204" pitchFamily="49" charset="-128"/>
              <a:ea typeface="ＭＳ ゴシック" panose="020B0609070205080204" pitchFamily="49" charset="-128"/>
            </a:endParaRPr>
          </a:p>
          <a:p>
            <a:pPr eaLnBrk="1" hangingPunct="1">
              <a:defRPr/>
            </a:pPr>
            <a:endParaRPr lang="en-US" altLang="ja-JP" sz="2800" b="1" dirty="0">
              <a:latin typeface="ＭＳ ゴシック" panose="020B0609070205080204" pitchFamily="49" charset="-128"/>
              <a:ea typeface="ＭＳ ゴシック" panose="020B0609070205080204" pitchFamily="49" charset="-128"/>
            </a:endParaRPr>
          </a:p>
          <a:p>
            <a:pPr eaLnBrk="1" hangingPunct="1">
              <a:defRPr/>
            </a:pPr>
            <a:r>
              <a:rPr lang="ja-JP" altLang="en-US" sz="2800" b="1" dirty="0">
                <a:latin typeface="ＭＳ ゴシック" panose="020B0609070205080204" pitchFamily="49" charset="-128"/>
                <a:ea typeface="ＭＳ ゴシック" panose="020B0609070205080204" pitchFamily="49" charset="-128"/>
              </a:rPr>
              <a:t>●それぞれの自治体ごとに、条件、事情は違う。</a:t>
            </a:r>
            <a:endParaRPr lang="en-US" altLang="ja-JP" sz="2800" b="1" dirty="0">
              <a:latin typeface="ＭＳ ゴシック" panose="020B0609070205080204" pitchFamily="49" charset="-128"/>
              <a:ea typeface="ＭＳ ゴシック" panose="020B0609070205080204" pitchFamily="49" charset="-128"/>
            </a:endParaRPr>
          </a:p>
          <a:p>
            <a:pPr eaLnBrk="1" hangingPunct="1">
              <a:defRPr/>
            </a:pPr>
            <a:r>
              <a:rPr lang="ja-JP" altLang="en-US" sz="2800" b="1" dirty="0">
                <a:latin typeface="ＭＳ ゴシック" panose="020B0609070205080204" pitchFamily="49" charset="-128"/>
                <a:ea typeface="ＭＳ ゴシック" panose="020B0609070205080204" pitchFamily="49" charset="-128"/>
              </a:rPr>
              <a:t>　状況を勘案し対処しなければならない。</a:t>
            </a:r>
            <a:endParaRPr lang="en-US" altLang="ja-JP" sz="2800" b="1" dirty="0">
              <a:latin typeface="ＭＳ ゴシック" panose="020B0609070205080204" pitchFamily="49" charset="-128"/>
              <a:ea typeface="ＭＳ ゴシック" panose="020B0609070205080204" pitchFamily="49" charset="-128"/>
            </a:endParaRPr>
          </a:p>
          <a:p>
            <a:pPr eaLnBrk="1" hangingPunct="1">
              <a:defRPr/>
            </a:pPr>
            <a:endParaRPr lang="en-US" altLang="ja-JP" sz="2800" b="1" dirty="0">
              <a:latin typeface="ＭＳ ゴシック" panose="020B0609070205080204" pitchFamily="49" charset="-128"/>
              <a:ea typeface="ＭＳ ゴシック" panose="020B0609070205080204" pitchFamily="49" charset="-128"/>
            </a:endParaRPr>
          </a:p>
          <a:p>
            <a:pPr eaLnBrk="1" hangingPunct="1">
              <a:defRPr/>
            </a:pPr>
            <a:r>
              <a:rPr lang="ja-JP" altLang="en-US" sz="2800" b="1" dirty="0">
                <a:latin typeface="ＭＳ ゴシック" panose="020B0609070205080204" pitchFamily="49" charset="-128"/>
                <a:ea typeface="ＭＳ ゴシック" panose="020B0609070205080204" pitchFamily="49" charset="-128"/>
              </a:rPr>
              <a:t>●正解は</a:t>
            </a:r>
            <a:r>
              <a:rPr lang="en-US" altLang="ja-JP" sz="2800" b="1" dirty="0">
                <a:latin typeface="ＭＳ ゴシック" panose="020B0609070205080204" pitchFamily="49" charset="-128"/>
                <a:ea typeface="ＭＳ ゴシック" panose="020B0609070205080204" pitchFamily="49" charset="-128"/>
              </a:rPr>
              <a:t>1</a:t>
            </a:r>
            <a:r>
              <a:rPr lang="ja-JP" altLang="en-US" sz="2800" b="1" dirty="0">
                <a:latin typeface="ＭＳ ゴシック" panose="020B0609070205080204" pitchFamily="49" charset="-128"/>
                <a:ea typeface="ＭＳ ゴシック" panose="020B0609070205080204" pitchFamily="49" charset="-128"/>
              </a:rPr>
              <a:t>つではない。課題解決のために</a:t>
            </a:r>
            <a:endParaRPr lang="en-US" altLang="ja-JP" sz="2800" b="1" dirty="0">
              <a:latin typeface="ＭＳ ゴシック" panose="020B0609070205080204" pitchFamily="49" charset="-128"/>
              <a:ea typeface="ＭＳ ゴシック" panose="020B0609070205080204" pitchFamily="49" charset="-128"/>
            </a:endParaRPr>
          </a:p>
          <a:p>
            <a:pPr eaLnBrk="1" hangingPunct="1">
              <a:defRPr/>
            </a:pPr>
            <a:r>
              <a:rPr lang="ja-JP" altLang="en-US" sz="2800" b="1" dirty="0">
                <a:solidFill>
                  <a:srgbClr val="FF0000"/>
                </a:solidFill>
                <a:latin typeface="ＭＳ ゴシック" panose="020B0609070205080204" pitchFamily="49" charset="-128"/>
                <a:ea typeface="ＭＳ ゴシック" panose="020B0609070205080204" pitchFamily="49" charset="-128"/>
              </a:rPr>
              <a:t>　“考えること”</a:t>
            </a:r>
            <a:r>
              <a:rPr lang="ja-JP" altLang="en-US" sz="2800" b="1" dirty="0">
                <a:latin typeface="ＭＳ ゴシック" panose="020B0609070205080204" pitchFamily="49" charset="-128"/>
                <a:ea typeface="ＭＳ ゴシック" panose="020B0609070205080204" pitchFamily="49" charset="-128"/>
              </a:rPr>
              <a:t>が重要。　</a:t>
            </a:r>
            <a:endParaRPr lang="en-US" altLang="ja-JP" sz="2800" b="1" dirty="0">
              <a:latin typeface="ＭＳ ゴシック" panose="020B0609070205080204" pitchFamily="49" charset="-128"/>
              <a:ea typeface="ＭＳ ゴシック" panose="020B0609070205080204" pitchFamily="49" charset="-128"/>
            </a:endParaRPr>
          </a:p>
          <a:p>
            <a:pPr eaLnBrk="1" hangingPunct="1">
              <a:defRPr/>
            </a:pPr>
            <a:r>
              <a:rPr lang="ja-JP" altLang="en-US" sz="2800" b="1" dirty="0">
                <a:latin typeface="ＭＳ ゴシック" panose="020B0609070205080204" pitchFamily="49" charset="-128"/>
                <a:ea typeface="ＭＳ ゴシック" panose="020B0609070205080204" pitchFamily="49" charset="-128"/>
              </a:rPr>
              <a:t>　回答に向かう道筋は一つではない。</a:t>
            </a:r>
            <a:endParaRPr lang="en-US" altLang="ja-JP" sz="2800" b="1" dirty="0">
              <a:latin typeface="ＭＳ ゴシック" panose="020B0609070205080204" pitchFamily="49" charset="-128"/>
              <a:ea typeface="ＭＳ ゴシック" panose="020B0609070205080204" pitchFamily="49" charset="-128"/>
            </a:endParaRPr>
          </a:p>
          <a:p>
            <a:pPr eaLnBrk="1" hangingPunct="1">
              <a:defRPr/>
            </a:pPr>
            <a:r>
              <a:rPr lang="ja-JP" altLang="en-US" sz="2800" b="1" dirty="0">
                <a:latin typeface="ＭＳ ゴシック" panose="020B0609070205080204" pitchFamily="49" charset="-128"/>
                <a:ea typeface="ＭＳ ゴシック" panose="020B0609070205080204" pitchFamily="49" charset="-128"/>
              </a:rPr>
              <a:t>　どうするか？「手法」を考える。</a:t>
            </a:r>
            <a:endParaRPr lang="en-US" altLang="ja-JP" sz="2800" b="1" dirty="0">
              <a:latin typeface="ＭＳ ゴシック" panose="020B0609070205080204" pitchFamily="49" charset="-128"/>
              <a:ea typeface="ＭＳ ゴシック" panose="020B0609070205080204" pitchFamily="49" charset="-128"/>
            </a:endParaRPr>
          </a:p>
          <a:p>
            <a:pPr eaLnBrk="1" hangingPunct="1">
              <a:defRPr/>
            </a:pPr>
            <a:r>
              <a:rPr lang="ja-JP" altLang="en-US" sz="2800" b="1" dirty="0">
                <a:latin typeface="ＭＳ ゴシック" panose="020B0609070205080204" pitchFamily="49" charset="-128"/>
                <a:ea typeface="ＭＳ ゴシック" panose="020B0609070205080204" pitchFamily="49" charset="-128"/>
              </a:rPr>
              <a:t>　長期にわたる、戦いになる。覚悟を持つ。　　　　　　</a:t>
            </a:r>
            <a:endParaRPr lang="en-US" altLang="ja-JP" sz="2800" b="1" dirty="0">
              <a:latin typeface="ＭＳ ゴシック" panose="020B0609070205080204" pitchFamily="49" charset="-128"/>
              <a:ea typeface="ＭＳ ゴシック" panose="020B0609070205080204" pitchFamily="49" charset="-128"/>
            </a:endParaRPr>
          </a:p>
          <a:p>
            <a:pPr eaLnBrk="1" hangingPunct="1">
              <a:defRPr/>
            </a:pPr>
            <a:endParaRPr lang="en-US" altLang="ja-JP" sz="2400" dirty="0">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a:p>
            <a:pPr eaLnBrk="1" hangingPunct="1">
              <a:defRPr/>
            </a:pPr>
            <a:r>
              <a:rPr lang="ja-JP" altLang="en-US" sz="2400" dirty="0">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　　</a:t>
            </a:r>
            <a:endParaRPr lang="en-US" altLang="ja-JP" sz="2400" b="1" dirty="0">
              <a:latin typeface="ＭＳ ゴシック" panose="020B0609070205080204" pitchFamily="49" charset="-128"/>
              <a:ea typeface="ＭＳ ゴシック" panose="020B0609070205080204" pitchFamily="49" charset="-128"/>
            </a:endParaRPr>
          </a:p>
          <a:p>
            <a:pPr eaLnBrk="1" hangingPunct="1">
              <a:defRPr/>
            </a:pPr>
            <a:r>
              <a:rPr lang="ja-JP" altLang="en-US" sz="2100" b="1" dirty="0">
                <a:latin typeface="ＭＳ ゴシック" panose="020B0609070205080204" pitchFamily="49" charset="-128"/>
                <a:ea typeface="ＭＳ ゴシック" panose="020B0609070205080204" pitchFamily="49" charset="-128"/>
              </a:rPr>
              <a:t>　　　　　　　　　　　</a:t>
            </a:r>
            <a:endParaRPr lang="en-US" altLang="ja-JP" sz="2100" b="1" dirty="0">
              <a:latin typeface="ＭＳ ゴシック" panose="020B0609070205080204" pitchFamily="49" charset="-128"/>
              <a:ea typeface="ＭＳ ゴシック" panose="020B0609070205080204" pitchFamily="49" charset="-128"/>
            </a:endParaRPr>
          </a:p>
          <a:p>
            <a:pPr eaLnBrk="1" hangingPunct="1">
              <a:defRPr/>
            </a:pPr>
            <a:r>
              <a:rPr lang="ja-JP" altLang="en-US" sz="2100" b="1" dirty="0">
                <a:latin typeface="AR P丸ゴシック体M" pitchFamily="50" charset="-128"/>
                <a:ea typeface="AR P丸ゴシック体M" pitchFamily="50" charset="-128"/>
              </a:rPr>
              <a:t>　　　</a:t>
            </a:r>
            <a:endParaRPr lang="en-US" altLang="ja-JP" sz="2100" b="1" spc="38" dirty="0">
              <a:ln w="11430"/>
              <a:effectLst>
                <a:outerShdw blurRad="76200" dist="50800" dir="5400000" algn="tl" rotWithShape="0">
                  <a:srgbClr val="000000">
                    <a:alpha val="65000"/>
                  </a:srgbClr>
                </a:outerShdw>
              </a:effectLst>
              <a:latin typeface="HGS創英角ﾎﾟｯﾌﾟ体" pitchFamily="50" charset="-128"/>
              <a:ea typeface="HGS創英角ﾎﾟｯﾌﾟ体" pitchFamily="50" charset="-128"/>
            </a:endParaRPr>
          </a:p>
          <a:p>
            <a:pPr algn="ctr" eaLnBrk="1" hangingPunct="1">
              <a:defRPr/>
            </a:pPr>
            <a:endParaRPr lang="en-US" altLang="ja-JP" sz="1350" b="1" dirty="0">
              <a:latin typeface="AR P丸ゴシック体M" pitchFamily="50" charset="-128"/>
              <a:ea typeface="AR P丸ゴシック体M" pitchFamily="50" charset="-128"/>
            </a:endParaRPr>
          </a:p>
          <a:p>
            <a:pPr algn="ctr" eaLnBrk="1" hangingPunct="1">
              <a:defRPr/>
            </a:pPr>
            <a:r>
              <a:rPr lang="ja-JP" altLang="en-US" sz="1350" b="1" dirty="0">
                <a:latin typeface="AR P丸ゴシック体M" pitchFamily="50" charset="-128"/>
                <a:ea typeface="AR P丸ゴシック体M" pitchFamily="50" charset="-128"/>
              </a:rPr>
              <a:t>　　　</a:t>
            </a:r>
            <a:endParaRPr lang="en-US" altLang="ja-JP" sz="1350" b="1" dirty="0">
              <a:latin typeface="AR P丸ゴシック体M" pitchFamily="50" charset="-128"/>
              <a:ea typeface="AR P丸ゴシック体M" pitchFamily="50" charset="-128"/>
            </a:endParaRPr>
          </a:p>
          <a:p>
            <a:pPr algn="ctr" eaLnBrk="1" hangingPunct="1">
              <a:defRPr/>
            </a:pPr>
            <a:r>
              <a:rPr lang="ja-JP" altLang="en-US" sz="2100" dirty="0">
                <a:latin typeface="HGS創英角ﾎﾟｯﾌﾟ体" pitchFamily="50" charset="-128"/>
                <a:ea typeface="HGS創英角ﾎﾟｯﾌﾟ体" pitchFamily="50" charset="-128"/>
              </a:rPr>
              <a:t>　　　</a:t>
            </a:r>
          </a:p>
        </p:txBody>
      </p:sp>
      <p:sp>
        <p:nvSpPr>
          <p:cNvPr id="2" name="テキスト ボックス 1">
            <a:extLst>
              <a:ext uri="{FF2B5EF4-FFF2-40B4-BE49-F238E27FC236}">
                <a16:creationId xmlns:a16="http://schemas.microsoft.com/office/drawing/2014/main" id="{FE6237C1-DCE6-4FC2-FA15-1B34357D7B72}"/>
              </a:ext>
            </a:extLst>
          </p:cNvPr>
          <p:cNvSpPr txBox="1"/>
          <p:nvPr/>
        </p:nvSpPr>
        <p:spPr>
          <a:xfrm>
            <a:off x="793932" y="280977"/>
            <a:ext cx="6032421" cy="461665"/>
          </a:xfrm>
          <a:prstGeom prst="rect">
            <a:avLst/>
          </a:prstGeom>
          <a:noFill/>
        </p:spPr>
        <p:txBody>
          <a:bodyPr wrap="none" rtlCol="0">
            <a:spAutoFit/>
          </a:bodyPr>
          <a:lstStyle/>
          <a:p>
            <a:r>
              <a:rPr lang="ja-JP" altLang="en-US" sz="2400" dirty="0">
                <a:latin typeface="HGS創英角ﾎﾟｯﾌﾟ体" panose="040B0A00000000000000" pitchFamily="50" charset="-128"/>
                <a:ea typeface="HGS創英角ﾎﾟｯﾌﾟ体" panose="040B0A00000000000000" pitchFamily="50" charset="-128"/>
              </a:rPr>
              <a:t>攻めのインフラマネジメントをするために</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r>
              <a:rPr kumimoji="1" lang="en-US" altLang="ja-JP"/>
              <a:t>-</a:t>
            </a:r>
            <a:fld id="{7D5A2C38-BF5A-4117-A3B3-4E986D472ED9}" type="slidenum">
              <a:rPr kumimoji="1" lang="ja-JP" altLang="en-US" smtClean="0"/>
              <a:t>45</a:t>
            </a:fld>
            <a:r>
              <a:rPr kumimoji="1" lang="en-US" altLang="ja-JP"/>
              <a:t>-</a:t>
            </a:r>
            <a:endParaRPr kumimoji="1" lang="ja-JP"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165" y="4419650"/>
            <a:ext cx="2825684" cy="21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3161" y="4419651"/>
            <a:ext cx="2825684" cy="211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1118" y="1542274"/>
            <a:ext cx="3393664" cy="2247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300387" y="115325"/>
            <a:ext cx="8263801" cy="3796167"/>
          </a:xfrm>
          <a:prstGeom prst="rect">
            <a:avLst/>
          </a:prstGeom>
          <a:noFill/>
        </p:spPr>
        <p:txBody>
          <a:bodyPr wrap="none" rtlCol="0">
            <a:spAutoFit/>
          </a:bodyPr>
          <a:lstStyle/>
          <a:p>
            <a:r>
              <a:rPr lang="ja-JP" altLang="en-US" sz="3000" dirty="0"/>
              <a:t>補修オリンピックの実施（実証の必要性）</a:t>
            </a:r>
            <a:endParaRPr lang="en-US" altLang="ja-JP" sz="3000" dirty="0"/>
          </a:p>
          <a:p>
            <a:r>
              <a:rPr lang="ja-JP" altLang="en-US" sz="1534" b="1" dirty="0"/>
              <a:t>補修材料・工法の有効性評価　施工性、耐久性（とりあえず５年で再劣化しない）を評価</a:t>
            </a:r>
            <a:endParaRPr lang="en-US" altLang="ja-JP" sz="1534" b="1" dirty="0"/>
          </a:p>
          <a:p>
            <a:endParaRPr lang="en-US" altLang="ja-JP" sz="1534" dirty="0"/>
          </a:p>
          <a:p>
            <a:r>
              <a:rPr lang="ja-JP" altLang="en-US" sz="2000" dirty="0"/>
              <a:t>富山市管理のフィールド提供し</a:t>
            </a:r>
            <a:endParaRPr lang="en-US" altLang="ja-JP" sz="2000" dirty="0"/>
          </a:p>
          <a:p>
            <a:r>
              <a:rPr lang="ja-JP" altLang="en-US" sz="2000" dirty="0"/>
              <a:t>実証実験</a:t>
            </a:r>
            <a:endParaRPr lang="en-US" altLang="ja-JP" sz="2000" dirty="0"/>
          </a:p>
          <a:p>
            <a:endParaRPr lang="en-US" altLang="ja-JP" sz="2000" dirty="0"/>
          </a:p>
          <a:p>
            <a:r>
              <a:rPr lang="ja-JP" altLang="en-US" sz="2000" dirty="0"/>
              <a:t>評価は、富山市、金沢大、金沢工大、</a:t>
            </a:r>
            <a:endParaRPr lang="en-US" altLang="ja-JP" sz="2000" dirty="0"/>
          </a:p>
          <a:p>
            <a:r>
              <a:rPr lang="ja-JP" altLang="en-US" sz="2000" dirty="0"/>
              <a:t>福井大、富山県立大、石川高専など</a:t>
            </a:r>
            <a:endParaRPr lang="en-US" altLang="ja-JP" sz="2000" dirty="0"/>
          </a:p>
          <a:p>
            <a:endParaRPr lang="en-US" altLang="ja-JP" sz="2000" dirty="0"/>
          </a:p>
          <a:p>
            <a:r>
              <a:rPr lang="ja-JP" altLang="en-US" sz="2000" dirty="0"/>
              <a:t>現在２期目、１期目は７年ほど経過し</a:t>
            </a:r>
            <a:endParaRPr lang="en-US" altLang="ja-JP" sz="2000" dirty="0"/>
          </a:p>
          <a:p>
            <a:r>
              <a:rPr lang="ja-JP" altLang="en-US" sz="2000" dirty="0"/>
              <a:t>耐久性の評価かいを実施</a:t>
            </a:r>
            <a:endParaRPr lang="en-US" altLang="ja-JP" sz="2000" dirty="0"/>
          </a:p>
          <a:p>
            <a:r>
              <a:rPr lang="ja-JP" altLang="en-US" sz="2000" dirty="0"/>
              <a:t>現在</a:t>
            </a:r>
            <a:r>
              <a:rPr lang="en-US" altLang="ja-JP" sz="2000" dirty="0"/>
              <a:t>15</a:t>
            </a:r>
            <a:r>
              <a:rPr lang="ja-JP" altLang="en-US" sz="2000" dirty="0"/>
              <a:t>テーマほど。今後も充実予定</a:t>
            </a:r>
          </a:p>
        </p:txBody>
      </p:sp>
    </p:spTree>
    <p:extLst>
      <p:ext uri="{BB962C8B-B14F-4D97-AF65-F5344CB8AC3E}">
        <p14:creationId xmlns:p14="http://schemas.microsoft.com/office/powerpoint/2010/main" val="7923343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3">
            <a:extLst>
              <a:ext uri="{FF2B5EF4-FFF2-40B4-BE49-F238E27FC236}">
                <a16:creationId xmlns:a16="http://schemas.microsoft.com/office/drawing/2014/main" id="{BEB27775-AAE6-601C-09F7-02E1829C54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595" y="3412293"/>
            <a:ext cx="2636467" cy="1820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テキスト ボックス 17">
            <a:extLst>
              <a:ext uri="{FF2B5EF4-FFF2-40B4-BE49-F238E27FC236}">
                <a16:creationId xmlns:a16="http://schemas.microsoft.com/office/drawing/2014/main" id="{2C6C5C39-DA46-1AF4-0EB0-C2E8E26C5030}"/>
              </a:ext>
            </a:extLst>
          </p:cNvPr>
          <p:cNvSpPr txBox="1"/>
          <p:nvPr/>
        </p:nvSpPr>
        <p:spPr>
          <a:xfrm>
            <a:off x="487950" y="699544"/>
            <a:ext cx="1467068" cy="400110"/>
          </a:xfrm>
          <a:prstGeom prst="rect">
            <a:avLst/>
          </a:prstGeom>
          <a:noFill/>
        </p:spPr>
        <p:txBody>
          <a:bodyPr wrap="none" rtlCol="0">
            <a:spAutoFit/>
          </a:bodyPr>
          <a:lstStyle/>
          <a:p>
            <a:r>
              <a:rPr kumimoji="1" lang="ja-JP" altLang="en-US" sz="2000" b="1" dirty="0"/>
              <a:t>山間部橋梁</a:t>
            </a:r>
          </a:p>
        </p:txBody>
      </p:sp>
      <p:pic>
        <p:nvPicPr>
          <p:cNvPr id="10" name="Picture 12" descr="\\toyama-city.local\17建設部\1708建設政策\s2\課共有２\01_画像等\03,計画係\橋梁\瓶岩橋\20151019\IMG_8820.JPG">
            <a:extLst>
              <a:ext uri="{FF2B5EF4-FFF2-40B4-BE49-F238E27FC236}">
                <a16:creationId xmlns:a16="http://schemas.microsoft.com/office/drawing/2014/main" id="{1332C96C-B9AE-BAC4-6FDE-A5FD78D121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595" y="1178822"/>
            <a:ext cx="2803055" cy="186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C3A7E356-7B15-1638-6A9C-561F802574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5304" y="3412293"/>
            <a:ext cx="2014120" cy="2014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2749FE80-D091-7792-3760-057B565D2E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5304" y="1178822"/>
            <a:ext cx="2493392" cy="186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25">
            <a:extLst>
              <a:ext uri="{FF2B5EF4-FFF2-40B4-BE49-F238E27FC236}">
                <a16:creationId xmlns:a16="http://schemas.microsoft.com/office/drawing/2014/main" id="{A356448A-60D9-08D0-35B3-3DEEA85A3219}"/>
              </a:ext>
            </a:extLst>
          </p:cNvPr>
          <p:cNvSpPr txBox="1">
            <a:spLocks noChangeArrowheads="1"/>
          </p:cNvSpPr>
          <p:nvPr/>
        </p:nvSpPr>
        <p:spPr bwMode="auto">
          <a:xfrm>
            <a:off x="3325304" y="655309"/>
            <a:ext cx="24929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2000" dirty="0">
                <a:latin typeface="ＭＳ ゴシック" panose="020B0609070205080204" pitchFamily="49" charset="-128"/>
                <a:ea typeface="ＭＳ ゴシック" panose="020B0609070205080204" pitchFamily="49" charset="-128"/>
                <a:cs typeface="Nirmala Text Semilight" panose="020B0402040204020203" pitchFamily="34" charset="0"/>
              </a:rPr>
              <a:t>安価なモニタリング</a:t>
            </a:r>
          </a:p>
        </p:txBody>
      </p:sp>
      <p:sp>
        <p:nvSpPr>
          <p:cNvPr id="6" name="Rectangle 8">
            <a:extLst>
              <a:ext uri="{FF2B5EF4-FFF2-40B4-BE49-F238E27FC236}">
                <a16:creationId xmlns:a16="http://schemas.microsoft.com/office/drawing/2014/main" id="{0469D7A9-2B57-A4F5-69C0-FEAEEAB0835F}"/>
              </a:ext>
            </a:extLst>
          </p:cNvPr>
          <p:cNvSpPr>
            <a:spLocks noChangeArrowheads="1"/>
          </p:cNvSpPr>
          <p:nvPr/>
        </p:nvSpPr>
        <p:spPr bwMode="auto">
          <a:xfrm>
            <a:off x="6237212" y="5619439"/>
            <a:ext cx="2698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5" rIns="91411" bIns="45705"/>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solidFill>
                  <a:srgbClr val="000000"/>
                </a:solidFill>
                <a:latin typeface="HG丸ｺﾞｼｯｸM-PRO" panose="020F0600000000000000" pitchFamily="50" charset="-128"/>
                <a:ea typeface="HG丸ｺﾞｼｯｸM-PRO" panose="020F0600000000000000" pitchFamily="50" charset="-128"/>
              </a:rPr>
              <a:t>土木研究所との実証試験</a:t>
            </a:r>
            <a:endParaRPr lang="en-US" altLang="ja-JP" sz="1800" dirty="0">
              <a:solidFill>
                <a:srgbClr val="000000"/>
              </a:solidFill>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800" dirty="0">
                <a:solidFill>
                  <a:srgbClr val="000000"/>
                </a:solidFill>
                <a:latin typeface="HG丸ｺﾞｼｯｸM-PRO" panose="020F0600000000000000" pitchFamily="50" charset="-128"/>
                <a:ea typeface="HG丸ｺﾞｼｯｸM-PRO" panose="020F0600000000000000" pitchFamily="50" charset="-128"/>
              </a:rPr>
              <a:t>様々なｾﾝｻｰの実証</a:t>
            </a:r>
            <a:endParaRPr lang="en-US" altLang="ja-JP" sz="18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7" name="テキスト ボックス 25">
            <a:extLst>
              <a:ext uri="{FF2B5EF4-FFF2-40B4-BE49-F238E27FC236}">
                <a16:creationId xmlns:a16="http://schemas.microsoft.com/office/drawing/2014/main" id="{FA051590-CC1E-57B1-DA7F-B05742FD07CA}"/>
              </a:ext>
            </a:extLst>
          </p:cNvPr>
          <p:cNvSpPr txBox="1">
            <a:spLocks noChangeArrowheads="1"/>
          </p:cNvSpPr>
          <p:nvPr/>
        </p:nvSpPr>
        <p:spPr bwMode="auto">
          <a:xfrm>
            <a:off x="370272" y="5402764"/>
            <a:ext cx="557075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2000" dirty="0">
                <a:latin typeface="ＭＳ ゴシック" panose="020B0609070205080204" pitchFamily="49" charset="-128"/>
                <a:ea typeface="ＭＳ ゴシック" panose="020B0609070205080204" pitchFamily="49" charset="-128"/>
                <a:cs typeface="Nirmala Text Semilight" panose="020B0402040204020203" pitchFamily="34" charset="0"/>
              </a:rPr>
              <a:t>モニタリングシステムは高価である。</a:t>
            </a:r>
            <a:endParaRPr lang="en-US" altLang="ja-JP" sz="2000" dirty="0">
              <a:latin typeface="ＭＳ ゴシック" panose="020B0609070205080204" pitchFamily="49" charset="-128"/>
              <a:ea typeface="ＭＳ ゴシック" panose="020B0609070205080204" pitchFamily="49" charset="-128"/>
              <a:cs typeface="Nirmala Text Semilight" panose="020B0402040204020203" pitchFamily="34" charset="0"/>
            </a:endParaRPr>
          </a:p>
          <a:p>
            <a:pPr eaLnBrk="1" hangingPunct="1"/>
            <a:r>
              <a:rPr lang="ja-JP" altLang="en-US" sz="2000" dirty="0">
                <a:latin typeface="ＭＳ ゴシック" panose="020B0609070205080204" pitchFamily="49" charset="-128"/>
                <a:ea typeface="ＭＳ ゴシック" panose="020B0609070205080204" pitchFamily="49" charset="-128"/>
                <a:cs typeface="Nirmala Text Semilight" panose="020B0402040204020203" pitchFamily="34" charset="0"/>
              </a:rPr>
              <a:t>しかし、計測項目を明確にすれば安価になる。</a:t>
            </a:r>
            <a:endParaRPr lang="en-US" altLang="ja-JP" sz="2000" dirty="0">
              <a:latin typeface="ＭＳ ゴシック" panose="020B0609070205080204" pitchFamily="49" charset="-128"/>
              <a:ea typeface="ＭＳ ゴシック" panose="020B0609070205080204" pitchFamily="49" charset="-128"/>
              <a:cs typeface="Nirmala Text Semilight" panose="020B0402040204020203" pitchFamily="34" charset="0"/>
            </a:endParaRPr>
          </a:p>
          <a:p>
            <a:pPr eaLnBrk="1" hangingPunct="1"/>
            <a:r>
              <a:rPr lang="ja-JP" altLang="en-US" sz="2000" dirty="0">
                <a:latin typeface="ＭＳ ゴシック" panose="020B0609070205080204" pitchFamily="49" charset="-128"/>
                <a:ea typeface="ＭＳ ゴシック" panose="020B0609070205080204" pitchFamily="49" charset="-128"/>
                <a:cs typeface="Nirmala Text Semilight" panose="020B0402040204020203" pitchFamily="34" charset="0"/>
              </a:rPr>
              <a:t>無駄なものを計測しても意味はない。</a:t>
            </a:r>
            <a:endParaRPr lang="en-US" altLang="ja-JP" sz="2000" dirty="0">
              <a:latin typeface="ＭＳ ゴシック" panose="020B0609070205080204" pitchFamily="49" charset="-128"/>
              <a:ea typeface="ＭＳ ゴシック" panose="020B0609070205080204" pitchFamily="49" charset="-128"/>
              <a:cs typeface="Nirmala Text Semilight" panose="020B0402040204020203" pitchFamily="34" charset="0"/>
            </a:endParaRPr>
          </a:p>
          <a:p>
            <a:pPr eaLnBrk="1" hangingPunct="1"/>
            <a:r>
              <a:rPr lang="ja-JP" altLang="en-US" sz="2000" dirty="0">
                <a:latin typeface="ＭＳ ゴシック" panose="020B0609070205080204" pitchFamily="49" charset="-128"/>
                <a:ea typeface="ＭＳ ゴシック" panose="020B0609070205080204" pitchFamily="49" charset="-128"/>
                <a:cs typeface="Nirmala Text Semilight" panose="020B0402040204020203" pitchFamily="34" charset="0"/>
              </a:rPr>
              <a:t>我々は研究者ではなく実務者</a:t>
            </a:r>
          </a:p>
        </p:txBody>
      </p:sp>
      <p:sp>
        <p:nvSpPr>
          <p:cNvPr id="9" name="テキスト ボックス 8">
            <a:extLst>
              <a:ext uri="{FF2B5EF4-FFF2-40B4-BE49-F238E27FC236}">
                <a16:creationId xmlns:a16="http://schemas.microsoft.com/office/drawing/2014/main" id="{279EA9C4-4077-1942-0130-180F67EF33F1}"/>
              </a:ext>
            </a:extLst>
          </p:cNvPr>
          <p:cNvSpPr txBox="1"/>
          <p:nvPr/>
        </p:nvSpPr>
        <p:spPr>
          <a:xfrm>
            <a:off x="152442" y="131797"/>
            <a:ext cx="4572000" cy="400110"/>
          </a:xfrm>
          <a:prstGeom prst="rect">
            <a:avLst/>
          </a:prstGeom>
          <a:noFill/>
        </p:spPr>
        <p:txBody>
          <a:bodyPr wrap="square">
            <a:spAutoFit/>
          </a:bodyPr>
          <a:lstStyle/>
          <a:p>
            <a:r>
              <a:rPr kumimoji="1" lang="ja-JP" altLang="en-US" sz="2000" b="1" dirty="0"/>
              <a:t>モニタリングによる監視という選択</a:t>
            </a:r>
            <a:endParaRPr kumimoji="1" lang="en-US" altLang="ja-JP" sz="2000" b="1" dirty="0"/>
          </a:p>
        </p:txBody>
      </p:sp>
      <p:pic>
        <p:nvPicPr>
          <p:cNvPr id="11" name="Picture 2">
            <a:extLst>
              <a:ext uri="{FF2B5EF4-FFF2-40B4-BE49-F238E27FC236}">
                <a16:creationId xmlns:a16="http://schemas.microsoft.com/office/drawing/2014/main" id="{15637F01-F09E-5C31-79D6-12477E8895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32906" y="1178822"/>
            <a:ext cx="2803056" cy="185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toyama-city.local\17建設部\1730橋りょう保全\s2\計画係\研究協力\RAIMS\五福４号橋モニタリング\160330実地試験\IMG_1440.JPG">
            <a:extLst>
              <a:ext uri="{FF2B5EF4-FFF2-40B4-BE49-F238E27FC236}">
                <a16:creationId xmlns:a16="http://schemas.microsoft.com/office/drawing/2014/main" id="{573E8ED1-8F1C-6B1D-F5E7-1AA32DB42D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2906" y="3324644"/>
            <a:ext cx="2803056" cy="210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25">
            <a:extLst>
              <a:ext uri="{FF2B5EF4-FFF2-40B4-BE49-F238E27FC236}">
                <a16:creationId xmlns:a16="http://schemas.microsoft.com/office/drawing/2014/main" id="{55FFEC70-4C32-2A9C-235C-8D47C65ACD13}"/>
              </a:ext>
            </a:extLst>
          </p:cNvPr>
          <p:cNvSpPr txBox="1">
            <a:spLocks noChangeArrowheads="1"/>
          </p:cNvSpPr>
          <p:nvPr/>
        </p:nvSpPr>
        <p:spPr bwMode="auto">
          <a:xfrm>
            <a:off x="6237212" y="642612"/>
            <a:ext cx="24929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2000" dirty="0">
                <a:latin typeface="ＭＳ ゴシック" panose="020B0609070205080204" pitchFamily="49" charset="-128"/>
                <a:ea typeface="ＭＳ ゴシック" panose="020B0609070205080204" pitchFamily="49" charset="-128"/>
                <a:cs typeface="Nirmala Text Semilight" panose="020B0402040204020203" pitchFamily="34" charset="0"/>
              </a:rPr>
              <a:t>モニタリングの実証</a:t>
            </a:r>
          </a:p>
        </p:txBody>
      </p:sp>
    </p:spTree>
    <p:extLst>
      <p:ext uri="{BB962C8B-B14F-4D97-AF65-F5344CB8AC3E}">
        <p14:creationId xmlns:p14="http://schemas.microsoft.com/office/powerpoint/2010/main" val="5547369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D86F-9007-D673-16D9-2A4162405CE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9087519-9E94-7244-6BDB-7900D822B254}"/>
              </a:ext>
            </a:extLst>
          </p:cNvPr>
          <p:cNvSpPr>
            <a:spLocks noGrp="1"/>
          </p:cNvSpPr>
          <p:nvPr>
            <p:ph type="title"/>
          </p:nvPr>
        </p:nvSpPr>
        <p:spPr>
          <a:xfrm>
            <a:off x="170648" y="349417"/>
            <a:ext cx="8229600" cy="540296"/>
          </a:xfrm>
        </p:spPr>
        <p:txBody>
          <a:bodyPr>
            <a:noAutofit/>
          </a:bodyPr>
          <a:lstStyle/>
          <a:p>
            <a:r>
              <a:rPr lang="ja-JP" altLang="en-US" sz="2800" b="1" dirty="0"/>
              <a:t>危険な橋梁の処置（負のリスク）検証</a:t>
            </a:r>
            <a:br>
              <a:rPr lang="en-US" altLang="ja-JP" sz="2800" b="1" dirty="0"/>
            </a:br>
            <a:r>
              <a:rPr lang="ja-JP" altLang="en-US" sz="2800" b="1" dirty="0"/>
              <a:t>　</a:t>
            </a:r>
            <a:endParaRPr kumimoji="1" lang="ja-JP" altLang="en-US" sz="2800" b="1" dirty="0"/>
          </a:p>
        </p:txBody>
      </p:sp>
      <p:pic>
        <p:nvPicPr>
          <p:cNvPr id="5" name="図 4">
            <a:extLst>
              <a:ext uri="{FF2B5EF4-FFF2-40B4-BE49-F238E27FC236}">
                <a16:creationId xmlns:a16="http://schemas.microsoft.com/office/drawing/2014/main" id="{B1735B6E-9B63-1EB2-1998-983FEE217F28}"/>
              </a:ext>
            </a:extLst>
          </p:cNvPr>
          <p:cNvPicPr>
            <a:picLocks noChangeAspect="1"/>
          </p:cNvPicPr>
          <p:nvPr/>
        </p:nvPicPr>
        <p:blipFill>
          <a:blip r:embed="rId2"/>
          <a:stretch>
            <a:fillRect/>
          </a:stretch>
        </p:blipFill>
        <p:spPr>
          <a:xfrm>
            <a:off x="180325" y="834154"/>
            <a:ext cx="3971080" cy="1744306"/>
          </a:xfrm>
          <a:prstGeom prst="rect">
            <a:avLst/>
          </a:prstGeom>
        </p:spPr>
      </p:pic>
      <p:sp>
        <p:nvSpPr>
          <p:cNvPr id="6" name="テキスト ボックス 5">
            <a:extLst>
              <a:ext uri="{FF2B5EF4-FFF2-40B4-BE49-F238E27FC236}">
                <a16:creationId xmlns:a16="http://schemas.microsoft.com/office/drawing/2014/main" id="{8734CAB0-217D-43E7-CE0E-82BA839D6C7A}"/>
              </a:ext>
            </a:extLst>
          </p:cNvPr>
          <p:cNvSpPr txBox="1"/>
          <p:nvPr/>
        </p:nvSpPr>
        <p:spPr>
          <a:xfrm>
            <a:off x="411043" y="5171480"/>
            <a:ext cx="7065019" cy="1145698"/>
          </a:xfrm>
          <a:prstGeom prst="rect">
            <a:avLst/>
          </a:prstGeom>
          <a:noFill/>
        </p:spPr>
        <p:txBody>
          <a:bodyPr wrap="square" rtlCol="0">
            <a:spAutoFit/>
          </a:bodyPr>
          <a:lstStyle/>
          <a:p>
            <a:r>
              <a:rPr kumimoji="1" lang="ja-JP" altLang="en-US" sz="2400" b="1" dirty="0">
                <a:solidFill>
                  <a:srgbClr val="FF0000"/>
                </a:solidFill>
              </a:rPr>
              <a:t>我々は事故を未然に防いで当たり前！</a:t>
            </a:r>
            <a:endParaRPr kumimoji="1" lang="en-US" altLang="ja-JP" sz="2400" b="1" dirty="0">
              <a:solidFill>
                <a:srgbClr val="FF0000"/>
              </a:solidFill>
            </a:endParaRPr>
          </a:p>
          <a:p>
            <a:r>
              <a:rPr kumimoji="1" lang="ja-JP" altLang="en-US" sz="2400" b="1" dirty="0">
                <a:solidFill>
                  <a:srgbClr val="FF0000"/>
                </a:solidFill>
              </a:rPr>
              <a:t>大きな組織が作っても、駄目なものは存在する。</a:t>
            </a:r>
            <a:endParaRPr kumimoji="1" lang="en-US" altLang="ja-JP" sz="2400" b="1" dirty="0">
              <a:solidFill>
                <a:srgbClr val="FF0000"/>
              </a:solidFill>
            </a:endParaRPr>
          </a:p>
          <a:p>
            <a:endParaRPr kumimoji="1" lang="ja-JP" altLang="en-US" dirty="0"/>
          </a:p>
        </p:txBody>
      </p:sp>
      <p:sp>
        <p:nvSpPr>
          <p:cNvPr id="8" name="楕円 7">
            <a:extLst>
              <a:ext uri="{FF2B5EF4-FFF2-40B4-BE49-F238E27FC236}">
                <a16:creationId xmlns:a16="http://schemas.microsoft.com/office/drawing/2014/main" id="{78D96640-284B-DF04-2FB4-5F2C0ADB40B0}"/>
              </a:ext>
            </a:extLst>
          </p:cNvPr>
          <p:cNvSpPr/>
          <p:nvPr/>
        </p:nvSpPr>
        <p:spPr>
          <a:xfrm>
            <a:off x="2388093" y="1249107"/>
            <a:ext cx="914400" cy="914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106D2161-0ED8-AF53-8CE7-3C0BE5773E5A}"/>
              </a:ext>
            </a:extLst>
          </p:cNvPr>
          <p:cNvSpPr/>
          <p:nvPr/>
        </p:nvSpPr>
        <p:spPr>
          <a:xfrm>
            <a:off x="423075" y="1113671"/>
            <a:ext cx="914400" cy="914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D85ABECD-C724-8FCA-B50E-7991C36CC9AE}"/>
              </a:ext>
            </a:extLst>
          </p:cNvPr>
          <p:cNvSpPr txBox="1"/>
          <p:nvPr/>
        </p:nvSpPr>
        <p:spPr>
          <a:xfrm>
            <a:off x="4285448" y="840068"/>
            <a:ext cx="4544834" cy="1631216"/>
          </a:xfrm>
          <a:prstGeom prst="rect">
            <a:avLst/>
          </a:prstGeom>
          <a:noFill/>
        </p:spPr>
        <p:txBody>
          <a:bodyPr wrap="none" rtlCol="0">
            <a:spAutoFit/>
          </a:bodyPr>
          <a:lstStyle/>
          <a:p>
            <a:r>
              <a:rPr kumimoji="1" lang="ja-JP" altLang="en-US" sz="2000" b="1" dirty="0"/>
              <a:t>初見時の不安材料</a:t>
            </a:r>
            <a:endParaRPr kumimoji="1" lang="en-US" altLang="ja-JP" sz="2000" b="1" dirty="0"/>
          </a:p>
          <a:p>
            <a:r>
              <a:rPr kumimoji="1" lang="ja-JP" altLang="en-US" sz="2000" b="1" dirty="0"/>
              <a:t>・隅角部（メナーゼヒンジ）の耐震性</a:t>
            </a:r>
            <a:endParaRPr kumimoji="1" lang="en-US" altLang="ja-JP" sz="2000" b="1" dirty="0"/>
          </a:p>
          <a:p>
            <a:r>
              <a:rPr kumimoji="1" lang="ja-JP" altLang="en-US" sz="2000" b="1" dirty="0"/>
              <a:t>・桁端隅角部が良く見えない</a:t>
            </a:r>
            <a:endParaRPr kumimoji="1" lang="en-US" altLang="ja-JP" sz="2000" b="1" dirty="0"/>
          </a:p>
          <a:p>
            <a:r>
              <a:rPr kumimoji="1" lang="ja-JP" altLang="en-US" sz="2000" b="1" dirty="0"/>
              <a:t>（のり面に埋め込み）</a:t>
            </a:r>
            <a:endParaRPr kumimoji="1" lang="en-US" altLang="ja-JP" sz="2000" b="1" dirty="0"/>
          </a:p>
          <a:p>
            <a:r>
              <a:rPr kumimoji="1" lang="ja-JP" altLang="en-US" sz="2000" b="1" dirty="0"/>
              <a:t>・スパンのわりに桁高が低い</a:t>
            </a:r>
          </a:p>
        </p:txBody>
      </p:sp>
      <p:pic>
        <p:nvPicPr>
          <p:cNvPr id="7" name="図 6">
            <a:extLst>
              <a:ext uri="{FF2B5EF4-FFF2-40B4-BE49-F238E27FC236}">
                <a16:creationId xmlns:a16="http://schemas.microsoft.com/office/drawing/2014/main" id="{EE6E90E0-5CEA-8EFA-DFE3-20656016C984}"/>
              </a:ext>
            </a:extLst>
          </p:cNvPr>
          <p:cNvPicPr>
            <a:picLocks noChangeAspect="1"/>
          </p:cNvPicPr>
          <p:nvPr/>
        </p:nvPicPr>
        <p:blipFill>
          <a:blip r:embed="rId3"/>
          <a:stretch>
            <a:fillRect/>
          </a:stretch>
        </p:blipFill>
        <p:spPr>
          <a:xfrm>
            <a:off x="198418" y="2981271"/>
            <a:ext cx="3173965" cy="1797702"/>
          </a:xfrm>
          <a:prstGeom prst="rect">
            <a:avLst/>
          </a:prstGeom>
        </p:spPr>
      </p:pic>
      <p:sp>
        <p:nvSpPr>
          <p:cNvPr id="14" name="テキスト ボックス 13">
            <a:extLst>
              <a:ext uri="{FF2B5EF4-FFF2-40B4-BE49-F238E27FC236}">
                <a16:creationId xmlns:a16="http://schemas.microsoft.com/office/drawing/2014/main" id="{CF247921-A004-BCE1-C36C-3938060DC06D}"/>
              </a:ext>
            </a:extLst>
          </p:cNvPr>
          <p:cNvSpPr txBox="1"/>
          <p:nvPr/>
        </p:nvSpPr>
        <p:spPr>
          <a:xfrm>
            <a:off x="3635828" y="2834866"/>
            <a:ext cx="5309753" cy="1200329"/>
          </a:xfrm>
          <a:prstGeom prst="rect">
            <a:avLst/>
          </a:prstGeom>
          <a:noFill/>
        </p:spPr>
        <p:txBody>
          <a:bodyPr wrap="square">
            <a:spAutoFit/>
          </a:bodyPr>
          <a:lstStyle/>
          <a:p>
            <a:r>
              <a:rPr lang="ja-JP" altLang="en-US" sz="1800" b="1" dirty="0"/>
              <a:t>４０年経過した、オーバーブリッジ（</a:t>
            </a:r>
            <a:r>
              <a:rPr lang="en-US" altLang="ja-JP" sz="1800" b="1" dirty="0"/>
              <a:t>PC</a:t>
            </a:r>
            <a:r>
              <a:rPr lang="ja-JP" altLang="en-US" sz="1800" b="1" dirty="0"/>
              <a:t>斜</a:t>
            </a:r>
            <a:r>
              <a:rPr lang="en-US" altLang="ja-JP" sz="1800" b="1" dirty="0"/>
              <a:t>π</a:t>
            </a:r>
            <a:r>
              <a:rPr lang="ja-JP" altLang="en-US" sz="1800" b="1" dirty="0"/>
              <a:t>ラーメン橋）</a:t>
            </a:r>
            <a:br>
              <a:rPr lang="en-US" altLang="ja-JP" sz="1800" b="1"/>
            </a:br>
            <a:r>
              <a:rPr lang="ja-JP" altLang="en-US" sz="1800" b="1"/>
              <a:t>検証</a:t>
            </a:r>
            <a:r>
              <a:rPr lang="ja-JP" altLang="en-US" sz="1800" b="1" dirty="0"/>
              <a:t>を行い撤去の決定　⇒撤去まで１０年かかる</a:t>
            </a:r>
            <a:br>
              <a:rPr lang="en-US" altLang="ja-JP" sz="1800" b="1" dirty="0"/>
            </a:br>
            <a:r>
              <a:rPr lang="ja-JP" altLang="en-US" sz="1800" b="1" dirty="0"/>
              <a:t>　設計、施工は</a:t>
            </a:r>
            <a:r>
              <a:rPr lang="en-US" altLang="ja-JP" sz="1800" b="1" dirty="0"/>
              <a:t>NEXCO</a:t>
            </a:r>
            <a:r>
              <a:rPr lang="ja-JP" altLang="en-US" sz="1800" b="1" dirty="0"/>
              <a:t>、移管され監理は富山市　</a:t>
            </a:r>
            <a:endParaRPr lang="ja-JP" altLang="en-US" dirty="0"/>
          </a:p>
        </p:txBody>
      </p:sp>
    </p:spTree>
    <p:extLst>
      <p:ext uri="{BB962C8B-B14F-4D97-AF65-F5344CB8AC3E}">
        <p14:creationId xmlns:p14="http://schemas.microsoft.com/office/powerpoint/2010/main" val="40356508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E3FDF3E-A744-DAA0-545B-9B410D90343D}"/>
              </a:ext>
            </a:extLst>
          </p:cNvPr>
          <p:cNvSpPr txBox="1"/>
          <p:nvPr/>
        </p:nvSpPr>
        <p:spPr>
          <a:xfrm>
            <a:off x="684954" y="3156189"/>
            <a:ext cx="7239846" cy="3477875"/>
          </a:xfrm>
          <a:prstGeom prst="rect">
            <a:avLst/>
          </a:prstGeom>
          <a:noFill/>
        </p:spPr>
        <p:txBody>
          <a:bodyPr wrap="square" rtlCol="0">
            <a:spAutoFit/>
          </a:bodyPr>
          <a:lstStyle/>
          <a:p>
            <a:r>
              <a:rPr kumimoji="1" lang="ja-JP" altLang="en-US" sz="2000" b="1" dirty="0"/>
              <a:t>①初見で、危機感抱く。撤去の決断</a:t>
            </a:r>
            <a:endParaRPr kumimoji="1" lang="en-US" altLang="ja-JP" sz="2000" b="1" dirty="0"/>
          </a:p>
          <a:p>
            <a:r>
              <a:rPr kumimoji="1" lang="ja-JP" altLang="en-US" sz="2000" b="1" dirty="0"/>
              <a:t>②モニタリングによる常時監視</a:t>
            </a:r>
            <a:endParaRPr kumimoji="1" lang="en-US" altLang="ja-JP" sz="2000" b="1" dirty="0"/>
          </a:p>
          <a:p>
            <a:r>
              <a:rPr kumimoji="1" lang="ja-JP" altLang="en-US" sz="2000" b="1" dirty="0"/>
              <a:t>③たわみ測定（１回</a:t>
            </a:r>
            <a:r>
              <a:rPr kumimoji="1" lang="en-US" altLang="ja-JP" sz="2000" b="1" dirty="0"/>
              <a:t>/</a:t>
            </a:r>
            <a:r>
              <a:rPr kumimoji="1" lang="ja-JP" altLang="en-US" sz="2000" b="1" dirty="0"/>
              <a:t>月）</a:t>
            </a:r>
            <a:endParaRPr kumimoji="1" lang="en-US" altLang="ja-JP" sz="2000" b="1" dirty="0"/>
          </a:p>
          <a:p>
            <a:r>
              <a:rPr kumimoji="1" lang="ja-JP" altLang="en-US" sz="2000" b="1" dirty="0"/>
              <a:t>④物性試験、詳細調査</a:t>
            </a:r>
            <a:endParaRPr kumimoji="1" lang="en-US" altLang="ja-JP" sz="2000" b="1" dirty="0"/>
          </a:p>
          <a:p>
            <a:r>
              <a:rPr kumimoji="1" lang="ja-JP" altLang="en-US" sz="2000" b="1" dirty="0"/>
              <a:t>⑤設計計算書のチェック⇒</a:t>
            </a:r>
            <a:r>
              <a:rPr kumimoji="1" lang="ja-JP" altLang="en-US" sz="2000" b="1" dirty="0">
                <a:solidFill>
                  <a:srgbClr val="FF0000"/>
                </a:solidFill>
              </a:rPr>
              <a:t>鉄筋量の不足の確認</a:t>
            </a:r>
            <a:endParaRPr kumimoji="1" lang="en-US" altLang="ja-JP" sz="2000" b="1" dirty="0">
              <a:solidFill>
                <a:srgbClr val="FF0000"/>
              </a:solidFill>
            </a:endParaRPr>
          </a:p>
          <a:p>
            <a:r>
              <a:rPr kumimoji="1" lang="ja-JP" altLang="en-US" sz="2000" b="1" dirty="0"/>
              <a:t>⑥④を反映した解析</a:t>
            </a:r>
            <a:endParaRPr kumimoji="1" lang="en-US" altLang="ja-JP" sz="2000" b="1" dirty="0"/>
          </a:p>
          <a:p>
            <a:r>
              <a:rPr kumimoji="1" lang="ja-JP" altLang="en-US" sz="2000" b="1" dirty="0"/>
              <a:t>（２次元、３次元</a:t>
            </a:r>
            <a:r>
              <a:rPr kumimoji="1" lang="en-US" altLang="ja-JP" sz="2000" b="1" dirty="0"/>
              <a:t>FEM</a:t>
            </a:r>
            <a:r>
              <a:rPr kumimoji="1" lang="ja-JP" altLang="en-US" sz="2000" b="1" dirty="0"/>
              <a:t>　など）</a:t>
            </a:r>
            <a:endParaRPr kumimoji="1" lang="en-US" altLang="ja-JP" sz="2000" b="1" dirty="0"/>
          </a:p>
          <a:p>
            <a:r>
              <a:rPr kumimoji="1" lang="ja-JP" altLang="en-US" sz="2000" b="1" dirty="0"/>
              <a:t>⑦解析結果⇒常時で</a:t>
            </a:r>
            <a:r>
              <a:rPr kumimoji="1" lang="en-US" altLang="ja-JP" sz="2000" b="1" dirty="0"/>
              <a:t>out</a:t>
            </a:r>
            <a:r>
              <a:rPr kumimoji="1" lang="ja-JP" altLang="en-US" sz="2000" b="1" dirty="0"/>
              <a:t>の部分あり。</a:t>
            </a:r>
            <a:r>
              <a:rPr kumimoji="1" lang="ja-JP" altLang="en-US" sz="2000" b="1" dirty="0">
                <a:solidFill>
                  <a:srgbClr val="FF0000"/>
                </a:solidFill>
              </a:rPr>
              <a:t>説明するも理解されず　</a:t>
            </a:r>
            <a:endParaRPr kumimoji="1" lang="en-US" altLang="ja-JP" sz="2000" b="1" dirty="0">
              <a:solidFill>
                <a:srgbClr val="FF0000"/>
              </a:solidFill>
            </a:endParaRPr>
          </a:p>
          <a:p>
            <a:r>
              <a:rPr kumimoji="1" lang="ja-JP" altLang="en-US" sz="2000" b="1" dirty="0"/>
              <a:t>⑧さらなる、撤去の協議しかし、理解に時間かかる</a:t>
            </a:r>
            <a:endParaRPr kumimoji="1" lang="en-US" altLang="ja-JP" sz="2000" b="1" dirty="0"/>
          </a:p>
          <a:p>
            <a:r>
              <a:rPr kumimoji="1" lang="ja-JP" altLang="en-US" sz="2000" b="1" dirty="0"/>
              <a:t>⑨撤去</a:t>
            </a:r>
            <a:endParaRPr kumimoji="1" lang="en-US" altLang="ja-JP" sz="2000" b="1" dirty="0"/>
          </a:p>
          <a:p>
            <a:r>
              <a:rPr kumimoji="1" lang="ja-JP" altLang="en-US" sz="2000" b="1" dirty="0"/>
              <a:t>　　　　撤去費　１８億円　（ちなみに建設費　</a:t>
            </a:r>
            <a:r>
              <a:rPr kumimoji="1" lang="en-US" altLang="ja-JP" sz="2000" b="1" dirty="0"/>
              <a:t>1</a:t>
            </a:r>
            <a:r>
              <a:rPr kumimoji="1" lang="ja-JP" altLang="en-US" sz="2000" b="1" dirty="0"/>
              <a:t>億円）</a:t>
            </a:r>
          </a:p>
        </p:txBody>
      </p:sp>
      <p:pic>
        <p:nvPicPr>
          <p:cNvPr id="5" name="図 1">
            <a:extLst>
              <a:ext uri="{FF2B5EF4-FFF2-40B4-BE49-F238E27FC236}">
                <a16:creationId xmlns:a16="http://schemas.microsoft.com/office/drawing/2014/main" id="{9CF30EA5-1BC6-AC29-BDBB-FA36DD1241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934" t="3789" r="14288" b="15343"/>
          <a:stretch>
            <a:fillRect/>
          </a:stretch>
        </p:blipFill>
        <p:spPr bwMode="auto">
          <a:xfrm>
            <a:off x="413558" y="0"/>
            <a:ext cx="4914485" cy="3156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72113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35923057-AE1C-0C97-ADDE-A2FEDFFAE820}"/>
              </a:ext>
            </a:extLst>
          </p:cNvPr>
          <p:cNvSpPr/>
          <p:nvPr/>
        </p:nvSpPr>
        <p:spPr>
          <a:xfrm>
            <a:off x="870858" y="1212123"/>
            <a:ext cx="2362200" cy="484633"/>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業者からの提案</a:t>
            </a:r>
          </a:p>
        </p:txBody>
      </p:sp>
      <p:sp>
        <p:nvSpPr>
          <p:cNvPr id="3" name="矢印: 右 2">
            <a:extLst>
              <a:ext uri="{FF2B5EF4-FFF2-40B4-BE49-F238E27FC236}">
                <a16:creationId xmlns:a16="http://schemas.microsoft.com/office/drawing/2014/main" id="{10D57989-AA66-31D6-566F-C4CDE6D95D2D}"/>
              </a:ext>
            </a:extLst>
          </p:cNvPr>
          <p:cNvSpPr/>
          <p:nvPr/>
        </p:nvSpPr>
        <p:spPr>
          <a:xfrm>
            <a:off x="3287484" y="1287616"/>
            <a:ext cx="566056"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4028439E-7612-BE96-8858-98BAC63C3DEE}"/>
              </a:ext>
            </a:extLst>
          </p:cNvPr>
          <p:cNvSpPr/>
          <p:nvPr/>
        </p:nvSpPr>
        <p:spPr>
          <a:xfrm>
            <a:off x="3853540" y="1278458"/>
            <a:ext cx="2362200" cy="418297"/>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協　議</a:t>
            </a:r>
          </a:p>
        </p:txBody>
      </p:sp>
      <p:sp>
        <p:nvSpPr>
          <p:cNvPr id="5" name="四角形: 角を丸くする 4">
            <a:extLst>
              <a:ext uri="{FF2B5EF4-FFF2-40B4-BE49-F238E27FC236}">
                <a16:creationId xmlns:a16="http://schemas.microsoft.com/office/drawing/2014/main" id="{452573AC-CEEC-34EA-FB8B-554FAC8435FA}"/>
              </a:ext>
            </a:extLst>
          </p:cNvPr>
          <p:cNvSpPr/>
          <p:nvPr/>
        </p:nvSpPr>
        <p:spPr>
          <a:xfrm>
            <a:off x="3946444" y="2141766"/>
            <a:ext cx="2362200" cy="437552"/>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実　施　判　断</a:t>
            </a:r>
          </a:p>
        </p:txBody>
      </p:sp>
      <p:sp>
        <p:nvSpPr>
          <p:cNvPr id="6" name="四角形: 角を丸くする 5">
            <a:extLst>
              <a:ext uri="{FF2B5EF4-FFF2-40B4-BE49-F238E27FC236}">
                <a16:creationId xmlns:a16="http://schemas.microsoft.com/office/drawing/2014/main" id="{ABD277F0-AA9E-C584-F72B-608BBDBCB83E}"/>
              </a:ext>
            </a:extLst>
          </p:cNvPr>
          <p:cNvSpPr/>
          <p:nvPr/>
        </p:nvSpPr>
        <p:spPr>
          <a:xfrm>
            <a:off x="4049484" y="3265624"/>
            <a:ext cx="2362200" cy="437552"/>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協定書締結</a:t>
            </a:r>
          </a:p>
        </p:txBody>
      </p:sp>
      <p:sp>
        <p:nvSpPr>
          <p:cNvPr id="7" name="四角形: 角を丸くする 6">
            <a:extLst>
              <a:ext uri="{FF2B5EF4-FFF2-40B4-BE49-F238E27FC236}">
                <a16:creationId xmlns:a16="http://schemas.microsoft.com/office/drawing/2014/main" id="{158BD749-6126-88E1-6A5B-E370117F431C}"/>
              </a:ext>
            </a:extLst>
          </p:cNvPr>
          <p:cNvSpPr/>
          <p:nvPr/>
        </p:nvSpPr>
        <p:spPr>
          <a:xfrm>
            <a:off x="908232" y="2367318"/>
            <a:ext cx="2362200" cy="516132"/>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実施計画書</a:t>
            </a:r>
          </a:p>
        </p:txBody>
      </p:sp>
      <p:sp>
        <p:nvSpPr>
          <p:cNvPr id="8" name="矢印: 下 7">
            <a:extLst>
              <a:ext uri="{FF2B5EF4-FFF2-40B4-BE49-F238E27FC236}">
                <a16:creationId xmlns:a16="http://schemas.microsoft.com/office/drawing/2014/main" id="{27394843-D904-664D-C3E8-0C39A260CF12}"/>
              </a:ext>
            </a:extLst>
          </p:cNvPr>
          <p:cNvSpPr/>
          <p:nvPr/>
        </p:nvSpPr>
        <p:spPr>
          <a:xfrm>
            <a:off x="4885228" y="1653921"/>
            <a:ext cx="484632" cy="4846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下 8">
            <a:extLst>
              <a:ext uri="{FF2B5EF4-FFF2-40B4-BE49-F238E27FC236}">
                <a16:creationId xmlns:a16="http://schemas.microsoft.com/office/drawing/2014/main" id="{32D48FB5-4C73-5BE5-A12C-13BE73A98C1E}"/>
              </a:ext>
            </a:extLst>
          </p:cNvPr>
          <p:cNvSpPr/>
          <p:nvPr/>
        </p:nvSpPr>
        <p:spPr>
          <a:xfrm rot="1980204">
            <a:off x="3328196" y="2092274"/>
            <a:ext cx="484632" cy="59871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下 9">
            <a:extLst>
              <a:ext uri="{FF2B5EF4-FFF2-40B4-BE49-F238E27FC236}">
                <a16:creationId xmlns:a16="http://schemas.microsoft.com/office/drawing/2014/main" id="{879CA763-0325-B518-38D4-13E84500DCDF}"/>
              </a:ext>
            </a:extLst>
          </p:cNvPr>
          <p:cNvSpPr/>
          <p:nvPr/>
        </p:nvSpPr>
        <p:spPr>
          <a:xfrm>
            <a:off x="4925573" y="2728009"/>
            <a:ext cx="484632" cy="52139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矢印: 下 10">
            <a:extLst>
              <a:ext uri="{FF2B5EF4-FFF2-40B4-BE49-F238E27FC236}">
                <a16:creationId xmlns:a16="http://schemas.microsoft.com/office/drawing/2014/main" id="{68F49A67-B1F0-3FE8-453C-8D2F57480A3E}"/>
              </a:ext>
            </a:extLst>
          </p:cNvPr>
          <p:cNvSpPr/>
          <p:nvPr/>
        </p:nvSpPr>
        <p:spPr>
          <a:xfrm>
            <a:off x="1809642" y="1772248"/>
            <a:ext cx="484632" cy="54398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矢印: 下 11">
            <a:extLst>
              <a:ext uri="{FF2B5EF4-FFF2-40B4-BE49-F238E27FC236}">
                <a16:creationId xmlns:a16="http://schemas.microsoft.com/office/drawing/2014/main" id="{C05839A3-2583-54EB-07D4-95140D840EE4}"/>
              </a:ext>
            </a:extLst>
          </p:cNvPr>
          <p:cNvSpPr/>
          <p:nvPr/>
        </p:nvSpPr>
        <p:spPr>
          <a:xfrm rot="19061005">
            <a:off x="3328196" y="2800554"/>
            <a:ext cx="484632" cy="59871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8B80D6B9-5E2B-914B-2782-FB39B21A57C3}"/>
              </a:ext>
            </a:extLst>
          </p:cNvPr>
          <p:cNvSpPr/>
          <p:nvPr/>
        </p:nvSpPr>
        <p:spPr>
          <a:xfrm>
            <a:off x="932391" y="3851567"/>
            <a:ext cx="2362200" cy="568243"/>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実　施</a:t>
            </a:r>
          </a:p>
        </p:txBody>
      </p:sp>
      <p:sp>
        <p:nvSpPr>
          <p:cNvPr id="14" name="矢印: 下 13">
            <a:extLst>
              <a:ext uri="{FF2B5EF4-FFF2-40B4-BE49-F238E27FC236}">
                <a16:creationId xmlns:a16="http://schemas.microsoft.com/office/drawing/2014/main" id="{D9F6C5BB-2D11-E8DC-CF6E-4AED0ED8F2D8}"/>
              </a:ext>
            </a:extLst>
          </p:cNvPr>
          <p:cNvSpPr/>
          <p:nvPr/>
        </p:nvSpPr>
        <p:spPr>
          <a:xfrm>
            <a:off x="1856727" y="3023042"/>
            <a:ext cx="484632" cy="59871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4ACB9CC2-A020-E110-EB37-EEBA9CF2A20B}"/>
              </a:ext>
            </a:extLst>
          </p:cNvPr>
          <p:cNvSpPr/>
          <p:nvPr/>
        </p:nvSpPr>
        <p:spPr>
          <a:xfrm>
            <a:off x="4087812" y="4707172"/>
            <a:ext cx="4441661" cy="914400"/>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評　価　会</a:t>
            </a:r>
          </a:p>
        </p:txBody>
      </p:sp>
      <p:sp>
        <p:nvSpPr>
          <p:cNvPr id="16" name="四角形: 角を丸くする 15">
            <a:extLst>
              <a:ext uri="{FF2B5EF4-FFF2-40B4-BE49-F238E27FC236}">
                <a16:creationId xmlns:a16="http://schemas.microsoft.com/office/drawing/2014/main" id="{4815DB5C-1BE2-7443-B44D-4EC3D0663F39}"/>
              </a:ext>
            </a:extLst>
          </p:cNvPr>
          <p:cNvSpPr/>
          <p:nvPr/>
        </p:nvSpPr>
        <p:spPr>
          <a:xfrm>
            <a:off x="6718215" y="3265624"/>
            <a:ext cx="2362200" cy="437552"/>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富山市長</a:t>
            </a:r>
          </a:p>
        </p:txBody>
      </p:sp>
      <p:sp>
        <p:nvSpPr>
          <p:cNvPr id="17" name="矢印: 右 16">
            <a:extLst>
              <a:ext uri="{FF2B5EF4-FFF2-40B4-BE49-F238E27FC236}">
                <a16:creationId xmlns:a16="http://schemas.microsoft.com/office/drawing/2014/main" id="{A33C61CE-DBBD-85B6-10AB-653570309CB7}"/>
              </a:ext>
            </a:extLst>
          </p:cNvPr>
          <p:cNvSpPr/>
          <p:nvPr/>
        </p:nvSpPr>
        <p:spPr>
          <a:xfrm>
            <a:off x="6232792" y="3247390"/>
            <a:ext cx="566056"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矢印: 下 17">
            <a:extLst>
              <a:ext uri="{FF2B5EF4-FFF2-40B4-BE49-F238E27FC236}">
                <a16:creationId xmlns:a16="http://schemas.microsoft.com/office/drawing/2014/main" id="{0BB7B30D-8DAF-546E-72DF-34F09D15A0CB}"/>
              </a:ext>
            </a:extLst>
          </p:cNvPr>
          <p:cNvSpPr/>
          <p:nvPr/>
        </p:nvSpPr>
        <p:spPr>
          <a:xfrm>
            <a:off x="5026419" y="3753286"/>
            <a:ext cx="484632" cy="38498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A64B22A7-7ABD-05B7-295B-5E65695B1E63}"/>
              </a:ext>
            </a:extLst>
          </p:cNvPr>
          <p:cNvSpPr/>
          <p:nvPr/>
        </p:nvSpPr>
        <p:spPr>
          <a:xfrm>
            <a:off x="4087813" y="4207561"/>
            <a:ext cx="4441661" cy="484632"/>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事務局　北陸</a:t>
            </a:r>
            <a:r>
              <a:rPr kumimoji="1" lang="en-US" altLang="ja-JP" dirty="0"/>
              <a:t>SIP</a:t>
            </a:r>
            <a:endParaRPr kumimoji="1" lang="ja-JP" altLang="en-US" dirty="0"/>
          </a:p>
        </p:txBody>
      </p:sp>
      <p:sp>
        <p:nvSpPr>
          <p:cNvPr id="20" name="矢印: 下 19">
            <a:extLst>
              <a:ext uri="{FF2B5EF4-FFF2-40B4-BE49-F238E27FC236}">
                <a16:creationId xmlns:a16="http://schemas.microsoft.com/office/drawing/2014/main" id="{F8E85B55-11BF-E9BA-D162-77CEB9B7AFD2}"/>
              </a:ext>
            </a:extLst>
          </p:cNvPr>
          <p:cNvSpPr/>
          <p:nvPr/>
        </p:nvSpPr>
        <p:spPr>
          <a:xfrm rot="19061005">
            <a:off x="3233497" y="4672961"/>
            <a:ext cx="484632" cy="59871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extLst>
              <a:ext uri="{FF2B5EF4-FFF2-40B4-BE49-F238E27FC236}">
                <a16:creationId xmlns:a16="http://schemas.microsoft.com/office/drawing/2014/main" id="{4FD21F2A-580A-A69A-5689-3944B069B119}"/>
              </a:ext>
            </a:extLst>
          </p:cNvPr>
          <p:cNvSpPr/>
          <p:nvPr/>
        </p:nvSpPr>
        <p:spPr>
          <a:xfrm>
            <a:off x="958879" y="5208524"/>
            <a:ext cx="2362200" cy="568243"/>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評価を受ける</a:t>
            </a:r>
          </a:p>
        </p:txBody>
      </p:sp>
      <p:sp>
        <p:nvSpPr>
          <p:cNvPr id="22" name="矢印: 下 21">
            <a:extLst>
              <a:ext uri="{FF2B5EF4-FFF2-40B4-BE49-F238E27FC236}">
                <a16:creationId xmlns:a16="http://schemas.microsoft.com/office/drawing/2014/main" id="{FEBDBCCF-EB38-DBED-CCB8-CB0096B89F5D}"/>
              </a:ext>
            </a:extLst>
          </p:cNvPr>
          <p:cNvSpPr/>
          <p:nvPr/>
        </p:nvSpPr>
        <p:spPr>
          <a:xfrm>
            <a:off x="1852215" y="4519735"/>
            <a:ext cx="484632" cy="59871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7AE3CC22-E864-5D99-4993-DA46A78F691A}"/>
              </a:ext>
            </a:extLst>
          </p:cNvPr>
          <p:cNvSpPr txBox="1"/>
          <p:nvPr/>
        </p:nvSpPr>
        <p:spPr>
          <a:xfrm>
            <a:off x="1376317" y="805045"/>
            <a:ext cx="1107996" cy="369332"/>
          </a:xfrm>
          <a:prstGeom prst="rect">
            <a:avLst/>
          </a:prstGeom>
          <a:noFill/>
        </p:spPr>
        <p:txBody>
          <a:bodyPr wrap="none" rtlCol="0">
            <a:spAutoFit/>
          </a:bodyPr>
          <a:lstStyle/>
          <a:p>
            <a:r>
              <a:rPr kumimoji="1" lang="ja-JP" altLang="en-US" dirty="0"/>
              <a:t>提案業者</a:t>
            </a:r>
          </a:p>
        </p:txBody>
      </p:sp>
      <p:sp>
        <p:nvSpPr>
          <p:cNvPr id="24" name="テキスト ボックス 23">
            <a:extLst>
              <a:ext uri="{FF2B5EF4-FFF2-40B4-BE49-F238E27FC236}">
                <a16:creationId xmlns:a16="http://schemas.microsoft.com/office/drawing/2014/main" id="{F1ABDFE5-51B1-56BE-C551-0E700D3FE75C}"/>
              </a:ext>
            </a:extLst>
          </p:cNvPr>
          <p:cNvSpPr txBox="1"/>
          <p:nvPr/>
        </p:nvSpPr>
        <p:spPr>
          <a:xfrm>
            <a:off x="4357005" y="870808"/>
            <a:ext cx="1338828" cy="369332"/>
          </a:xfrm>
          <a:prstGeom prst="rect">
            <a:avLst/>
          </a:prstGeom>
          <a:noFill/>
        </p:spPr>
        <p:txBody>
          <a:bodyPr wrap="none" rtlCol="0">
            <a:spAutoFit/>
          </a:bodyPr>
          <a:lstStyle/>
          <a:p>
            <a:r>
              <a:rPr kumimoji="1" lang="ja-JP" altLang="en-US" dirty="0"/>
              <a:t>富　山　市</a:t>
            </a:r>
          </a:p>
        </p:txBody>
      </p:sp>
      <p:sp>
        <p:nvSpPr>
          <p:cNvPr id="25" name="テキスト ボックス 24">
            <a:extLst>
              <a:ext uri="{FF2B5EF4-FFF2-40B4-BE49-F238E27FC236}">
                <a16:creationId xmlns:a16="http://schemas.microsoft.com/office/drawing/2014/main" id="{E2E7591E-B895-7638-9182-5EE596FA857D}"/>
              </a:ext>
            </a:extLst>
          </p:cNvPr>
          <p:cNvSpPr txBox="1"/>
          <p:nvPr/>
        </p:nvSpPr>
        <p:spPr>
          <a:xfrm>
            <a:off x="1815106" y="130985"/>
            <a:ext cx="4493538" cy="461665"/>
          </a:xfrm>
          <a:prstGeom prst="rect">
            <a:avLst/>
          </a:prstGeom>
          <a:noFill/>
        </p:spPr>
        <p:txBody>
          <a:bodyPr wrap="none" rtlCol="0">
            <a:spAutoFit/>
          </a:bodyPr>
          <a:lstStyle/>
          <a:p>
            <a:r>
              <a:rPr kumimoji="1" lang="ja-JP" altLang="en-US" sz="2400" dirty="0">
                <a:latin typeface="HGS創英角ﾎﾟｯﾌﾟ体" panose="040B0A00000000000000" pitchFamily="50" charset="-128"/>
                <a:ea typeface="HGS創英角ﾎﾟｯﾌﾟ体" panose="040B0A00000000000000" pitchFamily="50" charset="-128"/>
              </a:rPr>
              <a:t>補修オリンピックの簡単な流れ</a:t>
            </a:r>
          </a:p>
        </p:txBody>
      </p:sp>
      <p:sp>
        <p:nvSpPr>
          <p:cNvPr id="26" name="テキスト ボックス 25">
            <a:extLst>
              <a:ext uri="{FF2B5EF4-FFF2-40B4-BE49-F238E27FC236}">
                <a16:creationId xmlns:a16="http://schemas.microsoft.com/office/drawing/2014/main" id="{20DF65E6-A345-DD65-D96D-14F69F82E3A2}"/>
              </a:ext>
            </a:extLst>
          </p:cNvPr>
          <p:cNvSpPr txBox="1"/>
          <p:nvPr/>
        </p:nvSpPr>
        <p:spPr>
          <a:xfrm>
            <a:off x="908232" y="6057601"/>
            <a:ext cx="7920082" cy="461665"/>
          </a:xfrm>
          <a:prstGeom prst="rect">
            <a:avLst/>
          </a:prstGeom>
          <a:noFill/>
        </p:spPr>
        <p:txBody>
          <a:bodyPr wrap="square" rtlCol="0">
            <a:spAutoFit/>
          </a:bodyPr>
          <a:lstStyle/>
          <a:p>
            <a:r>
              <a:rPr kumimoji="1" lang="ja-JP" altLang="en-US" sz="2400" b="1" dirty="0"/>
              <a:t>現在</a:t>
            </a:r>
            <a:r>
              <a:rPr kumimoji="1" lang="en-US" altLang="ja-JP" sz="2400" b="1" dirty="0"/>
              <a:t>15</a:t>
            </a:r>
            <a:r>
              <a:rPr kumimoji="1" lang="ja-JP" altLang="en-US" sz="2400" b="1" dirty="0"/>
              <a:t>団体と協定締結。フィールド提供のみは５件</a:t>
            </a:r>
          </a:p>
        </p:txBody>
      </p:sp>
    </p:spTree>
    <p:extLst>
      <p:ext uri="{BB962C8B-B14F-4D97-AF65-F5344CB8AC3E}">
        <p14:creationId xmlns:p14="http://schemas.microsoft.com/office/powerpoint/2010/main" val="2837853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フリーフォーム 58">
            <a:extLst>
              <a:ext uri="{FF2B5EF4-FFF2-40B4-BE49-F238E27FC236}">
                <a16:creationId xmlns:a16="http://schemas.microsoft.com/office/drawing/2014/main" id="{470812AB-12E4-0514-1C8A-0111C2E59723}"/>
              </a:ext>
            </a:extLst>
          </p:cNvPr>
          <p:cNvSpPr>
            <a:spLocks/>
          </p:cNvSpPr>
          <p:nvPr/>
        </p:nvSpPr>
        <p:spPr bwMode="auto">
          <a:xfrm>
            <a:off x="7092950" y="1360488"/>
            <a:ext cx="203200" cy="996950"/>
          </a:xfrm>
          <a:custGeom>
            <a:avLst/>
            <a:gdLst>
              <a:gd name="T0" fmla="*/ 203200 w 203200"/>
              <a:gd name="T1" fmla="*/ 0 h 965200"/>
              <a:gd name="T2" fmla="*/ 203200 w 203200"/>
              <a:gd name="T3" fmla="*/ 8499 h 965200"/>
              <a:gd name="T4" fmla="*/ 0 w 203200"/>
              <a:gd name="T5" fmla="*/ 8779 h 965200"/>
              <a:gd name="T6" fmla="*/ 6350 w 203200"/>
              <a:gd name="T7" fmla="*/ 1334068 h 965200"/>
              <a:gd name="T8" fmla="*/ 190500 w 203200"/>
              <a:gd name="T9" fmla="*/ 1334068 h 965200"/>
              <a:gd name="T10" fmla="*/ 0 60000 65536"/>
              <a:gd name="T11" fmla="*/ 0 60000 65536"/>
              <a:gd name="T12" fmla="*/ 0 60000 65536"/>
              <a:gd name="T13" fmla="*/ 0 60000 65536"/>
              <a:gd name="T14" fmla="*/ 0 60000 65536"/>
              <a:gd name="T15" fmla="*/ 0 w 203200"/>
              <a:gd name="T16" fmla="*/ 0 h 965200"/>
              <a:gd name="T17" fmla="*/ 203200 w 203200"/>
              <a:gd name="T18" fmla="*/ 965200 h 965200"/>
            </a:gdLst>
            <a:ahLst/>
            <a:cxnLst>
              <a:cxn ang="T10">
                <a:pos x="T0" y="T1"/>
              </a:cxn>
              <a:cxn ang="T11">
                <a:pos x="T2" y="T3"/>
              </a:cxn>
              <a:cxn ang="T12">
                <a:pos x="T4" y="T5"/>
              </a:cxn>
              <a:cxn ang="T13">
                <a:pos x="T6" y="T7"/>
              </a:cxn>
              <a:cxn ang="T14">
                <a:pos x="T8" y="T9"/>
              </a:cxn>
            </a:cxnLst>
            <a:rect l="T15" t="T16" r="T17" b="T18"/>
            <a:pathLst>
              <a:path w="203200" h="965200">
                <a:moveTo>
                  <a:pt x="203200" y="0"/>
                </a:moveTo>
                <a:lnTo>
                  <a:pt x="203200" y="6148"/>
                </a:lnTo>
                <a:lnTo>
                  <a:pt x="0" y="6350"/>
                </a:lnTo>
                <a:cubicBezTo>
                  <a:pt x="2117" y="325967"/>
                  <a:pt x="4233" y="645583"/>
                  <a:pt x="6350" y="965200"/>
                </a:cubicBezTo>
                <a:lnTo>
                  <a:pt x="190500" y="965200"/>
                </a:lnTo>
              </a:path>
            </a:pathLst>
          </a:custGeom>
          <a:ln>
            <a:headEnd/>
            <a:tailEnd/>
          </a:ln>
        </p:spPr>
        <p:style>
          <a:lnRef idx="1">
            <a:schemeClr val="dk1"/>
          </a:lnRef>
          <a:fillRef idx="0">
            <a:schemeClr val="dk1"/>
          </a:fillRef>
          <a:effectRef idx="0">
            <a:schemeClr val="dk1"/>
          </a:effectRef>
          <a:fontRef idx="minor">
            <a:schemeClr val="tx1"/>
          </a:fontRef>
        </p:style>
        <p:txBody>
          <a:bodyPr anchor="ctr"/>
          <a:lstStyle/>
          <a:p>
            <a:pPr eaLnBrk="1" hangingPunct="1">
              <a:defRPr/>
            </a:pPr>
            <a:endParaRPr lang="ja-JP" altLang="en-US"/>
          </a:p>
        </p:txBody>
      </p:sp>
      <p:sp>
        <p:nvSpPr>
          <p:cNvPr id="56323" name="Rectangle 2">
            <a:extLst>
              <a:ext uri="{FF2B5EF4-FFF2-40B4-BE49-F238E27FC236}">
                <a16:creationId xmlns:a16="http://schemas.microsoft.com/office/drawing/2014/main" id="{136E01C2-DBD4-63E7-18DA-1BBB70C41BD0}"/>
              </a:ext>
            </a:extLst>
          </p:cNvPr>
          <p:cNvSpPr>
            <a:spLocks noGrp="1" noChangeArrowheads="1"/>
          </p:cNvSpPr>
          <p:nvPr>
            <p:ph type="title" idx="4294967295"/>
          </p:nvPr>
        </p:nvSpPr>
        <p:spPr>
          <a:xfrm>
            <a:off x="336932" y="245652"/>
            <a:ext cx="8647269" cy="537391"/>
          </a:xfrm>
          <a:solidFill>
            <a:schemeClr val="bg2"/>
          </a:solidFill>
          <a:ln w="38100" cap="flat" algn="ctr">
            <a:solidFill>
              <a:schemeClr val="folHlink"/>
            </a:solidFill>
            <a:miter lim="800000"/>
            <a:headEnd/>
            <a:tailEnd/>
          </a:ln>
        </p:spPr>
        <p:txBody>
          <a:bodyPr wrap="square" anchor="t">
            <a:spAutoFit/>
          </a:bodyPr>
          <a:lstStyle/>
          <a:p>
            <a:pPr eaLnBrk="1" hangingPunct="1">
              <a:spcBef>
                <a:spcPct val="50000"/>
              </a:spcBef>
            </a:pPr>
            <a:r>
              <a:rPr lang="ja-JP" altLang="en-US" sz="3200" b="1" dirty="0"/>
              <a:t>調査方法は、目視・打診だけではない</a:t>
            </a:r>
          </a:p>
        </p:txBody>
      </p:sp>
      <p:cxnSp>
        <p:nvCxnSpPr>
          <p:cNvPr id="6148" name="_s197638">
            <a:extLst>
              <a:ext uri="{FF2B5EF4-FFF2-40B4-BE49-F238E27FC236}">
                <a16:creationId xmlns:a16="http://schemas.microsoft.com/office/drawing/2014/main" id="{CFB64157-E191-31AF-38D8-AE1F76E7A431}"/>
              </a:ext>
            </a:extLst>
          </p:cNvPr>
          <p:cNvCxnSpPr>
            <a:cxnSpLocks noChangeShapeType="1"/>
            <a:stCxn id="6173" idx="4"/>
          </p:cNvCxnSpPr>
          <p:nvPr/>
        </p:nvCxnSpPr>
        <p:spPr bwMode="auto">
          <a:xfrm flipV="1">
            <a:off x="3933825" y="1947863"/>
            <a:ext cx="192088" cy="2862262"/>
          </a:xfrm>
          <a:prstGeom prst="bentConnector2">
            <a:avLst/>
          </a:prstGeom>
          <a:ln>
            <a:headEnd/>
            <a:tailEnd/>
          </a:ln>
        </p:spPr>
        <p:style>
          <a:lnRef idx="1">
            <a:schemeClr val="dk1"/>
          </a:lnRef>
          <a:fillRef idx="0">
            <a:schemeClr val="dk1"/>
          </a:fillRef>
          <a:effectRef idx="0">
            <a:schemeClr val="dk1"/>
          </a:effectRef>
          <a:fontRef idx="minor">
            <a:schemeClr val="tx1"/>
          </a:fontRef>
        </p:style>
      </p:cxnSp>
      <p:cxnSp>
        <p:nvCxnSpPr>
          <p:cNvPr id="6149" name="_s197639">
            <a:extLst>
              <a:ext uri="{FF2B5EF4-FFF2-40B4-BE49-F238E27FC236}">
                <a16:creationId xmlns:a16="http://schemas.microsoft.com/office/drawing/2014/main" id="{03F17A20-03F8-EFD0-E986-7F8CC5B3D36E}"/>
              </a:ext>
            </a:extLst>
          </p:cNvPr>
          <p:cNvCxnSpPr>
            <a:cxnSpLocks noChangeShapeType="1"/>
            <a:stCxn id="6172" idx="2"/>
            <a:endCxn id="6167" idx="3"/>
          </p:cNvCxnSpPr>
          <p:nvPr/>
        </p:nvCxnSpPr>
        <p:spPr bwMode="auto">
          <a:xfrm rot="10800000">
            <a:off x="5989640" y="2474915"/>
            <a:ext cx="185737" cy="928687"/>
          </a:xfrm>
          <a:prstGeom prst="bentConnector2">
            <a:avLst/>
          </a:prstGeom>
          <a:ln>
            <a:headEnd/>
            <a:tailEnd/>
          </a:ln>
        </p:spPr>
        <p:style>
          <a:lnRef idx="1">
            <a:schemeClr val="dk1"/>
          </a:lnRef>
          <a:fillRef idx="0">
            <a:schemeClr val="dk1"/>
          </a:fillRef>
          <a:effectRef idx="0">
            <a:schemeClr val="dk1"/>
          </a:effectRef>
          <a:fontRef idx="minor">
            <a:schemeClr val="tx1"/>
          </a:fontRef>
        </p:style>
      </p:cxnSp>
      <p:cxnSp>
        <p:nvCxnSpPr>
          <p:cNvPr id="6150" name="_s197642">
            <a:extLst>
              <a:ext uri="{FF2B5EF4-FFF2-40B4-BE49-F238E27FC236}">
                <a16:creationId xmlns:a16="http://schemas.microsoft.com/office/drawing/2014/main" id="{CD0CCF70-504F-73DC-40B9-D3B03E63F871}"/>
              </a:ext>
            </a:extLst>
          </p:cNvPr>
          <p:cNvCxnSpPr>
            <a:cxnSpLocks noChangeShapeType="1"/>
            <a:stCxn id="6169" idx="2"/>
            <a:endCxn id="6167" idx="3"/>
          </p:cNvCxnSpPr>
          <p:nvPr/>
        </p:nvCxnSpPr>
        <p:spPr bwMode="auto">
          <a:xfrm rot="10800000">
            <a:off x="5989640" y="2474913"/>
            <a:ext cx="185737" cy="571500"/>
          </a:xfrm>
          <a:prstGeom prst="bentConnector2">
            <a:avLst/>
          </a:prstGeom>
          <a:ln>
            <a:headEnd/>
            <a:tailEnd/>
          </a:ln>
        </p:spPr>
        <p:style>
          <a:lnRef idx="1">
            <a:schemeClr val="dk1"/>
          </a:lnRef>
          <a:fillRef idx="0">
            <a:schemeClr val="dk1"/>
          </a:fillRef>
          <a:effectRef idx="0">
            <a:schemeClr val="dk1"/>
          </a:effectRef>
          <a:fontRef idx="minor">
            <a:schemeClr val="tx1"/>
          </a:fontRef>
        </p:style>
      </p:cxnSp>
      <p:cxnSp>
        <p:nvCxnSpPr>
          <p:cNvPr id="6151" name="_s197643">
            <a:extLst>
              <a:ext uri="{FF2B5EF4-FFF2-40B4-BE49-F238E27FC236}">
                <a16:creationId xmlns:a16="http://schemas.microsoft.com/office/drawing/2014/main" id="{7FEE05A5-6202-448F-7009-6F5C03CCEDFE}"/>
              </a:ext>
            </a:extLst>
          </p:cNvPr>
          <p:cNvCxnSpPr>
            <a:cxnSpLocks noChangeShapeType="1"/>
            <a:stCxn id="6168" idx="2"/>
            <a:endCxn id="6167" idx="3"/>
          </p:cNvCxnSpPr>
          <p:nvPr/>
        </p:nvCxnSpPr>
        <p:spPr bwMode="auto">
          <a:xfrm rot="10800000">
            <a:off x="5989640" y="2474913"/>
            <a:ext cx="185737" cy="215900"/>
          </a:xfrm>
          <a:prstGeom prst="bentConnector2">
            <a:avLst/>
          </a:prstGeom>
          <a:ln>
            <a:headEnd/>
            <a:tailEnd/>
          </a:ln>
        </p:spPr>
        <p:style>
          <a:lnRef idx="1">
            <a:schemeClr val="dk1"/>
          </a:lnRef>
          <a:fillRef idx="0">
            <a:schemeClr val="dk1"/>
          </a:fillRef>
          <a:effectRef idx="0">
            <a:schemeClr val="dk1"/>
          </a:effectRef>
          <a:fontRef idx="minor">
            <a:schemeClr val="tx1"/>
          </a:fontRef>
        </p:style>
      </p:cxnSp>
      <p:cxnSp>
        <p:nvCxnSpPr>
          <p:cNvPr id="6152" name="_s197644">
            <a:extLst>
              <a:ext uri="{FF2B5EF4-FFF2-40B4-BE49-F238E27FC236}">
                <a16:creationId xmlns:a16="http://schemas.microsoft.com/office/drawing/2014/main" id="{9E39F073-3552-B967-4944-1600DDAC4C58}"/>
              </a:ext>
            </a:extLst>
          </p:cNvPr>
          <p:cNvCxnSpPr>
            <a:cxnSpLocks noChangeShapeType="1"/>
          </p:cNvCxnSpPr>
          <p:nvPr/>
        </p:nvCxnSpPr>
        <p:spPr bwMode="auto">
          <a:xfrm rot="10800000">
            <a:off x="5327652" y="1608138"/>
            <a:ext cx="180975" cy="730250"/>
          </a:xfrm>
          <a:prstGeom prst="bentConnector2">
            <a:avLst/>
          </a:prstGeom>
          <a:ln>
            <a:headEnd/>
            <a:tailEnd/>
          </a:ln>
        </p:spPr>
        <p:style>
          <a:lnRef idx="1">
            <a:schemeClr val="dk1"/>
          </a:lnRef>
          <a:fillRef idx="0">
            <a:schemeClr val="dk1"/>
          </a:fillRef>
          <a:effectRef idx="0">
            <a:schemeClr val="dk1"/>
          </a:effectRef>
          <a:fontRef idx="minor">
            <a:schemeClr val="tx1"/>
          </a:fontRef>
        </p:style>
      </p:cxnSp>
      <p:cxnSp>
        <p:nvCxnSpPr>
          <p:cNvPr id="6153" name="_s197645">
            <a:extLst>
              <a:ext uri="{FF2B5EF4-FFF2-40B4-BE49-F238E27FC236}">
                <a16:creationId xmlns:a16="http://schemas.microsoft.com/office/drawing/2014/main" id="{A931D2BA-0BB1-FB67-1A9E-8A58117E9879}"/>
              </a:ext>
            </a:extLst>
          </p:cNvPr>
          <p:cNvCxnSpPr>
            <a:cxnSpLocks noChangeShapeType="1"/>
          </p:cNvCxnSpPr>
          <p:nvPr/>
        </p:nvCxnSpPr>
        <p:spPr bwMode="auto">
          <a:xfrm rot="10800000">
            <a:off x="5327652" y="1608138"/>
            <a:ext cx="180975" cy="271462"/>
          </a:xfrm>
          <a:prstGeom prst="bentConnector2">
            <a:avLst/>
          </a:prstGeom>
          <a:ln>
            <a:headEnd/>
            <a:tailEnd/>
          </a:ln>
        </p:spPr>
        <p:style>
          <a:lnRef idx="1">
            <a:schemeClr val="dk1"/>
          </a:lnRef>
          <a:fillRef idx="0">
            <a:schemeClr val="dk1"/>
          </a:fillRef>
          <a:effectRef idx="0">
            <a:schemeClr val="dk1"/>
          </a:effectRef>
          <a:fontRef idx="minor">
            <a:schemeClr val="tx1"/>
          </a:fontRef>
        </p:style>
      </p:cxnSp>
      <p:cxnSp>
        <p:nvCxnSpPr>
          <p:cNvPr id="6154" name="_s197646">
            <a:extLst>
              <a:ext uri="{FF2B5EF4-FFF2-40B4-BE49-F238E27FC236}">
                <a16:creationId xmlns:a16="http://schemas.microsoft.com/office/drawing/2014/main" id="{063B82D1-3302-3AC3-B539-726BF913F2A6}"/>
              </a:ext>
            </a:extLst>
          </p:cNvPr>
          <p:cNvCxnSpPr>
            <a:cxnSpLocks noChangeShapeType="1"/>
            <a:stCxn id="6165" idx="4"/>
          </p:cNvCxnSpPr>
          <p:nvPr/>
        </p:nvCxnSpPr>
        <p:spPr bwMode="auto">
          <a:xfrm flipV="1">
            <a:off x="3933825" y="1930402"/>
            <a:ext cx="192088" cy="2530475"/>
          </a:xfrm>
          <a:prstGeom prst="bentConnector2">
            <a:avLst/>
          </a:prstGeom>
          <a:ln>
            <a:headEnd/>
            <a:tailEnd/>
          </a:ln>
        </p:spPr>
        <p:style>
          <a:lnRef idx="1">
            <a:schemeClr val="dk1"/>
          </a:lnRef>
          <a:fillRef idx="0">
            <a:schemeClr val="dk1"/>
          </a:fillRef>
          <a:effectRef idx="0">
            <a:schemeClr val="dk1"/>
          </a:effectRef>
          <a:fontRef idx="minor">
            <a:schemeClr val="tx1"/>
          </a:fontRef>
        </p:style>
      </p:cxnSp>
      <p:cxnSp>
        <p:nvCxnSpPr>
          <p:cNvPr id="6155" name="_s197647">
            <a:extLst>
              <a:ext uri="{FF2B5EF4-FFF2-40B4-BE49-F238E27FC236}">
                <a16:creationId xmlns:a16="http://schemas.microsoft.com/office/drawing/2014/main" id="{225D5814-565F-493D-241B-326B76F9749E}"/>
              </a:ext>
            </a:extLst>
          </p:cNvPr>
          <p:cNvCxnSpPr>
            <a:cxnSpLocks noChangeShapeType="1"/>
            <a:stCxn id="6164" idx="4"/>
          </p:cNvCxnSpPr>
          <p:nvPr/>
        </p:nvCxnSpPr>
        <p:spPr bwMode="auto">
          <a:xfrm flipV="1">
            <a:off x="3933825" y="1585915"/>
            <a:ext cx="192088" cy="1189037"/>
          </a:xfrm>
          <a:prstGeom prst="bentConnector2">
            <a:avLst/>
          </a:prstGeom>
          <a:ln>
            <a:headEnd/>
            <a:tailEnd/>
          </a:ln>
        </p:spPr>
        <p:style>
          <a:lnRef idx="1">
            <a:schemeClr val="dk1"/>
          </a:lnRef>
          <a:fillRef idx="0">
            <a:schemeClr val="dk1"/>
          </a:fillRef>
          <a:effectRef idx="0">
            <a:schemeClr val="dk1"/>
          </a:effectRef>
          <a:fontRef idx="minor">
            <a:schemeClr val="tx1"/>
          </a:fontRef>
        </p:style>
      </p:cxnSp>
      <p:cxnSp>
        <p:nvCxnSpPr>
          <p:cNvPr id="6156" name="_s197648">
            <a:extLst>
              <a:ext uri="{FF2B5EF4-FFF2-40B4-BE49-F238E27FC236}">
                <a16:creationId xmlns:a16="http://schemas.microsoft.com/office/drawing/2014/main" id="{DCCDB1C6-B0CF-4A1C-B545-C98C0F0E4127}"/>
              </a:ext>
            </a:extLst>
          </p:cNvPr>
          <p:cNvCxnSpPr>
            <a:cxnSpLocks noChangeShapeType="1"/>
            <a:stCxn id="6163" idx="4"/>
          </p:cNvCxnSpPr>
          <p:nvPr/>
        </p:nvCxnSpPr>
        <p:spPr bwMode="auto">
          <a:xfrm flipV="1">
            <a:off x="3922713" y="1603377"/>
            <a:ext cx="203200" cy="790575"/>
          </a:xfrm>
          <a:prstGeom prst="bentConnector2">
            <a:avLst/>
          </a:prstGeom>
          <a:ln>
            <a:headEnd/>
            <a:tailEnd/>
          </a:ln>
        </p:spPr>
        <p:style>
          <a:lnRef idx="1">
            <a:schemeClr val="dk1"/>
          </a:lnRef>
          <a:fillRef idx="0">
            <a:schemeClr val="dk1"/>
          </a:fillRef>
          <a:effectRef idx="0">
            <a:schemeClr val="dk1"/>
          </a:effectRef>
          <a:fontRef idx="minor">
            <a:schemeClr val="tx1"/>
          </a:fontRef>
        </p:style>
      </p:cxnSp>
      <p:cxnSp>
        <p:nvCxnSpPr>
          <p:cNvPr id="6157" name="_s197649">
            <a:extLst>
              <a:ext uri="{FF2B5EF4-FFF2-40B4-BE49-F238E27FC236}">
                <a16:creationId xmlns:a16="http://schemas.microsoft.com/office/drawing/2014/main" id="{2BC9805F-D126-9FF3-EC8F-783A21E1C196}"/>
              </a:ext>
            </a:extLst>
          </p:cNvPr>
          <p:cNvCxnSpPr>
            <a:cxnSpLocks noChangeShapeType="1"/>
            <a:stCxn id="6162" idx="4"/>
            <a:endCxn id="6203" idx="3"/>
          </p:cNvCxnSpPr>
          <p:nvPr/>
        </p:nvCxnSpPr>
        <p:spPr bwMode="auto">
          <a:xfrm flipV="1">
            <a:off x="3935415" y="1700215"/>
            <a:ext cx="185737" cy="223837"/>
          </a:xfrm>
          <a:prstGeom prst="bentConnector2">
            <a:avLst/>
          </a:prstGeom>
          <a:ln>
            <a:headEnd/>
            <a:tailEnd/>
          </a:ln>
        </p:spPr>
        <p:style>
          <a:lnRef idx="1">
            <a:schemeClr val="dk1"/>
          </a:lnRef>
          <a:fillRef idx="0">
            <a:schemeClr val="dk1"/>
          </a:fillRef>
          <a:effectRef idx="0">
            <a:schemeClr val="dk1"/>
          </a:effectRef>
          <a:fontRef idx="minor">
            <a:schemeClr val="tx1"/>
          </a:fontRef>
        </p:style>
      </p:cxnSp>
      <p:cxnSp>
        <p:nvCxnSpPr>
          <p:cNvPr id="6158" name="_s197650">
            <a:extLst>
              <a:ext uri="{FF2B5EF4-FFF2-40B4-BE49-F238E27FC236}">
                <a16:creationId xmlns:a16="http://schemas.microsoft.com/office/drawing/2014/main" id="{C2CADD7C-64A6-1C7E-6C69-7CDB9CE9F091}"/>
              </a:ext>
            </a:extLst>
          </p:cNvPr>
          <p:cNvCxnSpPr>
            <a:cxnSpLocks noChangeShapeType="1"/>
            <a:stCxn id="6161" idx="0"/>
            <a:endCxn id="6160" idx="3"/>
          </p:cNvCxnSpPr>
          <p:nvPr/>
        </p:nvCxnSpPr>
        <p:spPr bwMode="auto">
          <a:xfrm rot="16200000" flipV="1">
            <a:off x="4991100" y="966788"/>
            <a:ext cx="101600" cy="755650"/>
          </a:xfrm>
          <a:prstGeom prst="bentConnector3">
            <a:avLst>
              <a:gd name="adj1" fmla="val 50000"/>
            </a:avLst>
          </a:prstGeom>
          <a:ln>
            <a:headEnd/>
            <a:tailEnd/>
          </a:ln>
        </p:spPr>
        <p:style>
          <a:lnRef idx="1">
            <a:schemeClr val="dk1"/>
          </a:lnRef>
          <a:fillRef idx="0">
            <a:schemeClr val="dk1"/>
          </a:fillRef>
          <a:effectRef idx="0">
            <a:schemeClr val="dk1"/>
          </a:effectRef>
          <a:fontRef idx="minor">
            <a:schemeClr val="tx1"/>
          </a:fontRef>
        </p:style>
      </p:cxnSp>
      <p:cxnSp>
        <p:nvCxnSpPr>
          <p:cNvPr id="6159" name="_s197651">
            <a:extLst>
              <a:ext uri="{FF2B5EF4-FFF2-40B4-BE49-F238E27FC236}">
                <a16:creationId xmlns:a16="http://schemas.microsoft.com/office/drawing/2014/main" id="{EB81D075-4ECB-9AE2-CF98-4A66860D7CD6}"/>
              </a:ext>
            </a:extLst>
          </p:cNvPr>
          <p:cNvCxnSpPr>
            <a:cxnSpLocks noChangeShapeType="1"/>
            <a:stCxn id="6203" idx="0"/>
            <a:endCxn id="6160" idx="3"/>
          </p:cNvCxnSpPr>
          <p:nvPr/>
        </p:nvCxnSpPr>
        <p:spPr bwMode="auto">
          <a:xfrm rot="5400000" flipH="1" flipV="1">
            <a:off x="4357688" y="1089027"/>
            <a:ext cx="101600" cy="511175"/>
          </a:xfrm>
          <a:prstGeom prst="bentConnector3">
            <a:avLst>
              <a:gd name="adj1" fmla="val 50000"/>
            </a:avLst>
          </a:prstGeom>
          <a:ln>
            <a:headEnd/>
            <a:tailEnd/>
          </a:ln>
        </p:spPr>
        <p:style>
          <a:lnRef idx="1">
            <a:schemeClr val="dk1"/>
          </a:lnRef>
          <a:fillRef idx="0">
            <a:schemeClr val="dk1"/>
          </a:fillRef>
          <a:effectRef idx="0">
            <a:schemeClr val="dk1"/>
          </a:effectRef>
          <a:fontRef idx="minor">
            <a:schemeClr val="tx1"/>
          </a:fontRef>
        </p:style>
      </p:cxnSp>
      <p:sp>
        <p:nvSpPr>
          <p:cNvPr id="6160" name="_s197652">
            <a:extLst>
              <a:ext uri="{FF2B5EF4-FFF2-40B4-BE49-F238E27FC236}">
                <a16:creationId xmlns:a16="http://schemas.microsoft.com/office/drawing/2014/main" id="{68933215-4FC0-4E85-8047-88346CA6219B}"/>
              </a:ext>
            </a:extLst>
          </p:cNvPr>
          <p:cNvSpPr>
            <a:spLocks noChangeArrowheads="1"/>
          </p:cNvSpPr>
          <p:nvPr/>
        </p:nvSpPr>
        <p:spPr bwMode="auto">
          <a:xfrm>
            <a:off x="4121152" y="981075"/>
            <a:ext cx="1120775" cy="312738"/>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18599" tIns="9301" rIns="18599" bIns="9301" anchor="ctr"/>
          <a:lstStyle/>
          <a:p>
            <a:pPr algn="ctr" eaLnBrk="1" hangingPunct="1">
              <a:defRPr/>
            </a:pPr>
            <a:r>
              <a:rPr lang="ja-JP" altLang="en-US" sz="1200" b="1" dirty="0"/>
              <a:t>調査方法</a:t>
            </a:r>
          </a:p>
        </p:txBody>
      </p:sp>
      <p:sp>
        <p:nvSpPr>
          <p:cNvPr id="6161" name="_s197654">
            <a:extLst>
              <a:ext uri="{FF2B5EF4-FFF2-40B4-BE49-F238E27FC236}">
                <a16:creationId xmlns:a16="http://schemas.microsoft.com/office/drawing/2014/main" id="{A1272972-2496-B2CC-BEC1-7BCE95EA78DE}"/>
              </a:ext>
            </a:extLst>
          </p:cNvPr>
          <p:cNvSpPr>
            <a:spLocks noChangeArrowheads="1"/>
          </p:cNvSpPr>
          <p:nvPr/>
        </p:nvSpPr>
        <p:spPr bwMode="auto">
          <a:xfrm>
            <a:off x="4816477" y="1395413"/>
            <a:ext cx="1173163" cy="30480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18599" tIns="9301" rIns="18599" bIns="9301" anchor="ctr"/>
          <a:lstStyle/>
          <a:p>
            <a:pPr eaLnBrk="1" hangingPunct="1">
              <a:defRPr/>
            </a:pPr>
            <a:r>
              <a:rPr lang="ja-JP" altLang="en-US" sz="1200" b="1" dirty="0"/>
              <a:t>微破壊・破壊法</a:t>
            </a:r>
          </a:p>
        </p:txBody>
      </p:sp>
      <p:sp>
        <p:nvSpPr>
          <p:cNvPr id="6162" name="_s197655">
            <a:extLst>
              <a:ext uri="{FF2B5EF4-FFF2-40B4-BE49-F238E27FC236}">
                <a16:creationId xmlns:a16="http://schemas.microsoft.com/office/drawing/2014/main" id="{7272AB14-17A6-FBA7-DF16-70F873EED313}"/>
              </a:ext>
            </a:extLst>
          </p:cNvPr>
          <p:cNvSpPr>
            <a:spLocks noChangeArrowheads="1"/>
          </p:cNvSpPr>
          <p:nvPr/>
        </p:nvSpPr>
        <p:spPr bwMode="auto">
          <a:xfrm>
            <a:off x="2949577" y="1755775"/>
            <a:ext cx="1019175" cy="30480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18599" tIns="9301" rIns="18599" bIns="9301" anchor="ctr"/>
          <a:lstStyle/>
          <a:p>
            <a:pPr eaLnBrk="1" hangingPunct="1">
              <a:defRPr/>
            </a:pPr>
            <a:r>
              <a:rPr lang="ja-JP" altLang="en-US" sz="1200" dirty="0"/>
              <a:t>目視法</a:t>
            </a:r>
          </a:p>
        </p:txBody>
      </p:sp>
      <p:sp>
        <p:nvSpPr>
          <p:cNvPr id="6163" name="_s197656">
            <a:extLst>
              <a:ext uri="{FF2B5EF4-FFF2-40B4-BE49-F238E27FC236}">
                <a16:creationId xmlns:a16="http://schemas.microsoft.com/office/drawing/2014/main" id="{862E1952-1641-D38B-526C-640C2CA50986}"/>
              </a:ext>
            </a:extLst>
          </p:cNvPr>
          <p:cNvSpPr>
            <a:spLocks noChangeArrowheads="1"/>
          </p:cNvSpPr>
          <p:nvPr/>
        </p:nvSpPr>
        <p:spPr bwMode="auto">
          <a:xfrm>
            <a:off x="2846390" y="2165350"/>
            <a:ext cx="1120775" cy="41275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18599" tIns="9301" rIns="18599" bIns="9301" anchor="ctr"/>
          <a:lstStyle/>
          <a:p>
            <a:pPr eaLnBrk="1" hangingPunct="1">
              <a:defRPr/>
            </a:pPr>
            <a:r>
              <a:rPr lang="ja-JP" altLang="en-US" sz="1100" dirty="0"/>
              <a:t>赤外線法</a:t>
            </a:r>
          </a:p>
          <a:p>
            <a:pPr eaLnBrk="1" hangingPunct="1">
              <a:defRPr/>
            </a:pPr>
            <a:r>
              <a:rPr lang="ja-JP" altLang="en-US" sz="1100" dirty="0"/>
              <a:t>（サーモグラフィー</a:t>
            </a:r>
            <a:r>
              <a:rPr lang="en-US" altLang="ja-JP" sz="1100" dirty="0"/>
              <a:t>)</a:t>
            </a:r>
          </a:p>
        </p:txBody>
      </p:sp>
      <p:sp>
        <p:nvSpPr>
          <p:cNvPr id="6164" name="_s197657">
            <a:extLst>
              <a:ext uri="{FF2B5EF4-FFF2-40B4-BE49-F238E27FC236}">
                <a16:creationId xmlns:a16="http://schemas.microsoft.com/office/drawing/2014/main" id="{75655382-F676-E836-2A48-7F295B770E3F}"/>
              </a:ext>
            </a:extLst>
          </p:cNvPr>
          <p:cNvSpPr>
            <a:spLocks noChangeArrowheads="1"/>
          </p:cNvSpPr>
          <p:nvPr/>
        </p:nvSpPr>
        <p:spPr bwMode="auto">
          <a:xfrm>
            <a:off x="2947990" y="2605090"/>
            <a:ext cx="1019175" cy="306387"/>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18599" tIns="9301" rIns="18599" bIns="9301" anchor="ctr"/>
          <a:lstStyle/>
          <a:p>
            <a:pPr eaLnBrk="1" hangingPunct="1">
              <a:defRPr/>
            </a:pPr>
            <a:r>
              <a:rPr lang="ja-JP" altLang="en-US" sz="1200" dirty="0"/>
              <a:t>弾性波法</a:t>
            </a:r>
          </a:p>
        </p:txBody>
      </p:sp>
      <p:sp>
        <p:nvSpPr>
          <p:cNvPr id="6165" name="_s197658">
            <a:extLst>
              <a:ext uri="{FF2B5EF4-FFF2-40B4-BE49-F238E27FC236}">
                <a16:creationId xmlns:a16="http://schemas.microsoft.com/office/drawing/2014/main" id="{CF563A2D-8329-88BB-E161-74F03FAF68D2}"/>
              </a:ext>
            </a:extLst>
          </p:cNvPr>
          <p:cNvSpPr>
            <a:spLocks noChangeArrowheads="1"/>
          </p:cNvSpPr>
          <p:nvPr/>
        </p:nvSpPr>
        <p:spPr bwMode="auto">
          <a:xfrm>
            <a:off x="2947990" y="4292600"/>
            <a:ext cx="1019175" cy="30480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18599" tIns="9301" rIns="18599" bIns="9301" anchor="ctr"/>
          <a:lstStyle/>
          <a:p>
            <a:pPr eaLnBrk="1" hangingPunct="1">
              <a:defRPr/>
            </a:pPr>
            <a:r>
              <a:rPr lang="ja-JP" altLang="en-US" sz="1200" dirty="0"/>
              <a:t>反発度測定法</a:t>
            </a:r>
          </a:p>
        </p:txBody>
      </p:sp>
      <p:sp>
        <p:nvSpPr>
          <p:cNvPr id="6166" name="_s197659">
            <a:extLst>
              <a:ext uri="{FF2B5EF4-FFF2-40B4-BE49-F238E27FC236}">
                <a16:creationId xmlns:a16="http://schemas.microsoft.com/office/drawing/2014/main" id="{736FBC46-3ABF-032A-6A0E-E7FE7571C13D}"/>
              </a:ext>
            </a:extLst>
          </p:cNvPr>
          <p:cNvSpPr>
            <a:spLocks noChangeArrowheads="1"/>
          </p:cNvSpPr>
          <p:nvPr/>
        </p:nvSpPr>
        <p:spPr bwMode="auto">
          <a:xfrm>
            <a:off x="5495927" y="1755775"/>
            <a:ext cx="1381125" cy="30480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21382" tIns="10689" rIns="21382" bIns="10689" anchor="ctr"/>
          <a:lstStyle/>
          <a:p>
            <a:pPr eaLnBrk="1" hangingPunct="1">
              <a:defRPr/>
            </a:pPr>
            <a:r>
              <a:rPr lang="ja-JP" altLang="en-US" sz="900" dirty="0"/>
              <a:t>コンクリートコアによる試験</a:t>
            </a:r>
          </a:p>
        </p:txBody>
      </p:sp>
      <p:sp>
        <p:nvSpPr>
          <p:cNvPr id="6167" name="_s197660">
            <a:extLst>
              <a:ext uri="{FF2B5EF4-FFF2-40B4-BE49-F238E27FC236}">
                <a16:creationId xmlns:a16="http://schemas.microsoft.com/office/drawing/2014/main" id="{991EEFD4-8AB8-3F48-4D15-437E7CE358A6}"/>
              </a:ext>
            </a:extLst>
          </p:cNvPr>
          <p:cNvSpPr>
            <a:spLocks noChangeArrowheads="1"/>
          </p:cNvSpPr>
          <p:nvPr/>
        </p:nvSpPr>
        <p:spPr bwMode="auto">
          <a:xfrm>
            <a:off x="5495927" y="2170113"/>
            <a:ext cx="1019175" cy="30480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43502" tIns="21751" rIns="43502" bIns="21751" anchor="ctr"/>
          <a:lstStyle/>
          <a:p>
            <a:pPr eaLnBrk="1" hangingPunct="1">
              <a:defRPr/>
            </a:pPr>
            <a:r>
              <a:rPr lang="ja-JP" altLang="en-US" sz="900"/>
              <a:t>はつり調査</a:t>
            </a:r>
          </a:p>
        </p:txBody>
      </p:sp>
      <p:sp>
        <p:nvSpPr>
          <p:cNvPr id="6168" name="_s197661">
            <a:extLst>
              <a:ext uri="{FF2B5EF4-FFF2-40B4-BE49-F238E27FC236}">
                <a16:creationId xmlns:a16="http://schemas.microsoft.com/office/drawing/2014/main" id="{F7B2BB8B-3F5A-1D7A-D25A-B6B265B46F01}"/>
              </a:ext>
            </a:extLst>
          </p:cNvPr>
          <p:cNvSpPr>
            <a:spLocks noChangeArrowheads="1"/>
          </p:cNvSpPr>
          <p:nvPr/>
        </p:nvSpPr>
        <p:spPr bwMode="auto">
          <a:xfrm>
            <a:off x="6175377" y="2578100"/>
            <a:ext cx="1020763" cy="20320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49322" tIns="24662" rIns="49322" bIns="24662" anchor="ctr"/>
          <a:lstStyle/>
          <a:p>
            <a:pPr eaLnBrk="1" hangingPunct="1">
              <a:defRPr/>
            </a:pPr>
            <a:r>
              <a:rPr lang="ja-JP" altLang="en-US" sz="900"/>
              <a:t>鉄筋腐食度調査</a:t>
            </a:r>
          </a:p>
        </p:txBody>
      </p:sp>
      <p:sp>
        <p:nvSpPr>
          <p:cNvPr id="6169" name="_s197662">
            <a:extLst>
              <a:ext uri="{FF2B5EF4-FFF2-40B4-BE49-F238E27FC236}">
                <a16:creationId xmlns:a16="http://schemas.microsoft.com/office/drawing/2014/main" id="{B5BD7D42-CD86-2FD8-C373-D2E0AAF37351}"/>
              </a:ext>
            </a:extLst>
          </p:cNvPr>
          <p:cNvSpPr>
            <a:spLocks noChangeArrowheads="1"/>
          </p:cNvSpPr>
          <p:nvPr/>
        </p:nvSpPr>
        <p:spPr bwMode="auto">
          <a:xfrm>
            <a:off x="6175377" y="2933700"/>
            <a:ext cx="1020763" cy="204788"/>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54201" tIns="27100" rIns="54201" bIns="27100" anchor="ctr"/>
          <a:lstStyle/>
          <a:p>
            <a:pPr eaLnBrk="1" hangingPunct="1">
              <a:defRPr/>
            </a:pPr>
            <a:r>
              <a:rPr lang="ja-JP" altLang="en-US" sz="900"/>
              <a:t>中性化深さ測定</a:t>
            </a:r>
          </a:p>
        </p:txBody>
      </p:sp>
      <p:sp>
        <p:nvSpPr>
          <p:cNvPr id="6170" name="_s197663">
            <a:extLst>
              <a:ext uri="{FF2B5EF4-FFF2-40B4-BE49-F238E27FC236}">
                <a16:creationId xmlns:a16="http://schemas.microsoft.com/office/drawing/2014/main" id="{DE3701DB-F946-073E-3AEA-268C8E02CFA8}"/>
              </a:ext>
            </a:extLst>
          </p:cNvPr>
          <p:cNvSpPr>
            <a:spLocks noChangeArrowheads="1"/>
          </p:cNvSpPr>
          <p:nvPr/>
        </p:nvSpPr>
        <p:spPr bwMode="auto">
          <a:xfrm>
            <a:off x="2268540" y="3000377"/>
            <a:ext cx="1019175" cy="284163"/>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60776" tIns="30389" rIns="60776" bIns="30389" anchor="ctr"/>
          <a:lstStyle/>
          <a:p>
            <a:pPr eaLnBrk="1" hangingPunct="1">
              <a:defRPr/>
            </a:pPr>
            <a:r>
              <a:rPr lang="ja-JP" altLang="en-US" sz="1200" dirty="0"/>
              <a:t>衝撃弾性波法</a:t>
            </a:r>
          </a:p>
        </p:txBody>
      </p:sp>
      <p:sp>
        <p:nvSpPr>
          <p:cNvPr id="6171" name="_s197664">
            <a:extLst>
              <a:ext uri="{FF2B5EF4-FFF2-40B4-BE49-F238E27FC236}">
                <a16:creationId xmlns:a16="http://schemas.microsoft.com/office/drawing/2014/main" id="{820FBB04-4F21-CC60-4AE1-FDCDCDA1BEDA}"/>
              </a:ext>
            </a:extLst>
          </p:cNvPr>
          <p:cNvSpPr>
            <a:spLocks noChangeArrowheads="1"/>
          </p:cNvSpPr>
          <p:nvPr/>
        </p:nvSpPr>
        <p:spPr bwMode="auto">
          <a:xfrm>
            <a:off x="2268540" y="3500438"/>
            <a:ext cx="1019175" cy="277812"/>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66011" tIns="33007" rIns="66011" bIns="33007" anchor="ctr"/>
          <a:lstStyle/>
          <a:p>
            <a:pPr eaLnBrk="1" hangingPunct="1">
              <a:defRPr/>
            </a:pPr>
            <a:r>
              <a:rPr lang="ja-JP" altLang="en-US" sz="1200" dirty="0"/>
              <a:t>超音波法</a:t>
            </a:r>
          </a:p>
        </p:txBody>
      </p:sp>
      <p:sp>
        <p:nvSpPr>
          <p:cNvPr id="6172" name="_s197665">
            <a:extLst>
              <a:ext uri="{FF2B5EF4-FFF2-40B4-BE49-F238E27FC236}">
                <a16:creationId xmlns:a16="http://schemas.microsoft.com/office/drawing/2014/main" id="{75547E06-9CAF-D4FC-22D8-FE55ADFF171D}"/>
              </a:ext>
            </a:extLst>
          </p:cNvPr>
          <p:cNvSpPr>
            <a:spLocks noChangeArrowheads="1"/>
          </p:cNvSpPr>
          <p:nvPr/>
        </p:nvSpPr>
        <p:spPr bwMode="auto">
          <a:xfrm>
            <a:off x="6175377" y="3290890"/>
            <a:ext cx="1020763" cy="204787"/>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81473" tIns="40737" rIns="81473" bIns="40737" anchor="ctr"/>
          <a:lstStyle/>
          <a:p>
            <a:pPr eaLnBrk="1" hangingPunct="1">
              <a:defRPr/>
            </a:pPr>
            <a:r>
              <a:rPr lang="ja-JP" altLang="en-US" sz="900"/>
              <a:t>かぶり深さ・径測定</a:t>
            </a:r>
          </a:p>
        </p:txBody>
      </p:sp>
      <p:sp>
        <p:nvSpPr>
          <p:cNvPr id="6173" name="_s197666">
            <a:extLst>
              <a:ext uri="{FF2B5EF4-FFF2-40B4-BE49-F238E27FC236}">
                <a16:creationId xmlns:a16="http://schemas.microsoft.com/office/drawing/2014/main" id="{E0A6ECF8-E8B9-2A40-2A03-E47480FA2376}"/>
              </a:ext>
            </a:extLst>
          </p:cNvPr>
          <p:cNvSpPr>
            <a:spLocks noChangeArrowheads="1"/>
          </p:cNvSpPr>
          <p:nvPr/>
        </p:nvSpPr>
        <p:spPr bwMode="auto">
          <a:xfrm>
            <a:off x="2947990" y="4641850"/>
            <a:ext cx="1019175" cy="30480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81473" tIns="40737" rIns="81473" bIns="40737" anchor="ctr"/>
          <a:lstStyle/>
          <a:p>
            <a:pPr eaLnBrk="1" hangingPunct="1">
              <a:defRPr/>
            </a:pPr>
            <a:r>
              <a:rPr lang="ja-JP" altLang="en-US" sz="1200" dirty="0"/>
              <a:t>レーダ法</a:t>
            </a:r>
          </a:p>
        </p:txBody>
      </p:sp>
      <p:sp>
        <p:nvSpPr>
          <p:cNvPr id="6174" name="_s197667">
            <a:extLst>
              <a:ext uri="{FF2B5EF4-FFF2-40B4-BE49-F238E27FC236}">
                <a16:creationId xmlns:a16="http://schemas.microsoft.com/office/drawing/2014/main" id="{16AB4ACF-A291-2FA5-C59D-7C64F23F11C9}"/>
              </a:ext>
            </a:extLst>
          </p:cNvPr>
          <p:cNvSpPr>
            <a:spLocks noChangeArrowheads="1"/>
          </p:cNvSpPr>
          <p:nvPr/>
        </p:nvSpPr>
        <p:spPr bwMode="auto">
          <a:xfrm>
            <a:off x="4427540" y="5065715"/>
            <a:ext cx="1019175" cy="306387"/>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82296" tIns="41148" rIns="82296" bIns="41148" anchor="ctr"/>
          <a:lstStyle/>
          <a:p>
            <a:pPr eaLnBrk="1" hangingPunct="1">
              <a:defRPr/>
            </a:pPr>
            <a:r>
              <a:rPr lang="ja-JP" altLang="en-US" sz="900" dirty="0"/>
              <a:t>自然電位法</a:t>
            </a:r>
          </a:p>
        </p:txBody>
      </p:sp>
      <p:sp>
        <p:nvSpPr>
          <p:cNvPr id="6175" name="_s197664">
            <a:extLst>
              <a:ext uri="{FF2B5EF4-FFF2-40B4-BE49-F238E27FC236}">
                <a16:creationId xmlns:a16="http://schemas.microsoft.com/office/drawing/2014/main" id="{299EC45C-BB8A-7FC4-C0D1-3B9F9824B0A4}"/>
              </a:ext>
            </a:extLst>
          </p:cNvPr>
          <p:cNvSpPr>
            <a:spLocks noChangeArrowheads="1"/>
          </p:cNvSpPr>
          <p:nvPr/>
        </p:nvSpPr>
        <p:spPr bwMode="auto">
          <a:xfrm>
            <a:off x="2262190" y="3860800"/>
            <a:ext cx="1019175" cy="28575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66011" tIns="33007" rIns="66011" bIns="33007" anchor="ctr"/>
          <a:lstStyle/>
          <a:p>
            <a:pPr eaLnBrk="1" hangingPunct="1">
              <a:defRPr/>
            </a:pPr>
            <a:r>
              <a:rPr lang="ja-JP" altLang="en-US" sz="1200" dirty="0"/>
              <a:t>打音法</a:t>
            </a:r>
          </a:p>
        </p:txBody>
      </p:sp>
      <p:sp>
        <p:nvSpPr>
          <p:cNvPr id="6176" name="_s197667">
            <a:extLst>
              <a:ext uri="{FF2B5EF4-FFF2-40B4-BE49-F238E27FC236}">
                <a16:creationId xmlns:a16="http://schemas.microsoft.com/office/drawing/2014/main" id="{8E8179EB-7651-EEC5-EE36-038FA8449417}"/>
              </a:ext>
            </a:extLst>
          </p:cNvPr>
          <p:cNvSpPr>
            <a:spLocks noChangeArrowheads="1"/>
          </p:cNvSpPr>
          <p:nvPr/>
        </p:nvSpPr>
        <p:spPr bwMode="auto">
          <a:xfrm>
            <a:off x="4427540" y="5570540"/>
            <a:ext cx="1019175" cy="306387"/>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82296" tIns="41148" rIns="82296" bIns="41148" anchor="ctr"/>
          <a:lstStyle/>
          <a:p>
            <a:pPr eaLnBrk="1" hangingPunct="1">
              <a:defRPr/>
            </a:pPr>
            <a:r>
              <a:rPr lang="ja-JP" altLang="en-US" sz="900"/>
              <a:t>分極抵抗法</a:t>
            </a:r>
          </a:p>
        </p:txBody>
      </p:sp>
      <p:sp>
        <p:nvSpPr>
          <p:cNvPr id="6177" name="_s197667">
            <a:extLst>
              <a:ext uri="{FF2B5EF4-FFF2-40B4-BE49-F238E27FC236}">
                <a16:creationId xmlns:a16="http://schemas.microsoft.com/office/drawing/2014/main" id="{0EFAB626-EA31-4622-73B2-7FDDCD084439}"/>
              </a:ext>
            </a:extLst>
          </p:cNvPr>
          <p:cNvSpPr>
            <a:spLocks noChangeArrowheads="1"/>
          </p:cNvSpPr>
          <p:nvPr/>
        </p:nvSpPr>
        <p:spPr bwMode="auto">
          <a:xfrm>
            <a:off x="2476502" y="5354640"/>
            <a:ext cx="1490663" cy="288925"/>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82296" tIns="41148" rIns="82296" bIns="41148" anchor="ctr"/>
          <a:lstStyle/>
          <a:p>
            <a:pPr eaLnBrk="1" hangingPunct="1">
              <a:defRPr/>
            </a:pPr>
            <a:r>
              <a:rPr lang="ja-JP" altLang="en-US" sz="1200" dirty="0"/>
              <a:t>コンタクトゲージ法</a:t>
            </a:r>
          </a:p>
        </p:txBody>
      </p:sp>
      <p:sp>
        <p:nvSpPr>
          <p:cNvPr id="6178" name="_s197667">
            <a:extLst>
              <a:ext uri="{FF2B5EF4-FFF2-40B4-BE49-F238E27FC236}">
                <a16:creationId xmlns:a16="http://schemas.microsoft.com/office/drawing/2014/main" id="{58CA4271-DC5A-659D-1699-A4F29036DE47}"/>
              </a:ext>
            </a:extLst>
          </p:cNvPr>
          <p:cNvSpPr>
            <a:spLocks noChangeArrowheads="1"/>
          </p:cNvSpPr>
          <p:nvPr/>
        </p:nvSpPr>
        <p:spPr bwMode="auto">
          <a:xfrm>
            <a:off x="2947990" y="4989515"/>
            <a:ext cx="1019175" cy="306387"/>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82296" tIns="41148" rIns="82296" bIns="41148" anchor="ctr"/>
          <a:lstStyle/>
          <a:p>
            <a:pPr eaLnBrk="1" hangingPunct="1">
              <a:defRPr/>
            </a:pPr>
            <a:r>
              <a:rPr lang="ja-JP" altLang="en-US" sz="1200" dirty="0"/>
              <a:t>ＡＥ法</a:t>
            </a:r>
          </a:p>
        </p:txBody>
      </p:sp>
      <p:sp>
        <p:nvSpPr>
          <p:cNvPr id="6179" name="_s197662">
            <a:extLst>
              <a:ext uri="{FF2B5EF4-FFF2-40B4-BE49-F238E27FC236}">
                <a16:creationId xmlns:a16="http://schemas.microsoft.com/office/drawing/2014/main" id="{CC485A19-7F21-6313-2D0D-221C75B890A7}"/>
              </a:ext>
            </a:extLst>
          </p:cNvPr>
          <p:cNvSpPr>
            <a:spLocks noChangeArrowheads="1"/>
          </p:cNvSpPr>
          <p:nvPr/>
        </p:nvSpPr>
        <p:spPr bwMode="auto">
          <a:xfrm>
            <a:off x="6911977" y="3708400"/>
            <a:ext cx="1020763" cy="204788"/>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54201" tIns="27100" rIns="54201" bIns="27100" anchor="ctr"/>
          <a:lstStyle/>
          <a:p>
            <a:pPr eaLnBrk="1" hangingPunct="1">
              <a:defRPr/>
            </a:pPr>
            <a:r>
              <a:rPr lang="ja-JP" altLang="en-US" sz="900"/>
              <a:t>中性化深さ測定</a:t>
            </a:r>
          </a:p>
        </p:txBody>
      </p:sp>
      <p:sp>
        <p:nvSpPr>
          <p:cNvPr id="6180" name="_s197662">
            <a:extLst>
              <a:ext uri="{FF2B5EF4-FFF2-40B4-BE49-F238E27FC236}">
                <a16:creationId xmlns:a16="http://schemas.microsoft.com/office/drawing/2014/main" id="{E995FBA3-B4F8-4BA3-B18B-2B3BD1249FE7}"/>
              </a:ext>
            </a:extLst>
          </p:cNvPr>
          <p:cNvSpPr>
            <a:spLocks noChangeArrowheads="1"/>
          </p:cNvSpPr>
          <p:nvPr/>
        </p:nvSpPr>
        <p:spPr bwMode="auto">
          <a:xfrm>
            <a:off x="6911977" y="3962400"/>
            <a:ext cx="1020763" cy="204788"/>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54201" tIns="27100" rIns="54201" bIns="27100" anchor="ctr"/>
          <a:lstStyle/>
          <a:p>
            <a:pPr eaLnBrk="1" hangingPunct="1">
              <a:defRPr/>
            </a:pPr>
            <a:r>
              <a:rPr lang="ja-JP" altLang="en-US" sz="900"/>
              <a:t>含有塩分量測定</a:t>
            </a:r>
          </a:p>
        </p:txBody>
      </p:sp>
      <p:cxnSp>
        <p:nvCxnSpPr>
          <p:cNvPr id="6181" name="直線コネクタ 54">
            <a:extLst>
              <a:ext uri="{FF2B5EF4-FFF2-40B4-BE49-F238E27FC236}">
                <a16:creationId xmlns:a16="http://schemas.microsoft.com/office/drawing/2014/main" id="{B56FF3DE-0597-445A-1B0F-70E6269CBE5D}"/>
              </a:ext>
            </a:extLst>
          </p:cNvPr>
          <p:cNvCxnSpPr>
            <a:cxnSpLocks noChangeShapeType="1"/>
          </p:cNvCxnSpPr>
          <p:nvPr/>
        </p:nvCxnSpPr>
        <p:spPr bwMode="auto">
          <a:xfrm>
            <a:off x="6877050" y="1916113"/>
            <a:ext cx="228600" cy="0"/>
          </a:xfrm>
          <a:prstGeom prst="line">
            <a:avLst/>
          </a:prstGeom>
          <a:ln>
            <a:headEnd/>
            <a:tailEnd/>
          </a:ln>
        </p:spPr>
        <p:style>
          <a:lnRef idx="1">
            <a:schemeClr val="dk1"/>
          </a:lnRef>
          <a:fillRef idx="0">
            <a:schemeClr val="dk1"/>
          </a:fillRef>
          <a:effectRef idx="0">
            <a:schemeClr val="dk1"/>
          </a:effectRef>
          <a:fontRef idx="minor">
            <a:schemeClr val="tx1"/>
          </a:fontRef>
        </p:style>
      </p:cxnSp>
      <p:cxnSp>
        <p:nvCxnSpPr>
          <p:cNvPr id="6182" name="直線コネクタ 61">
            <a:extLst>
              <a:ext uri="{FF2B5EF4-FFF2-40B4-BE49-F238E27FC236}">
                <a16:creationId xmlns:a16="http://schemas.microsoft.com/office/drawing/2014/main" id="{06E5EA6D-B40B-9AF8-FFE4-9C0A6630B300}"/>
              </a:ext>
            </a:extLst>
          </p:cNvPr>
          <p:cNvCxnSpPr>
            <a:cxnSpLocks noChangeShapeType="1"/>
          </p:cNvCxnSpPr>
          <p:nvPr/>
        </p:nvCxnSpPr>
        <p:spPr bwMode="auto">
          <a:xfrm rot="10800000">
            <a:off x="7080252" y="1611313"/>
            <a:ext cx="207963" cy="0"/>
          </a:xfrm>
          <a:prstGeom prst="line">
            <a:avLst/>
          </a:prstGeom>
          <a:ln>
            <a:headEnd/>
            <a:tailEnd/>
          </a:ln>
        </p:spPr>
        <p:style>
          <a:lnRef idx="1">
            <a:schemeClr val="dk1"/>
          </a:lnRef>
          <a:fillRef idx="0">
            <a:schemeClr val="dk1"/>
          </a:fillRef>
          <a:effectRef idx="0">
            <a:schemeClr val="dk1"/>
          </a:effectRef>
          <a:fontRef idx="minor">
            <a:schemeClr val="tx1"/>
          </a:fontRef>
        </p:style>
      </p:cxnSp>
      <p:cxnSp>
        <p:nvCxnSpPr>
          <p:cNvPr id="6183" name="直線コネクタ 62">
            <a:extLst>
              <a:ext uri="{FF2B5EF4-FFF2-40B4-BE49-F238E27FC236}">
                <a16:creationId xmlns:a16="http://schemas.microsoft.com/office/drawing/2014/main" id="{DB59ADF0-5E00-723E-4016-3CF4DD7E6B28}"/>
              </a:ext>
            </a:extLst>
          </p:cNvPr>
          <p:cNvCxnSpPr>
            <a:cxnSpLocks noChangeShapeType="1"/>
          </p:cNvCxnSpPr>
          <p:nvPr/>
        </p:nvCxnSpPr>
        <p:spPr bwMode="auto">
          <a:xfrm rot="10800000">
            <a:off x="7086602" y="2100263"/>
            <a:ext cx="207963" cy="0"/>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6184" name="_s197662">
            <a:extLst>
              <a:ext uri="{FF2B5EF4-FFF2-40B4-BE49-F238E27FC236}">
                <a16:creationId xmlns:a16="http://schemas.microsoft.com/office/drawing/2014/main" id="{2948DE43-6AB2-1B3A-7D7A-BD796AEDE259}"/>
              </a:ext>
            </a:extLst>
          </p:cNvPr>
          <p:cNvSpPr>
            <a:spLocks noChangeArrowheads="1"/>
          </p:cNvSpPr>
          <p:nvPr/>
        </p:nvSpPr>
        <p:spPr bwMode="auto">
          <a:xfrm>
            <a:off x="7294563" y="1257300"/>
            <a:ext cx="1020762" cy="204788"/>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54201" tIns="27100" rIns="54201" bIns="27100" anchor="ctr"/>
          <a:lstStyle/>
          <a:p>
            <a:pPr eaLnBrk="1" hangingPunct="1">
              <a:defRPr/>
            </a:pPr>
            <a:r>
              <a:rPr lang="ja-JP" altLang="en-US" sz="900"/>
              <a:t>中性化深さ測定</a:t>
            </a:r>
          </a:p>
        </p:txBody>
      </p:sp>
      <p:sp>
        <p:nvSpPr>
          <p:cNvPr id="6185" name="_s197662">
            <a:extLst>
              <a:ext uri="{FF2B5EF4-FFF2-40B4-BE49-F238E27FC236}">
                <a16:creationId xmlns:a16="http://schemas.microsoft.com/office/drawing/2014/main" id="{73A455A7-5F99-3058-28D4-463661BC53EE}"/>
              </a:ext>
            </a:extLst>
          </p:cNvPr>
          <p:cNvSpPr>
            <a:spLocks noChangeArrowheads="1"/>
          </p:cNvSpPr>
          <p:nvPr/>
        </p:nvSpPr>
        <p:spPr bwMode="auto">
          <a:xfrm>
            <a:off x="7288213" y="1746250"/>
            <a:ext cx="1020762" cy="204788"/>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54201" tIns="27100" rIns="54201" bIns="27100" anchor="ctr"/>
          <a:lstStyle/>
          <a:p>
            <a:pPr eaLnBrk="1" hangingPunct="1">
              <a:defRPr/>
            </a:pPr>
            <a:r>
              <a:rPr lang="ja-JP" altLang="en-US" sz="900" dirty="0"/>
              <a:t>含有塩分量測定</a:t>
            </a:r>
          </a:p>
        </p:txBody>
      </p:sp>
      <p:sp>
        <p:nvSpPr>
          <p:cNvPr id="6186" name="_s197662">
            <a:extLst>
              <a:ext uri="{FF2B5EF4-FFF2-40B4-BE49-F238E27FC236}">
                <a16:creationId xmlns:a16="http://schemas.microsoft.com/office/drawing/2014/main" id="{8DF092B8-441D-D206-8D18-D9D7593AF75C}"/>
              </a:ext>
            </a:extLst>
          </p:cNvPr>
          <p:cNvSpPr>
            <a:spLocks noChangeArrowheads="1"/>
          </p:cNvSpPr>
          <p:nvPr/>
        </p:nvSpPr>
        <p:spPr bwMode="auto">
          <a:xfrm>
            <a:off x="7294563" y="1498600"/>
            <a:ext cx="1020762" cy="204788"/>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54201" tIns="27100" rIns="54201" bIns="27100" anchor="ctr"/>
          <a:lstStyle/>
          <a:p>
            <a:pPr eaLnBrk="1" hangingPunct="1">
              <a:defRPr/>
            </a:pPr>
            <a:r>
              <a:rPr lang="ja-JP" altLang="en-US" sz="900"/>
              <a:t>静弾性係数試験</a:t>
            </a:r>
          </a:p>
        </p:txBody>
      </p:sp>
      <p:sp>
        <p:nvSpPr>
          <p:cNvPr id="6187" name="_s197662">
            <a:extLst>
              <a:ext uri="{FF2B5EF4-FFF2-40B4-BE49-F238E27FC236}">
                <a16:creationId xmlns:a16="http://schemas.microsoft.com/office/drawing/2014/main" id="{E924CC13-9740-42EB-D0AD-699E04DF6A70}"/>
              </a:ext>
            </a:extLst>
          </p:cNvPr>
          <p:cNvSpPr>
            <a:spLocks noChangeArrowheads="1"/>
          </p:cNvSpPr>
          <p:nvPr/>
        </p:nvSpPr>
        <p:spPr bwMode="auto">
          <a:xfrm>
            <a:off x="7288213" y="1993900"/>
            <a:ext cx="1020762" cy="204788"/>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54201" tIns="27100" rIns="54201" bIns="27100" anchor="ctr"/>
          <a:lstStyle/>
          <a:p>
            <a:pPr eaLnBrk="1" hangingPunct="1">
              <a:defRPr/>
            </a:pPr>
            <a:r>
              <a:rPr lang="ja-JP" altLang="en-US" sz="900"/>
              <a:t>圧縮強度試験</a:t>
            </a:r>
          </a:p>
        </p:txBody>
      </p:sp>
      <p:sp>
        <p:nvSpPr>
          <p:cNvPr id="6188" name="_s197662">
            <a:extLst>
              <a:ext uri="{FF2B5EF4-FFF2-40B4-BE49-F238E27FC236}">
                <a16:creationId xmlns:a16="http://schemas.microsoft.com/office/drawing/2014/main" id="{246659E6-BD2A-C417-3AB5-226FAAB11A30}"/>
              </a:ext>
            </a:extLst>
          </p:cNvPr>
          <p:cNvSpPr>
            <a:spLocks noChangeArrowheads="1"/>
          </p:cNvSpPr>
          <p:nvPr/>
        </p:nvSpPr>
        <p:spPr bwMode="auto">
          <a:xfrm>
            <a:off x="7288213" y="2241550"/>
            <a:ext cx="1020762" cy="204788"/>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54201" tIns="27100" rIns="54201" bIns="27100" anchor="ctr"/>
          <a:lstStyle/>
          <a:p>
            <a:pPr eaLnBrk="1" hangingPunct="1">
              <a:defRPr/>
            </a:pPr>
            <a:r>
              <a:rPr lang="ja-JP" altLang="en-US" sz="900"/>
              <a:t>残存膨張量試験</a:t>
            </a:r>
          </a:p>
        </p:txBody>
      </p:sp>
      <p:cxnSp>
        <p:nvCxnSpPr>
          <p:cNvPr id="6189" name="直線コネクタ 66">
            <a:extLst>
              <a:ext uri="{FF2B5EF4-FFF2-40B4-BE49-F238E27FC236}">
                <a16:creationId xmlns:a16="http://schemas.microsoft.com/office/drawing/2014/main" id="{B389AD9B-2CC3-67AD-92C2-798F6B39DBEC}"/>
              </a:ext>
            </a:extLst>
          </p:cNvPr>
          <p:cNvCxnSpPr>
            <a:cxnSpLocks noChangeShapeType="1"/>
          </p:cNvCxnSpPr>
          <p:nvPr/>
        </p:nvCxnSpPr>
        <p:spPr bwMode="auto">
          <a:xfrm rot="10800000">
            <a:off x="6500813" y="3935413"/>
            <a:ext cx="207962" cy="0"/>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6190" name="_s197659">
            <a:extLst>
              <a:ext uri="{FF2B5EF4-FFF2-40B4-BE49-F238E27FC236}">
                <a16:creationId xmlns:a16="http://schemas.microsoft.com/office/drawing/2014/main" id="{9BE429B8-1E8B-436A-5F83-4273B952EE2B}"/>
              </a:ext>
            </a:extLst>
          </p:cNvPr>
          <p:cNvSpPr>
            <a:spLocks noChangeArrowheads="1"/>
          </p:cNvSpPr>
          <p:nvPr/>
        </p:nvSpPr>
        <p:spPr bwMode="auto">
          <a:xfrm>
            <a:off x="5495927" y="3794125"/>
            <a:ext cx="1019175" cy="30480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21382" tIns="10689" rIns="21382" bIns="10689" anchor="ctr"/>
          <a:lstStyle/>
          <a:p>
            <a:pPr eaLnBrk="1" hangingPunct="1">
              <a:defRPr/>
            </a:pPr>
            <a:r>
              <a:rPr lang="ja-JP" altLang="en-US" sz="900"/>
              <a:t>ドリル削孔法</a:t>
            </a:r>
          </a:p>
        </p:txBody>
      </p:sp>
      <p:sp>
        <p:nvSpPr>
          <p:cNvPr id="6191" name="フリーフォーム 71">
            <a:extLst>
              <a:ext uri="{FF2B5EF4-FFF2-40B4-BE49-F238E27FC236}">
                <a16:creationId xmlns:a16="http://schemas.microsoft.com/office/drawing/2014/main" id="{8C4FBFCD-26CF-9B6D-BA6B-C067FE857A75}"/>
              </a:ext>
            </a:extLst>
          </p:cNvPr>
          <p:cNvSpPr>
            <a:spLocks/>
          </p:cNvSpPr>
          <p:nvPr/>
        </p:nvSpPr>
        <p:spPr bwMode="auto">
          <a:xfrm>
            <a:off x="6732588" y="3789363"/>
            <a:ext cx="196850" cy="266700"/>
          </a:xfrm>
          <a:custGeom>
            <a:avLst/>
            <a:gdLst>
              <a:gd name="T0" fmla="*/ 196850 w 196850"/>
              <a:gd name="T1" fmla="*/ 0 h 266700"/>
              <a:gd name="T2" fmla="*/ 0 w 196850"/>
              <a:gd name="T3" fmla="*/ 0 h 266700"/>
              <a:gd name="T4" fmla="*/ 0 w 196850"/>
              <a:gd name="T5" fmla="*/ 266700 h 266700"/>
              <a:gd name="T6" fmla="*/ 196850 w 196850"/>
              <a:gd name="T7" fmla="*/ 266700 h 266700"/>
              <a:gd name="T8" fmla="*/ 0 60000 65536"/>
              <a:gd name="T9" fmla="*/ 0 60000 65536"/>
              <a:gd name="T10" fmla="*/ 0 60000 65536"/>
              <a:gd name="T11" fmla="*/ 0 60000 65536"/>
              <a:gd name="T12" fmla="*/ 0 w 196850"/>
              <a:gd name="T13" fmla="*/ 0 h 266700"/>
              <a:gd name="T14" fmla="*/ 196850 w 196850"/>
              <a:gd name="T15" fmla="*/ 266700 h 266700"/>
            </a:gdLst>
            <a:ahLst/>
            <a:cxnLst>
              <a:cxn ang="T8">
                <a:pos x="T0" y="T1"/>
              </a:cxn>
              <a:cxn ang="T9">
                <a:pos x="T2" y="T3"/>
              </a:cxn>
              <a:cxn ang="T10">
                <a:pos x="T4" y="T5"/>
              </a:cxn>
              <a:cxn ang="T11">
                <a:pos x="T6" y="T7"/>
              </a:cxn>
            </a:cxnLst>
            <a:rect l="T12" t="T13" r="T14" b="T15"/>
            <a:pathLst>
              <a:path w="196850" h="266700">
                <a:moveTo>
                  <a:pt x="196850" y="0"/>
                </a:moveTo>
                <a:lnTo>
                  <a:pt x="0" y="0"/>
                </a:lnTo>
                <a:lnTo>
                  <a:pt x="0" y="266700"/>
                </a:lnTo>
                <a:lnTo>
                  <a:pt x="196850" y="266700"/>
                </a:lnTo>
              </a:path>
            </a:pathLst>
          </a:custGeom>
          <a:ln>
            <a:headEnd/>
            <a:tailEnd/>
          </a:ln>
        </p:spPr>
        <p:style>
          <a:lnRef idx="1">
            <a:schemeClr val="dk1"/>
          </a:lnRef>
          <a:fillRef idx="0">
            <a:schemeClr val="dk1"/>
          </a:fillRef>
          <a:effectRef idx="0">
            <a:schemeClr val="dk1"/>
          </a:effectRef>
          <a:fontRef idx="minor">
            <a:schemeClr val="tx1"/>
          </a:fontRef>
        </p:style>
        <p:txBody>
          <a:bodyPr anchor="ctr"/>
          <a:lstStyle/>
          <a:p>
            <a:pPr eaLnBrk="1" hangingPunct="1">
              <a:defRPr/>
            </a:pPr>
            <a:endParaRPr lang="ja-JP" altLang="en-US"/>
          </a:p>
        </p:txBody>
      </p:sp>
      <p:sp>
        <p:nvSpPr>
          <p:cNvPr id="6192" name="フリーフォーム 74">
            <a:extLst>
              <a:ext uri="{FF2B5EF4-FFF2-40B4-BE49-F238E27FC236}">
                <a16:creationId xmlns:a16="http://schemas.microsoft.com/office/drawing/2014/main" id="{C49B89A7-7D23-5E0F-A315-25224408F1A4}"/>
              </a:ext>
            </a:extLst>
          </p:cNvPr>
          <p:cNvSpPr>
            <a:spLocks/>
          </p:cNvSpPr>
          <p:nvPr/>
        </p:nvSpPr>
        <p:spPr bwMode="auto">
          <a:xfrm>
            <a:off x="5324475" y="2338388"/>
            <a:ext cx="184150" cy="1619250"/>
          </a:xfrm>
          <a:custGeom>
            <a:avLst/>
            <a:gdLst>
              <a:gd name="T0" fmla="*/ 0 w 184150"/>
              <a:gd name="T1" fmla="*/ 0 h 1619250"/>
              <a:gd name="T2" fmla="*/ 0 w 184150"/>
              <a:gd name="T3" fmla="*/ 1619250 h 1619250"/>
              <a:gd name="T4" fmla="*/ 184150 w 184150"/>
              <a:gd name="T5" fmla="*/ 1619250 h 1619250"/>
              <a:gd name="T6" fmla="*/ 0 60000 65536"/>
              <a:gd name="T7" fmla="*/ 0 60000 65536"/>
              <a:gd name="T8" fmla="*/ 0 60000 65536"/>
              <a:gd name="T9" fmla="*/ 0 w 184150"/>
              <a:gd name="T10" fmla="*/ 0 h 1619250"/>
              <a:gd name="T11" fmla="*/ 184150 w 184150"/>
              <a:gd name="T12" fmla="*/ 1619250 h 1619250"/>
            </a:gdLst>
            <a:ahLst/>
            <a:cxnLst>
              <a:cxn ang="T6">
                <a:pos x="T0" y="T1"/>
              </a:cxn>
              <a:cxn ang="T7">
                <a:pos x="T2" y="T3"/>
              </a:cxn>
              <a:cxn ang="T8">
                <a:pos x="T4" y="T5"/>
              </a:cxn>
            </a:cxnLst>
            <a:rect l="T9" t="T10" r="T11" b="T12"/>
            <a:pathLst>
              <a:path w="184150" h="1619250">
                <a:moveTo>
                  <a:pt x="0" y="0"/>
                </a:moveTo>
                <a:lnTo>
                  <a:pt x="0" y="1619250"/>
                </a:lnTo>
                <a:lnTo>
                  <a:pt x="184150" y="1619250"/>
                </a:lnTo>
              </a:path>
            </a:pathLst>
          </a:custGeom>
          <a:ln>
            <a:headEnd/>
            <a:tailEnd/>
          </a:ln>
        </p:spPr>
        <p:style>
          <a:lnRef idx="1">
            <a:schemeClr val="dk1"/>
          </a:lnRef>
          <a:fillRef idx="0">
            <a:schemeClr val="dk1"/>
          </a:fillRef>
          <a:effectRef idx="0">
            <a:schemeClr val="dk1"/>
          </a:effectRef>
          <a:fontRef idx="minor">
            <a:schemeClr val="tx1"/>
          </a:fontRef>
        </p:style>
        <p:txBody>
          <a:bodyPr anchor="ctr"/>
          <a:lstStyle/>
          <a:p>
            <a:pPr eaLnBrk="1" hangingPunct="1">
              <a:defRPr/>
            </a:pPr>
            <a:endParaRPr lang="ja-JP" altLang="en-US"/>
          </a:p>
        </p:txBody>
      </p:sp>
      <p:cxnSp>
        <p:nvCxnSpPr>
          <p:cNvPr id="6193" name="直線コネクタ 77">
            <a:extLst>
              <a:ext uri="{FF2B5EF4-FFF2-40B4-BE49-F238E27FC236}">
                <a16:creationId xmlns:a16="http://schemas.microsoft.com/office/drawing/2014/main" id="{71F80365-FD9E-F0E9-B608-D807318D38A3}"/>
              </a:ext>
            </a:extLst>
          </p:cNvPr>
          <p:cNvCxnSpPr>
            <a:cxnSpLocks noChangeShapeType="1"/>
          </p:cNvCxnSpPr>
          <p:nvPr/>
        </p:nvCxnSpPr>
        <p:spPr bwMode="auto">
          <a:xfrm rot="10800000">
            <a:off x="2636838" y="2330450"/>
            <a:ext cx="207962" cy="0"/>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6194" name="_s197661">
            <a:extLst>
              <a:ext uri="{FF2B5EF4-FFF2-40B4-BE49-F238E27FC236}">
                <a16:creationId xmlns:a16="http://schemas.microsoft.com/office/drawing/2014/main" id="{8C61D804-B76D-6B75-A058-B863D91E0277}"/>
              </a:ext>
            </a:extLst>
          </p:cNvPr>
          <p:cNvSpPr>
            <a:spLocks noChangeArrowheads="1"/>
          </p:cNvSpPr>
          <p:nvPr/>
        </p:nvSpPr>
        <p:spPr bwMode="auto">
          <a:xfrm>
            <a:off x="1560513" y="2236788"/>
            <a:ext cx="1020762" cy="20320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49322" tIns="24662" rIns="49322" bIns="24662" anchor="ctr"/>
          <a:lstStyle/>
          <a:p>
            <a:pPr eaLnBrk="1" hangingPunct="1">
              <a:defRPr/>
            </a:pPr>
            <a:r>
              <a:rPr lang="ja-JP" altLang="en-US" sz="1200" dirty="0"/>
              <a:t>うき・空洞調査</a:t>
            </a:r>
          </a:p>
        </p:txBody>
      </p:sp>
      <p:cxnSp>
        <p:nvCxnSpPr>
          <p:cNvPr id="6195" name="直線コネクタ 78">
            <a:extLst>
              <a:ext uri="{FF2B5EF4-FFF2-40B4-BE49-F238E27FC236}">
                <a16:creationId xmlns:a16="http://schemas.microsoft.com/office/drawing/2014/main" id="{C8411E5E-71B6-C73D-629B-F9102B96CCE0}"/>
              </a:ext>
            </a:extLst>
          </p:cNvPr>
          <p:cNvCxnSpPr>
            <a:cxnSpLocks noChangeShapeType="1"/>
          </p:cNvCxnSpPr>
          <p:nvPr/>
        </p:nvCxnSpPr>
        <p:spPr bwMode="auto">
          <a:xfrm rot="10800000">
            <a:off x="1979613" y="3176588"/>
            <a:ext cx="284162" cy="0"/>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6196" name="_s197661">
            <a:extLst>
              <a:ext uri="{FF2B5EF4-FFF2-40B4-BE49-F238E27FC236}">
                <a16:creationId xmlns:a16="http://schemas.microsoft.com/office/drawing/2014/main" id="{E59B03D7-98AE-58CF-8B2F-579B839598B4}"/>
              </a:ext>
            </a:extLst>
          </p:cNvPr>
          <p:cNvSpPr>
            <a:spLocks noChangeArrowheads="1"/>
          </p:cNvSpPr>
          <p:nvPr/>
        </p:nvSpPr>
        <p:spPr bwMode="auto">
          <a:xfrm>
            <a:off x="827088" y="3046415"/>
            <a:ext cx="1143000" cy="225425"/>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49322" tIns="24662" rIns="49322" bIns="24662" anchor="ctr"/>
          <a:lstStyle/>
          <a:p>
            <a:pPr eaLnBrk="1" hangingPunct="1">
              <a:defRPr/>
            </a:pPr>
            <a:r>
              <a:rPr lang="ja-JP" altLang="en-US" sz="1200" dirty="0"/>
              <a:t>杭長・厚さ測定</a:t>
            </a:r>
          </a:p>
        </p:txBody>
      </p:sp>
      <p:cxnSp>
        <p:nvCxnSpPr>
          <p:cNvPr id="6197" name="直線コネクタ 82">
            <a:extLst>
              <a:ext uri="{FF2B5EF4-FFF2-40B4-BE49-F238E27FC236}">
                <a16:creationId xmlns:a16="http://schemas.microsoft.com/office/drawing/2014/main" id="{2A908E85-EE5A-BDB0-8A01-16E505107AC5}"/>
              </a:ext>
            </a:extLst>
          </p:cNvPr>
          <p:cNvCxnSpPr>
            <a:cxnSpLocks noChangeShapeType="1"/>
          </p:cNvCxnSpPr>
          <p:nvPr/>
        </p:nvCxnSpPr>
        <p:spPr bwMode="auto">
          <a:xfrm rot="10800000">
            <a:off x="2106613" y="3671888"/>
            <a:ext cx="157162" cy="0"/>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6198" name="_s197661">
            <a:extLst>
              <a:ext uri="{FF2B5EF4-FFF2-40B4-BE49-F238E27FC236}">
                <a16:creationId xmlns:a16="http://schemas.microsoft.com/office/drawing/2014/main" id="{BFAC5B29-2FB8-54EE-253A-AF0AC02D043F}"/>
              </a:ext>
            </a:extLst>
          </p:cNvPr>
          <p:cNvSpPr>
            <a:spLocks noChangeArrowheads="1"/>
          </p:cNvSpPr>
          <p:nvPr/>
        </p:nvSpPr>
        <p:spPr bwMode="auto">
          <a:xfrm>
            <a:off x="684215" y="3457575"/>
            <a:ext cx="1285875" cy="20320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49322" tIns="24662" rIns="49322" bIns="24662" anchor="ctr"/>
          <a:lstStyle/>
          <a:p>
            <a:pPr eaLnBrk="1" hangingPunct="1">
              <a:defRPr/>
            </a:pPr>
            <a:r>
              <a:rPr lang="ja-JP" altLang="en-US" sz="1200" dirty="0"/>
              <a:t>ひび割れ深さ調査</a:t>
            </a:r>
          </a:p>
        </p:txBody>
      </p:sp>
      <p:sp>
        <p:nvSpPr>
          <p:cNvPr id="6199" name="_s197661">
            <a:extLst>
              <a:ext uri="{FF2B5EF4-FFF2-40B4-BE49-F238E27FC236}">
                <a16:creationId xmlns:a16="http://schemas.microsoft.com/office/drawing/2014/main" id="{0C8540F3-B742-2627-FD5B-3BA395417197}"/>
              </a:ext>
            </a:extLst>
          </p:cNvPr>
          <p:cNvSpPr>
            <a:spLocks noChangeArrowheads="1"/>
          </p:cNvSpPr>
          <p:nvPr/>
        </p:nvSpPr>
        <p:spPr bwMode="auto">
          <a:xfrm>
            <a:off x="107950" y="3671890"/>
            <a:ext cx="1862138" cy="261937"/>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49322" tIns="24662" rIns="49322" bIns="24662" anchor="ctr"/>
          <a:lstStyle/>
          <a:p>
            <a:pPr eaLnBrk="1" hangingPunct="1">
              <a:defRPr/>
            </a:pPr>
            <a:r>
              <a:rPr lang="ja-JP" altLang="en-US" sz="1200" dirty="0"/>
              <a:t>品質調査</a:t>
            </a:r>
            <a:r>
              <a:rPr lang="en-US" altLang="ja-JP" sz="1200" dirty="0"/>
              <a:t>(</a:t>
            </a:r>
            <a:r>
              <a:rPr lang="ja-JP" altLang="en-US" sz="1200" dirty="0"/>
              <a:t>空洞・豆板・凍害）</a:t>
            </a:r>
          </a:p>
        </p:txBody>
      </p:sp>
      <p:sp>
        <p:nvSpPr>
          <p:cNvPr id="6200" name="フリーフォーム 85">
            <a:extLst>
              <a:ext uri="{FF2B5EF4-FFF2-40B4-BE49-F238E27FC236}">
                <a16:creationId xmlns:a16="http://schemas.microsoft.com/office/drawing/2014/main" id="{00030CAD-0C32-714D-50F5-FEEB58EBB695}"/>
              </a:ext>
            </a:extLst>
          </p:cNvPr>
          <p:cNvSpPr>
            <a:spLocks/>
          </p:cNvSpPr>
          <p:nvPr/>
        </p:nvSpPr>
        <p:spPr bwMode="auto">
          <a:xfrm flipH="1">
            <a:off x="1973263" y="3541713"/>
            <a:ext cx="133350" cy="266700"/>
          </a:xfrm>
          <a:custGeom>
            <a:avLst/>
            <a:gdLst>
              <a:gd name="T0" fmla="*/ 4006 w 196850"/>
              <a:gd name="T1" fmla="*/ 0 h 266700"/>
              <a:gd name="T2" fmla="*/ 0 w 196850"/>
              <a:gd name="T3" fmla="*/ 0 h 266700"/>
              <a:gd name="T4" fmla="*/ 0 w 196850"/>
              <a:gd name="T5" fmla="*/ 266700 h 266700"/>
              <a:gd name="T6" fmla="*/ 4006 w 196850"/>
              <a:gd name="T7" fmla="*/ 266700 h 266700"/>
              <a:gd name="T8" fmla="*/ 0 60000 65536"/>
              <a:gd name="T9" fmla="*/ 0 60000 65536"/>
              <a:gd name="T10" fmla="*/ 0 60000 65536"/>
              <a:gd name="T11" fmla="*/ 0 60000 65536"/>
              <a:gd name="T12" fmla="*/ 0 w 196850"/>
              <a:gd name="T13" fmla="*/ 0 h 266700"/>
              <a:gd name="T14" fmla="*/ 196850 w 196850"/>
              <a:gd name="T15" fmla="*/ 266700 h 266700"/>
            </a:gdLst>
            <a:ahLst/>
            <a:cxnLst>
              <a:cxn ang="T8">
                <a:pos x="T0" y="T1"/>
              </a:cxn>
              <a:cxn ang="T9">
                <a:pos x="T2" y="T3"/>
              </a:cxn>
              <a:cxn ang="T10">
                <a:pos x="T4" y="T5"/>
              </a:cxn>
              <a:cxn ang="T11">
                <a:pos x="T6" y="T7"/>
              </a:cxn>
            </a:cxnLst>
            <a:rect l="T12" t="T13" r="T14" b="T15"/>
            <a:pathLst>
              <a:path w="196850" h="266700">
                <a:moveTo>
                  <a:pt x="196850" y="0"/>
                </a:moveTo>
                <a:lnTo>
                  <a:pt x="0" y="0"/>
                </a:lnTo>
                <a:lnTo>
                  <a:pt x="0" y="266700"/>
                </a:lnTo>
                <a:lnTo>
                  <a:pt x="196850" y="266700"/>
                </a:lnTo>
              </a:path>
            </a:pathLst>
          </a:custGeom>
          <a:ln>
            <a:headEnd/>
            <a:tailEnd/>
          </a:ln>
        </p:spPr>
        <p:style>
          <a:lnRef idx="1">
            <a:schemeClr val="dk1"/>
          </a:lnRef>
          <a:fillRef idx="0">
            <a:schemeClr val="dk1"/>
          </a:fillRef>
          <a:effectRef idx="0">
            <a:schemeClr val="dk1"/>
          </a:effectRef>
          <a:fontRef idx="minor">
            <a:schemeClr val="tx1"/>
          </a:fontRef>
        </p:style>
        <p:txBody>
          <a:bodyPr anchor="ctr"/>
          <a:lstStyle/>
          <a:p>
            <a:pPr eaLnBrk="1" hangingPunct="1">
              <a:defRPr/>
            </a:pPr>
            <a:endParaRPr lang="ja-JP" altLang="en-US"/>
          </a:p>
        </p:txBody>
      </p:sp>
      <p:cxnSp>
        <p:nvCxnSpPr>
          <p:cNvPr id="6201" name="直線コネクタ 86">
            <a:extLst>
              <a:ext uri="{FF2B5EF4-FFF2-40B4-BE49-F238E27FC236}">
                <a16:creationId xmlns:a16="http://schemas.microsoft.com/office/drawing/2014/main" id="{38126400-D8DD-DD1B-696D-E862B04C2414}"/>
              </a:ext>
            </a:extLst>
          </p:cNvPr>
          <p:cNvCxnSpPr>
            <a:cxnSpLocks noChangeShapeType="1"/>
            <a:endCxn id="6202" idx="5"/>
          </p:cNvCxnSpPr>
          <p:nvPr/>
        </p:nvCxnSpPr>
        <p:spPr bwMode="auto">
          <a:xfrm flipH="1">
            <a:off x="1963740" y="4043363"/>
            <a:ext cx="293687" cy="4762"/>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6202" name="_s197661">
            <a:extLst>
              <a:ext uri="{FF2B5EF4-FFF2-40B4-BE49-F238E27FC236}">
                <a16:creationId xmlns:a16="http://schemas.microsoft.com/office/drawing/2014/main" id="{BA8801A5-A60D-69AE-72C4-17B167954E18}"/>
              </a:ext>
            </a:extLst>
          </p:cNvPr>
          <p:cNvSpPr>
            <a:spLocks noChangeArrowheads="1"/>
          </p:cNvSpPr>
          <p:nvPr/>
        </p:nvSpPr>
        <p:spPr bwMode="auto">
          <a:xfrm>
            <a:off x="684215" y="3962402"/>
            <a:ext cx="1279525" cy="193675"/>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49322" tIns="24662" rIns="49322" bIns="24662" anchor="ctr"/>
          <a:lstStyle/>
          <a:p>
            <a:pPr eaLnBrk="1" hangingPunct="1">
              <a:defRPr/>
            </a:pPr>
            <a:r>
              <a:rPr lang="ja-JP" altLang="en-US" sz="1200" dirty="0"/>
              <a:t>うき・空洞調査</a:t>
            </a:r>
          </a:p>
        </p:txBody>
      </p:sp>
      <p:sp>
        <p:nvSpPr>
          <p:cNvPr id="6203" name="_s197653">
            <a:extLst>
              <a:ext uri="{FF2B5EF4-FFF2-40B4-BE49-F238E27FC236}">
                <a16:creationId xmlns:a16="http://schemas.microsoft.com/office/drawing/2014/main" id="{B7FA827A-C71D-BF4F-25E1-6BB78AFC8B8B}"/>
              </a:ext>
            </a:extLst>
          </p:cNvPr>
          <p:cNvSpPr>
            <a:spLocks noChangeArrowheads="1"/>
          </p:cNvSpPr>
          <p:nvPr/>
        </p:nvSpPr>
        <p:spPr bwMode="auto">
          <a:xfrm>
            <a:off x="3627440" y="1395413"/>
            <a:ext cx="1019175" cy="30480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18599" tIns="9301" rIns="18599" bIns="9301" anchor="ctr"/>
          <a:lstStyle/>
          <a:p>
            <a:pPr eaLnBrk="1" hangingPunct="1">
              <a:defRPr/>
            </a:pPr>
            <a:r>
              <a:rPr lang="ja-JP" altLang="en-US" sz="1200" b="1" dirty="0"/>
              <a:t>非破壊法</a:t>
            </a:r>
          </a:p>
        </p:txBody>
      </p:sp>
      <p:cxnSp>
        <p:nvCxnSpPr>
          <p:cNvPr id="6204" name="直線コネクタ 94">
            <a:extLst>
              <a:ext uri="{FF2B5EF4-FFF2-40B4-BE49-F238E27FC236}">
                <a16:creationId xmlns:a16="http://schemas.microsoft.com/office/drawing/2014/main" id="{C4C55470-4ECA-6BB7-745E-7415A5E40471}"/>
              </a:ext>
            </a:extLst>
          </p:cNvPr>
          <p:cNvCxnSpPr>
            <a:cxnSpLocks noChangeShapeType="1"/>
          </p:cNvCxnSpPr>
          <p:nvPr/>
        </p:nvCxnSpPr>
        <p:spPr bwMode="auto">
          <a:xfrm rot="10800000">
            <a:off x="2741613" y="4441825"/>
            <a:ext cx="207962" cy="0"/>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6205" name="_s197661">
            <a:extLst>
              <a:ext uri="{FF2B5EF4-FFF2-40B4-BE49-F238E27FC236}">
                <a16:creationId xmlns:a16="http://schemas.microsoft.com/office/drawing/2014/main" id="{BA0D385F-8656-2665-D71F-9629A4B0DA23}"/>
              </a:ext>
            </a:extLst>
          </p:cNvPr>
          <p:cNvSpPr>
            <a:spLocks noChangeArrowheads="1"/>
          </p:cNvSpPr>
          <p:nvPr/>
        </p:nvSpPr>
        <p:spPr bwMode="auto">
          <a:xfrm>
            <a:off x="1398588" y="4348163"/>
            <a:ext cx="1358900" cy="20320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49322" tIns="24662" rIns="49322" bIns="24662" anchor="ctr"/>
          <a:lstStyle/>
          <a:p>
            <a:pPr eaLnBrk="1" hangingPunct="1">
              <a:defRPr/>
            </a:pPr>
            <a:r>
              <a:rPr lang="ja-JP" altLang="en-US" sz="1200" dirty="0"/>
              <a:t>圧縮強度の推定</a:t>
            </a:r>
          </a:p>
        </p:txBody>
      </p:sp>
      <p:cxnSp>
        <p:nvCxnSpPr>
          <p:cNvPr id="6206" name="直線コネクタ 96">
            <a:extLst>
              <a:ext uri="{FF2B5EF4-FFF2-40B4-BE49-F238E27FC236}">
                <a16:creationId xmlns:a16="http://schemas.microsoft.com/office/drawing/2014/main" id="{F9C7BBB5-607E-7BA2-6B63-63748049131E}"/>
              </a:ext>
            </a:extLst>
          </p:cNvPr>
          <p:cNvCxnSpPr>
            <a:cxnSpLocks noChangeShapeType="1"/>
          </p:cNvCxnSpPr>
          <p:nvPr/>
        </p:nvCxnSpPr>
        <p:spPr bwMode="auto">
          <a:xfrm rot="10800000">
            <a:off x="2741613" y="4795838"/>
            <a:ext cx="207962" cy="0"/>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6207" name="_s197661">
            <a:extLst>
              <a:ext uri="{FF2B5EF4-FFF2-40B4-BE49-F238E27FC236}">
                <a16:creationId xmlns:a16="http://schemas.microsoft.com/office/drawing/2014/main" id="{5020D886-1CC4-19E0-78C1-1D2EE7FD5C68}"/>
              </a:ext>
            </a:extLst>
          </p:cNvPr>
          <p:cNvSpPr>
            <a:spLocks noChangeArrowheads="1"/>
          </p:cNvSpPr>
          <p:nvPr/>
        </p:nvSpPr>
        <p:spPr bwMode="auto">
          <a:xfrm>
            <a:off x="1736727" y="4702175"/>
            <a:ext cx="1020763" cy="20320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49322" tIns="24662" rIns="49322" bIns="24662" anchor="ctr"/>
          <a:lstStyle/>
          <a:p>
            <a:pPr eaLnBrk="1" hangingPunct="1">
              <a:defRPr/>
            </a:pPr>
            <a:r>
              <a:rPr lang="ja-JP" altLang="en-US" sz="1200" dirty="0"/>
              <a:t>内部・空洞調査</a:t>
            </a:r>
          </a:p>
        </p:txBody>
      </p:sp>
      <p:cxnSp>
        <p:nvCxnSpPr>
          <p:cNvPr id="6208" name="直線コネクタ 98">
            <a:extLst>
              <a:ext uri="{FF2B5EF4-FFF2-40B4-BE49-F238E27FC236}">
                <a16:creationId xmlns:a16="http://schemas.microsoft.com/office/drawing/2014/main" id="{13E72840-8375-5151-96F4-CDCDFC9E62B8}"/>
              </a:ext>
            </a:extLst>
          </p:cNvPr>
          <p:cNvCxnSpPr>
            <a:cxnSpLocks noChangeShapeType="1"/>
          </p:cNvCxnSpPr>
          <p:nvPr/>
        </p:nvCxnSpPr>
        <p:spPr bwMode="auto">
          <a:xfrm rot="10800000">
            <a:off x="2741613" y="5149850"/>
            <a:ext cx="207962" cy="0"/>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6209" name="_s197661">
            <a:extLst>
              <a:ext uri="{FF2B5EF4-FFF2-40B4-BE49-F238E27FC236}">
                <a16:creationId xmlns:a16="http://schemas.microsoft.com/office/drawing/2014/main" id="{F5200A2B-5A54-7F1A-7F5B-5F2B9B422FDB}"/>
              </a:ext>
            </a:extLst>
          </p:cNvPr>
          <p:cNvSpPr>
            <a:spLocks noChangeArrowheads="1"/>
          </p:cNvSpPr>
          <p:nvPr/>
        </p:nvSpPr>
        <p:spPr bwMode="auto">
          <a:xfrm>
            <a:off x="1116015" y="5030790"/>
            <a:ext cx="1641475" cy="198437"/>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49322" tIns="24662" rIns="49322" bIns="24662" anchor="ctr"/>
          <a:lstStyle/>
          <a:p>
            <a:pPr eaLnBrk="1" hangingPunct="1">
              <a:defRPr/>
            </a:pPr>
            <a:r>
              <a:rPr lang="ja-JP" altLang="en-US" sz="1200" dirty="0"/>
              <a:t>ひび割れ発生の監視</a:t>
            </a:r>
          </a:p>
        </p:txBody>
      </p:sp>
      <p:sp>
        <p:nvSpPr>
          <p:cNvPr id="6210" name="_s197661">
            <a:extLst>
              <a:ext uri="{FF2B5EF4-FFF2-40B4-BE49-F238E27FC236}">
                <a16:creationId xmlns:a16="http://schemas.microsoft.com/office/drawing/2014/main" id="{070EED94-E5B6-9DB1-F186-C33F2F89B26B}"/>
              </a:ext>
            </a:extLst>
          </p:cNvPr>
          <p:cNvSpPr>
            <a:spLocks noChangeArrowheads="1"/>
          </p:cNvSpPr>
          <p:nvPr/>
        </p:nvSpPr>
        <p:spPr bwMode="auto">
          <a:xfrm>
            <a:off x="5867402" y="5354638"/>
            <a:ext cx="1020763" cy="20320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49322" tIns="24662" rIns="49322" bIns="24662" anchor="ctr"/>
          <a:lstStyle/>
          <a:p>
            <a:pPr eaLnBrk="1" hangingPunct="1">
              <a:defRPr/>
            </a:pPr>
            <a:r>
              <a:rPr lang="ja-JP" altLang="en-US" sz="900"/>
              <a:t>鉄筋腐食調査</a:t>
            </a:r>
          </a:p>
        </p:txBody>
      </p:sp>
      <p:sp>
        <p:nvSpPr>
          <p:cNvPr id="6211" name="フリーフォーム 102">
            <a:extLst>
              <a:ext uri="{FF2B5EF4-FFF2-40B4-BE49-F238E27FC236}">
                <a16:creationId xmlns:a16="http://schemas.microsoft.com/office/drawing/2014/main" id="{9CA0B45E-EF30-9A2B-453B-919C280A0F7C}"/>
              </a:ext>
            </a:extLst>
          </p:cNvPr>
          <p:cNvSpPr>
            <a:spLocks/>
          </p:cNvSpPr>
          <p:nvPr/>
        </p:nvSpPr>
        <p:spPr bwMode="auto">
          <a:xfrm flipH="1">
            <a:off x="5435602" y="5210177"/>
            <a:ext cx="214313" cy="504825"/>
          </a:xfrm>
          <a:custGeom>
            <a:avLst/>
            <a:gdLst>
              <a:gd name="T0" fmla="*/ 68329 w 196850"/>
              <a:gd name="T1" fmla="*/ 0 h 266700"/>
              <a:gd name="T2" fmla="*/ 0 w 196850"/>
              <a:gd name="T3" fmla="*/ 0 h 266700"/>
              <a:gd name="T4" fmla="*/ 0 w 196850"/>
              <a:gd name="T5" fmla="*/ 78134485 h 266700"/>
              <a:gd name="T6" fmla="*/ 68329 w 196850"/>
              <a:gd name="T7" fmla="*/ 78134485 h 266700"/>
              <a:gd name="T8" fmla="*/ 0 60000 65536"/>
              <a:gd name="T9" fmla="*/ 0 60000 65536"/>
              <a:gd name="T10" fmla="*/ 0 60000 65536"/>
              <a:gd name="T11" fmla="*/ 0 60000 65536"/>
              <a:gd name="T12" fmla="*/ 0 w 196850"/>
              <a:gd name="T13" fmla="*/ 0 h 266700"/>
              <a:gd name="T14" fmla="*/ 196850 w 196850"/>
              <a:gd name="T15" fmla="*/ 266700 h 266700"/>
            </a:gdLst>
            <a:ahLst/>
            <a:cxnLst>
              <a:cxn ang="T8">
                <a:pos x="T0" y="T1"/>
              </a:cxn>
              <a:cxn ang="T9">
                <a:pos x="T2" y="T3"/>
              </a:cxn>
              <a:cxn ang="T10">
                <a:pos x="T4" y="T5"/>
              </a:cxn>
              <a:cxn ang="T11">
                <a:pos x="T6" y="T7"/>
              </a:cxn>
            </a:cxnLst>
            <a:rect l="T12" t="T13" r="T14" b="T15"/>
            <a:pathLst>
              <a:path w="196850" h="266700">
                <a:moveTo>
                  <a:pt x="196850" y="0"/>
                </a:moveTo>
                <a:lnTo>
                  <a:pt x="0" y="0"/>
                </a:lnTo>
                <a:lnTo>
                  <a:pt x="0" y="266700"/>
                </a:lnTo>
                <a:lnTo>
                  <a:pt x="196850" y="266700"/>
                </a:lnTo>
              </a:path>
            </a:pathLst>
          </a:custGeom>
          <a:ln>
            <a:headEnd/>
            <a:tailEnd/>
          </a:ln>
        </p:spPr>
        <p:style>
          <a:lnRef idx="1">
            <a:schemeClr val="dk1"/>
          </a:lnRef>
          <a:fillRef idx="0">
            <a:schemeClr val="dk1"/>
          </a:fillRef>
          <a:effectRef idx="0">
            <a:schemeClr val="dk1"/>
          </a:effectRef>
          <a:fontRef idx="minor">
            <a:schemeClr val="tx1"/>
          </a:fontRef>
        </p:style>
        <p:txBody>
          <a:bodyPr anchor="ctr"/>
          <a:lstStyle/>
          <a:p>
            <a:pPr eaLnBrk="1" hangingPunct="1">
              <a:defRPr/>
            </a:pPr>
            <a:endParaRPr lang="ja-JP" altLang="en-US"/>
          </a:p>
        </p:txBody>
      </p:sp>
      <p:cxnSp>
        <p:nvCxnSpPr>
          <p:cNvPr id="6212" name="直線コネクタ 103">
            <a:extLst>
              <a:ext uri="{FF2B5EF4-FFF2-40B4-BE49-F238E27FC236}">
                <a16:creationId xmlns:a16="http://schemas.microsoft.com/office/drawing/2014/main" id="{D811A810-79DD-B786-8345-35F108AAC842}"/>
              </a:ext>
            </a:extLst>
          </p:cNvPr>
          <p:cNvCxnSpPr>
            <a:cxnSpLocks noChangeShapeType="1"/>
          </p:cNvCxnSpPr>
          <p:nvPr/>
        </p:nvCxnSpPr>
        <p:spPr bwMode="auto">
          <a:xfrm rot="10800000">
            <a:off x="5649915" y="5497513"/>
            <a:ext cx="217487" cy="0"/>
          </a:xfrm>
          <a:prstGeom prst="line">
            <a:avLst/>
          </a:prstGeom>
          <a:ln>
            <a:headEnd/>
            <a:tailEnd/>
          </a:ln>
        </p:spPr>
        <p:style>
          <a:lnRef idx="1">
            <a:schemeClr val="dk1"/>
          </a:lnRef>
          <a:fillRef idx="0">
            <a:schemeClr val="dk1"/>
          </a:fillRef>
          <a:effectRef idx="0">
            <a:schemeClr val="dk1"/>
          </a:effectRef>
          <a:fontRef idx="minor">
            <a:schemeClr val="tx1"/>
          </a:fontRef>
        </p:style>
      </p:cxnSp>
      <p:cxnSp>
        <p:nvCxnSpPr>
          <p:cNvPr id="6213" name="直線コネクタ 105">
            <a:extLst>
              <a:ext uri="{FF2B5EF4-FFF2-40B4-BE49-F238E27FC236}">
                <a16:creationId xmlns:a16="http://schemas.microsoft.com/office/drawing/2014/main" id="{C7727EBA-5DF6-BBA4-143E-FBA6D0165D19}"/>
              </a:ext>
            </a:extLst>
          </p:cNvPr>
          <p:cNvCxnSpPr>
            <a:cxnSpLocks noChangeShapeType="1"/>
          </p:cNvCxnSpPr>
          <p:nvPr/>
        </p:nvCxnSpPr>
        <p:spPr bwMode="auto">
          <a:xfrm rot="10800000">
            <a:off x="2268538" y="5521325"/>
            <a:ext cx="207962" cy="0"/>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6214" name="_s197661">
            <a:extLst>
              <a:ext uri="{FF2B5EF4-FFF2-40B4-BE49-F238E27FC236}">
                <a16:creationId xmlns:a16="http://schemas.microsoft.com/office/drawing/2014/main" id="{1CF6A8CB-29F8-20C3-F568-F87CE3BBAAF7}"/>
              </a:ext>
            </a:extLst>
          </p:cNvPr>
          <p:cNvSpPr>
            <a:spLocks noChangeArrowheads="1"/>
          </p:cNvSpPr>
          <p:nvPr/>
        </p:nvSpPr>
        <p:spPr bwMode="auto">
          <a:xfrm>
            <a:off x="749302" y="5372100"/>
            <a:ext cx="1497013" cy="24130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49322" tIns="24662" rIns="49322" bIns="24662" anchor="ctr"/>
          <a:lstStyle/>
          <a:p>
            <a:pPr eaLnBrk="1" hangingPunct="1">
              <a:defRPr/>
            </a:pPr>
            <a:r>
              <a:rPr lang="ja-JP" altLang="en-US" sz="1200" dirty="0"/>
              <a:t>ひび割れ進展調査</a:t>
            </a:r>
          </a:p>
        </p:txBody>
      </p:sp>
      <p:cxnSp>
        <p:nvCxnSpPr>
          <p:cNvPr id="6215" name="直線コネクタ 108">
            <a:extLst>
              <a:ext uri="{FF2B5EF4-FFF2-40B4-BE49-F238E27FC236}">
                <a16:creationId xmlns:a16="http://schemas.microsoft.com/office/drawing/2014/main" id="{F939199D-45B1-3F00-EC93-3520CDD12488}"/>
              </a:ext>
            </a:extLst>
          </p:cNvPr>
          <p:cNvCxnSpPr>
            <a:cxnSpLocks noChangeShapeType="1"/>
          </p:cNvCxnSpPr>
          <p:nvPr/>
        </p:nvCxnSpPr>
        <p:spPr bwMode="auto">
          <a:xfrm rot="10800000">
            <a:off x="2373313" y="5859463"/>
            <a:ext cx="207962" cy="0"/>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6216" name="_s197661">
            <a:extLst>
              <a:ext uri="{FF2B5EF4-FFF2-40B4-BE49-F238E27FC236}">
                <a16:creationId xmlns:a16="http://schemas.microsoft.com/office/drawing/2014/main" id="{D31125FB-8169-86D7-8682-DD52A4E9832E}"/>
              </a:ext>
            </a:extLst>
          </p:cNvPr>
          <p:cNvSpPr>
            <a:spLocks noChangeArrowheads="1"/>
          </p:cNvSpPr>
          <p:nvPr/>
        </p:nvSpPr>
        <p:spPr bwMode="auto">
          <a:xfrm>
            <a:off x="638177" y="5695950"/>
            <a:ext cx="1719263" cy="439738"/>
          </a:xfrm>
          <a:prstGeom prst="cube">
            <a:avLst>
              <a:gd name="adj" fmla="val 2601"/>
            </a:avLst>
          </a:prstGeom>
          <a:ln>
            <a:headEnd/>
            <a:tailEnd/>
          </a:ln>
        </p:spPr>
        <p:style>
          <a:lnRef idx="2">
            <a:schemeClr val="dk1"/>
          </a:lnRef>
          <a:fillRef idx="1">
            <a:schemeClr val="lt1"/>
          </a:fillRef>
          <a:effectRef idx="0">
            <a:schemeClr val="dk1"/>
          </a:effectRef>
          <a:fontRef idx="minor">
            <a:schemeClr val="dk1"/>
          </a:fontRef>
        </p:style>
        <p:txBody>
          <a:bodyPr wrap="none" lIns="49322" tIns="24662" rIns="49322" bIns="24662" anchor="ctr"/>
          <a:lstStyle/>
          <a:p>
            <a:pPr eaLnBrk="1" hangingPunct="1">
              <a:defRPr/>
            </a:pPr>
            <a:r>
              <a:rPr lang="ja-JP" altLang="en-US" sz="1200" dirty="0"/>
              <a:t>鉄筋径推定</a:t>
            </a:r>
          </a:p>
          <a:p>
            <a:pPr eaLnBrk="1" hangingPunct="1">
              <a:defRPr/>
            </a:pPr>
            <a:r>
              <a:rPr lang="ja-JP" altLang="en-US" sz="1200" dirty="0"/>
              <a:t>豆板・空洞調査</a:t>
            </a:r>
          </a:p>
        </p:txBody>
      </p:sp>
      <p:sp>
        <p:nvSpPr>
          <p:cNvPr id="6217" name="フリーフォーム 110">
            <a:extLst>
              <a:ext uri="{FF2B5EF4-FFF2-40B4-BE49-F238E27FC236}">
                <a16:creationId xmlns:a16="http://schemas.microsoft.com/office/drawing/2014/main" id="{3424B11E-B4FF-AD71-00BB-77E1D574629A}"/>
              </a:ext>
            </a:extLst>
          </p:cNvPr>
          <p:cNvSpPr>
            <a:spLocks/>
          </p:cNvSpPr>
          <p:nvPr/>
        </p:nvSpPr>
        <p:spPr bwMode="auto">
          <a:xfrm flipH="1">
            <a:off x="3940175" y="4221163"/>
            <a:ext cx="184150" cy="1619250"/>
          </a:xfrm>
          <a:custGeom>
            <a:avLst/>
            <a:gdLst>
              <a:gd name="T0" fmla="*/ 0 w 184150"/>
              <a:gd name="T1" fmla="*/ 0 h 1619250"/>
              <a:gd name="T2" fmla="*/ 0 w 184150"/>
              <a:gd name="T3" fmla="*/ 1619250 h 1619250"/>
              <a:gd name="T4" fmla="*/ 184150 w 184150"/>
              <a:gd name="T5" fmla="*/ 1619250 h 1619250"/>
              <a:gd name="T6" fmla="*/ 0 60000 65536"/>
              <a:gd name="T7" fmla="*/ 0 60000 65536"/>
              <a:gd name="T8" fmla="*/ 0 60000 65536"/>
              <a:gd name="T9" fmla="*/ 0 w 184150"/>
              <a:gd name="T10" fmla="*/ 0 h 1619250"/>
              <a:gd name="T11" fmla="*/ 184150 w 184150"/>
              <a:gd name="T12" fmla="*/ 1619250 h 1619250"/>
            </a:gdLst>
            <a:ahLst/>
            <a:cxnLst>
              <a:cxn ang="T6">
                <a:pos x="T0" y="T1"/>
              </a:cxn>
              <a:cxn ang="T7">
                <a:pos x="T2" y="T3"/>
              </a:cxn>
              <a:cxn ang="T8">
                <a:pos x="T4" y="T5"/>
              </a:cxn>
            </a:cxnLst>
            <a:rect l="T9" t="T10" r="T11" b="T12"/>
            <a:pathLst>
              <a:path w="184150" h="1619250">
                <a:moveTo>
                  <a:pt x="0" y="0"/>
                </a:moveTo>
                <a:lnTo>
                  <a:pt x="0" y="1619250"/>
                </a:lnTo>
                <a:lnTo>
                  <a:pt x="184150" y="1619250"/>
                </a:lnTo>
              </a:path>
            </a:pathLst>
          </a:custGeom>
          <a:ln>
            <a:headEnd/>
            <a:tailEnd/>
          </a:ln>
        </p:spPr>
        <p:style>
          <a:lnRef idx="1">
            <a:schemeClr val="dk1"/>
          </a:lnRef>
          <a:fillRef idx="0">
            <a:schemeClr val="dk1"/>
          </a:fillRef>
          <a:effectRef idx="0">
            <a:schemeClr val="dk1"/>
          </a:effectRef>
          <a:fontRef idx="minor">
            <a:schemeClr val="tx1"/>
          </a:fontRef>
        </p:style>
        <p:txBody>
          <a:bodyPr anchor="ctr"/>
          <a:lstStyle/>
          <a:p>
            <a:pPr eaLnBrk="1" hangingPunct="1">
              <a:defRPr/>
            </a:pPr>
            <a:endParaRPr lang="ja-JP" altLang="en-US"/>
          </a:p>
        </p:txBody>
      </p:sp>
      <p:sp>
        <p:nvSpPr>
          <p:cNvPr id="6218" name="_s197667">
            <a:extLst>
              <a:ext uri="{FF2B5EF4-FFF2-40B4-BE49-F238E27FC236}">
                <a16:creationId xmlns:a16="http://schemas.microsoft.com/office/drawing/2014/main" id="{3368CFBB-5BB5-415C-CEE1-007CB8007A73}"/>
              </a:ext>
            </a:extLst>
          </p:cNvPr>
          <p:cNvSpPr>
            <a:spLocks noChangeArrowheads="1"/>
          </p:cNvSpPr>
          <p:nvPr/>
        </p:nvSpPr>
        <p:spPr bwMode="auto">
          <a:xfrm>
            <a:off x="2581275" y="5695950"/>
            <a:ext cx="1385888" cy="306388"/>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82296" tIns="41148" rIns="82296" bIns="41148" anchor="ctr"/>
          <a:lstStyle/>
          <a:p>
            <a:pPr eaLnBrk="1" hangingPunct="1">
              <a:defRPr/>
            </a:pPr>
            <a:r>
              <a:rPr lang="ja-JP" altLang="en-US" sz="1200" dirty="0"/>
              <a:t>放射線透過試験</a:t>
            </a:r>
          </a:p>
        </p:txBody>
      </p:sp>
      <p:cxnSp>
        <p:nvCxnSpPr>
          <p:cNvPr id="6219" name="直線コネクタ 112">
            <a:extLst>
              <a:ext uri="{FF2B5EF4-FFF2-40B4-BE49-F238E27FC236}">
                <a16:creationId xmlns:a16="http://schemas.microsoft.com/office/drawing/2014/main" id="{4681B78B-4099-D250-AE31-2863F69E7E5B}"/>
              </a:ext>
            </a:extLst>
          </p:cNvPr>
          <p:cNvCxnSpPr>
            <a:cxnSpLocks noChangeShapeType="1"/>
            <a:stCxn id="6178" idx="5"/>
          </p:cNvCxnSpPr>
          <p:nvPr/>
        </p:nvCxnSpPr>
        <p:spPr bwMode="auto">
          <a:xfrm flipV="1">
            <a:off x="3967165" y="5124450"/>
            <a:ext cx="161925" cy="1588"/>
          </a:xfrm>
          <a:prstGeom prst="line">
            <a:avLst/>
          </a:prstGeom>
          <a:ln>
            <a:headEnd/>
            <a:tailEnd/>
          </a:ln>
        </p:spPr>
        <p:style>
          <a:lnRef idx="1">
            <a:schemeClr val="dk1"/>
          </a:lnRef>
          <a:fillRef idx="0">
            <a:schemeClr val="dk1"/>
          </a:fillRef>
          <a:effectRef idx="0">
            <a:schemeClr val="dk1"/>
          </a:effectRef>
          <a:fontRef idx="minor">
            <a:schemeClr val="tx1"/>
          </a:fontRef>
        </p:style>
      </p:cxnSp>
      <p:cxnSp>
        <p:nvCxnSpPr>
          <p:cNvPr id="6220" name="直線コネクタ 114">
            <a:extLst>
              <a:ext uri="{FF2B5EF4-FFF2-40B4-BE49-F238E27FC236}">
                <a16:creationId xmlns:a16="http://schemas.microsoft.com/office/drawing/2014/main" id="{AE87BF5D-DCA5-FC53-DFA1-80A80B55E298}"/>
              </a:ext>
            </a:extLst>
          </p:cNvPr>
          <p:cNvCxnSpPr>
            <a:cxnSpLocks noChangeShapeType="1"/>
          </p:cNvCxnSpPr>
          <p:nvPr/>
        </p:nvCxnSpPr>
        <p:spPr bwMode="auto">
          <a:xfrm flipV="1">
            <a:off x="3967165" y="5480050"/>
            <a:ext cx="161925" cy="0"/>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6221" name="フリーフォーム 115">
            <a:extLst>
              <a:ext uri="{FF2B5EF4-FFF2-40B4-BE49-F238E27FC236}">
                <a16:creationId xmlns:a16="http://schemas.microsoft.com/office/drawing/2014/main" id="{D573807F-9FAD-DDCB-33F1-04AE7E01DCFA}"/>
              </a:ext>
            </a:extLst>
          </p:cNvPr>
          <p:cNvSpPr>
            <a:spLocks/>
          </p:cNvSpPr>
          <p:nvPr/>
        </p:nvSpPr>
        <p:spPr bwMode="auto">
          <a:xfrm>
            <a:off x="3281363" y="2903540"/>
            <a:ext cx="163512" cy="1133475"/>
          </a:xfrm>
          <a:custGeom>
            <a:avLst/>
            <a:gdLst>
              <a:gd name="T0" fmla="*/ 0 w 162685"/>
              <a:gd name="T1" fmla="*/ 1135813 h 1133183"/>
              <a:gd name="T2" fmla="*/ 164410 w 162685"/>
              <a:gd name="T3" fmla="*/ 1135813 h 1133183"/>
              <a:gd name="T4" fmla="*/ 170281 w 162685"/>
              <a:gd name="T5" fmla="*/ 0 h 1133183"/>
              <a:gd name="T6" fmla="*/ 0 60000 65536"/>
              <a:gd name="T7" fmla="*/ 0 60000 65536"/>
              <a:gd name="T8" fmla="*/ 0 60000 65536"/>
              <a:gd name="T9" fmla="*/ 0 w 162685"/>
              <a:gd name="T10" fmla="*/ 0 h 1133183"/>
              <a:gd name="T11" fmla="*/ 162685 w 162685"/>
              <a:gd name="T12" fmla="*/ 1133183 h 1133183"/>
            </a:gdLst>
            <a:ahLst/>
            <a:cxnLst>
              <a:cxn ang="T6">
                <a:pos x="T0" y="T1"/>
              </a:cxn>
              <a:cxn ang="T7">
                <a:pos x="T2" y="T3"/>
              </a:cxn>
              <a:cxn ang="T8">
                <a:pos x="T4" y="T5"/>
              </a:cxn>
            </a:cxnLst>
            <a:rect l="T9" t="T10" r="T11" b="T12"/>
            <a:pathLst>
              <a:path w="162685" h="1133183">
                <a:moveTo>
                  <a:pt x="0" y="1133183"/>
                </a:moveTo>
                <a:lnTo>
                  <a:pt x="157075" y="1133183"/>
                </a:lnTo>
                <a:lnTo>
                  <a:pt x="162685" y="0"/>
                </a:lnTo>
              </a:path>
            </a:pathLst>
          </a:custGeom>
          <a:ln>
            <a:headEnd/>
            <a:tailEnd/>
          </a:ln>
        </p:spPr>
        <p:style>
          <a:lnRef idx="1">
            <a:schemeClr val="dk1"/>
          </a:lnRef>
          <a:fillRef idx="0">
            <a:schemeClr val="dk1"/>
          </a:fillRef>
          <a:effectRef idx="0">
            <a:schemeClr val="dk1"/>
          </a:effectRef>
          <a:fontRef idx="minor">
            <a:schemeClr val="tx1"/>
          </a:fontRef>
        </p:style>
        <p:txBody>
          <a:bodyPr anchor="ctr"/>
          <a:lstStyle/>
          <a:p>
            <a:pPr eaLnBrk="1" hangingPunct="1">
              <a:defRPr/>
            </a:pPr>
            <a:endParaRPr lang="ja-JP" altLang="en-US"/>
          </a:p>
        </p:txBody>
      </p:sp>
      <p:cxnSp>
        <p:nvCxnSpPr>
          <p:cNvPr id="6222" name="直線コネクタ 117">
            <a:extLst>
              <a:ext uri="{FF2B5EF4-FFF2-40B4-BE49-F238E27FC236}">
                <a16:creationId xmlns:a16="http://schemas.microsoft.com/office/drawing/2014/main" id="{66126FAD-8CA9-AB1E-8BA3-B818D8BE82E9}"/>
              </a:ext>
            </a:extLst>
          </p:cNvPr>
          <p:cNvCxnSpPr>
            <a:cxnSpLocks noChangeShapeType="1"/>
            <a:stCxn id="6170" idx="5"/>
          </p:cNvCxnSpPr>
          <p:nvPr/>
        </p:nvCxnSpPr>
        <p:spPr bwMode="auto">
          <a:xfrm flipV="1">
            <a:off x="3287715" y="3127375"/>
            <a:ext cx="161925" cy="0"/>
          </a:xfrm>
          <a:prstGeom prst="line">
            <a:avLst/>
          </a:prstGeom>
          <a:ln>
            <a:headEnd/>
            <a:tailEnd/>
          </a:ln>
        </p:spPr>
        <p:style>
          <a:lnRef idx="1">
            <a:schemeClr val="dk1"/>
          </a:lnRef>
          <a:fillRef idx="0">
            <a:schemeClr val="dk1"/>
          </a:fillRef>
          <a:effectRef idx="0">
            <a:schemeClr val="dk1"/>
          </a:effectRef>
          <a:fontRef idx="minor">
            <a:schemeClr val="tx1"/>
          </a:fontRef>
        </p:style>
      </p:cxnSp>
      <p:cxnSp>
        <p:nvCxnSpPr>
          <p:cNvPr id="6223" name="直線コネクタ 118">
            <a:extLst>
              <a:ext uri="{FF2B5EF4-FFF2-40B4-BE49-F238E27FC236}">
                <a16:creationId xmlns:a16="http://schemas.microsoft.com/office/drawing/2014/main" id="{268239A4-53F6-0237-7080-4EDFA63E7B96}"/>
              </a:ext>
            </a:extLst>
          </p:cNvPr>
          <p:cNvCxnSpPr>
            <a:cxnSpLocks noChangeShapeType="1"/>
          </p:cNvCxnSpPr>
          <p:nvPr/>
        </p:nvCxnSpPr>
        <p:spPr bwMode="auto">
          <a:xfrm flipV="1">
            <a:off x="3287715" y="3671888"/>
            <a:ext cx="161925" cy="0"/>
          </a:xfrm>
          <a:prstGeom prst="line">
            <a:avLst/>
          </a:prstGeom>
          <a:ln>
            <a:headEnd/>
            <a:tailEnd/>
          </a:ln>
        </p:spPr>
        <p:style>
          <a:lnRef idx="1">
            <a:schemeClr val="dk1"/>
          </a:lnRef>
          <a:fillRef idx="0">
            <a:schemeClr val="dk1"/>
          </a:fillRef>
          <a:effectRef idx="0">
            <a:schemeClr val="dk1"/>
          </a:effectRef>
          <a:fontRef idx="minor">
            <a:schemeClr val="tx1"/>
          </a:fontRef>
        </p:style>
      </p:cxnSp>
      <p:cxnSp>
        <p:nvCxnSpPr>
          <p:cNvPr id="6224" name="_s197644">
            <a:extLst>
              <a:ext uri="{FF2B5EF4-FFF2-40B4-BE49-F238E27FC236}">
                <a16:creationId xmlns:a16="http://schemas.microsoft.com/office/drawing/2014/main" id="{87D579FD-1069-DC55-C18B-25F525D28B1D}"/>
              </a:ext>
            </a:extLst>
          </p:cNvPr>
          <p:cNvCxnSpPr>
            <a:cxnSpLocks noChangeShapeType="1"/>
          </p:cNvCxnSpPr>
          <p:nvPr/>
        </p:nvCxnSpPr>
        <p:spPr bwMode="auto">
          <a:xfrm rot="10800000">
            <a:off x="5327652" y="3716338"/>
            <a:ext cx="180975" cy="730250"/>
          </a:xfrm>
          <a:prstGeom prst="bentConnector2">
            <a:avLst/>
          </a:prstGeom>
          <a:ln>
            <a:headEnd/>
            <a:tailEnd/>
          </a:ln>
        </p:spPr>
        <p:style>
          <a:lnRef idx="1">
            <a:schemeClr val="dk1"/>
          </a:lnRef>
          <a:fillRef idx="0">
            <a:schemeClr val="dk1"/>
          </a:fillRef>
          <a:effectRef idx="0">
            <a:schemeClr val="dk1"/>
          </a:effectRef>
          <a:fontRef idx="minor">
            <a:schemeClr val="tx1"/>
          </a:fontRef>
        </p:style>
      </p:cxnSp>
      <p:sp>
        <p:nvSpPr>
          <p:cNvPr id="6225" name="_s197657">
            <a:extLst>
              <a:ext uri="{FF2B5EF4-FFF2-40B4-BE49-F238E27FC236}">
                <a16:creationId xmlns:a16="http://schemas.microsoft.com/office/drawing/2014/main" id="{C719FEFF-0DE3-E1C0-9E9E-1AF1DC02292F}"/>
              </a:ext>
            </a:extLst>
          </p:cNvPr>
          <p:cNvSpPr>
            <a:spLocks noChangeArrowheads="1"/>
          </p:cNvSpPr>
          <p:nvPr/>
        </p:nvSpPr>
        <p:spPr bwMode="auto">
          <a:xfrm>
            <a:off x="4427540" y="6021390"/>
            <a:ext cx="1019175" cy="306387"/>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18599" tIns="9301" rIns="18599" bIns="9301" anchor="ctr"/>
          <a:lstStyle/>
          <a:p>
            <a:pPr eaLnBrk="1" hangingPunct="1">
              <a:defRPr/>
            </a:pPr>
            <a:r>
              <a:rPr lang="ja-JP" altLang="en-US" sz="900"/>
              <a:t>応力（ひずみ）測定</a:t>
            </a:r>
          </a:p>
        </p:txBody>
      </p:sp>
      <p:cxnSp>
        <p:nvCxnSpPr>
          <p:cNvPr id="6226" name="_s197647">
            <a:extLst>
              <a:ext uri="{FF2B5EF4-FFF2-40B4-BE49-F238E27FC236}">
                <a16:creationId xmlns:a16="http://schemas.microsoft.com/office/drawing/2014/main" id="{FCDB47FB-706A-1C2D-6CDA-404B7EBED82A}"/>
              </a:ext>
            </a:extLst>
          </p:cNvPr>
          <p:cNvCxnSpPr>
            <a:cxnSpLocks noChangeShapeType="1"/>
          </p:cNvCxnSpPr>
          <p:nvPr/>
        </p:nvCxnSpPr>
        <p:spPr bwMode="auto">
          <a:xfrm flipV="1">
            <a:off x="3933825" y="5048250"/>
            <a:ext cx="192088" cy="1189038"/>
          </a:xfrm>
          <a:prstGeom prst="bentConnector2">
            <a:avLst/>
          </a:prstGeom>
          <a:ln>
            <a:headEnd/>
            <a:tailEnd/>
          </a:ln>
        </p:spPr>
        <p:style>
          <a:lnRef idx="1">
            <a:schemeClr val="dk1"/>
          </a:lnRef>
          <a:fillRef idx="0">
            <a:schemeClr val="dk1"/>
          </a:fillRef>
          <a:effectRef idx="0">
            <a:schemeClr val="dk1"/>
          </a:effectRef>
          <a:fontRef idx="minor">
            <a:schemeClr val="tx1"/>
          </a:fontRef>
        </p:style>
      </p:cxnSp>
      <p:sp>
        <p:nvSpPr>
          <p:cNvPr id="6227" name="_s197657">
            <a:extLst>
              <a:ext uri="{FF2B5EF4-FFF2-40B4-BE49-F238E27FC236}">
                <a16:creationId xmlns:a16="http://schemas.microsoft.com/office/drawing/2014/main" id="{27456A88-8A54-E61B-196C-92824DC985C5}"/>
              </a:ext>
            </a:extLst>
          </p:cNvPr>
          <p:cNvSpPr>
            <a:spLocks noChangeArrowheads="1"/>
          </p:cNvSpPr>
          <p:nvPr/>
        </p:nvSpPr>
        <p:spPr bwMode="auto">
          <a:xfrm>
            <a:off x="2581275" y="6135690"/>
            <a:ext cx="1385888" cy="274637"/>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18599" tIns="9301" rIns="18599" bIns="9301" anchor="ctr"/>
          <a:lstStyle/>
          <a:p>
            <a:pPr eaLnBrk="1" hangingPunct="1">
              <a:defRPr/>
            </a:pPr>
            <a:r>
              <a:rPr lang="ja-JP" altLang="en-US" sz="1200" dirty="0"/>
              <a:t>振動・たわみ測定</a:t>
            </a:r>
          </a:p>
        </p:txBody>
      </p:sp>
      <p:cxnSp>
        <p:nvCxnSpPr>
          <p:cNvPr id="6228" name="直線コネクタ 77">
            <a:extLst>
              <a:ext uri="{FF2B5EF4-FFF2-40B4-BE49-F238E27FC236}">
                <a16:creationId xmlns:a16="http://schemas.microsoft.com/office/drawing/2014/main" id="{2A36B382-3830-306A-8BA0-4385EF0B2A9D}"/>
              </a:ext>
            </a:extLst>
          </p:cNvPr>
          <p:cNvCxnSpPr>
            <a:cxnSpLocks noChangeShapeType="1"/>
          </p:cNvCxnSpPr>
          <p:nvPr/>
        </p:nvCxnSpPr>
        <p:spPr bwMode="auto">
          <a:xfrm rot="10800000">
            <a:off x="2741613" y="1916113"/>
            <a:ext cx="207962" cy="0"/>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6229" name="_s197661">
            <a:extLst>
              <a:ext uri="{FF2B5EF4-FFF2-40B4-BE49-F238E27FC236}">
                <a16:creationId xmlns:a16="http://schemas.microsoft.com/office/drawing/2014/main" id="{DF11FC40-CEF9-D1A4-4EF0-FE0E45AB68F4}"/>
              </a:ext>
            </a:extLst>
          </p:cNvPr>
          <p:cNvSpPr>
            <a:spLocks noChangeArrowheads="1"/>
          </p:cNvSpPr>
          <p:nvPr/>
        </p:nvSpPr>
        <p:spPr bwMode="auto">
          <a:xfrm>
            <a:off x="1736727" y="1817688"/>
            <a:ext cx="1020763" cy="214312"/>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49322" tIns="24662" rIns="49322" bIns="24662" anchor="ctr"/>
          <a:lstStyle/>
          <a:p>
            <a:pPr eaLnBrk="1" hangingPunct="1">
              <a:defRPr/>
            </a:pPr>
            <a:r>
              <a:rPr lang="ja-JP" altLang="en-US" sz="1200" dirty="0"/>
              <a:t>画像解析法等</a:t>
            </a:r>
          </a:p>
        </p:txBody>
      </p:sp>
      <p:sp>
        <p:nvSpPr>
          <p:cNvPr id="6230" name="_s197661">
            <a:extLst>
              <a:ext uri="{FF2B5EF4-FFF2-40B4-BE49-F238E27FC236}">
                <a16:creationId xmlns:a16="http://schemas.microsoft.com/office/drawing/2014/main" id="{2D4E5F49-996B-4921-CC36-F40DDA3F3D21}"/>
              </a:ext>
            </a:extLst>
          </p:cNvPr>
          <p:cNvSpPr>
            <a:spLocks noChangeArrowheads="1"/>
          </p:cNvSpPr>
          <p:nvPr/>
        </p:nvSpPr>
        <p:spPr bwMode="auto">
          <a:xfrm>
            <a:off x="5508627" y="4292600"/>
            <a:ext cx="1020763" cy="287338"/>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49322" tIns="24662" rIns="49322" bIns="24662" anchor="ctr"/>
          <a:lstStyle/>
          <a:p>
            <a:pPr eaLnBrk="1" hangingPunct="1">
              <a:defRPr/>
            </a:pPr>
            <a:r>
              <a:rPr lang="ja-JP" altLang="en-US" sz="900"/>
              <a:t>内部調査（</a:t>
            </a:r>
            <a:r>
              <a:rPr lang="en-US" altLang="ja-JP" sz="900"/>
              <a:t>μ</a:t>
            </a:r>
            <a:r>
              <a:rPr lang="ja-JP" altLang="en-US" sz="900"/>
              <a:t>カメラ）</a:t>
            </a:r>
          </a:p>
        </p:txBody>
      </p:sp>
      <p:cxnSp>
        <p:nvCxnSpPr>
          <p:cNvPr id="6231" name="直線コネクタ 103">
            <a:extLst>
              <a:ext uri="{FF2B5EF4-FFF2-40B4-BE49-F238E27FC236}">
                <a16:creationId xmlns:a16="http://schemas.microsoft.com/office/drawing/2014/main" id="{AFABC9DD-941D-FC0E-205B-4B33DB15679F}"/>
              </a:ext>
            </a:extLst>
          </p:cNvPr>
          <p:cNvCxnSpPr>
            <a:cxnSpLocks noChangeShapeType="1"/>
          </p:cNvCxnSpPr>
          <p:nvPr/>
        </p:nvCxnSpPr>
        <p:spPr bwMode="auto">
          <a:xfrm rot="10800000">
            <a:off x="4140200" y="5281613"/>
            <a:ext cx="287338" cy="0"/>
          </a:xfrm>
          <a:prstGeom prst="line">
            <a:avLst/>
          </a:prstGeom>
          <a:ln>
            <a:headEnd/>
            <a:tailEnd/>
          </a:ln>
        </p:spPr>
        <p:style>
          <a:lnRef idx="1">
            <a:schemeClr val="dk1"/>
          </a:lnRef>
          <a:fillRef idx="0">
            <a:schemeClr val="dk1"/>
          </a:fillRef>
          <a:effectRef idx="0">
            <a:schemeClr val="dk1"/>
          </a:effectRef>
          <a:fontRef idx="minor">
            <a:schemeClr val="tx1"/>
          </a:fontRef>
        </p:style>
      </p:cxnSp>
      <p:cxnSp>
        <p:nvCxnSpPr>
          <p:cNvPr id="6232" name="直線コネクタ 103">
            <a:extLst>
              <a:ext uri="{FF2B5EF4-FFF2-40B4-BE49-F238E27FC236}">
                <a16:creationId xmlns:a16="http://schemas.microsoft.com/office/drawing/2014/main" id="{79356E7E-1029-D850-C31B-784BD7047C8D}"/>
              </a:ext>
            </a:extLst>
          </p:cNvPr>
          <p:cNvCxnSpPr>
            <a:cxnSpLocks noChangeShapeType="1"/>
          </p:cNvCxnSpPr>
          <p:nvPr/>
        </p:nvCxnSpPr>
        <p:spPr bwMode="auto">
          <a:xfrm rot="10800000">
            <a:off x="4140200" y="5784850"/>
            <a:ext cx="287338" cy="0"/>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56409" name="Text Box 108">
            <a:extLst>
              <a:ext uri="{FF2B5EF4-FFF2-40B4-BE49-F238E27FC236}">
                <a16:creationId xmlns:a16="http://schemas.microsoft.com/office/drawing/2014/main" id="{710CA79A-F20B-A94C-CCA1-EB6D4F0B34C2}"/>
              </a:ext>
            </a:extLst>
          </p:cNvPr>
          <p:cNvSpPr txBox="1">
            <a:spLocks noChangeArrowheads="1"/>
          </p:cNvSpPr>
          <p:nvPr/>
        </p:nvSpPr>
        <p:spPr bwMode="auto">
          <a:xfrm>
            <a:off x="4284663" y="5353052"/>
            <a:ext cx="1389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000">
                <a:latin typeface="Arial" panose="020B0604020202020204" pitchFamily="34" charset="0"/>
              </a:rPr>
              <a:t>＊一部微破壊を含む。</a:t>
            </a:r>
          </a:p>
        </p:txBody>
      </p:sp>
      <p:cxnSp>
        <p:nvCxnSpPr>
          <p:cNvPr id="6234" name="直線コネクタ 103">
            <a:extLst>
              <a:ext uri="{FF2B5EF4-FFF2-40B4-BE49-F238E27FC236}">
                <a16:creationId xmlns:a16="http://schemas.microsoft.com/office/drawing/2014/main" id="{DD14EFC2-5707-BFCE-E18C-9ED4974CC3D0}"/>
              </a:ext>
            </a:extLst>
          </p:cNvPr>
          <p:cNvCxnSpPr>
            <a:cxnSpLocks noChangeShapeType="1"/>
          </p:cNvCxnSpPr>
          <p:nvPr/>
        </p:nvCxnSpPr>
        <p:spPr bwMode="auto">
          <a:xfrm rot="10800000">
            <a:off x="4140200" y="6237288"/>
            <a:ext cx="287338" cy="0"/>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56411" name="Text Box 110">
            <a:extLst>
              <a:ext uri="{FF2B5EF4-FFF2-40B4-BE49-F238E27FC236}">
                <a16:creationId xmlns:a16="http://schemas.microsoft.com/office/drawing/2014/main" id="{A7B75912-DC60-5FF0-EA0D-FE939919CCA7}"/>
              </a:ext>
            </a:extLst>
          </p:cNvPr>
          <p:cNvSpPr txBox="1">
            <a:spLocks noChangeArrowheads="1"/>
          </p:cNvSpPr>
          <p:nvPr/>
        </p:nvSpPr>
        <p:spPr bwMode="auto">
          <a:xfrm>
            <a:off x="4427538" y="6308727"/>
            <a:ext cx="15922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000">
                <a:latin typeface="Arial" panose="020B0604020202020204" pitchFamily="34" charset="0"/>
              </a:rPr>
              <a:t>＊破壊を含む場合もある。</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object 2">
            <a:extLst>
              <a:ext uri="{FF2B5EF4-FFF2-40B4-BE49-F238E27FC236}">
                <a16:creationId xmlns:a16="http://schemas.microsoft.com/office/drawing/2014/main" id="{10206A13-3F1F-371C-DDB7-CF1D1A982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4" y="2168764"/>
            <a:ext cx="4443413"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object 6">
            <a:extLst>
              <a:ext uri="{FF2B5EF4-FFF2-40B4-BE49-F238E27FC236}">
                <a16:creationId xmlns:a16="http://schemas.microsoft.com/office/drawing/2014/main" id="{5C71BC95-F360-18F3-1A73-E5735D1CDF56}"/>
              </a:ext>
            </a:extLst>
          </p:cNvPr>
          <p:cNvSpPr>
            <a:spLocks noGrp="1"/>
          </p:cNvSpPr>
          <p:nvPr>
            <p:ph type="title"/>
          </p:nvPr>
        </p:nvSpPr>
        <p:spPr>
          <a:xfrm>
            <a:off x="792162" y="796517"/>
            <a:ext cx="7559675" cy="1124539"/>
          </a:xfrm>
          <a:noFill/>
        </p:spPr>
        <p:txBody>
          <a:bodyPr lIns="0" tIns="15240" rIns="0" bIns="0">
            <a:spAutoFit/>
          </a:bodyPr>
          <a:lstStyle/>
          <a:p>
            <a:pPr>
              <a:spcBef>
                <a:spcPts val="125"/>
              </a:spcBef>
            </a:pPr>
            <a:r>
              <a:rPr lang="ja-JP" altLang="ja-JP" sz="2000" b="1" dirty="0"/>
              <a:t>打撃振動試験</a:t>
            </a:r>
            <a:r>
              <a:rPr lang="ja-JP" altLang="en-US" sz="2000" b="1" dirty="0"/>
              <a:t>（</a:t>
            </a:r>
            <a:r>
              <a:rPr lang="en-US" altLang="ja-JP" sz="2000" b="1" dirty="0"/>
              <a:t>JR</a:t>
            </a:r>
            <a:r>
              <a:rPr lang="ja-JP" altLang="en-US" sz="2000" b="1" dirty="0"/>
              <a:t>の技術）</a:t>
            </a:r>
            <a:r>
              <a:rPr lang="en-US" altLang="ja-JP" sz="2000" b="1" dirty="0"/>
              <a:t>【</a:t>
            </a:r>
            <a:r>
              <a:rPr lang="ja-JP" altLang="en-US" sz="2000" b="1" dirty="0"/>
              <a:t>メリット</a:t>
            </a:r>
            <a:r>
              <a:rPr lang="en-US" altLang="ja-JP" sz="2000" b="1" dirty="0"/>
              <a:t>】</a:t>
            </a:r>
            <a:br>
              <a:rPr lang="en-US" altLang="ja-JP" sz="2000" b="1" dirty="0"/>
            </a:br>
            <a:r>
              <a:rPr lang="ja-JP" altLang="en-US" sz="2000" b="1" dirty="0"/>
              <a:t>橋梁を構造物全体形として安全を確認</a:t>
            </a:r>
            <a:br>
              <a:rPr lang="en-US" altLang="ja-JP" sz="2000" b="1" dirty="0"/>
            </a:br>
            <a:r>
              <a:rPr lang="ja-JP" altLang="en-US" sz="2000" b="1" dirty="0"/>
              <a:t>衝撃弾性波を利用し固有振動数を検知</a:t>
            </a:r>
            <a:br>
              <a:rPr lang="en-US" altLang="ja-JP" sz="2000" b="1" dirty="0"/>
            </a:br>
            <a:r>
              <a:rPr lang="ja-JP" altLang="en-US" sz="2000" b="1" dirty="0"/>
              <a:t>橋梁の全体健全性を評価する目的</a:t>
            </a:r>
            <a:endParaRPr lang="ja-JP" altLang="ja-JP" sz="2000" b="1" dirty="0"/>
          </a:p>
        </p:txBody>
      </p:sp>
      <p:pic>
        <p:nvPicPr>
          <p:cNvPr id="81925" name="object 7">
            <a:extLst>
              <a:ext uri="{FF2B5EF4-FFF2-40B4-BE49-F238E27FC236}">
                <a16:creationId xmlns:a16="http://schemas.microsoft.com/office/drawing/2014/main" id="{83CB5F7E-8259-26AD-5D6B-078482206C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1876" y="2134184"/>
            <a:ext cx="4057650"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bject 13">
            <a:extLst>
              <a:ext uri="{FF2B5EF4-FFF2-40B4-BE49-F238E27FC236}">
                <a16:creationId xmlns:a16="http://schemas.microsoft.com/office/drawing/2014/main" id="{7927C22F-6B6C-2688-D865-E302C5C18CC3}"/>
              </a:ext>
            </a:extLst>
          </p:cNvPr>
          <p:cNvSpPr>
            <a:spLocks noGrp="1"/>
          </p:cNvSpPr>
          <p:nvPr>
            <p:ph type="sldNum" sz="quarter" idx="12"/>
          </p:nvPr>
        </p:nvSpPr>
        <p:spPr>
          <a:xfrm>
            <a:off x="11382375" y="6489700"/>
            <a:ext cx="387350" cy="287338"/>
          </a:xfrm>
        </p:spPr>
        <p:txBody>
          <a:bodyPr lIns="0" tIns="0" rIns="0" bIns="0" rtlCol="0">
            <a:spAutoFit/>
          </a:bodyPr>
          <a:lstStyle>
            <a:defPPr>
              <a:defRPr kern="0"/>
            </a:defPPr>
            <a:lvl1pPr>
              <a:defRPr sz="1800" b="1" i="0">
                <a:solidFill>
                  <a:srgbClr val="006FC0"/>
                </a:solidFill>
                <a:latin typeface="Times New Roman"/>
                <a:cs typeface="Times New Roman"/>
              </a:defRPr>
            </a:lvl1pPr>
          </a:lstStyle>
          <a:p>
            <a:pPr marL="38100" algn="l" eaLnBrk="0" hangingPunct="0">
              <a:lnSpc>
                <a:spcPts val="2065"/>
              </a:lnSpc>
              <a:defRPr/>
            </a:pPr>
            <a:fld id="{81C778F2-670D-4F6E-B84B-20010F976640}" type="slidenum">
              <a:rPr lang="en-US" altLang="ja-JP" spc="-25" smtClean="0">
                <a:solidFill>
                  <a:srgbClr val="4471C4"/>
                </a:solidFill>
              </a:rPr>
              <a:pPr marL="38100" algn="l" eaLnBrk="0" hangingPunct="0">
                <a:lnSpc>
                  <a:spcPts val="2065"/>
                </a:lnSpc>
                <a:defRPr/>
              </a:pPr>
              <a:t>50</a:t>
            </a:fld>
            <a:endParaRPr spc="-19" dirty="0"/>
          </a:p>
        </p:txBody>
      </p:sp>
      <p:sp>
        <p:nvSpPr>
          <p:cNvPr id="2" name="テキスト ボックス 1">
            <a:extLst>
              <a:ext uri="{FF2B5EF4-FFF2-40B4-BE49-F238E27FC236}">
                <a16:creationId xmlns:a16="http://schemas.microsoft.com/office/drawing/2014/main" id="{FE642092-A266-C667-D810-C2139AAC641B}"/>
              </a:ext>
            </a:extLst>
          </p:cNvPr>
          <p:cNvSpPr txBox="1"/>
          <p:nvPr/>
        </p:nvSpPr>
        <p:spPr>
          <a:xfrm>
            <a:off x="244474" y="156303"/>
            <a:ext cx="6032421" cy="461665"/>
          </a:xfrm>
          <a:prstGeom prst="rect">
            <a:avLst/>
          </a:prstGeom>
          <a:noFill/>
        </p:spPr>
        <p:txBody>
          <a:bodyPr wrap="none" rtlCol="0">
            <a:spAutoFit/>
          </a:bodyPr>
          <a:lstStyle/>
          <a:p>
            <a:r>
              <a:rPr kumimoji="1" lang="ja-JP" altLang="en-US" sz="2400" dirty="0"/>
              <a:t>最近の提案：橋梁全体の健全度の確認　例</a:t>
            </a:r>
          </a:p>
        </p:txBody>
      </p:sp>
      <p:sp>
        <p:nvSpPr>
          <p:cNvPr id="3" name="テキスト ボックス 2">
            <a:extLst>
              <a:ext uri="{FF2B5EF4-FFF2-40B4-BE49-F238E27FC236}">
                <a16:creationId xmlns:a16="http://schemas.microsoft.com/office/drawing/2014/main" id="{8B1AF397-3E28-2F71-9098-89FB68DF1EE7}"/>
              </a:ext>
            </a:extLst>
          </p:cNvPr>
          <p:cNvSpPr txBox="1"/>
          <p:nvPr/>
        </p:nvSpPr>
        <p:spPr>
          <a:xfrm>
            <a:off x="404893" y="5406199"/>
            <a:ext cx="8494633" cy="1200329"/>
          </a:xfrm>
          <a:prstGeom prst="rect">
            <a:avLst/>
          </a:prstGeom>
          <a:noFill/>
        </p:spPr>
        <p:txBody>
          <a:bodyPr wrap="none" rtlCol="0">
            <a:spAutoFit/>
          </a:bodyPr>
          <a:lstStyle/>
          <a:p>
            <a:r>
              <a:rPr kumimoji="1" lang="en-US" altLang="ja-JP" dirty="0"/>
              <a:t>【</a:t>
            </a:r>
            <a:r>
              <a:rPr kumimoji="1" lang="ja-JP" altLang="en-US" dirty="0"/>
              <a:t>植野評価</a:t>
            </a:r>
            <a:r>
              <a:rPr kumimoji="1" lang="en-US" altLang="ja-JP" dirty="0"/>
              <a:t>】※</a:t>
            </a:r>
            <a:r>
              <a:rPr kumimoji="1" lang="ja-JP" altLang="en-US" dirty="0"/>
              <a:t>本技術は協定締結し数件実施</a:t>
            </a:r>
            <a:endParaRPr kumimoji="1" lang="en-US" altLang="ja-JP" dirty="0"/>
          </a:p>
          <a:p>
            <a:r>
              <a:rPr kumimoji="1" lang="ja-JP" altLang="en-US" dirty="0"/>
              <a:t>　・信頼性や評価を行うが、道路橋に適用するには改良の余地あり</a:t>
            </a:r>
            <a:endParaRPr kumimoji="1" lang="en-US" altLang="ja-JP" dirty="0"/>
          </a:p>
          <a:p>
            <a:r>
              <a:rPr kumimoji="1" lang="ja-JP" altLang="en-US" dirty="0"/>
              <a:t>　・説明の不備。自分たちは理解しているだろうが、職員の理解が得られない・</a:t>
            </a:r>
            <a:endParaRPr kumimoji="1" lang="en-US" altLang="ja-JP" dirty="0"/>
          </a:p>
          <a:p>
            <a:r>
              <a:rPr kumimoji="1" lang="ja-JP" altLang="en-US" dirty="0"/>
              <a:t>　・考え方を是正するよう要求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2FA89F7F-4685-125D-3B31-1A3AE0A770D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0722" name="スライド番号プレースホルダ 3"/>
          <p:cNvSpPr>
            <a:spLocks noGrp="1"/>
          </p:cNvSpPr>
          <p:nvPr>
            <p:ph type="sldNum" sz="quarter" idx="12"/>
          </p:nvPr>
        </p:nvSpPr>
        <p:spPr>
          <a:xfrm>
            <a:off x="5651500" y="7100888"/>
            <a:ext cx="3889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fld id="{3B9261D3-E2FD-4554-AFF9-04F4AD31A253}" type="slidenum">
              <a:rPr kumimoji="0" lang="ja-JP" altLang="en-US" sz="1400" smtClean="0"/>
              <a:pPr algn="ctr" eaLnBrk="1" hangingPunct="1">
                <a:spcBef>
                  <a:spcPct val="0"/>
                </a:spcBef>
                <a:buClrTx/>
                <a:buSzTx/>
                <a:buFontTx/>
                <a:buNone/>
              </a:pPr>
              <a:t>51</a:t>
            </a:fld>
            <a:endParaRPr kumimoji="0" lang="en-US" altLang="ja-JP" sz="1400"/>
          </a:p>
        </p:txBody>
      </p:sp>
      <p:sp>
        <p:nvSpPr>
          <p:cNvPr id="30723" name="Line 2"/>
          <p:cNvSpPr>
            <a:spLocks noChangeShapeType="1"/>
          </p:cNvSpPr>
          <p:nvPr/>
        </p:nvSpPr>
        <p:spPr bwMode="auto">
          <a:xfrm>
            <a:off x="609600" y="5791200"/>
            <a:ext cx="8001000" cy="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ja-JP" altLang="en-US"/>
          </a:p>
        </p:txBody>
      </p:sp>
      <p:sp>
        <p:nvSpPr>
          <p:cNvPr id="30724" name="Line 3"/>
          <p:cNvSpPr>
            <a:spLocks noChangeShapeType="1"/>
          </p:cNvSpPr>
          <p:nvPr/>
        </p:nvSpPr>
        <p:spPr bwMode="auto">
          <a:xfrm>
            <a:off x="1219200" y="533400"/>
            <a:ext cx="0" cy="586740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ja-JP" altLang="en-US"/>
          </a:p>
        </p:txBody>
      </p:sp>
      <p:sp>
        <p:nvSpPr>
          <p:cNvPr id="30725" name="Text Box 4"/>
          <p:cNvSpPr txBox="1">
            <a:spLocks noChangeArrowheads="1"/>
          </p:cNvSpPr>
          <p:nvPr/>
        </p:nvSpPr>
        <p:spPr bwMode="auto">
          <a:xfrm>
            <a:off x="1600200" y="59436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endParaRPr lang="ja-JP" altLang="en-US" sz="2400"/>
          </a:p>
        </p:txBody>
      </p:sp>
      <p:sp>
        <p:nvSpPr>
          <p:cNvPr id="30726" name="Text Box 5"/>
          <p:cNvSpPr txBox="1">
            <a:spLocks noChangeArrowheads="1"/>
          </p:cNvSpPr>
          <p:nvPr/>
        </p:nvSpPr>
        <p:spPr bwMode="auto">
          <a:xfrm>
            <a:off x="3573463" y="5943600"/>
            <a:ext cx="1724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r>
              <a:rPr lang="ja-JP" altLang="en-US" sz="2400">
                <a:latin typeface="HG創英角ﾎﾟｯﾌﾟ体" pitchFamily="49" charset="-128"/>
                <a:ea typeface="HG創英角ﾎﾟｯﾌﾟ体" pitchFamily="49" charset="-128"/>
              </a:rPr>
              <a:t>責任の所在</a:t>
            </a:r>
          </a:p>
        </p:txBody>
      </p:sp>
      <p:sp>
        <p:nvSpPr>
          <p:cNvPr id="30727" name="Oval 6"/>
          <p:cNvSpPr>
            <a:spLocks noChangeArrowheads="1"/>
          </p:cNvSpPr>
          <p:nvPr/>
        </p:nvSpPr>
        <p:spPr bwMode="auto">
          <a:xfrm>
            <a:off x="1524000" y="5791200"/>
            <a:ext cx="914400" cy="914400"/>
          </a:xfrm>
          <a:prstGeom prst="ellipse">
            <a:avLst/>
          </a:prstGeom>
          <a:solidFill>
            <a:srgbClr val="FFFF00"/>
          </a:solidFill>
          <a:ln w="9525">
            <a:solidFill>
              <a:schemeClr val="tx1"/>
            </a:solidFill>
            <a:miter lim="800000"/>
            <a:headEnd/>
            <a:tailEnd/>
          </a:ln>
        </p:spPr>
        <p:txBody>
          <a:bodyPr wrap="none" anchor="ctr"/>
          <a:lstStyle>
            <a:lvl1pPr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r>
              <a:rPr lang="ja-JP" altLang="en-US" sz="2400">
                <a:latin typeface="HG創英角ﾎﾟｯﾌﾟ体" pitchFamily="49" charset="-128"/>
                <a:ea typeface="HG創英角ﾎﾟｯﾌﾟ体" pitchFamily="49" charset="-128"/>
              </a:rPr>
              <a:t>高</a:t>
            </a:r>
          </a:p>
        </p:txBody>
      </p:sp>
      <p:sp>
        <p:nvSpPr>
          <p:cNvPr id="30728" name="Oval 8"/>
          <p:cNvSpPr>
            <a:spLocks noChangeArrowheads="1"/>
          </p:cNvSpPr>
          <p:nvPr/>
        </p:nvSpPr>
        <p:spPr bwMode="auto">
          <a:xfrm>
            <a:off x="228600" y="685800"/>
            <a:ext cx="914400" cy="914400"/>
          </a:xfrm>
          <a:prstGeom prst="ellipse">
            <a:avLst/>
          </a:prstGeom>
          <a:solidFill>
            <a:srgbClr val="FFFF00"/>
          </a:solidFill>
          <a:ln w="9525">
            <a:solidFill>
              <a:schemeClr val="tx1"/>
            </a:solidFill>
            <a:miter lim="800000"/>
            <a:headEnd/>
            <a:tailEnd/>
          </a:ln>
        </p:spPr>
        <p:txBody>
          <a:bodyPr wrap="none" anchor="ctr"/>
          <a:lstStyle>
            <a:lvl1pPr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r>
              <a:rPr lang="ja-JP" altLang="en-US" sz="2400">
                <a:latin typeface="HG創英角ﾎﾟｯﾌﾟ体" pitchFamily="49" charset="-128"/>
                <a:ea typeface="HG創英角ﾎﾟｯﾌﾟ体" pitchFamily="49" charset="-128"/>
              </a:rPr>
              <a:t>高</a:t>
            </a:r>
          </a:p>
        </p:txBody>
      </p:sp>
      <p:sp>
        <p:nvSpPr>
          <p:cNvPr id="30729" name="Oval 9"/>
          <p:cNvSpPr>
            <a:spLocks noChangeArrowheads="1"/>
          </p:cNvSpPr>
          <p:nvPr/>
        </p:nvSpPr>
        <p:spPr bwMode="auto">
          <a:xfrm>
            <a:off x="228600" y="4648200"/>
            <a:ext cx="914400" cy="914400"/>
          </a:xfrm>
          <a:prstGeom prst="ellipse">
            <a:avLst/>
          </a:prstGeom>
          <a:solidFill>
            <a:srgbClr val="FFFF00"/>
          </a:solidFill>
          <a:ln w="9525">
            <a:solidFill>
              <a:schemeClr val="tx1"/>
            </a:solidFill>
            <a:miter lim="800000"/>
            <a:headEnd/>
            <a:tailEnd/>
          </a:ln>
        </p:spPr>
        <p:txBody>
          <a:bodyPr wrap="none" anchor="ctr"/>
          <a:lstStyle>
            <a:lvl1pPr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r>
              <a:rPr lang="ja-JP" altLang="en-US" sz="2400">
                <a:latin typeface="HG創英角ﾎﾟｯﾌﾟ体" pitchFamily="49" charset="-128"/>
                <a:ea typeface="HG創英角ﾎﾟｯﾌﾟ体" pitchFamily="49" charset="-128"/>
              </a:rPr>
              <a:t>低</a:t>
            </a:r>
          </a:p>
        </p:txBody>
      </p:sp>
      <p:sp>
        <p:nvSpPr>
          <p:cNvPr id="30730" name="Oval 10"/>
          <p:cNvSpPr>
            <a:spLocks noChangeArrowheads="1"/>
          </p:cNvSpPr>
          <p:nvPr/>
        </p:nvSpPr>
        <p:spPr bwMode="auto">
          <a:xfrm>
            <a:off x="7092950" y="5732463"/>
            <a:ext cx="914400" cy="914400"/>
          </a:xfrm>
          <a:prstGeom prst="ellipse">
            <a:avLst/>
          </a:prstGeom>
          <a:solidFill>
            <a:srgbClr val="FFFF00"/>
          </a:solidFill>
          <a:ln w="9525">
            <a:solidFill>
              <a:schemeClr val="tx1"/>
            </a:solidFill>
            <a:miter lim="800000"/>
            <a:headEnd/>
            <a:tailEnd/>
          </a:ln>
        </p:spPr>
        <p:txBody>
          <a:bodyPr wrap="none" anchor="ctr"/>
          <a:lstStyle>
            <a:lvl1pPr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r>
              <a:rPr lang="ja-JP" altLang="en-US" sz="2400">
                <a:latin typeface="HG創英角ﾎﾟｯﾌﾟ体" pitchFamily="49" charset="-128"/>
                <a:ea typeface="HG創英角ﾎﾟｯﾌﾟ体" pitchFamily="49" charset="-128"/>
              </a:rPr>
              <a:t>低</a:t>
            </a:r>
          </a:p>
        </p:txBody>
      </p:sp>
      <p:sp>
        <p:nvSpPr>
          <p:cNvPr id="30731" name="Text Box 11"/>
          <p:cNvSpPr txBox="1">
            <a:spLocks noChangeArrowheads="1"/>
          </p:cNvSpPr>
          <p:nvPr/>
        </p:nvSpPr>
        <p:spPr bwMode="auto">
          <a:xfrm>
            <a:off x="441325" y="2459038"/>
            <a:ext cx="492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r>
              <a:rPr lang="ja-JP" altLang="en-US" sz="2400">
                <a:latin typeface="HG創英角ﾎﾟｯﾌﾟ体" pitchFamily="49" charset="-128"/>
                <a:ea typeface="HG創英角ﾎﾟｯﾌﾟ体" pitchFamily="49" charset="-128"/>
              </a:rPr>
              <a:t>レ</a:t>
            </a:r>
          </a:p>
          <a:p>
            <a:pPr algn="ctr" eaLnBrk="1" hangingPunct="1">
              <a:spcBef>
                <a:spcPct val="0"/>
              </a:spcBef>
              <a:buClrTx/>
              <a:buSzTx/>
              <a:buFontTx/>
              <a:buNone/>
            </a:pPr>
            <a:r>
              <a:rPr lang="ja-JP" altLang="en-US" sz="2400">
                <a:latin typeface="HG創英角ﾎﾟｯﾌﾟ体" pitchFamily="49" charset="-128"/>
                <a:ea typeface="HG創英角ﾎﾟｯﾌﾟ体" pitchFamily="49" charset="-128"/>
              </a:rPr>
              <a:t>ベ</a:t>
            </a:r>
          </a:p>
          <a:p>
            <a:pPr algn="ctr" eaLnBrk="1" hangingPunct="1">
              <a:spcBef>
                <a:spcPct val="0"/>
              </a:spcBef>
              <a:buClrTx/>
              <a:buSzTx/>
              <a:buFontTx/>
              <a:buNone/>
            </a:pPr>
            <a:r>
              <a:rPr lang="ja-JP" altLang="en-US" sz="2400">
                <a:latin typeface="HG創英角ﾎﾟｯﾌﾟ体" pitchFamily="49" charset="-128"/>
                <a:ea typeface="HG創英角ﾎﾟｯﾌﾟ体" pitchFamily="49" charset="-128"/>
              </a:rPr>
              <a:t>ル</a:t>
            </a:r>
          </a:p>
        </p:txBody>
      </p:sp>
      <p:sp>
        <p:nvSpPr>
          <p:cNvPr id="30732" name="Oval 18"/>
          <p:cNvSpPr>
            <a:spLocks noChangeArrowheads="1"/>
          </p:cNvSpPr>
          <p:nvPr/>
        </p:nvSpPr>
        <p:spPr bwMode="auto">
          <a:xfrm>
            <a:off x="5715000" y="1659096"/>
            <a:ext cx="2895600" cy="779463"/>
          </a:xfrm>
          <a:prstGeom prst="ellipse">
            <a:avLst/>
          </a:prstGeom>
          <a:solidFill>
            <a:srgbClr val="92D050"/>
          </a:solidFill>
          <a:ln w="9525">
            <a:solidFill>
              <a:schemeClr val="tx1"/>
            </a:solidFill>
            <a:miter lim="800000"/>
            <a:headEnd/>
            <a:tailEnd/>
          </a:ln>
        </p:spPr>
        <p:txBody>
          <a:bodyPr wrap="none" anchor="ctr"/>
          <a:lstStyle>
            <a:lvl1pPr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r>
              <a:rPr lang="ja-JP" altLang="en-US" sz="2400" dirty="0">
                <a:latin typeface="HG創英角ﾎﾟｯﾌﾟ体" pitchFamily="49" charset="-128"/>
                <a:ea typeface="HG創英角ﾎﾟｯﾌﾟ体" pitchFamily="49" charset="-128"/>
              </a:rPr>
              <a:t>学会などが出す認証</a:t>
            </a:r>
          </a:p>
        </p:txBody>
      </p:sp>
      <p:sp>
        <p:nvSpPr>
          <p:cNvPr id="25" name="角丸四角形 24"/>
          <p:cNvSpPr/>
          <p:nvPr/>
        </p:nvSpPr>
        <p:spPr bwMode="auto">
          <a:xfrm>
            <a:off x="0" y="0"/>
            <a:ext cx="7645400" cy="647700"/>
          </a:xfrm>
          <a:prstGeom prst="round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none"/>
          <a:lstStyle/>
          <a:p>
            <a:pPr>
              <a:defRPr/>
            </a:pPr>
            <a:r>
              <a:rPr lang="ja-JP" altLang="en-US" sz="3600" dirty="0">
                <a:solidFill>
                  <a:schemeClr val="tx1"/>
                </a:solidFill>
                <a:latin typeface="HGP創英角ｺﾞｼｯｸUB" panose="020B0900000000000000" pitchFamily="50" charset="-128"/>
                <a:ea typeface="HGP創英角ｺﾞｼｯｸUB" panose="020B0900000000000000" pitchFamily="50" charset="-128"/>
              </a:rPr>
              <a:t>新技術・新工法の採用問題⇒認証</a:t>
            </a:r>
          </a:p>
        </p:txBody>
      </p:sp>
      <p:sp>
        <p:nvSpPr>
          <p:cNvPr id="26" name="角丸四角形 25"/>
          <p:cNvSpPr/>
          <p:nvPr/>
        </p:nvSpPr>
        <p:spPr bwMode="auto">
          <a:xfrm>
            <a:off x="5330825" y="4998109"/>
            <a:ext cx="1762125" cy="647700"/>
          </a:xfrm>
          <a:prstGeom prst="roundRect">
            <a:avLst/>
          </a:prstGeom>
          <a:solidFill>
            <a:srgbClr val="00B0F0"/>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a:lstStyle/>
          <a:p>
            <a:pPr>
              <a:defRPr/>
            </a:pPr>
            <a:r>
              <a:rPr lang="en-US" altLang="ja-JP" sz="3600" dirty="0">
                <a:solidFill>
                  <a:schemeClr val="tx1"/>
                </a:solidFill>
              </a:rPr>
              <a:t>NETIS</a:t>
            </a:r>
            <a:endParaRPr lang="ja-JP" altLang="en-US" sz="3600" dirty="0">
              <a:solidFill>
                <a:schemeClr val="tx1"/>
              </a:solidFill>
            </a:endParaRPr>
          </a:p>
        </p:txBody>
      </p:sp>
      <p:sp>
        <p:nvSpPr>
          <p:cNvPr id="27" name="角丸四角形 26"/>
          <p:cNvSpPr/>
          <p:nvPr/>
        </p:nvSpPr>
        <p:spPr bwMode="auto">
          <a:xfrm>
            <a:off x="5345113" y="2586038"/>
            <a:ext cx="1973262" cy="647700"/>
          </a:xfrm>
          <a:prstGeom prst="roundRect">
            <a:avLst/>
          </a:prstGeom>
          <a:solidFill>
            <a:srgbClr val="FFFF00"/>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a:lstStyle/>
          <a:p>
            <a:pPr>
              <a:defRPr/>
            </a:pPr>
            <a:r>
              <a:rPr lang="ja-JP" altLang="en-US" sz="3600" dirty="0">
                <a:solidFill>
                  <a:schemeClr val="tx1"/>
                </a:solidFill>
              </a:rPr>
              <a:t>特許　等</a:t>
            </a:r>
          </a:p>
        </p:txBody>
      </p:sp>
      <p:sp>
        <p:nvSpPr>
          <p:cNvPr id="28" name="角丸四角形 27"/>
          <p:cNvSpPr/>
          <p:nvPr/>
        </p:nvSpPr>
        <p:spPr bwMode="auto">
          <a:xfrm>
            <a:off x="1336675" y="1150938"/>
            <a:ext cx="3143250" cy="647700"/>
          </a:xfrm>
          <a:prstGeom prst="roundRect">
            <a:avLst/>
          </a:prstGeom>
          <a:solidFill>
            <a:schemeClr val="accent2">
              <a:lumMod val="60000"/>
              <a:lumOff val="4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a:lstStyle/>
          <a:p>
            <a:pPr>
              <a:defRPr/>
            </a:pPr>
            <a:r>
              <a:rPr lang="ja-JP" altLang="en-US" sz="3600" dirty="0">
                <a:solidFill>
                  <a:schemeClr val="tx1"/>
                </a:solidFill>
              </a:rPr>
              <a:t>技術審査証明</a:t>
            </a:r>
          </a:p>
        </p:txBody>
      </p:sp>
      <p:sp>
        <p:nvSpPr>
          <p:cNvPr id="29" name="四角形吹き出し 4"/>
          <p:cNvSpPr>
            <a:spLocks noChangeArrowheads="1"/>
          </p:cNvSpPr>
          <p:nvPr/>
        </p:nvSpPr>
        <p:spPr bwMode="auto">
          <a:xfrm>
            <a:off x="6559550" y="3467100"/>
            <a:ext cx="1765300" cy="682625"/>
          </a:xfrm>
          <a:prstGeom prst="wedgeRectCallout">
            <a:avLst>
              <a:gd name="adj1" fmla="val -34336"/>
              <a:gd name="adj2" fmla="val -118147"/>
            </a:avLst>
          </a:prstGeom>
          <a:solidFill>
            <a:schemeClr val="bg1">
              <a:lumMod val="85000"/>
            </a:schemeClr>
          </a:solidFill>
          <a:ln w="9525" algn="ctr">
            <a:solidFill>
              <a:schemeClr val="tx1"/>
            </a:solidFill>
            <a:round/>
            <a:headEnd/>
            <a:tailEnd/>
          </a:ln>
        </p:spPr>
        <p:txBody>
          <a:bodyPr wrap="none"/>
          <a:lstStyle/>
          <a:p>
            <a:pPr>
              <a:defRPr/>
            </a:pPr>
            <a:r>
              <a:rPr lang="ja-JP" altLang="en-US" sz="2000" dirty="0">
                <a:latin typeface="HG創英角ﾎﾟｯﾌﾟ体" pitchFamily="49" charset="-128"/>
                <a:ea typeface="HG創英角ﾎﾟｯﾌﾟ体" pitchFamily="49" charset="-128"/>
              </a:rPr>
              <a:t>公共工事では</a:t>
            </a:r>
            <a:endParaRPr lang="en-US" altLang="ja-JP" sz="2000" dirty="0">
              <a:latin typeface="HG創英角ﾎﾟｯﾌﾟ体" pitchFamily="49" charset="-128"/>
              <a:ea typeface="HG創英角ﾎﾟｯﾌﾟ体" pitchFamily="49" charset="-128"/>
            </a:endParaRPr>
          </a:p>
          <a:p>
            <a:pPr>
              <a:defRPr/>
            </a:pPr>
            <a:r>
              <a:rPr lang="ja-JP" altLang="en-US" sz="2000" dirty="0">
                <a:latin typeface="HG創英角ﾎﾟｯﾌﾟ体" pitchFamily="49" charset="-128"/>
                <a:ea typeface="HG創英角ﾎﾟｯﾌﾟ体" pitchFamily="49" charset="-128"/>
              </a:rPr>
              <a:t>使いにくい</a:t>
            </a:r>
          </a:p>
        </p:txBody>
      </p:sp>
      <p:sp>
        <p:nvSpPr>
          <p:cNvPr id="31" name="四角形吹き出し 4"/>
          <p:cNvSpPr>
            <a:spLocks noChangeArrowheads="1"/>
          </p:cNvSpPr>
          <p:nvPr/>
        </p:nvSpPr>
        <p:spPr bwMode="auto">
          <a:xfrm>
            <a:off x="7054850" y="4224338"/>
            <a:ext cx="1943100" cy="1014412"/>
          </a:xfrm>
          <a:prstGeom prst="wedgeRectCallout">
            <a:avLst>
              <a:gd name="adj1" fmla="val -73118"/>
              <a:gd name="adj2" fmla="val 33143"/>
            </a:avLst>
          </a:prstGeom>
          <a:solidFill>
            <a:schemeClr val="bg1">
              <a:lumMod val="85000"/>
            </a:schemeClr>
          </a:solidFill>
          <a:ln w="9525" algn="ctr">
            <a:solidFill>
              <a:schemeClr val="tx1"/>
            </a:solidFill>
            <a:round/>
            <a:headEnd/>
            <a:tailEnd/>
          </a:ln>
        </p:spPr>
        <p:txBody>
          <a:bodyPr wrap="none"/>
          <a:lstStyle/>
          <a:p>
            <a:pPr>
              <a:defRPr/>
            </a:pPr>
            <a:r>
              <a:rPr lang="ja-JP" altLang="en-US" sz="2000" dirty="0">
                <a:latin typeface="HG創英角ﾎﾟｯﾌﾟ体" pitchFamily="49" charset="-128"/>
                <a:ea typeface="HG創英角ﾎﾟｯﾌﾟ体" pitchFamily="49" charset="-128"/>
              </a:rPr>
              <a:t>時々問題発生</a:t>
            </a:r>
            <a:endParaRPr lang="en-US" altLang="ja-JP" sz="2000" dirty="0">
              <a:latin typeface="HG創英角ﾎﾟｯﾌﾟ体" pitchFamily="49" charset="-128"/>
              <a:ea typeface="HG創英角ﾎﾟｯﾌﾟ体" pitchFamily="49" charset="-128"/>
            </a:endParaRPr>
          </a:p>
          <a:p>
            <a:pPr>
              <a:defRPr/>
            </a:pPr>
            <a:r>
              <a:rPr lang="ja-JP" altLang="en-US" sz="2000" dirty="0">
                <a:latin typeface="HG創英角ﾎﾟｯﾌﾟ体" pitchFamily="49" charset="-128"/>
                <a:ea typeface="HG創英角ﾎﾟｯﾌﾟ体" pitchFamily="49" charset="-128"/>
              </a:rPr>
              <a:t>単なるカタログ</a:t>
            </a:r>
            <a:endParaRPr lang="en-US" altLang="ja-JP" sz="2000" dirty="0">
              <a:latin typeface="HG創英角ﾎﾟｯﾌﾟ体" pitchFamily="49" charset="-128"/>
              <a:ea typeface="HG創英角ﾎﾟｯﾌﾟ体" pitchFamily="49" charset="-128"/>
            </a:endParaRPr>
          </a:p>
          <a:p>
            <a:pPr>
              <a:defRPr/>
            </a:pPr>
            <a:r>
              <a:rPr lang="ja-JP" altLang="en-US" sz="2000" dirty="0">
                <a:latin typeface="HG創英角ﾎﾟｯﾌﾟ体" pitchFamily="49" charset="-128"/>
                <a:ea typeface="HG創英角ﾎﾟｯﾌﾟ体" pitchFamily="49" charset="-128"/>
              </a:rPr>
              <a:t>申請のみ</a:t>
            </a:r>
          </a:p>
        </p:txBody>
      </p:sp>
      <p:sp>
        <p:nvSpPr>
          <p:cNvPr id="32" name="四角形吹き出し 5"/>
          <p:cNvSpPr>
            <a:spLocks noChangeArrowheads="1"/>
          </p:cNvSpPr>
          <p:nvPr/>
        </p:nvSpPr>
        <p:spPr bwMode="auto">
          <a:xfrm>
            <a:off x="1393825" y="2204865"/>
            <a:ext cx="3903663" cy="1728192"/>
          </a:xfrm>
          <a:prstGeom prst="wedgeRectCallout">
            <a:avLst>
              <a:gd name="adj1" fmla="val -28070"/>
              <a:gd name="adj2" fmla="val -76059"/>
            </a:avLst>
          </a:prstGeom>
          <a:solidFill>
            <a:schemeClr val="bg1">
              <a:lumMod val="85000"/>
            </a:schemeClr>
          </a:solidFill>
          <a:ln w="9525" algn="ctr">
            <a:solidFill>
              <a:schemeClr val="tx1"/>
            </a:solidFill>
            <a:round/>
            <a:headEnd/>
            <a:tailEnd/>
          </a:ln>
        </p:spPr>
        <p:txBody>
          <a:bodyPr wrap="none"/>
          <a:lstStyle/>
          <a:p>
            <a:pPr>
              <a:defRPr/>
            </a:pPr>
            <a:r>
              <a:rPr lang="ja-JP" altLang="en-US" sz="2000" dirty="0">
                <a:latin typeface="HG創英角ﾎﾟｯﾌﾟ体" pitchFamily="49" charset="-128"/>
                <a:ea typeface="HG創英角ﾎﾟｯﾌﾟ体" pitchFamily="49" charset="-128"/>
              </a:rPr>
              <a:t>審査料高い</a:t>
            </a:r>
            <a:endParaRPr lang="en-US" altLang="ja-JP" sz="2000" dirty="0">
              <a:latin typeface="HG創英角ﾎﾟｯﾌﾟ体" pitchFamily="49" charset="-128"/>
              <a:ea typeface="HG創英角ﾎﾟｯﾌﾟ体" pitchFamily="49" charset="-128"/>
            </a:endParaRPr>
          </a:p>
          <a:p>
            <a:pPr>
              <a:defRPr/>
            </a:pPr>
            <a:r>
              <a:rPr lang="ja-JP" altLang="en-US" sz="2000" dirty="0">
                <a:latin typeface="HG創英角ﾎﾟｯﾌﾟ体" pitchFamily="49" charset="-128"/>
                <a:ea typeface="HG創英角ﾎﾟｯﾌﾟ体" pitchFamily="49" charset="-128"/>
              </a:rPr>
              <a:t>権威は少し高い（旧：大臣認定）</a:t>
            </a:r>
            <a:endParaRPr lang="en-US" altLang="ja-JP" sz="2000" dirty="0">
              <a:latin typeface="HG創英角ﾎﾟｯﾌﾟ体" pitchFamily="49" charset="-128"/>
              <a:ea typeface="HG創英角ﾎﾟｯﾌﾟ体" pitchFamily="49" charset="-128"/>
            </a:endParaRPr>
          </a:p>
          <a:p>
            <a:pPr>
              <a:defRPr/>
            </a:pPr>
            <a:r>
              <a:rPr lang="ja-JP" altLang="en-US" sz="2000" dirty="0">
                <a:latin typeface="HG創英角ﾎﾟｯﾌﾟ体" pitchFamily="49" charset="-128"/>
                <a:ea typeface="HG創英角ﾎﾟｯﾌﾟ体" pitchFamily="49" charset="-128"/>
              </a:rPr>
              <a:t>委員会の設置</a:t>
            </a:r>
            <a:endParaRPr lang="en-US" altLang="ja-JP" sz="2000" dirty="0">
              <a:latin typeface="HG創英角ﾎﾟｯﾌﾟ体" pitchFamily="49" charset="-128"/>
              <a:ea typeface="HG創英角ﾎﾟｯﾌﾟ体" pitchFamily="49" charset="-128"/>
            </a:endParaRPr>
          </a:p>
          <a:p>
            <a:pPr>
              <a:defRPr/>
            </a:pPr>
            <a:r>
              <a:rPr lang="ja-JP" altLang="en-US" sz="2000" dirty="0">
                <a:latin typeface="HG創英角ﾎﾟｯﾌﾟ体" pitchFamily="49" charset="-128"/>
                <a:ea typeface="HG創英角ﾎﾟｯﾌﾟ体" pitchFamily="49" charset="-128"/>
              </a:rPr>
              <a:t>新技術登録番号の交付</a:t>
            </a:r>
            <a:endParaRPr lang="en-US" altLang="ja-JP" sz="2000" dirty="0">
              <a:latin typeface="HG創英角ﾎﾟｯﾌﾟ体" pitchFamily="49" charset="-128"/>
              <a:ea typeface="HG創英角ﾎﾟｯﾌﾟ体" pitchFamily="49" charset="-128"/>
            </a:endParaRPr>
          </a:p>
          <a:p>
            <a:pPr>
              <a:defRPr/>
            </a:pPr>
            <a:r>
              <a:rPr lang="ja-JP" altLang="en-US" sz="2000" dirty="0">
                <a:latin typeface="HG創英角ﾎﾟｯﾌﾟ体" pitchFamily="49" charset="-128"/>
                <a:ea typeface="HG創英角ﾎﾟｯﾌﾟ体" pitchFamily="49" charset="-128"/>
              </a:rPr>
              <a:t>審査結果の官庁への報告</a:t>
            </a:r>
          </a:p>
        </p:txBody>
      </p:sp>
      <p:sp>
        <p:nvSpPr>
          <p:cNvPr id="20" name="角丸四角形 19"/>
          <p:cNvSpPr/>
          <p:nvPr/>
        </p:nvSpPr>
        <p:spPr bwMode="auto">
          <a:xfrm>
            <a:off x="2731269" y="4080536"/>
            <a:ext cx="3600475" cy="784224"/>
          </a:xfrm>
          <a:prstGeom prst="roundRect">
            <a:avLst/>
          </a:prstGeom>
          <a:solidFill>
            <a:srgbClr val="FFFF00"/>
          </a:solidFill>
          <a:ln w="57150">
            <a:headEnd type="none" w="med" len="med"/>
            <a:tailEnd type="none" w="med" len="med"/>
          </a:ln>
        </p:spPr>
        <p:style>
          <a:lnRef idx="2">
            <a:schemeClr val="dk1"/>
          </a:lnRef>
          <a:fillRef idx="1">
            <a:schemeClr val="lt1"/>
          </a:fillRef>
          <a:effectRef idx="0">
            <a:schemeClr val="dk1"/>
          </a:effectRef>
          <a:fontRef idx="minor">
            <a:schemeClr val="dk1"/>
          </a:fontRef>
        </p:style>
        <p:txBody>
          <a:bodyPr wrap="none"/>
          <a:lstStyle/>
          <a:p>
            <a:pPr>
              <a:defRPr/>
            </a:pPr>
            <a:r>
              <a:rPr lang="en-US" altLang="ja-JP" sz="2000" dirty="0">
                <a:solidFill>
                  <a:schemeClr val="tx1"/>
                </a:solidFill>
                <a:latin typeface="HGP創英角ﾎﾟｯﾌﾟ体" panose="040B0A00000000000000" pitchFamily="50" charset="-128"/>
                <a:ea typeface="HGP創英角ﾎﾟｯﾌﾟ体" panose="040B0A00000000000000" pitchFamily="50" charset="-128"/>
              </a:rPr>
              <a:t>NETIS</a:t>
            </a:r>
            <a:r>
              <a:rPr lang="ja-JP" altLang="en-US" sz="2000" dirty="0">
                <a:solidFill>
                  <a:schemeClr val="tx1"/>
                </a:solidFill>
                <a:latin typeface="HGP創英角ﾎﾟｯﾌﾟ体" panose="040B0A00000000000000" pitchFamily="50" charset="-128"/>
                <a:ea typeface="HGP創英角ﾎﾟｯﾌﾟ体" panose="040B0A00000000000000" pitchFamily="50" charset="-128"/>
              </a:rPr>
              <a:t>は認証ではない</a:t>
            </a:r>
            <a:endParaRPr lang="en-US" altLang="ja-JP" sz="2000" dirty="0">
              <a:solidFill>
                <a:schemeClr val="tx1"/>
              </a:solidFill>
              <a:latin typeface="HGP創英角ﾎﾟｯﾌﾟ体" panose="040B0A00000000000000" pitchFamily="50" charset="-128"/>
              <a:ea typeface="HGP創英角ﾎﾟｯﾌﾟ体" panose="040B0A00000000000000" pitchFamily="50" charset="-128"/>
            </a:endParaRPr>
          </a:p>
          <a:p>
            <a:pPr>
              <a:defRPr/>
            </a:pPr>
            <a:r>
              <a:rPr lang="ja-JP" altLang="en-US" sz="2000" dirty="0">
                <a:solidFill>
                  <a:schemeClr val="tx1"/>
                </a:solidFill>
                <a:latin typeface="HGP創英角ﾎﾟｯﾌﾟ体" panose="040B0A00000000000000" pitchFamily="50" charset="-128"/>
                <a:ea typeface="HGP創英角ﾎﾟｯﾌﾟ体" panose="040B0A00000000000000" pitchFamily="50" charset="-128"/>
              </a:rPr>
              <a:t>中味を保証するものではない</a:t>
            </a:r>
            <a:endParaRPr lang="en-US" altLang="ja-JP" sz="2000" dirty="0">
              <a:solidFill>
                <a:schemeClr val="tx1"/>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9358466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1254AB-BE3F-4EF6-90AF-A588CCE200B3}"/>
              </a:ext>
            </a:extLst>
          </p:cNvPr>
          <p:cNvSpPr>
            <a:spLocks noGrp="1"/>
          </p:cNvSpPr>
          <p:nvPr>
            <p:ph type="title"/>
          </p:nvPr>
        </p:nvSpPr>
        <p:spPr>
          <a:xfrm>
            <a:off x="457200" y="152400"/>
            <a:ext cx="8229600" cy="539750"/>
          </a:xfrm>
        </p:spPr>
        <p:txBody>
          <a:bodyPr>
            <a:normAutofit fontScale="90000"/>
          </a:bodyPr>
          <a:lstStyle/>
          <a:p>
            <a:pPr>
              <a:defRPr/>
            </a:pPr>
            <a:r>
              <a:rPr lang="ja-JP" altLang="en-US" b="1" dirty="0"/>
              <a:t>新技術導入のポイントの本音</a:t>
            </a:r>
          </a:p>
        </p:txBody>
      </p:sp>
      <p:sp>
        <p:nvSpPr>
          <p:cNvPr id="75781" name="スライド番号プレースホルダー 4">
            <a:extLst>
              <a:ext uri="{FF2B5EF4-FFF2-40B4-BE49-F238E27FC236}">
                <a16:creationId xmlns:a16="http://schemas.microsoft.com/office/drawing/2014/main" id="{FA53F684-B087-494C-B06C-65B401C58EF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9CE3A104-2956-474E-A676-B7EB5A4EEBF4}" type="slidenum">
              <a:rPr lang="ja-JP" altLang="en-US" sz="1200" smtClean="0">
                <a:solidFill>
                  <a:srgbClr val="898989"/>
                </a:solidFill>
                <a:latin typeface="Arial" panose="020B0604020202020204" pitchFamily="34" charset="0"/>
              </a:rPr>
              <a:pPr>
                <a:spcBef>
                  <a:spcPct val="0"/>
                </a:spcBef>
                <a:buFontTx/>
                <a:buNone/>
              </a:pPr>
              <a:t>52</a:t>
            </a:fld>
            <a:endParaRPr lang="ja-JP" altLang="en-US" sz="1200">
              <a:solidFill>
                <a:srgbClr val="898989"/>
              </a:solidFill>
              <a:latin typeface="Arial" panose="020B0604020202020204" pitchFamily="34" charset="0"/>
            </a:endParaRPr>
          </a:p>
        </p:txBody>
      </p:sp>
      <p:sp>
        <p:nvSpPr>
          <p:cNvPr id="75779" name="テキスト ボックス 3">
            <a:extLst>
              <a:ext uri="{FF2B5EF4-FFF2-40B4-BE49-F238E27FC236}">
                <a16:creationId xmlns:a16="http://schemas.microsoft.com/office/drawing/2014/main" id="{FE1AD9DA-1D9D-4DFC-B585-E1E09A545C25}"/>
              </a:ext>
            </a:extLst>
          </p:cNvPr>
          <p:cNvSpPr txBox="1">
            <a:spLocks noChangeArrowheads="1"/>
          </p:cNvSpPr>
          <p:nvPr/>
        </p:nvSpPr>
        <p:spPr bwMode="auto">
          <a:xfrm>
            <a:off x="179388" y="765175"/>
            <a:ext cx="878522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b="1" u="sng" dirty="0">
                <a:latin typeface="Arial" panose="020B0604020202020204" pitchFamily="34" charset="0"/>
              </a:rPr>
              <a:t>開発者（民側）の課題</a:t>
            </a:r>
            <a:endParaRPr lang="en-US" altLang="ja-JP" sz="2400" b="1" u="sng" dirty="0">
              <a:latin typeface="Arial" panose="020B0604020202020204" pitchFamily="34" charset="0"/>
            </a:endParaRPr>
          </a:p>
          <a:p>
            <a:pPr>
              <a:spcBef>
                <a:spcPct val="0"/>
              </a:spcBef>
              <a:buFontTx/>
              <a:buNone/>
            </a:pPr>
            <a:r>
              <a:rPr lang="ja-JP" altLang="en-US" sz="2400" dirty="0">
                <a:latin typeface="Arial" panose="020B0604020202020204" pitchFamily="34" charset="0"/>
              </a:rPr>
              <a:t>・本当のニーズが見えていない</a:t>
            </a:r>
            <a:endParaRPr lang="en-US" altLang="ja-JP" sz="2400" dirty="0">
              <a:latin typeface="Arial" panose="020B0604020202020204" pitchFamily="34" charset="0"/>
            </a:endParaRPr>
          </a:p>
          <a:p>
            <a:pPr>
              <a:spcBef>
                <a:spcPct val="0"/>
              </a:spcBef>
              <a:buFontTx/>
              <a:buNone/>
            </a:pPr>
            <a:r>
              <a:rPr lang="ja-JP" altLang="en-US" sz="2400" dirty="0">
                <a:latin typeface="Arial" panose="020B0604020202020204" pitchFamily="34" charset="0"/>
              </a:rPr>
              <a:t>・実行するのは役所（官）だと言うことを忘れている</a:t>
            </a:r>
            <a:endParaRPr lang="en-US" altLang="ja-JP" sz="2400" dirty="0">
              <a:latin typeface="Arial" panose="020B0604020202020204" pitchFamily="34" charset="0"/>
            </a:endParaRPr>
          </a:p>
          <a:p>
            <a:pPr>
              <a:spcBef>
                <a:spcPct val="0"/>
              </a:spcBef>
              <a:buFontTx/>
              <a:buNone/>
            </a:pPr>
            <a:r>
              <a:rPr lang="ja-JP" altLang="en-US" sz="2400" dirty="0">
                <a:latin typeface="Arial" panose="020B0604020202020204" pitchFamily="34" charset="0"/>
              </a:rPr>
              <a:t>　　大学やコンサルに相談しただけでは実行はされない！</a:t>
            </a:r>
            <a:endParaRPr lang="en-US" altLang="ja-JP" sz="2400" dirty="0">
              <a:latin typeface="Arial" panose="020B0604020202020204" pitchFamily="34" charset="0"/>
            </a:endParaRPr>
          </a:p>
          <a:p>
            <a:pPr>
              <a:spcBef>
                <a:spcPct val="0"/>
              </a:spcBef>
              <a:buFontTx/>
              <a:buNone/>
            </a:pPr>
            <a:r>
              <a:rPr lang="ja-JP" altLang="en-US" sz="2400" dirty="0">
                <a:latin typeface="Arial" panose="020B0604020202020204" pitchFamily="34" charset="0"/>
              </a:rPr>
              <a:t>・「実装のための実証」ができていない。</a:t>
            </a:r>
            <a:endParaRPr lang="en-US" altLang="ja-JP" sz="2400" dirty="0">
              <a:latin typeface="Arial" panose="020B0604020202020204" pitchFamily="34" charset="0"/>
            </a:endParaRPr>
          </a:p>
          <a:p>
            <a:pPr>
              <a:spcBef>
                <a:spcPct val="0"/>
              </a:spcBef>
              <a:buFontTx/>
              <a:buNone/>
            </a:pPr>
            <a:r>
              <a:rPr lang="ja-JP" altLang="en-US" sz="2400" dirty="0">
                <a:latin typeface="Arial" panose="020B0604020202020204" pitchFamily="34" charset="0"/>
              </a:rPr>
              <a:t>・素人に説明するつもりで説明する必要性</a:t>
            </a:r>
            <a:endParaRPr lang="en-US" altLang="ja-JP" sz="2400" dirty="0">
              <a:latin typeface="Arial" panose="020B0604020202020204" pitchFamily="34" charset="0"/>
            </a:endParaRPr>
          </a:p>
          <a:p>
            <a:pPr>
              <a:spcBef>
                <a:spcPct val="0"/>
              </a:spcBef>
              <a:buFontTx/>
              <a:buNone/>
            </a:pPr>
            <a:endParaRPr lang="en-US" altLang="ja-JP" sz="2400" dirty="0">
              <a:latin typeface="Arial" panose="020B0604020202020204" pitchFamily="34" charset="0"/>
            </a:endParaRPr>
          </a:p>
          <a:p>
            <a:pPr>
              <a:spcBef>
                <a:spcPct val="0"/>
              </a:spcBef>
              <a:buFontTx/>
              <a:buNone/>
            </a:pPr>
            <a:r>
              <a:rPr lang="ja-JP" altLang="en-US" sz="2400" b="1" u="sng" dirty="0">
                <a:latin typeface="Arial" panose="020B0604020202020204" pitchFamily="34" charset="0"/>
              </a:rPr>
              <a:t>実施者（官側）の課題</a:t>
            </a:r>
            <a:endParaRPr lang="en-US" altLang="ja-JP" sz="2400" b="1" u="sng" dirty="0">
              <a:latin typeface="Arial" panose="020B0604020202020204" pitchFamily="34" charset="0"/>
            </a:endParaRPr>
          </a:p>
          <a:p>
            <a:pPr>
              <a:spcBef>
                <a:spcPct val="0"/>
              </a:spcBef>
              <a:buFontTx/>
              <a:buNone/>
            </a:pPr>
            <a:r>
              <a:rPr lang="ja-JP" altLang="en-US" sz="2400" dirty="0">
                <a:latin typeface="Arial" panose="020B0604020202020204" pitchFamily="34" charset="0"/>
              </a:rPr>
              <a:t>・変わったことはしたくない。（評価を恐れる）⇒保身</a:t>
            </a:r>
            <a:endParaRPr lang="en-US" altLang="ja-JP" sz="2400" dirty="0">
              <a:latin typeface="Arial" panose="020B0604020202020204" pitchFamily="34" charset="0"/>
            </a:endParaRPr>
          </a:p>
          <a:p>
            <a:pPr>
              <a:spcBef>
                <a:spcPct val="0"/>
              </a:spcBef>
              <a:buFontTx/>
              <a:buNone/>
            </a:pPr>
            <a:r>
              <a:rPr lang="ja-JP" altLang="en-US" sz="2400" dirty="0">
                <a:latin typeface="Arial" panose="020B0604020202020204" pitchFamily="34" charset="0"/>
              </a:rPr>
              <a:t>　　挑戦心、度量、胆力（やってみる、失敗を恐れない）</a:t>
            </a:r>
            <a:endParaRPr lang="en-US" altLang="ja-JP" sz="2400" dirty="0">
              <a:latin typeface="Arial" panose="020B0604020202020204" pitchFamily="34" charset="0"/>
            </a:endParaRPr>
          </a:p>
          <a:p>
            <a:pPr>
              <a:spcBef>
                <a:spcPct val="0"/>
              </a:spcBef>
              <a:buFontTx/>
              <a:buNone/>
            </a:pPr>
            <a:r>
              <a:rPr lang="ja-JP" altLang="en-US" sz="2400" dirty="0">
                <a:latin typeface="Arial" panose="020B0604020202020204" pitchFamily="34" charset="0"/>
              </a:rPr>
              <a:t>・官側も何が課題か見えていない</a:t>
            </a:r>
          </a:p>
        </p:txBody>
      </p:sp>
      <p:sp>
        <p:nvSpPr>
          <p:cNvPr id="75780" name="テキスト ボックス 2">
            <a:extLst>
              <a:ext uri="{FF2B5EF4-FFF2-40B4-BE49-F238E27FC236}">
                <a16:creationId xmlns:a16="http://schemas.microsoft.com/office/drawing/2014/main" id="{BBE5638B-C21B-4B96-8AF6-3EE924B1F934}"/>
              </a:ext>
            </a:extLst>
          </p:cNvPr>
          <p:cNvSpPr txBox="1">
            <a:spLocks noChangeArrowheads="1"/>
          </p:cNvSpPr>
          <p:nvPr/>
        </p:nvSpPr>
        <p:spPr bwMode="auto">
          <a:xfrm>
            <a:off x="290513" y="6015693"/>
            <a:ext cx="89867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800" b="1" dirty="0">
                <a:latin typeface="Arial" panose="020B0604020202020204" pitchFamily="34" charset="0"/>
              </a:rPr>
              <a:t>社会は、大きな変革期に来た！やってみることが重要！！</a:t>
            </a:r>
          </a:p>
        </p:txBody>
      </p:sp>
    </p:spTree>
    <p:extLst>
      <p:ext uri="{BB962C8B-B14F-4D97-AF65-F5344CB8AC3E}">
        <p14:creationId xmlns:p14="http://schemas.microsoft.com/office/powerpoint/2010/main" val="41595466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6A0A240-2088-B26E-3967-B1B7781840B3}"/>
              </a:ext>
            </a:extLst>
          </p:cNvPr>
          <p:cNvSpPr>
            <a:spLocks noGrp="1"/>
          </p:cNvSpPr>
          <p:nvPr>
            <p:ph type="sldNum" sz="quarter" idx="12"/>
          </p:nvPr>
        </p:nvSpPr>
        <p:spPr/>
        <p:txBody>
          <a:bodyPr/>
          <a:lstStyle/>
          <a:p>
            <a:pPr defTabSz="371446"/>
            <a:fld id="{B424A714-972D-431A-872C-1B0FE76119C1}" type="slidenum">
              <a:rPr kumimoji="0" lang="ja-JP" altLang="en-US" smtClean="0"/>
              <a:pPr defTabSz="371446"/>
              <a:t>53</a:t>
            </a:fld>
            <a:endParaRPr kumimoji="0" lang="ja-JP" altLang="en-US" dirty="0"/>
          </a:p>
        </p:txBody>
      </p:sp>
      <p:sp>
        <p:nvSpPr>
          <p:cNvPr id="3" name="テキスト ボックス 2">
            <a:extLst>
              <a:ext uri="{FF2B5EF4-FFF2-40B4-BE49-F238E27FC236}">
                <a16:creationId xmlns:a16="http://schemas.microsoft.com/office/drawing/2014/main" id="{901C53A2-0A7B-A965-E4FA-152178251E73}"/>
              </a:ext>
            </a:extLst>
          </p:cNvPr>
          <p:cNvSpPr txBox="1"/>
          <p:nvPr/>
        </p:nvSpPr>
        <p:spPr>
          <a:xfrm>
            <a:off x="409073" y="698252"/>
            <a:ext cx="8802410" cy="5461495"/>
          </a:xfrm>
          <a:prstGeom prst="rect">
            <a:avLst/>
          </a:prstGeom>
          <a:noFill/>
        </p:spPr>
        <p:txBody>
          <a:bodyPr wrap="none" rtlCol="0">
            <a:spAutoFit/>
          </a:bodyPr>
          <a:lstStyle/>
          <a:p>
            <a:r>
              <a:rPr kumimoji="1" lang="ja-JP" altLang="en-US" sz="2800" dirty="0"/>
              <a:t>みなさん、「予防保全」「長寿命化」とは簡単に</a:t>
            </a:r>
            <a:endParaRPr kumimoji="1" lang="en-US" altLang="ja-JP" sz="2800" dirty="0"/>
          </a:p>
          <a:p>
            <a:endParaRPr lang="en-US" altLang="ja-JP" sz="2800" dirty="0"/>
          </a:p>
          <a:p>
            <a:r>
              <a:rPr kumimoji="1" lang="ja-JP" altLang="en-US" sz="2800" dirty="0"/>
              <a:t>言いますが、橋は</a:t>
            </a:r>
            <a:r>
              <a:rPr kumimoji="1" lang="en-US" altLang="ja-JP" sz="2800" dirty="0"/>
              <a:t>1</a:t>
            </a:r>
            <a:r>
              <a:rPr kumimoji="1" lang="ja-JP" altLang="en-US" sz="2800" dirty="0"/>
              <a:t>橋づつ違う。</a:t>
            </a:r>
            <a:endParaRPr kumimoji="1" lang="en-US" altLang="ja-JP" sz="2800" dirty="0"/>
          </a:p>
          <a:p>
            <a:endParaRPr lang="en-US" altLang="ja-JP" sz="2800" dirty="0"/>
          </a:p>
          <a:p>
            <a:r>
              <a:rPr kumimoji="1" lang="ja-JP" altLang="en-US" sz="2800" dirty="0"/>
              <a:t>出来も違う。そして、できの悪物が自治体には多い。</a:t>
            </a:r>
            <a:endParaRPr kumimoji="1" lang="en-US" altLang="ja-JP" sz="2800" dirty="0"/>
          </a:p>
          <a:p>
            <a:endParaRPr lang="en-US" altLang="ja-JP" sz="2800" dirty="0"/>
          </a:p>
          <a:p>
            <a:r>
              <a:rPr kumimoji="1" lang="ja-JP" altLang="en-US" sz="2800" dirty="0"/>
              <a:t>さらに補修しても「再劣化」</a:t>
            </a:r>
            <a:endParaRPr kumimoji="1" lang="en-US" altLang="ja-JP" sz="2800" dirty="0"/>
          </a:p>
          <a:p>
            <a:endParaRPr lang="en-US" altLang="ja-JP" sz="2800" dirty="0"/>
          </a:p>
          <a:p>
            <a:r>
              <a:rPr kumimoji="1" lang="ja-JP" altLang="en-US" sz="2800" dirty="0"/>
              <a:t>一概に予防保全、長寿命化をやると、</a:t>
            </a:r>
            <a:endParaRPr kumimoji="1" lang="en-US" altLang="ja-JP" sz="2800" dirty="0"/>
          </a:p>
          <a:p>
            <a:endParaRPr lang="en-US" altLang="ja-JP" sz="2800" dirty="0"/>
          </a:p>
          <a:p>
            <a:r>
              <a:rPr kumimoji="1" lang="ja-JP" altLang="en-US" sz="2800" dirty="0"/>
              <a:t>かえってお金がかかる。</a:t>
            </a:r>
            <a:endParaRPr kumimoji="1" lang="en-US" altLang="ja-JP" sz="2800" dirty="0"/>
          </a:p>
          <a:p>
            <a:endParaRPr lang="en-US" altLang="ja-JP" dirty="0"/>
          </a:p>
          <a:p>
            <a:endParaRPr kumimoji="1" lang="ja-JP" altLang="en-US" dirty="0"/>
          </a:p>
        </p:txBody>
      </p:sp>
    </p:spTree>
    <p:extLst>
      <p:ext uri="{BB962C8B-B14F-4D97-AF65-F5344CB8AC3E}">
        <p14:creationId xmlns:p14="http://schemas.microsoft.com/office/powerpoint/2010/main" val="40646631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番号プレースホルダ 3"/>
          <p:cNvSpPr>
            <a:spLocks noGrp="1"/>
          </p:cNvSpPr>
          <p:nvPr>
            <p:ph type="sldNum" sz="quarter" idx="12"/>
          </p:nvPr>
        </p:nvSpPr>
        <p:spPr bwMode="auto">
          <a:xfrm>
            <a:off x="5651444" y="7100876"/>
            <a:ext cx="3889171" cy="47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rtlCol="0" anchor="t" anchorCtr="0" compatLnSpc="1">
            <a:prstTxWarp prst="textNoShape">
              <a:avLst/>
            </a:prstTxWarp>
          </a:bodyPr>
          <a:lstStyle>
            <a:lvl1pPr>
              <a:spcBef>
                <a:spcPts val="600"/>
              </a:spcBef>
              <a:buClr>
                <a:schemeClr val="accent1"/>
              </a:buClr>
              <a:buSzPct val="76000"/>
              <a:buFont typeface="Wingdings 3" pitchFamily="18" charset="2"/>
              <a:buChar char=""/>
              <a:defRPr kumimoji="1" sz="2600">
                <a:solidFill>
                  <a:schemeClr val="tx1"/>
                </a:solidFill>
                <a:latin typeface="Gill Sans MT" pitchFamily="34" charset="0"/>
                <a:ea typeface="ＭＳ Ｐゴシック" charset="-128"/>
              </a:defRPr>
            </a:lvl1pPr>
            <a:lvl2pPr marL="742931" indent="-285743">
              <a:spcBef>
                <a:spcPts val="500"/>
              </a:spcBef>
              <a:buClr>
                <a:schemeClr val="accent2"/>
              </a:buClr>
              <a:buSzPct val="76000"/>
              <a:buFont typeface="Wingdings 3" pitchFamily="18" charset="2"/>
              <a:buChar char=""/>
              <a:defRPr kumimoji="1" sz="2300">
                <a:solidFill>
                  <a:schemeClr val="tx2"/>
                </a:solidFill>
                <a:latin typeface="Gill Sans MT" pitchFamily="34" charset="0"/>
                <a:ea typeface="ＭＳ Ｐゴシック" charset="-128"/>
              </a:defRPr>
            </a:lvl2pPr>
            <a:lvl3pPr marL="1142971" indent="-228594">
              <a:spcBef>
                <a:spcPts val="500"/>
              </a:spcBef>
              <a:buClr>
                <a:srgbClr val="BCBCBC"/>
              </a:buClr>
              <a:buSzPct val="76000"/>
              <a:buFont typeface="Wingdings 3" pitchFamily="18" charset="2"/>
              <a:buChar char=""/>
              <a:defRPr kumimoji="1" sz="2000">
                <a:solidFill>
                  <a:schemeClr val="tx1"/>
                </a:solidFill>
                <a:latin typeface="Gill Sans MT" pitchFamily="34" charset="0"/>
                <a:ea typeface="ＭＳ Ｐゴシック" charset="-128"/>
              </a:defRPr>
            </a:lvl3pPr>
            <a:lvl4pPr marL="1600158" indent="-228594">
              <a:spcBef>
                <a:spcPts val="400"/>
              </a:spcBef>
              <a:buClr>
                <a:srgbClr val="8BA2B4"/>
              </a:buClr>
              <a:buSzPct val="70000"/>
              <a:buFont typeface="Wingdings" pitchFamily="2" charset="2"/>
              <a:buChar char=""/>
              <a:defRPr kumimoji="1">
                <a:solidFill>
                  <a:schemeClr val="tx1"/>
                </a:solidFill>
                <a:latin typeface="Gill Sans MT" pitchFamily="34" charset="0"/>
                <a:ea typeface="ＭＳ Ｐゴシック" charset="-128"/>
              </a:defRPr>
            </a:lvl4pPr>
            <a:lvl5pPr marL="2057347" indent="-228594">
              <a:spcBef>
                <a:spcPts val="300"/>
              </a:spcBef>
              <a:buClr>
                <a:schemeClr val="accent2"/>
              </a:buClr>
              <a:buSzPct val="70000"/>
              <a:buFont typeface="Wingdings" pitchFamily="2" charset="2"/>
              <a:buChar char=""/>
              <a:defRPr kumimoji="1" sz="1600">
                <a:solidFill>
                  <a:schemeClr val="tx1"/>
                </a:solidFill>
                <a:latin typeface="Gill Sans MT" pitchFamily="34" charset="0"/>
                <a:ea typeface="ＭＳ Ｐゴシック" charset="-128"/>
              </a:defRPr>
            </a:lvl5pPr>
            <a:lvl6pPr marL="2514535" indent="-228594" fontAlgn="base">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charset="-128"/>
              </a:defRPr>
            </a:lvl6pPr>
            <a:lvl7pPr marL="2971723" indent="-228594" fontAlgn="base">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charset="-128"/>
              </a:defRPr>
            </a:lvl7pPr>
            <a:lvl8pPr marL="3428912" indent="-228594" fontAlgn="base">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charset="-128"/>
              </a:defRPr>
            </a:lvl8pPr>
            <a:lvl9pPr marL="3886100" indent="-228594" fontAlgn="base">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charset="-128"/>
              </a:defRPr>
            </a:lvl9pPr>
          </a:lstStyle>
          <a:p>
            <a:pPr>
              <a:spcBef>
                <a:spcPct val="0"/>
              </a:spcBef>
              <a:buClrTx/>
              <a:buSzTx/>
              <a:buFontTx/>
              <a:buNone/>
            </a:pPr>
            <a:fld id="{D82DAC6E-2785-4015-9E8A-5E8544D14458}" type="slidenum">
              <a:rPr kumimoji="0" lang="en-US" altLang="ja-JP" sz="1400">
                <a:latin typeface="Tahoma" pitchFamily="34" charset="0"/>
              </a:rPr>
              <a:pPr>
                <a:spcBef>
                  <a:spcPct val="0"/>
                </a:spcBef>
                <a:buClrTx/>
                <a:buSzTx/>
                <a:buFontTx/>
                <a:buNone/>
              </a:pPr>
              <a:t>54</a:t>
            </a:fld>
            <a:endParaRPr kumimoji="0" lang="en-US" altLang="ja-JP" sz="1400">
              <a:latin typeface="Tahoma" pitchFamily="34" charset="0"/>
            </a:endParaRPr>
          </a:p>
        </p:txBody>
      </p:sp>
      <p:sp>
        <p:nvSpPr>
          <p:cNvPr id="755714" name="Text Box 2"/>
          <p:cNvSpPr txBox="1">
            <a:spLocks noChangeArrowheads="1"/>
          </p:cNvSpPr>
          <p:nvPr/>
        </p:nvSpPr>
        <p:spPr bwMode="auto">
          <a:xfrm>
            <a:off x="341748" y="60235"/>
            <a:ext cx="8012130" cy="549513"/>
          </a:xfrm>
          <a:prstGeom prst="rect">
            <a:avLst/>
          </a:prstGeom>
          <a:noFill/>
          <a:ln w="9525">
            <a:noFill/>
            <a:miter lim="800000"/>
            <a:headEnd/>
            <a:tailEnd/>
          </a:ln>
          <a:effectLst/>
        </p:spPr>
        <p:txBody>
          <a:bodyPr wrap="none" tIns="10799">
            <a:spAutoFit/>
          </a:bodyPr>
          <a:lstStyle/>
          <a:p>
            <a:pPr algn="ctr">
              <a:defRPr/>
            </a:pPr>
            <a:r>
              <a:rPr lang="ja-JP" altLang="en-US" sz="3200" b="1" dirty="0">
                <a:effectLst>
                  <a:outerShdw blurRad="38100" dist="38100" dir="2700000" algn="tl">
                    <a:srgbClr val="C0C0C0"/>
                  </a:outerShdw>
                </a:effectLst>
                <a:latin typeface="Times New Roman" charset="0"/>
                <a:ea typeface="HG丸ｺﾞｼｯｸM-PRO" pitchFamily="49" charset="-128"/>
              </a:rPr>
              <a:t>管理者によるマネジメント手法（植野案）</a:t>
            </a:r>
          </a:p>
        </p:txBody>
      </p:sp>
      <p:graphicFrame>
        <p:nvGraphicFramePr>
          <p:cNvPr id="755715" name="Group 3"/>
          <p:cNvGraphicFramePr>
            <a:graphicFrameLocks noGrp="1"/>
          </p:cNvGraphicFramePr>
          <p:nvPr>
            <p:extLst>
              <p:ext uri="{D42A27DB-BD31-4B8C-83A1-F6EECF244321}">
                <p14:modId xmlns:p14="http://schemas.microsoft.com/office/powerpoint/2010/main" val="394023330"/>
              </p:ext>
            </p:extLst>
          </p:nvPr>
        </p:nvGraphicFramePr>
        <p:xfrm>
          <a:off x="241" y="609748"/>
          <a:ext cx="9143518" cy="6219498"/>
        </p:xfrm>
        <a:graphic>
          <a:graphicData uri="http://schemas.openxmlformats.org/drawingml/2006/table">
            <a:tbl>
              <a:tblPr/>
              <a:tblGrid>
                <a:gridCol w="1820787">
                  <a:extLst>
                    <a:ext uri="{9D8B030D-6E8A-4147-A177-3AD203B41FA5}">
                      <a16:colId xmlns:a16="http://schemas.microsoft.com/office/drawing/2014/main" val="20000"/>
                    </a:ext>
                  </a:extLst>
                </a:gridCol>
                <a:gridCol w="2757569">
                  <a:extLst>
                    <a:ext uri="{9D8B030D-6E8A-4147-A177-3AD203B41FA5}">
                      <a16:colId xmlns:a16="http://schemas.microsoft.com/office/drawing/2014/main" val="20001"/>
                    </a:ext>
                  </a:extLst>
                </a:gridCol>
                <a:gridCol w="2770762">
                  <a:extLst>
                    <a:ext uri="{9D8B030D-6E8A-4147-A177-3AD203B41FA5}">
                      <a16:colId xmlns:a16="http://schemas.microsoft.com/office/drawing/2014/main" val="20002"/>
                    </a:ext>
                  </a:extLst>
                </a:gridCol>
                <a:gridCol w="1794400">
                  <a:extLst>
                    <a:ext uri="{9D8B030D-6E8A-4147-A177-3AD203B41FA5}">
                      <a16:colId xmlns:a16="http://schemas.microsoft.com/office/drawing/2014/main" val="20003"/>
                    </a:ext>
                  </a:extLst>
                </a:gridCol>
              </a:tblGrid>
              <a:tr h="4940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1" i="0" u="none" strike="noStrike" cap="none" normalizeH="0" baseline="0" dirty="0">
                          <a:ln>
                            <a:noFill/>
                          </a:ln>
                          <a:solidFill>
                            <a:schemeClr val="tx1"/>
                          </a:solidFill>
                          <a:effectLst/>
                          <a:latin typeface="Arial" charset="0"/>
                          <a:ea typeface="HG丸ｺﾞｼｯｸM-PRO" pitchFamily="49" charset="-128"/>
                        </a:rPr>
                        <a:t>ﾏﾈｼﾞﾒﾝﾄ手法</a:t>
                      </a:r>
                    </a:p>
                  </a:txBody>
                  <a:tcPr marL="91436" marR="91436" marT="45683" marB="4568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1" i="0" u="none" strike="noStrike" cap="none" normalizeH="0" baseline="0" dirty="0">
                          <a:ln>
                            <a:noFill/>
                          </a:ln>
                          <a:solidFill>
                            <a:schemeClr val="tx1"/>
                          </a:solidFill>
                          <a:effectLst/>
                          <a:latin typeface="Arial" charset="0"/>
                          <a:ea typeface="HG丸ｺﾞｼｯｸM-PRO" pitchFamily="49" charset="-128"/>
                        </a:rPr>
                        <a:t>維持管理の現在</a:t>
                      </a:r>
                    </a:p>
                  </a:txBody>
                  <a:tcPr marL="91436" marR="91436"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1" i="0" u="none" strike="noStrike" cap="none" normalizeH="0" baseline="0" dirty="0">
                          <a:ln>
                            <a:noFill/>
                          </a:ln>
                          <a:solidFill>
                            <a:schemeClr val="tx1"/>
                          </a:solidFill>
                          <a:effectLst/>
                          <a:latin typeface="Arial" charset="0"/>
                          <a:ea typeface="HG丸ｺﾞｼｯｸM-PRO" pitchFamily="49" charset="-128"/>
                        </a:rPr>
                        <a:t>将来像</a:t>
                      </a:r>
                    </a:p>
                  </a:txBody>
                  <a:tcPr marL="91436" marR="91436"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1" i="0" u="none" strike="noStrike" cap="none" normalizeH="0" baseline="0" dirty="0">
                          <a:ln>
                            <a:noFill/>
                          </a:ln>
                          <a:solidFill>
                            <a:schemeClr val="tx1"/>
                          </a:solidFill>
                          <a:effectLst/>
                          <a:latin typeface="Arial" charset="0"/>
                          <a:ea typeface="HG丸ｺﾞｼｯｸM-PRO" pitchFamily="49" charset="-128"/>
                        </a:rPr>
                        <a:t>事業者例</a:t>
                      </a:r>
                    </a:p>
                  </a:txBody>
                  <a:tcPr marL="91436" marR="91436" marT="45683" marB="4568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154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1" i="0" u="none" strike="noStrike" cap="none" normalizeH="0" baseline="0" dirty="0">
                          <a:ln>
                            <a:noFill/>
                          </a:ln>
                          <a:solidFill>
                            <a:schemeClr val="tx1"/>
                          </a:solidFill>
                          <a:effectLst/>
                          <a:latin typeface="Arial" charset="0"/>
                          <a:ea typeface="HG丸ｺﾞｼｯｸM-PRO" pitchFamily="49" charset="-128"/>
                        </a:rPr>
                        <a:t>検査徹底型</a:t>
                      </a:r>
                      <a:endParaRPr kumimoji="1" lang="en-US" altLang="ja-JP" sz="2000" b="1" i="0" u="none" strike="noStrike" cap="none" normalizeH="0" baseline="0" dirty="0">
                        <a:ln>
                          <a:noFill/>
                        </a:ln>
                        <a:solidFill>
                          <a:schemeClr val="tx1"/>
                        </a:solidFill>
                        <a:effectLst/>
                        <a:latin typeface="Arial" charset="0"/>
                        <a:ea typeface="HG丸ｺﾞｼｯｸM-PRO" pitchFamily="49"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1" i="0" u="none" strike="noStrike" cap="none" normalizeH="0" baseline="0" dirty="0">
                          <a:ln>
                            <a:noFill/>
                          </a:ln>
                          <a:solidFill>
                            <a:srgbClr val="FF0000"/>
                          </a:solidFill>
                          <a:effectLst/>
                          <a:latin typeface="Arial" charset="0"/>
                          <a:ea typeface="HG丸ｺﾞｼｯｸM-PRO" pitchFamily="49" charset="-128"/>
                        </a:rPr>
                        <a:t>予防保全</a:t>
                      </a:r>
                    </a:p>
                  </a:txBody>
                  <a:tcPr marL="91436" marR="91436" marT="45683" marB="4568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a:ln>
                            <a:noFill/>
                          </a:ln>
                          <a:solidFill>
                            <a:schemeClr val="tx1"/>
                          </a:solidFill>
                          <a:effectLst/>
                          <a:latin typeface="Arial" charset="0"/>
                          <a:ea typeface="HG丸ｺﾞｼｯｸM-PRO" pitchFamily="49" charset="-128"/>
                        </a:rPr>
                        <a:t>点検・検査を徹底し</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Arial" charset="0"/>
                          <a:ea typeface="HG丸ｺﾞｼｯｸM-PRO" pitchFamily="49" charset="-128"/>
                        </a:rPr>
                        <a:t>発生主義的に予算化する他、効果が見られるものは未然防止的予防保全で延命化を図る。</a:t>
                      </a:r>
                      <a:r>
                        <a:rPr kumimoji="1" lang="ja-JP" altLang="en-US" sz="1600" b="1" i="0" u="none" strike="noStrike" cap="none" normalizeH="0" baseline="0" dirty="0">
                          <a:ln>
                            <a:noFill/>
                          </a:ln>
                          <a:solidFill>
                            <a:srgbClr val="FF3300"/>
                          </a:solidFill>
                          <a:effectLst>
                            <a:outerShdw blurRad="38100" dist="38100" dir="2700000" algn="tl">
                              <a:srgbClr val="C0C0C0"/>
                            </a:outerShdw>
                          </a:effectLst>
                          <a:latin typeface="Arial" charset="0"/>
                          <a:ea typeface="HG丸ｺﾞｼｯｸM-PRO" pitchFamily="49" charset="-128"/>
                        </a:rPr>
                        <a:t>止めない事が目的</a:t>
                      </a:r>
                    </a:p>
                  </a:txBody>
                  <a:tcPr marL="91436" marR="91436"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a:ln>
                            <a:noFill/>
                          </a:ln>
                          <a:solidFill>
                            <a:schemeClr val="tx1"/>
                          </a:solidFill>
                          <a:effectLst/>
                          <a:latin typeface="Arial" charset="0"/>
                          <a:ea typeface="HG丸ｺﾞｼｯｸM-PRO" pitchFamily="49" charset="-128"/>
                        </a:rPr>
                        <a:t>事業による収益が確保</a:t>
                      </a:r>
                      <a:r>
                        <a:rPr kumimoji="1" lang="ja-JP" altLang="en-US" sz="1600" b="0" i="0" u="none" strike="noStrike" cap="none" normalizeH="0" baseline="0" dirty="0">
                          <a:ln>
                            <a:noFill/>
                          </a:ln>
                          <a:solidFill>
                            <a:schemeClr val="tx1"/>
                          </a:solidFill>
                          <a:effectLst/>
                          <a:latin typeface="Arial" charset="0"/>
                          <a:ea typeface="HG丸ｺﾞｼｯｸM-PRO" pitchFamily="49" charset="-128"/>
                        </a:rPr>
                        <a:t>される。ユーザコストも明確。</a:t>
                      </a:r>
                      <a:endParaRPr kumimoji="1" lang="en-US" altLang="ja-JP" sz="1600" b="0" i="0" u="none" strike="noStrike" cap="none" normalizeH="0" baseline="0" dirty="0">
                        <a:ln>
                          <a:noFill/>
                        </a:ln>
                        <a:solidFill>
                          <a:schemeClr val="tx1"/>
                        </a:solidFill>
                        <a:effectLst/>
                        <a:latin typeface="Arial" charset="0"/>
                        <a:ea typeface="HG丸ｺﾞｼｯｸM-PRO" pitchFamily="49"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Arial" charset="0"/>
                          <a:ea typeface="HG丸ｺﾞｼｯｸM-PRO" pitchFamily="49" charset="-128"/>
                        </a:rPr>
                        <a:t>止めない管理。</a:t>
                      </a:r>
                      <a:r>
                        <a:rPr kumimoji="1" lang="ja-JP" altLang="en-US" sz="1600" b="1" i="0" u="none" strike="noStrike" cap="none" normalizeH="0" baseline="0" dirty="0">
                          <a:ln>
                            <a:noFill/>
                          </a:ln>
                          <a:solidFill>
                            <a:srgbClr val="FF0000"/>
                          </a:solidFill>
                          <a:effectLst/>
                          <a:latin typeface="Arial" charset="0"/>
                          <a:ea typeface="HG丸ｺﾞｼｯｸM-PRO" pitchFamily="49" charset="-128"/>
                        </a:rPr>
                        <a:t>予防保全</a:t>
                      </a:r>
                    </a:p>
                  </a:txBody>
                  <a:tcPr marL="91436" marR="91436"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a:ln>
                            <a:noFill/>
                          </a:ln>
                          <a:solidFill>
                            <a:schemeClr val="tx1"/>
                          </a:solidFill>
                          <a:effectLst/>
                          <a:latin typeface="Arial" charset="0"/>
                          <a:ea typeface="HG丸ｺﾞｼｯｸM-PRO" pitchFamily="49" charset="-128"/>
                        </a:rPr>
                        <a:t>新幹線</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a:ln>
                            <a:noFill/>
                          </a:ln>
                          <a:solidFill>
                            <a:schemeClr val="tx1"/>
                          </a:solidFill>
                          <a:effectLst/>
                          <a:latin typeface="Arial" charset="0"/>
                          <a:ea typeface="HG丸ｺﾞｼｯｸM-PRO" pitchFamily="49" charset="-128"/>
                        </a:rPr>
                        <a:t>主要高速道路</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a:ln>
                            <a:noFill/>
                          </a:ln>
                          <a:solidFill>
                            <a:schemeClr val="tx1"/>
                          </a:solidFill>
                          <a:effectLst/>
                          <a:latin typeface="Arial" charset="0"/>
                          <a:ea typeface="HG丸ｺﾞｼｯｸM-PRO" pitchFamily="49" charset="-128"/>
                        </a:rPr>
                        <a:t>（</a:t>
                      </a:r>
                      <a:r>
                        <a:rPr kumimoji="1" lang="en-US" altLang="ja-JP" sz="1800" b="1" i="0" u="none" strike="noStrike" cap="none" normalizeH="0" baseline="0" dirty="0">
                          <a:ln>
                            <a:noFill/>
                          </a:ln>
                          <a:solidFill>
                            <a:schemeClr val="tx1"/>
                          </a:solidFill>
                          <a:effectLst/>
                          <a:latin typeface="Arial" charset="0"/>
                          <a:ea typeface="HG丸ｺﾞｼｯｸM-PRO" pitchFamily="49" charset="-128"/>
                        </a:rPr>
                        <a:t>NEXCO</a:t>
                      </a:r>
                      <a:r>
                        <a:rPr kumimoji="1" lang="ja-JP" altLang="en-US" sz="1800" b="1" i="0" u="none" strike="noStrike" cap="none" normalizeH="0" baseline="0" dirty="0" err="1">
                          <a:ln>
                            <a:noFill/>
                          </a:ln>
                          <a:solidFill>
                            <a:schemeClr val="tx1"/>
                          </a:solidFill>
                          <a:effectLst/>
                          <a:latin typeface="Arial" charset="0"/>
                          <a:ea typeface="HG丸ｺﾞｼｯｸM-PRO" pitchFamily="49" charset="-128"/>
                        </a:rPr>
                        <a:t>、</a:t>
                      </a:r>
                      <a:r>
                        <a:rPr kumimoji="1" lang="ja-JP" altLang="en-US" sz="1800" b="1" i="0" u="none" strike="noStrike" cap="none" normalizeH="0" baseline="0" dirty="0">
                          <a:ln>
                            <a:noFill/>
                          </a:ln>
                          <a:solidFill>
                            <a:schemeClr val="tx1"/>
                          </a:solidFill>
                          <a:effectLst/>
                          <a:latin typeface="Arial" charset="0"/>
                          <a:ea typeface="HG丸ｺﾞｼｯｸM-PRO" pitchFamily="49" charset="-128"/>
                        </a:rPr>
                        <a:t>首都高等）</a:t>
                      </a:r>
                    </a:p>
                  </a:txBody>
                  <a:tcPr marL="91436" marR="91436" marT="45683" marB="4568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00B05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8755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1" i="0" u="none" strike="noStrike" cap="none" normalizeH="0" baseline="0" dirty="0">
                          <a:ln>
                            <a:noFill/>
                          </a:ln>
                          <a:solidFill>
                            <a:schemeClr val="tx1"/>
                          </a:solidFill>
                          <a:effectLst/>
                          <a:latin typeface="Arial" charset="0"/>
                          <a:ea typeface="HG丸ｺﾞｼｯｸM-PRO" pitchFamily="49" charset="-128"/>
                        </a:rPr>
                        <a:t>資産管理型</a:t>
                      </a:r>
                    </a:p>
                  </a:txBody>
                  <a:tcPr marL="91436" marR="91436" marT="45683" marB="4568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Arial" charset="0"/>
                          <a:ea typeface="HG丸ｺﾞｼｯｸM-PRO" pitchFamily="49" charset="-128"/>
                        </a:rPr>
                        <a:t>コストの縮減を目標に</a:t>
                      </a:r>
                      <a:r>
                        <a:rPr kumimoji="1" lang="ja-JP" altLang="en-US" sz="1600" b="1" i="0" u="none" strike="noStrike" cap="none" normalizeH="0" baseline="0" dirty="0">
                          <a:ln>
                            <a:noFill/>
                          </a:ln>
                          <a:solidFill>
                            <a:srgbClr val="FF3300"/>
                          </a:solidFill>
                          <a:effectLst/>
                          <a:latin typeface="Arial" charset="0"/>
                          <a:ea typeface="HG丸ｺﾞｼｯｸM-PRO" pitchFamily="49" charset="-128"/>
                        </a:rPr>
                        <a:t>ＬＣＣの最小化、管理の効率化</a:t>
                      </a:r>
                      <a:r>
                        <a:rPr kumimoji="1" lang="ja-JP" altLang="en-US" sz="1600" b="0" i="0" u="none" strike="noStrike" cap="none" normalizeH="0" baseline="0" dirty="0">
                          <a:ln>
                            <a:noFill/>
                          </a:ln>
                          <a:solidFill>
                            <a:schemeClr val="tx1"/>
                          </a:solidFill>
                          <a:effectLst/>
                          <a:latin typeface="Arial" charset="0"/>
                          <a:ea typeface="HG丸ｺﾞｼｯｸM-PRO" pitchFamily="49" charset="-128"/>
                        </a:rPr>
                        <a:t>を重視する。</a:t>
                      </a:r>
                      <a:endParaRPr kumimoji="1" lang="ja-JP" altLang="en-US" sz="400" b="0" i="0" u="none" strike="noStrike" cap="none" normalizeH="0" baseline="0" dirty="0">
                        <a:ln>
                          <a:noFill/>
                        </a:ln>
                        <a:solidFill>
                          <a:schemeClr val="tx1"/>
                        </a:solidFill>
                        <a:effectLst/>
                        <a:latin typeface="Arial" charset="0"/>
                        <a:ea typeface="HG丸ｺﾞｼｯｸM-PRO" pitchFamily="49" charset="-128"/>
                      </a:endParaRPr>
                    </a:p>
                  </a:txBody>
                  <a:tcPr marL="91436" marR="91436"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a:ln>
                            <a:noFill/>
                          </a:ln>
                          <a:solidFill>
                            <a:schemeClr val="tx1"/>
                          </a:solidFill>
                          <a:effectLst/>
                          <a:latin typeface="Arial" charset="0"/>
                          <a:ea typeface="HG丸ｺﾞｼｯｸM-PRO" pitchFamily="49" charset="-128"/>
                        </a:rPr>
                        <a:t>財源</a:t>
                      </a:r>
                      <a:r>
                        <a:rPr kumimoji="1" lang="ja-JP" altLang="en-US" sz="1600" b="0" i="0" u="none" strike="noStrike" cap="none" normalizeH="0" baseline="0" dirty="0">
                          <a:ln>
                            <a:noFill/>
                          </a:ln>
                          <a:solidFill>
                            <a:schemeClr val="tx1"/>
                          </a:solidFill>
                          <a:effectLst/>
                          <a:latin typeface="Arial" charset="0"/>
                          <a:ea typeface="HG丸ｺﾞｼｯｸM-PRO" pitchFamily="49" charset="-128"/>
                        </a:rPr>
                        <a:t>は確保されてきた</a:t>
                      </a:r>
                      <a:r>
                        <a:rPr kumimoji="1" lang="ja-JP" altLang="en-US" sz="1600" b="0" i="0" u="none" strike="noStrike" cap="none" normalizeH="0" baseline="0">
                          <a:ln>
                            <a:noFill/>
                          </a:ln>
                          <a:solidFill>
                            <a:schemeClr val="tx1"/>
                          </a:solidFill>
                          <a:effectLst/>
                          <a:latin typeface="Arial" charset="0"/>
                          <a:ea typeface="HG丸ｺﾞｼｯｸM-PRO" pitchFamily="49" charset="-128"/>
                        </a:rPr>
                        <a:t>が、老朽化に</a:t>
                      </a:r>
                      <a:r>
                        <a:rPr kumimoji="1" lang="ja-JP" altLang="en-US" sz="1600" b="0" i="0" u="none" strike="noStrike" cap="none" normalizeH="0" baseline="0" dirty="0">
                          <a:ln>
                            <a:noFill/>
                          </a:ln>
                          <a:solidFill>
                            <a:schemeClr val="tx1"/>
                          </a:solidFill>
                          <a:effectLst/>
                          <a:latin typeface="Arial" charset="0"/>
                          <a:ea typeface="HG丸ｺﾞｼｯｸM-PRO" pitchFamily="49" charset="-128"/>
                        </a:rPr>
                        <a:t>よるこれ以上の負担増は過大負担</a:t>
                      </a:r>
                      <a:r>
                        <a:rPr kumimoji="1" lang="ja-JP" altLang="en-US" sz="1600" b="0" i="0" u="none" strike="noStrike" cap="none" normalizeH="0" baseline="0">
                          <a:ln>
                            <a:noFill/>
                          </a:ln>
                          <a:solidFill>
                            <a:schemeClr val="tx1"/>
                          </a:solidFill>
                          <a:effectLst/>
                          <a:latin typeface="Arial" charset="0"/>
                          <a:ea typeface="HG丸ｺﾞｼｯｸM-PRO" pitchFamily="49" charset="-128"/>
                        </a:rPr>
                        <a:t>となる。膨大</a:t>
                      </a:r>
                      <a:r>
                        <a:rPr kumimoji="1" lang="ja-JP" altLang="en-US" sz="1600" b="0" i="0" u="none" strike="noStrike" cap="none" normalizeH="0" baseline="0" dirty="0">
                          <a:ln>
                            <a:noFill/>
                          </a:ln>
                          <a:solidFill>
                            <a:schemeClr val="tx1"/>
                          </a:solidFill>
                          <a:effectLst/>
                          <a:latin typeface="Arial" charset="0"/>
                          <a:ea typeface="HG丸ｺﾞｼｯｸM-PRO" pitchFamily="49" charset="-128"/>
                        </a:rPr>
                        <a:t>な資産を抱える。</a:t>
                      </a:r>
                      <a:r>
                        <a:rPr kumimoji="1" lang="ja-JP" altLang="en-US" sz="1600" b="1" i="0" u="none" strike="noStrike" cap="none" normalizeH="0" baseline="0" dirty="0">
                          <a:ln>
                            <a:noFill/>
                          </a:ln>
                          <a:solidFill>
                            <a:srgbClr val="FF0000"/>
                          </a:solidFill>
                          <a:effectLst/>
                          <a:latin typeface="Arial" charset="0"/>
                          <a:ea typeface="HG丸ｺﾞｼｯｸM-PRO" pitchFamily="49" charset="-128"/>
                        </a:rPr>
                        <a:t>アセットマネジメント</a:t>
                      </a:r>
                    </a:p>
                  </a:txBody>
                  <a:tcPr marL="91436" marR="91436"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a:ln>
                            <a:noFill/>
                          </a:ln>
                          <a:solidFill>
                            <a:schemeClr val="tx1"/>
                          </a:solidFill>
                          <a:effectLst/>
                          <a:latin typeface="Arial" charset="0"/>
                          <a:ea typeface="HG丸ｺﾞｼｯｸM-PRO" pitchFamily="49" charset="-128"/>
                        </a:rPr>
                        <a:t>国・県</a:t>
                      </a:r>
                      <a:endParaRPr kumimoji="1" lang="en-US" altLang="ja-JP" sz="1800" b="1" i="0" u="none" strike="noStrike" cap="none" normalizeH="0" baseline="0" dirty="0">
                        <a:ln>
                          <a:noFill/>
                        </a:ln>
                        <a:solidFill>
                          <a:schemeClr val="tx1"/>
                        </a:solidFill>
                        <a:effectLst/>
                        <a:latin typeface="Arial" charset="0"/>
                        <a:ea typeface="HG丸ｺﾞｼｯｸM-PRO" pitchFamily="49"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a:ln>
                            <a:noFill/>
                          </a:ln>
                          <a:solidFill>
                            <a:schemeClr val="tx1"/>
                          </a:solidFill>
                          <a:effectLst/>
                          <a:latin typeface="Arial" charset="0"/>
                          <a:ea typeface="HG丸ｺﾞｼｯｸM-PRO" pitchFamily="49" charset="-128"/>
                        </a:rPr>
                        <a:t>（財政豊な）</a:t>
                      </a:r>
                      <a:endParaRPr kumimoji="1" lang="en-US" altLang="ja-JP" sz="1800" b="1" i="0" u="none" strike="noStrike" cap="none" normalizeH="0" baseline="0" dirty="0">
                        <a:ln>
                          <a:noFill/>
                        </a:ln>
                        <a:solidFill>
                          <a:schemeClr val="tx1"/>
                        </a:solidFill>
                        <a:effectLst/>
                        <a:latin typeface="Arial" charset="0"/>
                        <a:ea typeface="HG丸ｺﾞｼｯｸM-PRO" pitchFamily="49"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a:ln>
                            <a:noFill/>
                          </a:ln>
                          <a:solidFill>
                            <a:schemeClr val="tx1"/>
                          </a:solidFill>
                          <a:effectLst/>
                          <a:latin typeface="Arial" charset="0"/>
                          <a:ea typeface="HG丸ｺﾞｼｯｸM-PRO" pitchFamily="49" charset="-128"/>
                        </a:rPr>
                        <a:t>自治体</a:t>
                      </a:r>
                      <a:endParaRPr kumimoji="1" lang="en-US" altLang="ja-JP" sz="1800" b="1" i="0" u="none" strike="noStrike" cap="none" normalizeH="0" baseline="0" dirty="0">
                        <a:ln>
                          <a:noFill/>
                        </a:ln>
                        <a:solidFill>
                          <a:schemeClr val="tx1"/>
                        </a:solidFill>
                        <a:effectLst/>
                        <a:latin typeface="Arial" charset="0"/>
                        <a:ea typeface="HG丸ｺﾞｼｯｸM-PRO" pitchFamily="49"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a:ln>
                            <a:noFill/>
                          </a:ln>
                          <a:solidFill>
                            <a:schemeClr val="tx1"/>
                          </a:solidFill>
                          <a:effectLst/>
                          <a:latin typeface="Arial" charset="0"/>
                          <a:ea typeface="HG丸ｺﾞｼｯｸM-PRO" pitchFamily="49" charset="-128"/>
                        </a:rPr>
                        <a:t>ＪＲ各社</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a:ln>
                            <a:noFill/>
                          </a:ln>
                          <a:solidFill>
                            <a:schemeClr val="tx1"/>
                          </a:solidFill>
                          <a:effectLst/>
                          <a:latin typeface="Arial" charset="0"/>
                          <a:ea typeface="HG丸ｺﾞｼｯｸM-PRO" pitchFamily="49" charset="-128"/>
                        </a:rPr>
                        <a:t>幹線道路</a:t>
                      </a:r>
                    </a:p>
                  </a:txBody>
                  <a:tcPr marL="91436" marR="91436" marT="45683" marB="45683"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33441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1" i="0" u="none" strike="noStrike" cap="none" normalizeH="0" baseline="0" dirty="0">
                          <a:ln>
                            <a:noFill/>
                          </a:ln>
                          <a:solidFill>
                            <a:schemeClr val="tx1"/>
                          </a:solidFill>
                          <a:effectLst/>
                          <a:latin typeface="Arial" charset="0"/>
                          <a:ea typeface="HG丸ｺﾞｼｯｸM-PRO" pitchFamily="49" charset="-128"/>
                        </a:rPr>
                        <a:t>効率的</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1" i="0" u="none" strike="noStrike" cap="none" normalizeH="0" baseline="0" dirty="0">
                          <a:ln>
                            <a:noFill/>
                          </a:ln>
                          <a:solidFill>
                            <a:schemeClr val="tx1"/>
                          </a:solidFill>
                          <a:effectLst/>
                          <a:latin typeface="Arial" charset="0"/>
                          <a:ea typeface="HG丸ｺﾞｼｯｸM-PRO" pitchFamily="49" charset="-128"/>
                        </a:rPr>
                        <a:t>事後保全型</a:t>
                      </a:r>
                    </a:p>
                  </a:txBody>
                  <a:tcPr marL="91436" marR="91436" marT="45683" marB="4568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00B05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Arial" charset="0"/>
                          <a:ea typeface="HG丸ｺﾞｼｯｸM-PRO" pitchFamily="49" charset="-128"/>
                        </a:rPr>
                        <a:t>従来はほとんど何にもしていなかった。（できなかった）</a:t>
                      </a:r>
                      <a:r>
                        <a:rPr kumimoji="1" lang="ja-JP" altLang="en-US" sz="1600" b="1" i="0" u="none" strike="noStrike" cap="none" normalizeH="0" baseline="0" dirty="0">
                          <a:ln>
                            <a:noFill/>
                          </a:ln>
                          <a:solidFill>
                            <a:srgbClr val="FF0000"/>
                          </a:solidFill>
                          <a:effectLst/>
                          <a:latin typeface="Arial" charset="0"/>
                          <a:ea typeface="HG丸ｺﾞｼｯｸM-PRO" pitchFamily="49" charset="-128"/>
                        </a:rPr>
                        <a:t>事後保全で対処</a:t>
                      </a:r>
                      <a:r>
                        <a:rPr kumimoji="1" lang="ja-JP" altLang="en-US" sz="1600" b="0" i="0" u="none" strike="noStrike" cap="none" normalizeH="0" baseline="0" dirty="0">
                          <a:ln>
                            <a:noFill/>
                          </a:ln>
                          <a:solidFill>
                            <a:schemeClr val="tx1"/>
                          </a:solidFill>
                          <a:effectLst/>
                          <a:latin typeface="Arial" charset="0"/>
                          <a:ea typeface="HG丸ｺﾞｼｯｸM-PRO" pitchFamily="49" charset="-128"/>
                        </a:rPr>
                        <a:t>。</a:t>
                      </a:r>
                    </a:p>
                  </a:txBody>
                  <a:tcPr marL="91436" marR="91436"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00B05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a:ln>
                            <a:noFill/>
                          </a:ln>
                          <a:solidFill>
                            <a:schemeClr val="tx1"/>
                          </a:solidFill>
                          <a:effectLst/>
                          <a:latin typeface="Arial" charset="0"/>
                          <a:ea typeface="HG丸ｺﾞｼｯｸM-PRO" pitchFamily="49" charset="-128"/>
                        </a:rPr>
                        <a:t>財源や人材の確保が困難で、対応に苦慮は続く</a:t>
                      </a:r>
                      <a:r>
                        <a:rPr kumimoji="1" lang="ja-JP" altLang="en-US" sz="1600" b="0" i="0" u="none" strike="noStrike" cap="none" normalizeH="0" baseline="0" dirty="0">
                          <a:ln>
                            <a:noFill/>
                          </a:ln>
                          <a:solidFill>
                            <a:schemeClr val="tx1"/>
                          </a:solidFill>
                          <a:effectLst/>
                          <a:latin typeface="Arial" charset="0"/>
                          <a:ea typeface="HG丸ｺﾞｼｯｸM-PRO" pitchFamily="49" charset="-128"/>
                        </a:rPr>
                        <a:t>。</a:t>
                      </a:r>
                      <a:endParaRPr kumimoji="1" lang="en-US" altLang="ja-JP" sz="1600" b="0" i="0" u="none" strike="noStrike" cap="none" normalizeH="0" baseline="0" dirty="0">
                        <a:ln>
                          <a:noFill/>
                        </a:ln>
                        <a:solidFill>
                          <a:schemeClr val="tx1"/>
                        </a:solidFill>
                        <a:effectLst/>
                        <a:latin typeface="Arial" charset="0"/>
                        <a:ea typeface="HG丸ｺﾞｼｯｸM-PRO" pitchFamily="49"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Arial" charset="0"/>
                          <a:ea typeface="HG丸ｺﾞｼｯｸM-PRO" pitchFamily="49" charset="-128"/>
                        </a:rPr>
                        <a:t>撤去や集約化、通行止め等も考慮した</a:t>
                      </a:r>
                      <a:r>
                        <a:rPr kumimoji="1" lang="ja-JP" altLang="en-US" sz="1600" b="0" i="0" u="none" strike="noStrike" cap="none" normalizeH="0" baseline="0">
                          <a:ln>
                            <a:noFill/>
                          </a:ln>
                          <a:solidFill>
                            <a:schemeClr val="tx1"/>
                          </a:solidFill>
                          <a:effectLst/>
                          <a:latin typeface="Arial" charset="0"/>
                          <a:ea typeface="HG丸ｺﾞｼｯｸM-PRO" pitchFamily="49" charset="-128"/>
                        </a:rPr>
                        <a:t>、</a:t>
                      </a:r>
                      <a:r>
                        <a:rPr kumimoji="1" lang="ja-JP" altLang="en-US" sz="1600" b="1" i="0" u="none" strike="noStrike" cap="none" normalizeH="0" baseline="0">
                          <a:ln>
                            <a:noFill/>
                          </a:ln>
                          <a:solidFill>
                            <a:schemeClr val="tx1"/>
                          </a:solidFill>
                          <a:effectLst/>
                          <a:latin typeface="Arial" charset="0"/>
                          <a:ea typeface="HG丸ｺﾞｼｯｸM-PRO" pitchFamily="49" charset="-128"/>
                        </a:rPr>
                        <a:t>更新のﾏﾈｼﾞﾒﾝﾄ</a:t>
                      </a:r>
                      <a:r>
                        <a:rPr kumimoji="1" lang="ja-JP" altLang="en-US" sz="1600" b="1" i="0" u="none" strike="noStrike" cap="none" normalizeH="0" baseline="0" dirty="0">
                          <a:ln>
                            <a:noFill/>
                          </a:ln>
                          <a:solidFill>
                            <a:schemeClr val="tx1"/>
                          </a:solidFill>
                          <a:effectLst/>
                          <a:latin typeface="Arial" charset="0"/>
                          <a:ea typeface="HG丸ｺﾞｼｯｸM-PRO" pitchFamily="49" charset="-128"/>
                        </a:rPr>
                        <a:t>を含めた</a:t>
                      </a:r>
                      <a:r>
                        <a:rPr kumimoji="1" lang="ja-JP" altLang="en-US" sz="1600" b="1" i="0" u="none" strike="noStrike" cap="none" normalizeH="0" baseline="0" dirty="0">
                          <a:ln>
                            <a:noFill/>
                          </a:ln>
                          <a:solidFill>
                            <a:srgbClr val="FF0000"/>
                          </a:solidFill>
                          <a:effectLst/>
                          <a:latin typeface="Arial" charset="0"/>
                          <a:ea typeface="HG丸ｺﾞｼｯｸM-PRO" pitchFamily="49" charset="-128"/>
                        </a:rPr>
                        <a:t>「効率的な事後保全」で地域に合った工夫が必要</a:t>
                      </a:r>
                    </a:p>
                  </a:txBody>
                  <a:tcPr marL="91436" marR="91436"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00B05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a:ln>
                            <a:noFill/>
                          </a:ln>
                          <a:solidFill>
                            <a:schemeClr val="tx1"/>
                          </a:solidFill>
                          <a:effectLst/>
                          <a:latin typeface="Arial" charset="0"/>
                          <a:ea typeface="HG丸ｺﾞｼｯｸM-PRO" pitchFamily="49" charset="-128"/>
                        </a:rPr>
                        <a:t>（財政の厳しい）</a:t>
                      </a:r>
                      <a:endParaRPr kumimoji="1" lang="en-US" altLang="ja-JP" sz="1800" b="1" i="0" u="none" strike="noStrike" cap="none" normalizeH="0" baseline="0" dirty="0">
                        <a:ln>
                          <a:noFill/>
                        </a:ln>
                        <a:solidFill>
                          <a:schemeClr val="tx1"/>
                        </a:solidFill>
                        <a:effectLst/>
                        <a:latin typeface="Arial" charset="0"/>
                        <a:ea typeface="HG丸ｺﾞｼｯｸM-PRO" pitchFamily="49"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a:ln>
                            <a:noFill/>
                          </a:ln>
                          <a:solidFill>
                            <a:schemeClr val="tx1"/>
                          </a:solidFill>
                          <a:effectLst/>
                          <a:latin typeface="Arial" charset="0"/>
                          <a:ea typeface="HG丸ｺﾞｼｯｸM-PRO" pitchFamily="49" charset="-128"/>
                        </a:rPr>
                        <a:t>自治体</a:t>
                      </a:r>
                      <a:endParaRPr kumimoji="1" lang="en-US" altLang="ja-JP" sz="1800" b="1" i="0" u="none" strike="noStrike" cap="none" normalizeH="0" baseline="0" dirty="0">
                        <a:ln>
                          <a:noFill/>
                        </a:ln>
                        <a:solidFill>
                          <a:schemeClr val="tx1"/>
                        </a:solidFill>
                        <a:effectLst/>
                        <a:latin typeface="Arial" charset="0"/>
                        <a:ea typeface="HG丸ｺﾞｼｯｸM-PRO" pitchFamily="49"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a:ln>
                            <a:noFill/>
                          </a:ln>
                          <a:solidFill>
                            <a:schemeClr val="tx1"/>
                          </a:solidFill>
                          <a:effectLst/>
                          <a:latin typeface="Arial" charset="0"/>
                          <a:ea typeface="HG丸ｺﾞｼｯｸM-PRO" pitchFamily="49" charset="-128"/>
                        </a:rPr>
                        <a:t>中小私鉄</a:t>
                      </a:r>
                      <a:endParaRPr kumimoji="1" lang="en-US" altLang="ja-JP" sz="1800" b="1" i="0" u="none" strike="noStrike" cap="none" normalizeH="0" baseline="0" dirty="0">
                        <a:ln>
                          <a:noFill/>
                        </a:ln>
                        <a:solidFill>
                          <a:schemeClr val="tx1"/>
                        </a:solidFill>
                        <a:effectLst/>
                        <a:latin typeface="Arial" charset="0"/>
                        <a:ea typeface="HG丸ｺﾞｼｯｸM-PRO" pitchFamily="49"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a:ln>
                            <a:noFill/>
                          </a:ln>
                          <a:solidFill>
                            <a:srgbClr val="FF0000"/>
                          </a:solidFill>
                          <a:effectLst/>
                          <a:latin typeface="Arial" charset="0"/>
                          <a:ea typeface="HG丸ｺﾞｼｯｸM-PRO" pitchFamily="49" charset="-128"/>
                        </a:rPr>
                        <a:t>富山市</a:t>
                      </a:r>
                    </a:p>
                  </a:txBody>
                  <a:tcPr marL="91436" marR="91436" marT="45683" marB="4568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00B05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718550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テキスト ボックス 1">
            <a:extLst>
              <a:ext uri="{FF2B5EF4-FFF2-40B4-BE49-F238E27FC236}">
                <a16:creationId xmlns:a16="http://schemas.microsoft.com/office/drawing/2014/main" id="{7C7C07A6-8D19-4978-7F61-E3A184F43B40}"/>
              </a:ext>
            </a:extLst>
          </p:cNvPr>
          <p:cNvSpPr txBox="1">
            <a:spLocks noChangeArrowheads="1"/>
          </p:cNvSpPr>
          <p:nvPr/>
        </p:nvSpPr>
        <p:spPr bwMode="auto">
          <a:xfrm>
            <a:off x="1403350" y="908050"/>
            <a:ext cx="5737468" cy="646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4000" dirty="0">
                <a:latin typeface="Arial" panose="020B0604020202020204" pitchFamily="34" charset="0"/>
              </a:rPr>
              <a:t>お疲れさまでした</a:t>
            </a:r>
            <a:endParaRPr lang="en-US" altLang="ja-JP" sz="4000" dirty="0">
              <a:latin typeface="Arial" panose="020B0604020202020204" pitchFamily="34" charset="0"/>
            </a:endParaRPr>
          </a:p>
          <a:p>
            <a:pPr>
              <a:spcBef>
                <a:spcPct val="0"/>
              </a:spcBef>
              <a:buFontTx/>
              <a:buNone/>
            </a:pPr>
            <a:endParaRPr lang="en-US" altLang="ja-JP" sz="4000" dirty="0">
              <a:latin typeface="Arial" panose="020B0604020202020204" pitchFamily="34" charset="0"/>
            </a:endParaRPr>
          </a:p>
          <a:p>
            <a:pPr>
              <a:spcBef>
                <a:spcPct val="0"/>
              </a:spcBef>
              <a:buFontTx/>
              <a:buNone/>
            </a:pPr>
            <a:r>
              <a:rPr lang="ja-JP" altLang="en-US" sz="4000" dirty="0">
                <a:latin typeface="Arial" panose="020B0604020202020204" pitchFamily="34" charset="0"/>
              </a:rPr>
              <a:t>何かありましたらどうぞ</a:t>
            </a:r>
            <a:endParaRPr lang="en-US" altLang="ja-JP" sz="4000" dirty="0">
              <a:latin typeface="Arial" panose="020B0604020202020204" pitchFamily="34" charset="0"/>
            </a:endParaRPr>
          </a:p>
          <a:p>
            <a:pPr>
              <a:spcBef>
                <a:spcPct val="0"/>
              </a:spcBef>
              <a:buFontTx/>
              <a:buNone/>
            </a:pPr>
            <a:r>
              <a:rPr lang="ja-JP" altLang="en-US" sz="4000" dirty="0">
                <a:latin typeface="Arial" panose="020B0604020202020204" pitchFamily="34" charset="0"/>
              </a:rPr>
              <a:t>お気軽に申し付けください</a:t>
            </a:r>
            <a:endParaRPr lang="en-US" altLang="ja-JP" sz="4000" dirty="0">
              <a:latin typeface="Arial" panose="020B0604020202020204" pitchFamily="34" charset="0"/>
            </a:endParaRPr>
          </a:p>
          <a:p>
            <a:pPr>
              <a:spcBef>
                <a:spcPct val="0"/>
              </a:spcBef>
              <a:buFontTx/>
              <a:buNone/>
            </a:pPr>
            <a:endParaRPr lang="en-US" altLang="ja-JP" sz="4000" dirty="0">
              <a:latin typeface="Arial" panose="020B0604020202020204" pitchFamily="34" charset="0"/>
            </a:endParaRPr>
          </a:p>
          <a:p>
            <a:pPr>
              <a:spcBef>
                <a:spcPct val="0"/>
              </a:spcBef>
              <a:buFontTx/>
              <a:buNone/>
            </a:pPr>
            <a:endParaRPr lang="en-US" altLang="ja-JP" sz="4000" dirty="0">
              <a:latin typeface="Arial" panose="020B0604020202020204" pitchFamily="34" charset="0"/>
            </a:endParaRPr>
          </a:p>
          <a:p>
            <a:pPr>
              <a:spcBef>
                <a:spcPct val="0"/>
              </a:spcBef>
              <a:buFontTx/>
              <a:buNone/>
            </a:pPr>
            <a:r>
              <a:rPr lang="ja-JP" altLang="en-US" sz="4000" dirty="0">
                <a:latin typeface="Arial" panose="020B0604020202020204" pitchFamily="34" charset="0"/>
              </a:rPr>
              <a:t>ｙ</a:t>
            </a:r>
            <a:r>
              <a:rPr lang="en-US" altLang="ja-JP" sz="4000" dirty="0">
                <a:latin typeface="Arial" panose="020B0604020202020204" pitchFamily="34" charset="0"/>
              </a:rPr>
              <a:t>-ueno@uimo.jp</a:t>
            </a:r>
          </a:p>
          <a:p>
            <a:pPr>
              <a:spcBef>
                <a:spcPct val="0"/>
              </a:spcBef>
              <a:buFontTx/>
              <a:buNone/>
            </a:pPr>
            <a:endParaRPr lang="en-US" altLang="ja-JP" sz="4000" dirty="0">
              <a:latin typeface="Arial" panose="020B0604020202020204" pitchFamily="34" charset="0"/>
            </a:endParaRPr>
          </a:p>
          <a:p>
            <a:pPr>
              <a:spcBef>
                <a:spcPct val="0"/>
              </a:spcBef>
              <a:buFontTx/>
              <a:buNone/>
            </a:pPr>
            <a:endParaRPr lang="en-US" altLang="ja-JP" sz="4000" dirty="0">
              <a:latin typeface="Arial" panose="020B0604020202020204" pitchFamily="34" charset="0"/>
            </a:endParaRPr>
          </a:p>
          <a:p>
            <a:pPr>
              <a:spcBef>
                <a:spcPct val="0"/>
              </a:spcBef>
              <a:buFontTx/>
              <a:buNone/>
            </a:pPr>
            <a:endParaRPr lang="en-US" altLang="ja-JP" sz="4000" dirty="0">
              <a:latin typeface="Arial" panose="020B0604020202020204" pitchFamily="34" charset="0"/>
            </a:endParaRPr>
          </a:p>
          <a:p>
            <a:pPr>
              <a:spcBef>
                <a:spcPct val="0"/>
              </a:spcBef>
              <a:buFontTx/>
              <a:buNone/>
            </a:pPr>
            <a:endParaRPr lang="en-US" altLang="ja-JP" sz="1400" dirty="0">
              <a:latin typeface="Arial" panose="020B0604020202020204" pitchFamily="34" charset="0"/>
            </a:endParaRPr>
          </a:p>
        </p:txBody>
      </p:sp>
      <p:sp>
        <p:nvSpPr>
          <p:cNvPr id="2" name="スライド番号プレースホルダー 1">
            <a:extLst>
              <a:ext uri="{FF2B5EF4-FFF2-40B4-BE49-F238E27FC236}">
                <a16:creationId xmlns:a16="http://schemas.microsoft.com/office/drawing/2014/main" id="{B9A1072D-EB9A-F301-82AA-3CB0C87058B8}"/>
              </a:ext>
            </a:extLst>
          </p:cNvPr>
          <p:cNvSpPr>
            <a:spLocks noGrp="1"/>
          </p:cNvSpPr>
          <p:nvPr>
            <p:ph type="sldNum" sz="quarter" idx="12"/>
          </p:nvPr>
        </p:nvSpPr>
        <p:spPr/>
        <p:txBody>
          <a:bodyPr/>
          <a:lstStyle/>
          <a:p>
            <a:fld id="{E38FED2D-04CC-4A62-A718-927FC36FD90E}" type="slidenum">
              <a:rPr kumimoji="1" lang="ja-JP" altLang="en-US" smtClean="0"/>
              <a:t>55</a:t>
            </a:fld>
            <a:endParaRPr kumimoji="1" lang="ja-JP"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96010D5-CC15-4B83-85DC-FD990909D02C}"/>
              </a:ext>
            </a:extLst>
          </p:cNvPr>
          <p:cNvSpPr>
            <a:spLocks noGrp="1"/>
          </p:cNvSpPr>
          <p:nvPr>
            <p:ph type="sldNum" sz="quarter" idx="12"/>
          </p:nvPr>
        </p:nvSpPr>
        <p:spPr/>
        <p:txBody>
          <a:bodyPr/>
          <a:lstStyle/>
          <a:p>
            <a:fld id="{350E13FB-DCAF-430E-9FD5-74CCF70954EF}" type="slidenum">
              <a:rPr lang="en-US" altLang="ja-JP" smtClean="0">
                <a:solidFill>
                  <a:srgbClr val="000000"/>
                </a:solidFill>
              </a:rPr>
              <a:pPr/>
              <a:t>6</a:t>
            </a:fld>
            <a:endParaRPr lang="en-US" altLang="ja-JP">
              <a:solidFill>
                <a:srgbClr val="000000"/>
              </a:solidFill>
            </a:endParaRPr>
          </a:p>
        </p:txBody>
      </p:sp>
      <p:sp>
        <p:nvSpPr>
          <p:cNvPr id="3" name="テキスト ボックス 2">
            <a:extLst>
              <a:ext uri="{FF2B5EF4-FFF2-40B4-BE49-F238E27FC236}">
                <a16:creationId xmlns:a16="http://schemas.microsoft.com/office/drawing/2014/main" id="{98658827-7309-AEAA-B104-FDFAC36F6AB5}"/>
              </a:ext>
            </a:extLst>
          </p:cNvPr>
          <p:cNvSpPr txBox="1"/>
          <p:nvPr/>
        </p:nvSpPr>
        <p:spPr>
          <a:xfrm>
            <a:off x="701040" y="716280"/>
            <a:ext cx="5724644" cy="2849242"/>
          </a:xfrm>
          <a:prstGeom prst="rect">
            <a:avLst/>
          </a:prstGeom>
          <a:noFill/>
        </p:spPr>
        <p:txBody>
          <a:bodyPr wrap="none" rtlCol="0">
            <a:spAutoFit/>
          </a:bodyPr>
          <a:lstStyle/>
          <a:p>
            <a:endParaRPr lang="en-US" altLang="ja-JP" dirty="0"/>
          </a:p>
          <a:p>
            <a:r>
              <a:rPr kumimoji="1" lang="ja-JP" altLang="en-US" dirty="0"/>
              <a:t>１．新技術等の活用促進　⇒新技術の積極活用</a:t>
            </a:r>
            <a:endParaRPr kumimoji="1" lang="en-US" altLang="ja-JP" dirty="0"/>
          </a:p>
          <a:p>
            <a:endParaRPr lang="en-US" altLang="ja-JP" dirty="0"/>
          </a:p>
          <a:p>
            <a:endParaRPr kumimoji="1" lang="en-US" altLang="ja-JP" dirty="0"/>
          </a:p>
          <a:p>
            <a:pPr algn="l"/>
            <a:endParaRPr kumimoji="1" lang="en-US" altLang="ja-JP" dirty="0">
              <a:highlight>
                <a:srgbClr val="FFFF00"/>
              </a:highlight>
            </a:endParaRPr>
          </a:p>
          <a:p>
            <a:pPr algn="l"/>
            <a:r>
              <a:rPr kumimoji="1" lang="ja-JP" altLang="en-US" dirty="0">
                <a:highlight>
                  <a:srgbClr val="FFFF00"/>
                </a:highlight>
              </a:rPr>
              <a:t>２．「群マネができない理由」</a:t>
            </a:r>
            <a:endParaRPr kumimoji="1" lang="en-US" altLang="ja-JP" dirty="0">
              <a:highlight>
                <a:srgbClr val="FFFF00"/>
              </a:highlight>
            </a:endParaRPr>
          </a:p>
          <a:p>
            <a:pPr algn="l"/>
            <a:r>
              <a:rPr lang="ja-JP" altLang="en-US" sz="1800" b="0" i="0" u="none" strike="noStrike" baseline="0" dirty="0">
                <a:highlight>
                  <a:srgbClr val="FFFF00"/>
                </a:highlight>
                <a:latin typeface="UDデジタル教科書体NP-R"/>
              </a:rPr>
              <a:t>　「地域インフラ群再生戦略マネジメント</a:t>
            </a:r>
            <a:endParaRPr lang="en-US" altLang="ja-JP" sz="1800" b="0" i="0" u="none" strike="noStrike" baseline="0" dirty="0">
              <a:highlight>
                <a:srgbClr val="FFFF00"/>
              </a:highlight>
              <a:latin typeface="UDデジタル教科書体NP-R"/>
            </a:endParaRPr>
          </a:p>
          <a:p>
            <a:pPr algn="l"/>
            <a:r>
              <a:rPr lang="ja-JP" altLang="en-US" sz="1800" dirty="0">
                <a:highlight>
                  <a:srgbClr val="FFFF00"/>
                </a:highlight>
                <a:latin typeface="UDデジタル教科書体NP-R"/>
              </a:rPr>
              <a:t>　</a:t>
            </a:r>
            <a:endParaRPr lang="en-US" altLang="zh-TW" sz="1800" b="0" i="0" u="none" strike="noStrike" baseline="0" dirty="0">
              <a:highlight>
                <a:srgbClr val="FFFF00"/>
              </a:highlight>
              <a:latin typeface="UDデジタル教科書体NP-R"/>
            </a:endParaRPr>
          </a:p>
          <a:p>
            <a:pPr algn="l"/>
            <a:endParaRPr kumimoji="1" lang="ja-JP" altLang="en-US" dirty="0"/>
          </a:p>
        </p:txBody>
      </p:sp>
      <p:sp>
        <p:nvSpPr>
          <p:cNvPr id="4" name="矢印: 下 3">
            <a:extLst>
              <a:ext uri="{FF2B5EF4-FFF2-40B4-BE49-F238E27FC236}">
                <a16:creationId xmlns:a16="http://schemas.microsoft.com/office/drawing/2014/main" id="{16487E47-B5CB-255E-D168-FF59B33C79E5}"/>
              </a:ext>
            </a:extLst>
          </p:cNvPr>
          <p:cNvSpPr/>
          <p:nvPr/>
        </p:nvSpPr>
        <p:spPr>
          <a:xfrm>
            <a:off x="2880360" y="3408677"/>
            <a:ext cx="1691640" cy="5638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392E1AC-8F47-08F8-FC0D-CD099A44B3BB}"/>
              </a:ext>
            </a:extLst>
          </p:cNvPr>
          <p:cNvSpPr txBox="1"/>
          <p:nvPr/>
        </p:nvSpPr>
        <p:spPr>
          <a:xfrm>
            <a:off x="1001183" y="4323885"/>
            <a:ext cx="5968301" cy="1665841"/>
          </a:xfrm>
          <a:prstGeom prst="rect">
            <a:avLst/>
          </a:prstGeom>
          <a:noFill/>
        </p:spPr>
        <p:txBody>
          <a:bodyPr wrap="none" rtlCol="0">
            <a:spAutoFit/>
          </a:bodyPr>
          <a:lstStyle/>
          <a:p>
            <a:r>
              <a:rPr kumimoji="1" lang="ja-JP" altLang="en-US" dirty="0"/>
              <a:t>具体的なことは出ていない。</a:t>
            </a:r>
            <a:endParaRPr kumimoji="1" lang="en-US" altLang="ja-JP" dirty="0"/>
          </a:p>
          <a:p>
            <a:endParaRPr lang="en-US" altLang="ja-JP" dirty="0"/>
          </a:p>
          <a:p>
            <a:r>
              <a:rPr kumimoji="1" lang="ja-JP" altLang="en-US" dirty="0">
                <a:solidFill>
                  <a:srgbClr val="FF0000"/>
                </a:solidFill>
              </a:rPr>
              <a:t>自治体は、きちんと考えて実行しろ</a:t>
            </a:r>
            <a:r>
              <a:rPr kumimoji="1" lang="ja-JP" altLang="en-US" dirty="0"/>
              <a:t>ということ！</a:t>
            </a:r>
            <a:endParaRPr kumimoji="1" lang="en-US" altLang="ja-JP" dirty="0"/>
          </a:p>
          <a:p>
            <a:endParaRPr lang="en-US" altLang="ja-JP" dirty="0"/>
          </a:p>
          <a:p>
            <a:r>
              <a:rPr kumimoji="1" lang="ja-JP" altLang="en-US" dirty="0"/>
              <a:t>「できない理由」についても問われる。</a:t>
            </a:r>
          </a:p>
        </p:txBody>
      </p:sp>
      <p:sp>
        <p:nvSpPr>
          <p:cNvPr id="10" name="テキスト ボックス 9">
            <a:extLst>
              <a:ext uri="{FF2B5EF4-FFF2-40B4-BE49-F238E27FC236}">
                <a16:creationId xmlns:a16="http://schemas.microsoft.com/office/drawing/2014/main" id="{F904CF7B-EC6D-32CF-BD39-FE7339A0BD50}"/>
              </a:ext>
            </a:extLst>
          </p:cNvPr>
          <p:cNvSpPr txBox="1"/>
          <p:nvPr/>
        </p:nvSpPr>
        <p:spPr>
          <a:xfrm>
            <a:off x="732459" y="309245"/>
            <a:ext cx="4650970" cy="407035"/>
          </a:xfrm>
          <a:prstGeom prst="rect">
            <a:avLst/>
          </a:prstGeom>
          <a:noFill/>
        </p:spPr>
        <p:txBody>
          <a:bodyPr wrap="square">
            <a:spAutoFit/>
          </a:bodyPr>
          <a:lstStyle/>
          <a:p>
            <a:r>
              <a:rPr kumimoji="1" lang="ja-JP" altLang="en-US" dirty="0"/>
              <a:t>道路メンテナンス事業補助制度要綱</a:t>
            </a:r>
            <a:endParaRPr lang="ja-JP" altLang="en-US" dirty="0"/>
          </a:p>
        </p:txBody>
      </p:sp>
    </p:spTree>
    <p:extLst>
      <p:ext uri="{BB962C8B-B14F-4D97-AF65-F5344CB8AC3E}">
        <p14:creationId xmlns:p14="http://schemas.microsoft.com/office/powerpoint/2010/main" val="2203869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5533C51D-FDAA-B9E1-DF3E-B8CEE498199A}"/>
              </a:ext>
            </a:extLst>
          </p:cNvPr>
          <p:cNvSpPr/>
          <p:nvPr/>
        </p:nvSpPr>
        <p:spPr>
          <a:xfrm>
            <a:off x="2763836" y="3469620"/>
            <a:ext cx="2901950" cy="90011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76803" name="テキスト ボックス 2">
            <a:extLst>
              <a:ext uri="{FF2B5EF4-FFF2-40B4-BE49-F238E27FC236}">
                <a16:creationId xmlns:a16="http://schemas.microsoft.com/office/drawing/2014/main" id="{D612B9C6-4875-CB9D-EEDD-2AEDAF7A3C98}"/>
              </a:ext>
            </a:extLst>
          </p:cNvPr>
          <p:cNvSpPr txBox="1">
            <a:spLocks noChangeArrowheads="1"/>
          </p:cNvSpPr>
          <p:nvPr/>
        </p:nvSpPr>
        <p:spPr bwMode="auto">
          <a:xfrm>
            <a:off x="2552230" y="966745"/>
            <a:ext cx="30368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Arial" panose="020B0604020202020204" pitchFamily="34" charset="0"/>
              </a:rPr>
              <a:t>社会資本を通じた公共サービ</a:t>
            </a:r>
            <a:endParaRPr lang="en-US" altLang="ja-JP" sz="1800" dirty="0">
              <a:latin typeface="Arial" panose="020B0604020202020204" pitchFamily="34" charset="0"/>
            </a:endParaRPr>
          </a:p>
          <a:p>
            <a:pPr eaLnBrk="1" hangingPunct="1">
              <a:spcBef>
                <a:spcPct val="0"/>
              </a:spcBef>
              <a:buFontTx/>
              <a:buNone/>
            </a:pPr>
            <a:r>
              <a:rPr lang="ja-JP" altLang="en-US" sz="1800" dirty="0">
                <a:latin typeface="Arial" panose="020B0604020202020204" pitchFamily="34" charset="0"/>
              </a:rPr>
              <a:t>○整備</a:t>
            </a:r>
            <a:endParaRPr lang="en-US" altLang="ja-JP" sz="1800" dirty="0">
              <a:latin typeface="Arial" panose="020B0604020202020204" pitchFamily="34" charset="0"/>
            </a:endParaRPr>
          </a:p>
          <a:p>
            <a:pPr eaLnBrk="1" hangingPunct="1">
              <a:spcBef>
                <a:spcPct val="0"/>
              </a:spcBef>
              <a:buFontTx/>
              <a:buNone/>
            </a:pPr>
            <a:r>
              <a:rPr lang="ja-JP" altLang="en-US" sz="1800" dirty="0">
                <a:latin typeface="Arial" panose="020B0604020202020204" pitchFamily="34" charset="0"/>
              </a:rPr>
              <a:t>○管理・サービス</a:t>
            </a:r>
          </a:p>
        </p:txBody>
      </p:sp>
      <p:sp>
        <p:nvSpPr>
          <p:cNvPr id="76804" name="テキスト ボックス 3">
            <a:extLst>
              <a:ext uri="{FF2B5EF4-FFF2-40B4-BE49-F238E27FC236}">
                <a16:creationId xmlns:a16="http://schemas.microsoft.com/office/drawing/2014/main" id="{DC5F2F8F-603B-DA54-2A1D-608EFC19FA58}"/>
              </a:ext>
            </a:extLst>
          </p:cNvPr>
          <p:cNvSpPr txBox="1">
            <a:spLocks noChangeArrowheads="1"/>
          </p:cNvSpPr>
          <p:nvPr/>
        </p:nvSpPr>
        <p:spPr bwMode="auto">
          <a:xfrm>
            <a:off x="2005012" y="165893"/>
            <a:ext cx="341792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100" b="1" dirty="0">
                <a:latin typeface="Arial" panose="020B0604020202020204" pitchFamily="34" charset="0"/>
              </a:rPr>
              <a:t>予防保全？は可能か？</a:t>
            </a:r>
            <a:endParaRPr lang="en-US" altLang="ja-JP" sz="2100" b="1" dirty="0">
              <a:latin typeface="Arial" panose="020B0604020202020204" pitchFamily="34" charset="0"/>
            </a:endParaRPr>
          </a:p>
          <a:p>
            <a:pPr eaLnBrk="1" hangingPunct="1">
              <a:spcBef>
                <a:spcPct val="0"/>
              </a:spcBef>
              <a:buFontTx/>
              <a:buNone/>
            </a:pPr>
            <a:r>
              <a:rPr lang="ja-JP" altLang="en-US" sz="2100" b="1" dirty="0">
                <a:latin typeface="Arial" panose="020B0604020202020204" pitchFamily="34" charset="0"/>
              </a:rPr>
              <a:t>　⇒　老朽化の進行と財政難</a:t>
            </a:r>
          </a:p>
        </p:txBody>
      </p:sp>
      <p:sp>
        <p:nvSpPr>
          <p:cNvPr id="5" name="爆発 2 4">
            <a:extLst>
              <a:ext uri="{FF2B5EF4-FFF2-40B4-BE49-F238E27FC236}">
                <a16:creationId xmlns:a16="http://schemas.microsoft.com/office/drawing/2014/main" id="{A374CE63-7DEB-C8FE-8970-942D82FDBF49}"/>
              </a:ext>
            </a:extLst>
          </p:cNvPr>
          <p:cNvSpPr/>
          <p:nvPr/>
        </p:nvSpPr>
        <p:spPr>
          <a:xfrm>
            <a:off x="882650" y="2273755"/>
            <a:ext cx="6913562" cy="809169"/>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100" b="1" dirty="0">
                <a:solidFill>
                  <a:srgbClr val="FF0000"/>
                </a:solidFill>
              </a:rPr>
              <a:t>税収不足</a:t>
            </a:r>
            <a:endParaRPr lang="en-US" altLang="ja-JP" sz="2100" b="1" dirty="0">
              <a:solidFill>
                <a:srgbClr val="FF0000"/>
              </a:solidFill>
            </a:endParaRPr>
          </a:p>
        </p:txBody>
      </p:sp>
      <p:sp>
        <p:nvSpPr>
          <p:cNvPr id="6" name="角丸四角形 5">
            <a:extLst>
              <a:ext uri="{FF2B5EF4-FFF2-40B4-BE49-F238E27FC236}">
                <a16:creationId xmlns:a16="http://schemas.microsoft.com/office/drawing/2014/main" id="{25D89058-7946-D9D3-9774-E6B75DC7E9FB}"/>
              </a:ext>
            </a:extLst>
          </p:cNvPr>
          <p:cNvSpPr/>
          <p:nvPr/>
        </p:nvSpPr>
        <p:spPr>
          <a:xfrm>
            <a:off x="1424781" y="966745"/>
            <a:ext cx="5459412" cy="95408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76807" name="正方形/長方形 6">
            <a:extLst>
              <a:ext uri="{FF2B5EF4-FFF2-40B4-BE49-F238E27FC236}">
                <a16:creationId xmlns:a16="http://schemas.microsoft.com/office/drawing/2014/main" id="{9D2F0B5D-19C2-7C68-D674-3679C03C6628}"/>
              </a:ext>
            </a:extLst>
          </p:cNvPr>
          <p:cNvSpPr>
            <a:spLocks noChangeArrowheads="1"/>
          </p:cNvSpPr>
          <p:nvPr/>
        </p:nvSpPr>
        <p:spPr bwMode="auto">
          <a:xfrm>
            <a:off x="2908298" y="3492864"/>
            <a:ext cx="26130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Arial" panose="020B0604020202020204" pitchFamily="34" charset="0"/>
              </a:rPr>
              <a:t>サービス水準の低下</a:t>
            </a:r>
            <a:endParaRPr lang="en-US" altLang="ja-JP" sz="1800" dirty="0">
              <a:latin typeface="Arial" panose="020B0604020202020204" pitchFamily="34" charset="0"/>
            </a:endParaRPr>
          </a:p>
          <a:p>
            <a:pPr eaLnBrk="1" hangingPunct="1">
              <a:spcBef>
                <a:spcPct val="0"/>
              </a:spcBef>
              <a:buFontTx/>
              <a:buNone/>
            </a:pPr>
            <a:r>
              <a:rPr lang="ja-JP" altLang="en-US" sz="1800" dirty="0">
                <a:latin typeface="Arial" panose="020B0604020202020204" pitchFamily="34" charset="0"/>
              </a:rPr>
              <a:t>○多少傷んでも直せない</a:t>
            </a:r>
            <a:endParaRPr lang="en-US" altLang="ja-JP" sz="1800" dirty="0">
              <a:latin typeface="Arial" panose="020B0604020202020204" pitchFamily="34" charset="0"/>
            </a:endParaRPr>
          </a:p>
          <a:p>
            <a:pPr eaLnBrk="1" hangingPunct="1">
              <a:spcBef>
                <a:spcPct val="0"/>
              </a:spcBef>
              <a:buFontTx/>
              <a:buNone/>
            </a:pPr>
            <a:r>
              <a:rPr lang="ja-JP" altLang="en-US" sz="1800" dirty="0">
                <a:latin typeface="Arial" panose="020B0604020202020204" pitchFamily="34" charset="0"/>
              </a:rPr>
              <a:t>○我慢して使って</a:t>
            </a:r>
          </a:p>
        </p:txBody>
      </p:sp>
      <p:sp>
        <p:nvSpPr>
          <p:cNvPr id="8" name="下矢印 7">
            <a:extLst>
              <a:ext uri="{FF2B5EF4-FFF2-40B4-BE49-F238E27FC236}">
                <a16:creationId xmlns:a16="http://schemas.microsoft.com/office/drawing/2014/main" id="{0D4FB0B1-4A3B-5B8E-70E0-0864859CEAD0}"/>
              </a:ext>
            </a:extLst>
          </p:cNvPr>
          <p:cNvSpPr/>
          <p:nvPr/>
        </p:nvSpPr>
        <p:spPr>
          <a:xfrm>
            <a:off x="3547593" y="2013022"/>
            <a:ext cx="1046162" cy="447675"/>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ja-JP" altLang="en-US"/>
          </a:p>
        </p:txBody>
      </p:sp>
      <p:sp>
        <p:nvSpPr>
          <p:cNvPr id="9" name="下矢印 8">
            <a:extLst>
              <a:ext uri="{FF2B5EF4-FFF2-40B4-BE49-F238E27FC236}">
                <a16:creationId xmlns:a16="http://schemas.microsoft.com/office/drawing/2014/main" id="{3A05ACA8-26CC-D0FD-8D0E-203BC8644879}"/>
              </a:ext>
            </a:extLst>
          </p:cNvPr>
          <p:cNvSpPr/>
          <p:nvPr/>
        </p:nvSpPr>
        <p:spPr>
          <a:xfrm>
            <a:off x="3547593" y="3004314"/>
            <a:ext cx="1044575" cy="44608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ja-JP" altLang="en-US"/>
          </a:p>
        </p:txBody>
      </p:sp>
      <p:sp>
        <p:nvSpPr>
          <p:cNvPr id="10" name="角丸四角形 9">
            <a:extLst>
              <a:ext uri="{FF2B5EF4-FFF2-40B4-BE49-F238E27FC236}">
                <a16:creationId xmlns:a16="http://schemas.microsoft.com/office/drawing/2014/main" id="{64BC3C9E-84AB-1D5D-0C34-9EAC020CA17D}"/>
              </a:ext>
            </a:extLst>
          </p:cNvPr>
          <p:cNvSpPr/>
          <p:nvPr/>
        </p:nvSpPr>
        <p:spPr>
          <a:xfrm>
            <a:off x="1705485" y="5295942"/>
            <a:ext cx="2364395" cy="1190625"/>
          </a:xfrm>
          <a:prstGeom prst="roundRect">
            <a:avLst/>
          </a:prstGeom>
          <a:solidFill>
            <a:srgbClr val="92D05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76811" name="正方形/長方形 10">
            <a:extLst>
              <a:ext uri="{FF2B5EF4-FFF2-40B4-BE49-F238E27FC236}">
                <a16:creationId xmlns:a16="http://schemas.microsoft.com/office/drawing/2014/main" id="{651888E2-C28C-F18E-C8B2-3E234D55E85C}"/>
              </a:ext>
            </a:extLst>
          </p:cNvPr>
          <p:cNvSpPr>
            <a:spLocks noChangeArrowheads="1"/>
          </p:cNvSpPr>
          <p:nvPr/>
        </p:nvSpPr>
        <p:spPr bwMode="auto">
          <a:xfrm>
            <a:off x="2005012" y="5499843"/>
            <a:ext cx="184407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b="1" dirty="0">
                <a:latin typeface="Arial" panose="020B0604020202020204" pitchFamily="34" charset="0"/>
              </a:rPr>
              <a:t>何とかする</a:t>
            </a:r>
            <a:endParaRPr lang="en-US" altLang="ja-JP" sz="1800" b="1" dirty="0">
              <a:latin typeface="Arial" panose="020B0604020202020204" pitchFamily="34" charset="0"/>
            </a:endParaRPr>
          </a:p>
          <a:p>
            <a:pPr eaLnBrk="1" hangingPunct="1">
              <a:spcBef>
                <a:spcPct val="0"/>
              </a:spcBef>
              <a:buFontTx/>
              <a:buNone/>
            </a:pPr>
            <a:r>
              <a:rPr lang="ja-JP" altLang="en-US" sz="1800" b="1" dirty="0">
                <a:latin typeface="Arial" panose="020B0604020202020204" pitchFamily="34" charset="0"/>
              </a:rPr>
              <a:t>マネジメントの重要性</a:t>
            </a:r>
          </a:p>
        </p:txBody>
      </p:sp>
      <p:sp>
        <p:nvSpPr>
          <p:cNvPr id="3" name="左矢印 2">
            <a:extLst>
              <a:ext uri="{FF2B5EF4-FFF2-40B4-BE49-F238E27FC236}">
                <a16:creationId xmlns:a16="http://schemas.microsoft.com/office/drawing/2014/main" id="{2AF5C5C6-F892-B1A7-BF58-11D74223AA92}"/>
              </a:ext>
            </a:extLst>
          </p:cNvPr>
          <p:cNvSpPr/>
          <p:nvPr/>
        </p:nvSpPr>
        <p:spPr>
          <a:xfrm rot="10800000">
            <a:off x="5778708" y="3559313"/>
            <a:ext cx="696494" cy="7207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4" name="吹き出し: 四角形 3">
            <a:extLst>
              <a:ext uri="{FF2B5EF4-FFF2-40B4-BE49-F238E27FC236}">
                <a16:creationId xmlns:a16="http://schemas.microsoft.com/office/drawing/2014/main" id="{ED97FC16-0F6C-3A28-5B82-531F69D46357}"/>
              </a:ext>
            </a:extLst>
          </p:cNvPr>
          <p:cNvSpPr/>
          <p:nvPr/>
        </p:nvSpPr>
        <p:spPr>
          <a:xfrm>
            <a:off x="7205985" y="664486"/>
            <a:ext cx="1611313" cy="1163637"/>
          </a:xfrm>
          <a:prstGeom prst="wedgeRectCallout">
            <a:avLst>
              <a:gd name="adj1" fmla="val -72138"/>
              <a:gd name="adj2" fmla="val 2696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ln w="0"/>
                <a:solidFill>
                  <a:schemeClr val="tx1"/>
                </a:solidFill>
                <a:effectLst>
                  <a:outerShdw blurRad="38100" dist="19050" dir="2700000" algn="tl" rotWithShape="0">
                    <a:schemeClr val="dk1">
                      <a:alpha val="40000"/>
                    </a:schemeClr>
                  </a:outerShdw>
                </a:effectLst>
              </a:rPr>
              <a:t>行政の</a:t>
            </a:r>
            <a:endParaRPr lang="en-US" altLang="ja-JP" dirty="0">
              <a:ln w="0"/>
              <a:solidFill>
                <a:schemeClr val="tx1"/>
              </a:solidFill>
              <a:effectLst>
                <a:outerShdw blurRad="38100" dist="19050" dir="2700000" algn="tl" rotWithShape="0">
                  <a:schemeClr val="dk1">
                    <a:alpha val="40000"/>
                  </a:schemeClr>
                </a:outerShdw>
              </a:effectLst>
            </a:endParaRPr>
          </a:p>
          <a:p>
            <a:pPr algn="ctr">
              <a:defRPr/>
            </a:pPr>
            <a:r>
              <a:rPr lang="ja-JP" altLang="en-US" dirty="0">
                <a:ln w="0"/>
                <a:solidFill>
                  <a:schemeClr val="tx1"/>
                </a:solidFill>
                <a:effectLst>
                  <a:outerShdw blurRad="38100" dist="19050" dir="2700000" algn="tl" rotWithShape="0">
                    <a:schemeClr val="dk1">
                      <a:alpha val="40000"/>
                    </a:schemeClr>
                  </a:outerShdw>
                </a:effectLst>
              </a:rPr>
              <a:t>役割と責任</a:t>
            </a:r>
          </a:p>
        </p:txBody>
      </p:sp>
      <p:sp>
        <p:nvSpPr>
          <p:cNvPr id="7" name="爆発 2 4">
            <a:extLst>
              <a:ext uri="{FF2B5EF4-FFF2-40B4-BE49-F238E27FC236}">
                <a16:creationId xmlns:a16="http://schemas.microsoft.com/office/drawing/2014/main" id="{936A4253-43CA-FBC7-0F6D-392553DAD673}"/>
              </a:ext>
            </a:extLst>
          </p:cNvPr>
          <p:cNvSpPr/>
          <p:nvPr/>
        </p:nvSpPr>
        <p:spPr>
          <a:xfrm>
            <a:off x="6327879" y="3082924"/>
            <a:ext cx="3049588" cy="1281253"/>
          </a:xfrm>
          <a:prstGeom prst="irregularSeal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100" b="1" dirty="0">
                <a:solidFill>
                  <a:schemeClr val="tx1"/>
                </a:solidFill>
              </a:rPr>
              <a:t>最悪事故</a:t>
            </a:r>
            <a:endParaRPr lang="ja-JP" altLang="en-US" b="1" dirty="0">
              <a:solidFill>
                <a:schemeClr val="tx1"/>
              </a:solidFill>
            </a:endParaRPr>
          </a:p>
        </p:txBody>
      </p:sp>
      <p:sp>
        <p:nvSpPr>
          <p:cNvPr id="11" name="角丸四角形 9">
            <a:extLst>
              <a:ext uri="{FF2B5EF4-FFF2-40B4-BE49-F238E27FC236}">
                <a16:creationId xmlns:a16="http://schemas.microsoft.com/office/drawing/2014/main" id="{37FA3661-17E8-A66E-F79D-2A4DE500ADD4}"/>
              </a:ext>
            </a:extLst>
          </p:cNvPr>
          <p:cNvSpPr/>
          <p:nvPr/>
        </p:nvSpPr>
        <p:spPr>
          <a:xfrm>
            <a:off x="5145681" y="5266311"/>
            <a:ext cx="2364395" cy="1190625"/>
          </a:xfrm>
          <a:prstGeom prst="roundRect">
            <a:avLst/>
          </a:prstGeom>
          <a:solidFill>
            <a:srgbClr val="C0000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 name="正方形/長方形 10">
            <a:extLst>
              <a:ext uri="{FF2B5EF4-FFF2-40B4-BE49-F238E27FC236}">
                <a16:creationId xmlns:a16="http://schemas.microsoft.com/office/drawing/2014/main" id="{F459E3CD-4442-0363-2CF2-03B23150AB8C}"/>
              </a:ext>
            </a:extLst>
          </p:cNvPr>
          <p:cNvSpPr>
            <a:spLocks noChangeArrowheads="1"/>
          </p:cNvSpPr>
          <p:nvPr/>
        </p:nvSpPr>
        <p:spPr bwMode="auto">
          <a:xfrm>
            <a:off x="5488510" y="5399958"/>
            <a:ext cx="184407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b="1" dirty="0">
                <a:latin typeface="Arial" panose="020B0604020202020204" pitchFamily="34" charset="0"/>
              </a:rPr>
              <a:t>財政破綻</a:t>
            </a:r>
            <a:endParaRPr lang="en-US" altLang="ja-JP" sz="1800" b="1" dirty="0">
              <a:latin typeface="Arial" panose="020B0604020202020204" pitchFamily="34" charset="0"/>
            </a:endParaRPr>
          </a:p>
          <a:p>
            <a:pPr eaLnBrk="1" hangingPunct="1">
              <a:spcBef>
                <a:spcPct val="0"/>
              </a:spcBef>
              <a:buFontTx/>
              <a:buNone/>
            </a:pPr>
            <a:r>
              <a:rPr lang="ja-JP" altLang="en-US" sz="1800" b="1" dirty="0">
                <a:latin typeface="Arial" panose="020B0604020202020204" pitchFamily="34" charset="0"/>
              </a:rPr>
              <a:t>子孫に、つけを残す</a:t>
            </a:r>
          </a:p>
        </p:txBody>
      </p:sp>
      <p:sp>
        <p:nvSpPr>
          <p:cNvPr id="15" name="矢印: 下 14">
            <a:extLst>
              <a:ext uri="{FF2B5EF4-FFF2-40B4-BE49-F238E27FC236}">
                <a16:creationId xmlns:a16="http://schemas.microsoft.com/office/drawing/2014/main" id="{57AC302C-A982-1574-C141-66A671757FBC}"/>
              </a:ext>
            </a:extLst>
          </p:cNvPr>
          <p:cNvSpPr/>
          <p:nvPr/>
        </p:nvSpPr>
        <p:spPr>
          <a:xfrm rot="2423284">
            <a:off x="3207915" y="4643166"/>
            <a:ext cx="484632" cy="56283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矢印: 下 16">
            <a:extLst>
              <a:ext uri="{FF2B5EF4-FFF2-40B4-BE49-F238E27FC236}">
                <a16:creationId xmlns:a16="http://schemas.microsoft.com/office/drawing/2014/main" id="{091BD430-76B5-E9E6-EB3C-D768E33654A5}"/>
              </a:ext>
            </a:extLst>
          </p:cNvPr>
          <p:cNvSpPr/>
          <p:nvPr/>
        </p:nvSpPr>
        <p:spPr>
          <a:xfrm rot="18880326">
            <a:off x="4585748" y="4574948"/>
            <a:ext cx="484632" cy="56283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16995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a:extLst>
              <a:ext uri="{FF2B5EF4-FFF2-40B4-BE49-F238E27FC236}">
                <a16:creationId xmlns:a16="http://schemas.microsoft.com/office/drawing/2014/main" id="{6D9DE0F2-E88C-4EB4-7D2E-7C23BDD44218}"/>
              </a:ext>
            </a:extLst>
          </p:cNvPr>
          <p:cNvSpPr>
            <a:spLocks noGrp="1" noChangeArrowheads="1"/>
          </p:cNvSpPr>
          <p:nvPr>
            <p:ph type="title"/>
          </p:nvPr>
        </p:nvSpPr>
        <p:spPr>
          <a:xfrm>
            <a:off x="976649" y="532802"/>
            <a:ext cx="6588920" cy="195263"/>
          </a:xfrm>
        </p:spPr>
        <p:txBody>
          <a:bodyPr>
            <a:normAutofit fontScale="90000"/>
          </a:bodyPr>
          <a:lstStyle/>
          <a:p>
            <a:pPr>
              <a:defRPr/>
            </a:pPr>
            <a:r>
              <a:rPr lang="ja-JP" altLang="en-US" sz="2700" b="1" dirty="0">
                <a:latin typeface="+mn-ea"/>
                <a:ea typeface="+mn-ea"/>
              </a:rPr>
              <a:t>実態を無視した</a:t>
            </a:r>
            <a:br>
              <a:rPr lang="en-US" altLang="ja-JP" sz="2700" b="1" dirty="0">
                <a:latin typeface="+mn-ea"/>
                <a:ea typeface="+mn-ea"/>
              </a:rPr>
            </a:br>
            <a:r>
              <a:rPr lang="ja-JP" altLang="en-US" sz="2700" b="1" dirty="0">
                <a:latin typeface="+mn-ea"/>
                <a:ea typeface="+mn-ea"/>
              </a:rPr>
              <a:t>橋りょう長寿命化計画（２４年度）の存在</a:t>
            </a:r>
            <a:br>
              <a:rPr lang="en-US" altLang="ja-JP" sz="2700" dirty="0">
                <a:latin typeface="+mn-ea"/>
                <a:ea typeface="+mn-ea"/>
              </a:rPr>
            </a:br>
            <a:endParaRPr lang="ja-JP" altLang="en-US" sz="1650" b="1" dirty="0">
              <a:latin typeface="+mn-ea"/>
              <a:ea typeface="+mn-ea"/>
            </a:endParaRPr>
          </a:p>
        </p:txBody>
      </p:sp>
      <p:graphicFrame>
        <p:nvGraphicFramePr>
          <p:cNvPr id="69636" name="Object 8">
            <a:extLst>
              <a:ext uri="{FF2B5EF4-FFF2-40B4-BE49-F238E27FC236}">
                <a16:creationId xmlns:a16="http://schemas.microsoft.com/office/drawing/2014/main" id="{762D3759-32FC-FB06-060E-3D1E501CE9BB}"/>
              </a:ext>
            </a:extLst>
          </p:cNvPr>
          <p:cNvGraphicFramePr>
            <a:graphicFrameLocks noGrp="1" noChangeAspect="1"/>
          </p:cNvGraphicFramePr>
          <p:nvPr>
            <p:ph idx="1"/>
          </p:nvPr>
        </p:nvGraphicFramePr>
        <p:xfrm>
          <a:off x="30528" y="801564"/>
          <a:ext cx="7301539" cy="4443138"/>
        </p:xfrm>
        <a:graphic>
          <a:graphicData uri="http://schemas.openxmlformats.org/presentationml/2006/ole">
            <mc:AlternateContent xmlns:mc="http://schemas.openxmlformats.org/markup-compatibility/2006">
              <mc:Choice xmlns:v="urn:schemas-microsoft-com:vml" Requires="v">
                <p:oleObj name="グラフ" r:id="rId3" imgW="5524500" imgH="3362249" progId="Excel.Chart.8">
                  <p:embed/>
                </p:oleObj>
              </mc:Choice>
              <mc:Fallback>
                <p:oleObj name="グラフ" r:id="rId3" imgW="5524500" imgH="3362249" progId="Excel.Chart.8">
                  <p:embed/>
                  <p:pic>
                    <p:nvPicPr>
                      <p:cNvPr id="69636" name="Object 8">
                        <a:extLst>
                          <a:ext uri="{FF2B5EF4-FFF2-40B4-BE49-F238E27FC236}">
                            <a16:creationId xmlns:a16="http://schemas.microsoft.com/office/drawing/2014/main" id="{762D3759-32FC-FB06-060E-3D1E501CE9BB}"/>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28" y="801564"/>
                        <a:ext cx="7301539" cy="4443138"/>
                      </a:xfrm>
                      <a:prstGeom prst="rect">
                        <a:avLst/>
                      </a:prstGeom>
                      <a:noFill/>
                      <a:ln>
                        <a:noFill/>
                      </a:ln>
                    </p:spPr>
                  </p:pic>
                </p:oleObj>
              </mc:Fallback>
            </mc:AlternateContent>
          </a:graphicData>
        </a:graphic>
      </p:graphicFrame>
      <p:sp>
        <p:nvSpPr>
          <p:cNvPr id="69634" name="スライド番号プレースホルダー 4">
            <a:extLst>
              <a:ext uri="{FF2B5EF4-FFF2-40B4-BE49-F238E27FC236}">
                <a16:creationId xmlns:a16="http://schemas.microsoft.com/office/drawing/2014/main" id="{A31D2DDF-EF5A-6BA8-22B6-01E0241EC9E1}"/>
              </a:ext>
            </a:extLst>
          </p:cNvPr>
          <p:cNvSpPr>
            <a:spLocks noGrp="1"/>
          </p:cNvSpPr>
          <p:nvPr>
            <p:ph type="sldNum" sz="quarter" idx="12"/>
          </p:nvPr>
        </p:nvSpPr>
        <p:spPr bwMode="auto">
          <a:xfrm>
            <a:off x="3486150" y="5624514"/>
            <a:ext cx="217170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1pPr>
            <a:lvl2pPr marL="557213" indent="-214313">
              <a:spcBef>
                <a:spcPct val="20000"/>
              </a:spcBef>
              <a:buFont typeface="Arial" panose="020B0604020202020204" pitchFamily="34" charset="0"/>
              <a:buChar char="–"/>
              <a:defRPr kumimoji="1" sz="2100">
                <a:solidFill>
                  <a:schemeClr val="tx1"/>
                </a:solidFill>
                <a:latin typeface="Calibri" panose="020F0502020204030204" pitchFamily="34" charset="0"/>
                <a:ea typeface="ＭＳ Ｐゴシック" panose="020B0600070205080204" pitchFamily="50" charset="-128"/>
              </a:defRPr>
            </a:lvl2pPr>
            <a:lvl3pPr marL="857250" indent="-171450">
              <a:spcBef>
                <a:spcPct val="20000"/>
              </a:spcBef>
              <a:buFont typeface="Arial" panose="020B0604020202020204" pitchFamily="34" charset="0"/>
              <a:buChar char="•"/>
              <a:defRPr kumimoji="1" sz="1800">
                <a:solidFill>
                  <a:schemeClr val="tx1"/>
                </a:solidFill>
                <a:latin typeface="Calibri" panose="020F0502020204030204" pitchFamily="34" charset="0"/>
                <a:ea typeface="ＭＳ Ｐゴシック" panose="020B0600070205080204" pitchFamily="50" charset="-128"/>
              </a:defRPr>
            </a:lvl3pPr>
            <a:lvl4pPr marL="1200150" indent="-171450">
              <a:spcBef>
                <a:spcPct val="20000"/>
              </a:spcBef>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4pPr>
            <a:lvl5pPr marL="1543050" indent="-171450">
              <a:spcBef>
                <a:spcPct val="20000"/>
              </a:spcBef>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5pPr>
            <a:lvl6pPr marL="1885950" indent="-171450" eaLnBrk="0" fontAlgn="base" hangingPunct="0">
              <a:spcBef>
                <a:spcPct val="20000"/>
              </a:spcBef>
              <a:spcAft>
                <a:spcPct val="0"/>
              </a:spcAft>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6pPr>
            <a:lvl7pPr marL="2228850" indent="-171450" eaLnBrk="0" fontAlgn="base" hangingPunct="0">
              <a:spcBef>
                <a:spcPct val="20000"/>
              </a:spcBef>
              <a:spcAft>
                <a:spcPct val="0"/>
              </a:spcAft>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7pPr>
            <a:lvl8pPr marL="2571750" indent="-171450" eaLnBrk="0" fontAlgn="base" hangingPunct="0">
              <a:spcBef>
                <a:spcPct val="20000"/>
              </a:spcBef>
              <a:spcAft>
                <a:spcPct val="0"/>
              </a:spcAft>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8pPr>
            <a:lvl9pPr marL="2914650" indent="-171450" eaLnBrk="0" fontAlgn="base" hangingPunct="0">
              <a:spcBef>
                <a:spcPct val="20000"/>
              </a:spcBef>
              <a:spcAft>
                <a:spcPct val="0"/>
              </a:spcAft>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fld id="{70077B9C-E952-445E-AFF5-5260E32D57EC}" type="slidenum">
              <a:rPr kumimoji="0" lang="en-US" altLang="ja-JP" sz="900">
                <a:latin typeface="Arial Black" panose="020B0A04020102020204" pitchFamily="34" charset="0"/>
              </a:rPr>
              <a:pPr algn="ctr">
                <a:spcBef>
                  <a:spcPct val="0"/>
                </a:spcBef>
                <a:buFontTx/>
                <a:buNone/>
              </a:pPr>
              <a:t>8</a:t>
            </a:fld>
            <a:endParaRPr kumimoji="0" lang="en-US" altLang="ja-JP" sz="900">
              <a:latin typeface="Arial Black" panose="020B0A04020102020204" pitchFamily="34" charset="0"/>
            </a:endParaRPr>
          </a:p>
        </p:txBody>
      </p:sp>
      <p:sp>
        <p:nvSpPr>
          <p:cNvPr id="69637" name="Rectangle 10">
            <a:extLst>
              <a:ext uri="{FF2B5EF4-FFF2-40B4-BE49-F238E27FC236}">
                <a16:creationId xmlns:a16="http://schemas.microsoft.com/office/drawing/2014/main" id="{68A41E2B-3BAD-86C7-87B5-6C9350557E0E}"/>
              </a:ext>
            </a:extLst>
          </p:cNvPr>
          <p:cNvSpPr>
            <a:spLocks noChangeArrowheads="1"/>
          </p:cNvSpPr>
          <p:nvPr/>
        </p:nvSpPr>
        <p:spPr bwMode="auto">
          <a:xfrm>
            <a:off x="976649" y="4839890"/>
            <a:ext cx="7523453" cy="174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b="1" dirty="0">
                <a:latin typeface="Arial" panose="020B0604020202020204" pitchFamily="34" charset="0"/>
              </a:rPr>
              <a:t>なぜか？⇒橋梁の経験乏しい者が、付け焼刃的に策定</a:t>
            </a:r>
            <a:endParaRPr lang="en-US" altLang="ja-JP" sz="1800" b="1" dirty="0">
              <a:latin typeface="Arial" panose="020B0604020202020204" pitchFamily="34" charset="0"/>
            </a:endParaRPr>
          </a:p>
          <a:p>
            <a:pPr eaLnBrk="1" hangingPunct="1">
              <a:spcBef>
                <a:spcPct val="0"/>
              </a:spcBef>
              <a:buFontTx/>
              <a:buNone/>
            </a:pPr>
            <a:r>
              <a:rPr lang="ja-JP" altLang="en-US" sz="1800" b="1" dirty="0">
                <a:latin typeface="Arial" panose="020B0604020202020204" pitchFamily="34" charset="0"/>
              </a:rPr>
              <a:t>　　　　　　　　将来の人口・税収減少　等分析不足　、検討スパンが短すぎる　　　</a:t>
            </a:r>
            <a:endParaRPr lang="en-US" altLang="ja-JP" sz="1800" b="1" dirty="0">
              <a:latin typeface="Arial" panose="020B0604020202020204" pitchFamily="34" charset="0"/>
            </a:endParaRPr>
          </a:p>
          <a:p>
            <a:pPr eaLnBrk="1" hangingPunct="1">
              <a:spcBef>
                <a:spcPct val="0"/>
              </a:spcBef>
              <a:buFontTx/>
              <a:buNone/>
            </a:pPr>
            <a:endParaRPr lang="en-US" altLang="ja-JP" sz="2400" b="1" dirty="0">
              <a:solidFill>
                <a:srgbClr val="FF0000"/>
              </a:solidFill>
              <a:latin typeface="Arial" panose="020B0604020202020204" pitchFamily="34" charset="0"/>
              <a:ea typeface="ＭＳ ゴシック" panose="020B0609070205080204" pitchFamily="49" charset="-128"/>
            </a:endParaRPr>
          </a:p>
          <a:p>
            <a:pPr eaLnBrk="1" hangingPunct="1">
              <a:spcBef>
                <a:spcPct val="0"/>
              </a:spcBef>
              <a:buFontTx/>
              <a:buNone/>
            </a:pPr>
            <a:r>
              <a:rPr lang="ja-JP" altLang="en-US" sz="2400" b="1" dirty="0">
                <a:solidFill>
                  <a:srgbClr val="FF0000"/>
                </a:solidFill>
                <a:latin typeface="Arial" panose="020B0604020202020204" pitchFamily="34" charset="0"/>
                <a:ea typeface="ＭＳ ゴシック" panose="020B0609070205080204" pitchFamily="49" charset="-128"/>
              </a:rPr>
              <a:t>まだ、この時の長寿命化計画をありがたがっているようでは、将来は暗い。</a:t>
            </a:r>
          </a:p>
        </p:txBody>
      </p:sp>
      <p:sp>
        <p:nvSpPr>
          <p:cNvPr id="69638" name="Rectangle 11">
            <a:extLst>
              <a:ext uri="{FF2B5EF4-FFF2-40B4-BE49-F238E27FC236}">
                <a16:creationId xmlns:a16="http://schemas.microsoft.com/office/drawing/2014/main" id="{3C48947E-2D0D-8AAC-48EB-AD0F7280BC2A}"/>
              </a:ext>
            </a:extLst>
          </p:cNvPr>
          <p:cNvSpPr>
            <a:spLocks noChangeArrowheads="1"/>
          </p:cNvSpPr>
          <p:nvPr/>
        </p:nvSpPr>
        <p:spPr bwMode="auto">
          <a:xfrm>
            <a:off x="1896326" y="1042700"/>
            <a:ext cx="1176338"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500" b="1" dirty="0">
                <a:solidFill>
                  <a:srgbClr val="FF0000"/>
                </a:solidFill>
                <a:latin typeface="Arial" panose="020B0604020202020204" pitchFamily="34" charset="0"/>
              </a:rPr>
              <a:t>１３億円</a:t>
            </a:r>
          </a:p>
        </p:txBody>
      </p:sp>
      <p:sp>
        <p:nvSpPr>
          <p:cNvPr id="69639" name="Rectangle 12">
            <a:extLst>
              <a:ext uri="{FF2B5EF4-FFF2-40B4-BE49-F238E27FC236}">
                <a16:creationId xmlns:a16="http://schemas.microsoft.com/office/drawing/2014/main" id="{AC16F248-2D0C-FEE3-6841-68B51F86DBEA}"/>
              </a:ext>
            </a:extLst>
          </p:cNvPr>
          <p:cNvSpPr>
            <a:spLocks noChangeArrowheads="1"/>
          </p:cNvSpPr>
          <p:nvPr/>
        </p:nvSpPr>
        <p:spPr bwMode="auto">
          <a:xfrm>
            <a:off x="4133850" y="2355056"/>
            <a:ext cx="1176338"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500" b="1">
                <a:solidFill>
                  <a:srgbClr val="FF0000"/>
                </a:solidFill>
                <a:latin typeface="Arial" panose="020B0604020202020204" pitchFamily="34" charset="0"/>
              </a:rPr>
              <a:t>６億円</a:t>
            </a:r>
          </a:p>
        </p:txBody>
      </p:sp>
      <p:sp>
        <p:nvSpPr>
          <p:cNvPr id="69640" name="Rectangle 13">
            <a:extLst>
              <a:ext uri="{FF2B5EF4-FFF2-40B4-BE49-F238E27FC236}">
                <a16:creationId xmlns:a16="http://schemas.microsoft.com/office/drawing/2014/main" id="{50FC36FA-AA5A-5AEB-B7DB-6F5A0C230D55}"/>
              </a:ext>
            </a:extLst>
          </p:cNvPr>
          <p:cNvSpPr>
            <a:spLocks noChangeArrowheads="1"/>
          </p:cNvSpPr>
          <p:nvPr/>
        </p:nvSpPr>
        <p:spPr bwMode="auto">
          <a:xfrm>
            <a:off x="5576887" y="3190875"/>
            <a:ext cx="1176338"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500" b="1">
                <a:solidFill>
                  <a:srgbClr val="FF0000"/>
                </a:solidFill>
                <a:latin typeface="Arial" panose="020B0604020202020204" pitchFamily="34" charset="0"/>
              </a:rPr>
              <a:t>３億円</a:t>
            </a:r>
          </a:p>
        </p:txBody>
      </p:sp>
      <p:cxnSp>
        <p:nvCxnSpPr>
          <p:cNvPr id="3" name="直線コネクタ 2">
            <a:extLst>
              <a:ext uri="{FF2B5EF4-FFF2-40B4-BE49-F238E27FC236}">
                <a16:creationId xmlns:a16="http://schemas.microsoft.com/office/drawing/2014/main" id="{BE667276-0567-9702-F709-E2FC1E149C62}"/>
              </a:ext>
            </a:extLst>
          </p:cNvPr>
          <p:cNvCxnSpPr>
            <a:cxnSpLocks/>
          </p:cNvCxnSpPr>
          <p:nvPr/>
        </p:nvCxnSpPr>
        <p:spPr>
          <a:xfrm>
            <a:off x="1198563" y="3726826"/>
            <a:ext cx="564923" cy="0"/>
          </a:xfrm>
          <a:prstGeom prst="line">
            <a:avLst/>
          </a:prstGeom>
          <a:ln w="76200">
            <a:solidFill>
              <a:schemeClr val="tx1"/>
            </a:solidFill>
            <a:prstDash val="solid"/>
          </a:ln>
        </p:spPr>
        <p:style>
          <a:lnRef idx="1">
            <a:schemeClr val="dk1"/>
          </a:lnRef>
          <a:fillRef idx="0">
            <a:schemeClr val="dk1"/>
          </a:fillRef>
          <a:effectRef idx="0">
            <a:schemeClr val="dk1"/>
          </a:effectRef>
          <a:fontRef idx="minor">
            <a:schemeClr val="tx1"/>
          </a:fontRef>
        </p:style>
      </p:cxnSp>
      <p:cxnSp>
        <p:nvCxnSpPr>
          <p:cNvPr id="5" name="直線矢印コネクタ 4">
            <a:extLst>
              <a:ext uri="{FF2B5EF4-FFF2-40B4-BE49-F238E27FC236}">
                <a16:creationId xmlns:a16="http://schemas.microsoft.com/office/drawing/2014/main" id="{7881E095-888B-7DC2-D3FF-25522E1268AB}"/>
              </a:ext>
            </a:extLst>
          </p:cNvPr>
          <p:cNvCxnSpPr>
            <a:cxnSpLocks/>
          </p:cNvCxnSpPr>
          <p:nvPr/>
        </p:nvCxnSpPr>
        <p:spPr>
          <a:xfrm flipV="1">
            <a:off x="1811933" y="1031696"/>
            <a:ext cx="2760067" cy="986414"/>
          </a:xfrm>
          <a:prstGeom prst="straightConnector1">
            <a:avLst/>
          </a:prstGeom>
          <a:ln w="76200">
            <a:prstDash val="solid"/>
            <a:tailEnd type="arrow"/>
          </a:ln>
        </p:spPr>
        <p:style>
          <a:lnRef idx="1">
            <a:schemeClr val="dk1"/>
          </a:lnRef>
          <a:fillRef idx="0">
            <a:schemeClr val="dk1"/>
          </a:fillRef>
          <a:effectRef idx="0">
            <a:schemeClr val="dk1"/>
          </a:effectRef>
          <a:fontRef idx="minor">
            <a:schemeClr val="tx1"/>
          </a:fontRef>
        </p:style>
      </p:cxnSp>
      <p:sp>
        <p:nvSpPr>
          <p:cNvPr id="6" name="四角形吹き出し 5">
            <a:extLst>
              <a:ext uri="{FF2B5EF4-FFF2-40B4-BE49-F238E27FC236}">
                <a16:creationId xmlns:a16="http://schemas.microsoft.com/office/drawing/2014/main" id="{98F41149-E188-C4B0-958D-1FB741AFB38E}"/>
              </a:ext>
            </a:extLst>
          </p:cNvPr>
          <p:cNvSpPr/>
          <p:nvPr/>
        </p:nvSpPr>
        <p:spPr>
          <a:xfrm>
            <a:off x="4898231" y="1276943"/>
            <a:ext cx="1854994" cy="286941"/>
          </a:xfrm>
          <a:prstGeom prst="wedgeRectCallout">
            <a:avLst>
              <a:gd name="adj1" fmla="val -105328"/>
              <a:gd name="adj2" fmla="val -7318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350" b="1" dirty="0">
                <a:solidFill>
                  <a:schemeClr val="tx1"/>
                </a:solidFill>
              </a:rPr>
              <a:t>実際の予算実績</a:t>
            </a:r>
          </a:p>
        </p:txBody>
      </p:sp>
      <p:cxnSp>
        <p:nvCxnSpPr>
          <p:cNvPr id="15" name="直線コネクタ 14">
            <a:extLst>
              <a:ext uri="{FF2B5EF4-FFF2-40B4-BE49-F238E27FC236}">
                <a16:creationId xmlns:a16="http://schemas.microsoft.com/office/drawing/2014/main" id="{968BF26C-E954-0D03-2394-6EA4D6884FC7}"/>
              </a:ext>
            </a:extLst>
          </p:cNvPr>
          <p:cNvCxnSpPr>
            <a:cxnSpLocks/>
          </p:cNvCxnSpPr>
          <p:nvPr/>
        </p:nvCxnSpPr>
        <p:spPr>
          <a:xfrm flipV="1">
            <a:off x="1811933" y="1981200"/>
            <a:ext cx="0" cy="1745626"/>
          </a:xfrm>
          <a:prstGeom prst="line">
            <a:avLst/>
          </a:prstGeom>
          <a:ln w="76200">
            <a:solidFill>
              <a:schemeClr val="tx1"/>
            </a:solidFill>
            <a:prstDash val="solid"/>
          </a:ln>
        </p:spPr>
        <p:style>
          <a:lnRef idx="1">
            <a:schemeClr val="dk1"/>
          </a:lnRef>
          <a:fillRef idx="0">
            <a:schemeClr val="dk1"/>
          </a:fillRef>
          <a:effectRef idx="0">
            <a:schemeClr val="dk1"/>
          </a:effectRef>
          <a:fontRef idx="minor">
            <a:schemeClr val="tx1"/>
          </a:fontRef>
        </p:style>
      </p:cxnSp>
      <p:sp>
        <p:nvSpPr>
          <p:cNvPr id="2" name="爆発 1 1">
            <a:extLst>
              <a:ext uri="{FF2B5EF4-FFF2-40B4-BE49-F238E27FC236}">
                <a16:creationId xmlns:a16="http://schemas.microsoft.com/office/drawing/2014/main" id="{A11A0F17-9E9B-0DB2-3F17-A08739BC2166}"/>
              </a:ext>
            </a:extLst>
          </p:cNvPr>
          <p:cNvSpPr/>
          <p:nvPr/>
        </p:nvSpPr>
        <p:spPr>
          <a:xfrm>
            <a:off x="6527404" y="967978"/>
            <a:ext cx="2412206" cy="2774156"/>
          </a:xfrm>
          <a:prstGeom prst="irregularSeal1">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tx1"/>
                </a:solidFill>
              </a:rPr>
              <a:t>見直しの必要性</a:t>
            </a:r>
          </a:p>
        </p:txBody>
      </p:sp>
    </p:spTree>
    <p:extLst>
      <p:ext uri="{BB962C8B-B14F-4D97-AF65-F5344CB8AC3E}">
        <p14:creationId xmlns:p14="http://schemas.microsoft.com/office/powerpoint/2010/main" val="1910897569"/>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EE497-D43C-DE90-E3FC-B0FD928C07C9}"/>
            </a:ext>
          </a:extLst>
        </p:cNvPr>
        <p:cNvGrpSpPr/>
        <p:nvPr/>
      </p:nvGrpSpPr>
      <p:grpSpPr>
        <a:xfrm>
          <a:off x="0" y="0"/>
          <a:ext cx="0" cy="0"/>
          <a:chOff x="0" y="0"/>
          <a:chExt cx="0" cy="0"/>
        </a:xfrm>
      </p:grpSpPr>
      <p:sp>
        <p:nvSpPr>
          <p:cNvPr id="69634" name="スライド番号プレースホルダー 4">
            <a:extLst>
              <a:ext uri="{FF2B5EF4-FFF2-40B4-BE49-F238E27FC236}">
                <a16:creationId xmlns:a16="http://schemas.microsoft.com/office/drawing/2014/main" id="{027F1E9A-FB65-F522-E63D-AD23CA452DDB}"/>
              </a:ext>
            </a:extLst>
          </p:cNvPr>
          <p:cNvSpPr>
            <a:spLocks noGrp="1"/>
          </p:cNvSpPr>
          <p:nvPr>
            <p:ph type="sldNum" sz="quarter" idx="12"/>
          </p:nvPr>
        </p:nvSpPr>
        <p:spPr bwMode="auto">
          <a:xfrm>
            <a:off x="3486150" y="5624514"/>
            <a:ext cx="217170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1pPr>
            <a:lvl2pPr marL="557213" indent="-214313">
              <a:spcBef>
                <a:spcPct val="20000"/>
              </a:spcBef>
              <a:buFont typeface="Arial" panose="020B0604020202020204" pitchFamily="34" charset="0"/>
              <a:buChar char="–"/>
              <a:defRPr kumimoji="1" sz="2100">
                <a:solidFill>
                  <a:schemeClr val="tx1"/>
                </a:solidFill>
                <a:latin typeface="Calibri" panose="020F0502020204030204" pitchFamily="34" charset="0"/>
                <a:ea typeface="ＭＳ Ｐゴシック" panose="020B0600070205080204" pitchFamily="50" charset="-128"/>
              </a:defRPr>
            </a:lvl2pPr>
            <a:lvl3pPr marL="857250" indent="-171450">
              <a:spcBef>
                <a:spcPct val="20000"/>
              </a:spcBef>
              <a:buFont typeface="Arial" panose="020B0604020202020204" pitchFamily="34" charset="0"/>
              <a:buChar char="•"/>
              <a:defRPr kumimoji="1" sz="1800">
                <a:solidFill>
                  <a:schemeClr val="tx1"/>
                </a:solidFill>
                <a:latin typeface="Calibri" panose="020F0502020204030204" pitchFamily="34" charset="0"/>
                <a:ea typeface="ＭＳ Ｐゴシック" panose="020B0600070205080204" pitchFamily="50" charset="-128"/>
              </a:defRPr>
            </a:lvl3pPr>
            <a:lvl4pPr marL="1200150" indent="-171450">
              <a:spcBef>
                <a:spcPct val="20000"/>
              </a:spcBef>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4pPr>
            <a:lvl5pPr marL="1543050" indent="-171450">
              <a:spcBef>
                <a:spcPct val="20000"/>
              </a:spcBef>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5pPr>
            <a:lvl6pPr marL="1885950" indent="-171450" eaLnBrk="0" fontAlgn="base" hangingPunct="0">
              <a:spcBef>
                <a:spcPct val="20000"/>
              </a:spcBef>
              <a:spcAft>
                <a:spcPct val="0"/>
              </a:spcAft>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6pPr>
            <a:lvl7pPr marL="2228850" indent="-171450" eaLnBrk="0" fontAlgn="base" hangingPunct="0">
              <a:spcBef>
                <a:spcPct val="20000"/>
              </a:spcBef>
              <a:spcAft>
                <a:spcPct val="0"/>
              </a:spcAft>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7pPr>
            <a:lvl8pPr marL="2571750" indent="-171450" eaLnBrk="0" fontAlgn="base" hangingPunct="0">
              <a:spcBef>
                <a:spcPct val="20000"/>
              </a:spcBef>
              <a:spcAft>
                <a:spcPct val="0"/>
              </a:spcAft>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8pPr>
            <a:lvl9pPr marL="2914650" indent="-171450" eaLnBrk="0" fontAlgn="base" hangingPunct="0">
              <a:spcBef>
                <a:spcPct val="20000"/>
              </a:spcBef>
              <a:spcAft>
                <a:spcPct val="0"/>
              </a:spcAft>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fld id="{70077B9C-E952-445E-AFF5-5260E32D57EC}" type="slidenum">
              <a:rPr kumimoji="0" lang="en-US" altLang="ja-JP" sz="900">
                <a:latin typeface="Arial Black" panose="020B0A04020102020204" pitchFamily="34" charset="0"/>
              </a:rPr>
              <a:pPr algn="ctr">
                <a:spcBef>
                  <a:spcPct val="0"/>
                </a:spcBef>
                <a:buFontTx/>
                <a:buNone/>
              </a:pPr>
              <a:t>9</a:t>
            </a:fld>
            <a:endParaRPr kumimoji="0" lang="en-US" altLang="ja-JP" sz="900">
              <a:latin typeface="Arial Black" panose="020B0A04020102020204" pitchFamily="34" charset="0"/>
            </a:endParaRPr>
          </a:p>
        </p:txBody>
      </p:sp>
      <p:pic>
        <p:nvPicPr>
          <p:cNvPr id="7" name="コンテンツ プレースホルダー 4">
            <a:extLst>
              <a:ext uri="{FF2B5EF4-FFF2-40B4-BE49-F238E27FC236}">
                <a16:creationId xmlns:a16="http://schemas.microsoft.com/office/drawing/2014/main" id="{3099402B-BC10-2ADB-09C6-BD6D16B7DE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46375" y="740228"/>
            <a:ext cx="8451249" cy="5930322"/>
          </a:xfrm>
          <a:prstGeom prst="rect">
            <a:avLst/>
          </a:prstGeom>
        </p:spPr>
      </p:pic>
      <p:sp>
        <p:nvSpPr>
          <p:cNvPr id="11" name="タイトル 10">
            <a:extLst>
              <a:ext uri="{FF2B5EF4-FFF2-40B4-BE49-F238E27FC236}">
                <a16:creationId xmlns:a16="http://schemas.microsoft.com/office/drawing/2014/main" id="{CD5C490C-DFDD-D014-EA2D-F48B91E93298}"/>
              </a:ext>
            </a:extLst>
          </p:cNvPr>
          <p:cNvSpPr>
            <a:spLocks noGrp="1"/>
          </p:cNvSpPr>
          <p:nvPr>
            <p:ph type="title"/>
          </p:nvPr>
        </p:nvSpPr>
        <p:spPr>
          <a:xfrm>
            <a:off x="628650" y="365126"/>
            <a:ext cx="7886700" cy="571739"/>
          </a:xfrm>
        </p:spPr>
        <p:txBody>
          <a:bodyPr>
            <a:normAutofit/>
          </a:bodyPr>
          <a:lstStyle/>
          <a:p>
            <a:r>
              <a:rPr lang="ja-JP" altLang="en-US" sz="2800" b="1" dirty="0"/>
              <a:t>　長期のマネジメント計画</a:t>
            </a:r>
          </a:p>
        </p:txBody>
      </p:sp>
    </p:spTree>
    <p:extLst>
      <p:ext uri="{BB962C8B-B14F-4D97-AF65-F5344CB8AC3E}">
        <p14:creationId xmlns:p14="http://schemas.microsoft.com/office/powerpoint/2010/main" val="2612055558"/>
      </p:ext>
    </p:extLst>
  </p:cSld>
  <p:clrMapOvr>
    <a:masterClrMapping/>
  </p:clrMapOvr>
  <p:transition spd="slow"/>
</p:sld>
</file>

<file path=ppt/theme/_rels/theme3.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pp2007">
  <a:themeElements>
    <a:clrScheme name="powerpoint 1">
      <a:dk1>
        <a:srgbClr val="000000"/>
      </a:dk1>
      <a:lt1>
        <a:srgbClr val="FFFFFF"/>
      </a:lt1>
      <a:dk2>
        <a:srgbClr val="000000"/>
      </a:dk2>
      <a:lt2>
        <a:srgbClr val="808080"/>
      </a:lt2>
      <a:accent1>
        <a:srgbClr val="D1EAEA"/>
      </a:accent1>
      <a:accent2>
        <a:srgbClr val="0A1E92"/>
      </a:accent2>
      <a:accent3>
        <a:srgbClr val="FFFFFF"/>
      </a:accent3>
      <a:accent4>
        <a:srgbClr val="000000"/>
      </a:accent4>
      <a:accent5>
        <a:srgbClr val="E5F3F3"/>
      </a:accent5>
      <a:accent6>
        <a:srgbClr val="081A84"/>
      </a:accent6>
      <a:hlink>
        <a:srgbClr val="81BD1E"/>
      </a:hlink>
      <a:folHlink>
        <a:srgbClr val="FD9F0A"/>
      </a:folHlink>
    </a:clrScheme>
    <a:fontScheme name="powerpoint">
      <a:majorFont>
        <a:latin typeface="HGPｺﾞｼｯｸE"/>
        <a:ea typeface="HGPｺﾞｼｯｸE"/>
        <a:cs typeface=""/>
      </a:majorFont>
      <a:minorFont>
        <a:latin typeface="HGPｺﾞｼｯｸE"/>
        <a:ea typeface="HGPｺﾞｼｯｸ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owerpoint 1">
        <a:dk1>
          <a:srgbClr val="000000"/>
        </a:dk1>
        <a:lt1>
          <a:srgbClr val="FFFFFF"/>
        </a:lt1>
        <a:dk2>
          <a:srgbClr val="000000"/>
        </a:dk2>
        <a:lt2>
          <a:srgbClr val="808080"/>
        </a:lt2>
        <a:accent1>
          <a:srgbClr val="D1EAEA"/>
        </a:accent1>
        <a:accent2>
          <a:srgbClr val="0A1E92"/>
        </a:accent2>
        <a:accent3>
          <a:srgbClr val="FFFFFF"/>
        </a:accent3>
        <a:accent4>
          <a:srgbClr val="000000"/>
        </a:accent4>
        <a:accent5>
          <a:srgbClr val="E5F3F3"/>
        </a:accent5>
        <a:accent6>
          <a:srgbClr val="081A84"/>
        </a:accent6>
        <a:hlink>
          <a:srgbClr val="81BD1E"/>
        </a:hlink>
        <a:folHlink>
          <a:srgbClr val="FD9F0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CKK01">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2" id="{DF3AB83B-8C64-46CD-B989-D36C7EB1A88F}" vid="{91F70964-04F5-44F0-BC9D-C75926DD2596}"/>
    </a:ext>
  </a:extLst>
</a:theme>
</file>

<file path=ppt/theme/theme3.xml><?xml version="1.0" encoding="utf-8"?>
<a:theme xmlns:a="http://schemas.openxmlformats.org/drawingml/2006/main" name="BrainstrmSess">
  <a:themeElements>
    <a:clrScheme name="Mod">
      <a:dk1>
        <a:sysClr val="windowText" lastClr="000000"/>
      </a:dk1>
      <a:lt1>
        <a:sysClr val="window" lastClr="FFFFFF"/>
      </a:lt1>
      <a:dk2>
        <a:srgbClr val="065218"/>
      </a:dk2>
      <a:lt2>
        <a:srgbClr val="EDF3AE"/>
      </a:lt2>
      <a:accent1>
        <a:srgbClr val="8FCB17"/>
      </a:accent1>
      <a:accent2>
        <a:srgbClr val="769F11"/>
      </a:accent2>
      <a:accent3>
        <a:srgbClr val="D4E336"/>
      </a:accent3>
      <a:accent4>
        <a:srgbClr val="0C8228"/>
      </a:accent4>
      <a:accent5>
        <a:srgbClr val="C0EDA8"/>
      </a:accent5>
      <a:accent6>
        <a:srgbClr val="3B4F18"/>
      </a:accent6>
      <a:hlink>
        <a:srgbClr val="0A6A21"/>
      </a:hlink>
      <a:folHlink>
        <a:srgbClr val="406EA5"/>
      </a:folHlink>
    </a:clrScheme>
    <a:fontScheme name="ユーザー定義 2">
      <a:majorFont>
        <a:latin typeface="ＭＳ Ｐゴシック"/>
        <a:ea typeface="ＭＳ Ｐゴシック"/>
        <a:cs typeface=""/>
      </a:majorFont>
      <a:minorFont>
        <a:latin typeface="ＭＳ Ｐゴシック"/>
        <a:ea typeface="ＭＳ Ｐゴシック"/>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130000" t="-95000" r="40000" b="21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1_contents">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4545</TotalTime>
  <Words>4159</Words>
  <Application>Microsoft Office PowerPoint</Application>
  <PresentationFormat>画面に合わせる (4:3)</PresentationFormat>
  <Paragraphs>1268</Paragraphs>
  <Slides>55</Slides>
  <Notes>10</Notes>
  <HiddenSlides>0</HiddenSlides>
  <MMClips>0</MMClips>
  <ScaleCrop>false</ScaleCrop>
  <HeadingPairs>
    <vt:vector size="8" baseType="variant">
      <vt:variant>
        <vt:lpstr>使用されているフォント</vt:lpstr>
      </vt:variant>
      <vt:variant>
        <vt:i4>32</vt:i4>
      </vt:variant>
      <vt:variant>
        <vt:lpstr>テーマ</vt:lpstr>
      </vt:variant>
      <vt:variant>
        <vt:i4>5</vt:i4>
      </vt:variant>
      <vt:variant>
        <vt:lpstr>埋め込まれた OLE サーバー</vt:lpstr>
      </vt:variant>
      <vt:variant>
        <vt:i4>1</vt:i4>
      </vt:variant>
      <vt:variant>
        <vt:lpstr>スライド タイトル</vt:lpstr>
      </vt:variant>
      <vt:variant>
        <vt:i4>55</vt:i4>
      </vt:variant>
    </vt:vector>
  </HeadingPairs>
  <TitlesOfParts>
    <vt:vector size="93" baseType="lpstr">
      <vt:lpstr>AR P丸ゴシック体M</vt:lpstr>
      <vt:lpstr>HGPｺﾞｼｯｸE</vt:lpstr>
      <vt:lpstr>HGP教科書体</vt:lpstr>
      <vt:lpstr>HGP創英角ｺﾞｼｯｸUB</vt:lpstr>
      <vt:lpstr>HGP創英角ﾎﾟｯﾌﾟ体</vt:lpstr>
      <vt:lpstr>HGSｺﾞｼｯｸM</vt:lpstr>
      <vt:lpstr>HGS創英角ﾎﾟｯﾌﾟ体</vt:lpstr>
      <vt:lpstr>HG丸ｺﾞｼｯｸM-PRO</vt:lpstr>
      <vt:lpstr>HG創英角ﾎﾟｯﾌﾟ体</vt:lpstr>
      <vt:lpstr>Meiryo UI</vt:lpstr>
      <vt:lpstr>MeiryoUI</vt:lpstr>
      <vt:lpstr>MeiryoUIBold</vt:lpstr>
      <vt:lpstr>ＭＳ Ｐゴシック</vt:lpstr>
      <vt:lpstr>ＭＳ ゴシック</vt:lpstr>
      <vt:lpstr>ＭＳ 明朝</vt:lpstr>
      <vt:lpstr>Myriad Pro</vt:lpstr>
      <vt:lpstr>UDデジタル教科書体NP-R</vt:lpstr>
      <vt:lpstr>メイリオ</vt:lpstr>
      <vt:lpstr>小塚ゴシック Pro L</vt:lpstr>
      <vt:lpstr>游ゴシック</vt:lpstr>
      <vt:lpstr>游明朝</vt:lpstr>
      <vt:lpstr>Arial</vt:lpstr>
      <vt:lpstr>Arial Black</vt:lpstr>
      <vt:lpstr>Calibri</vt:lpstr>
      <vt:lpstr>Calibri Light</vt:lpstr>
      <vt:lpstr>Helvetica</vt:lpstr>
      <vt:lpstr>Tahoma</vt:lpstr>
      <vt:lpstr>Times New Roman</vt:lpstr>
      <vt:lpstr>Verdana</vt:lpstr>
      <vt:lpstr>Wingdings</vt:lpstr>
      <vt:lpstr>Wingdings 2</vt:lpstr>
      <vt:lpstr>Wingdings 3</vt:lpstr>
      <vt:lpstr>pp2007</vt:lpstr>
      <vt:lpstr>1_Office テーマ</vt:lpstr>
      <vt:lpstr>BrainstrmSess</vt:lpstr>
      <vt:lpstr>1_contents</vt:lpstr>
      <vt:lpstr>Office テーマ</vt:lpstr>
      <vt:lpstr>グラフ</vt:lpstr>
      <vt:lpstr>PowerPoint プレゼンテーション</vt:lpstr>
      <vt:lpstr>PowerPoint プレゼンテーション</vt:lpstr>
      <vt:lpstr>PowerPoint プレゼンテーション</vt:lpstr>
      <vt:lpstr>PowerPoint プレゼンテーション</vt:lpstr>
      <vt:lpstr>調査方法は、目視・打診だけではない</vt:lpstr>
      <vt:lpstr>PowerPoint プレゼンテーション</vt:lpstr>
      <vt:lpstr>PowerPoint プレゼンテーション</vt:lpstr>
      <vt:lpstr>実態を無視した 橋りょう長寿命化計画（２４年度）の存在 </vt:lpstr>
      <vt:lpstr>　長期のマネジメント計画</vt:lpstr>
      <vt:lpstr>PowerPoint プレゼンテーション</vt:lpstr>
      <vt:lpstr>PowerPoint プレゼンテーション</vt:lpstr>
      <vt:lpstr>PowerPoint プレゼンテーション</vt:lpstr>
      <vt:lpstr> 我々の使命は？ 安全・安心な暮らしと、持続可能な社会を守る！ </vt:lpstr>
      <vt:lpstr>群マネ</vt:lpstr>
      <vt:lpstr>PowerPoint プレゼンテーション</vt:lpstr>
      <vt:lpstr>PowerPoint プレゼンテーション</vt:lpstr>
      <vt:lpstr>PowerPoint プレゼンテーション</vt:lpstr>
      <vt:lpstr>PowerPoint プレゼンテーション</vt:lpstr>
      <vt:lpstr>群マネモデル地域 選定案件一覧</vt:lpstr>
      <vt:lpstr>群マネ 全体イメージ（案）</vt:lpstr>
      <vt:lpstr>群マネの具体的方策（案）</vt:lpstr>
      <vt:lpstr>これまでの取組と課題</vt:lpstr>
      <vt:lpstr>【自治体の束】 広域連携の手法</vt:lpstr>
      <vt:lpstr>【自治体の束】 広域連携の手法</vt:lpstr>
      <vt:lpstr>【自治体の束】 広域連携の手法</vt:lpstr>
      <vt:lpstr>【自治体の束】 広域連携の手法</vt:lpstr>
      <vt:lpstr>計画検討会における論点（案）</vt:lpstr>
      <vt:lpstr>計画検討会における論点（案）</vt:lpstr>
      <vt:lpstr>PowerPoint プレゼンテーション</vt:lpstr>
      <vt:lpstr>PowerPoint プレゼンテーション</vt:lpstr>
      <vt:lpstr>PowerPoint プレゼンテーション</vt:lpstr>
      <vt:lpstr>※非公開・取扱注意</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危険な橋梁の処置（負のリスク）検証 　</vt:lpstr>
      <vt:lpstr>PowerPoint プレゼンテーション</vt:lpstr>
      <vt:lpstr>PowerPoint プレゼンテーション</vt:lpstr>
      <vt:lpstr>打撃振動試験（JRの技術）【メリット】 橋梁を構造物全体形として安全を確認 衝撃弾性波を利用し固有振動数を検知 橋梁の全体健全性を評価する目的</vt:lpstr>
      <vt:lpstr>PowerPoint プレゼンテーション</vt:lpstr>
      <vt:lpstr>新技術導入のポイントの本音</vt:lpstr>
      <vt:lpstr>PowerPoint プレゼンテーション</vt:lpstr>
      <vt:lpstr>PowerPoint プレゼンテーション</vt:lpstr>
      <vt:lpstr>PowerPoint プレゼンテーション</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植野</dc:creator>
  <cp:lastModifiedBy>ichirou kikuchi</cp:lastModifiedBy>
  <cp:revision>169</cp:revision>
  <dcterms:created xsi:type="dcterms:W3CDTF">2020-12-21T06:45:22Z</dcterms:created>
  <dcterms:modified xsi:type="dcterms:W3CDTF">2025-09-09T02:35:28Z</dcterms:modified>
</cp:coreProperties>
</file>